
<file path=[Content_Types].xml><?xml version="1.0" encoding="utf-8"?>
<Types xmlns="http://schemas.openxmlformats.org/package/2006/content-types">
  <Default Extension="xml" ContentType="application/xml"/>
  <Default Extension="wmf" ContentType="image/x-wmf"/>
  <Default Extension="jpeg" ContentType="image/jpeg"/>
  <Default Extension="jpg" ContentType="image/jpeg"/>
  <Default Extension="emf" ContentType="image/x-emf"/>
  <Default Extension="xlsx" ContentType="application/vnd.openxmlformats-officedocument.spreadsheetml.sheet"/>
  <Default Extension="rels" ContentType="application/vnd.openxmlformats-package.relationships+xml"/>
  <Default Extension="wdp" ContentType="image/vnd.ms-photo"/>
  <Default Extension="bin" ContentType="application/vnd.openxmlformats-officedocument.presentationml.printerSettings"/>
  <Default Extension="png" ContentType="image/pn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Masters/slideMaster10.xml" ContentType="application/vnd.openxmlformats-officedocument.presentationml.slideMaster+xml"/>
  <Override PartName="/ppt/slideMasters/slideMaster11.xml" ContentType="application/vnd.openxmlformats-officedocument.presentationml.slideMaster+xml"/>
  <Override PartName="/ppt/slideMasters/slideMaster12.xml" ContentType="application/vnd.openxmlformats-officedocument.presentationml.slideMaster+xml"/>
  <Override PartName="/ppt/slideMasters/slideMaster13.xml" ContentType="application/vnd.openxmlformats-officedocument.presentationml.slideMaster+xml"/>
  <Override PartName="/ppt/slideMasters/slideMaster14.xml" ContentType="application/vnd.openxmlformats-officedocument.presentationml.slideMaster+xml"/>
  <Override PartName="/ppt/slideMasters/slideMaster15.xml" ContentType="application/vnd.openxmlformats-officedocument.presentationml.slideMaster+xml"/>
  <Override PartName="/ppt/slideMasters/slideMaster16.xml" ContentType="application/vnd.openxmlformats-officedocument.presentationml.slideMaster+xml"/>
  <Override PartName="/ppt/slideMasters/slideMaster17.xml" ContentType="application/vnd.openxmlformats-officedocument.presentationml.slideMaster+xml"/>
  <Override PartName="/ppt/slideMasters/slideMaster18.xml" ContentType="application/vnd.openxmlformats-officedocument.presentationml.slideMaster+xml"/>
  <Override PartName="/ppt/slideMasters/slideMaster19.xml" ContentType="application/vnd.openxmlformats-officedocument.presentationml.slideMaster+xml"/>
  <Override PartName="/ppt/slideMasters/slideMaster20.xml" ContentType="application/vnd.openxmlformats-officedocument.presentationml.slideMaster+xml"/>
  <Override PartName="/ppt/slideMasters/slideMaster21.xml" ContentType="application/vnd.openxmlformats-officedocument.presentationml.slideMaster+xml"/>
  <Override PartName="/ppt/slideMasters/slideMaster22.xml" ContentType="application/vnd.openxmlformats-officedocument.presentationml.slideMaster+xml"/>
  <Override PartName="/ppt/slideMasters/slideMaster23.xml" ContentType="application/vnd.openxmlformats-officedocument.presentationml.slideMaster+xml"/>
  <Override PartName="/ppt/slideMasters/slideMaster24.xml" ContentType="application/vnd.openxmlformats-officedocument.presentationml.slideMaster+xml"/>
  <Override PartName="/ppt/slideMasters/slideMaster25.xml" ContentType="application/vnd.openxmlformats-officedocument.presentationml.slideMaster+xml"/>
  <Override PartName="/ppt/slideMasters/slideMaster26.xml" ContentType="application/vnd.openxmlformats-officedocument.presentationml.slideMaster+xml"/>
  <Override PartName="/ppt/slideMasters/slideMaster27.xml" ContentType="application/vnd.openxmlformats-officedocument.presentationml.slideMaster+xml"/>
  <Override PartName="/ppt/slideMasters/slideMaster28.xml" ContentType="application/vnd.openxmlformats-officedocument.presentationml.slideMaster+xml"/>
  <Override PartName="/ppt/slideMasters/slideMaster29.xml" ContentType="application/vnd.openxmlformats-officedocument.presentationml.slideMaster+xml"/>
  <Override PartName="/ppt/slideMasters/slideMaster30.xml" ContentType="application/vnd.openxmlformats-officedocument.presentationml.slideMaster+xml"/>
  <Override PartName="/ppt/slideMasters/slideMaster31.xml" ContentType="application/vnd.openxmlformats-officedocument.presentationml.slideMaster+xml"/>
  <Override PartName="/ppt/slideMasters/slideMaster32.xml" ContentType="application/vnd.openxmlformats-officedocument.presentationml.slideMaster+xml"/>
  <Override PartName="/ppt/slideMasters/slideMaster33.xml" ContentType="application/vnd.openxmlformats-officedocument.presentationml.slideMaster+xml"/>
  <Override PartName="/ppt/slideMasters/slideMaster34.xml" ContentType="application/vnd.openxmlformats-officedocument.presentationml.slideMaster+xml"/>
  <Override PartName="/ppt/slideMasters/slideMaster35.xml" ContentType="application/vnd.openxmlformats-officedocument.presentationml.slideMaster+xml"/>
  <Override PartName="/ppt/slideMasters/slideMaster36.xml" ContentType="application/vnd.openxmlformats-officedocument.presentationml.slideMaster+xml"/>
  <Override PartName="/ppt/slideMasters/slideMaster37.xml" ContentType="application/vnd.openxmlformats-officedocument.presentationml.slideMaster+xml"/>
  <Override PartName="/ppt/slideMasters/slideMaster38.xml" ContentType="application/vnd.openxmlformats-officedocument.presentationml.slideMaster+xml"/>
  <Override PartName="/ppt/slideMasters/slideMaster39.xml" ContentType="application/vnd.openxmlformats-officedocument.presentationml.slideMaster+xml"/>
  <Override PartName="/ppt/slideMasters/slideMaster40.xml" ContentType="application/vnd.openxmlformats-officedocument.presentationml.slideMaster+xml"/>
  <Override PartName="/ppt/slideMasters/slideMaster41.xml" ContentType="application/vnd.openxmlformats-officedocument.presentationml.slideMaster+xml"/>
  <Override PartName="/ppt/slideMasters/slideMaster42.xml" ContentType="application/vnd.openxmlformats-officedocument.presentationml.slideMaster+xml"/>
  <Override PartName="/ppt/slideMasters/slideMaster43.xml" ContentType="application/vnd.openxmlformats-officedocument.presentationml.slideMaster+xml"/>
  <Override PartName="/ppt/slideMasters/slideMaster44.xml" ContentType="application/vnd.openxmlformats-officedocument.presentationml.slideMaster+xml"/>
  <Override PartName="/ppt/slideMasters/slideMaster45.xml" ContentType="application/vnd.openxmlformats-officedocument.presentationml.slideMaster+xml"/>
  <Override PartName="/ppt/slideMasters/slideMaster46.xml" ContentType="application/vnd.openxmlformats-officedocument.presentationml.slideMaster+xml"/>
  <Override PartName="/ppt/slideMasters/slideMaster47.xml" ContentType="application/vnd.openxmlformats-officedocument.presentationml.slideMaster+xml"/>
  <Override PartName="/ppt/slideMasters/slideMaster48.xml" ContentType="application/vnd.openxmlformats-officedocument.presentationml.slideMaster+xml"/>
  <Override PartName="/ppt/slideMasters/slideMaster49.xml" ContentType="application/vnd.openxmlformats-officedocument.presentationml.slideMaster+xml"/>
  <Override PartName="/ppt/slideMasters/slideMaster50.xml" ContentType="application/vnd.openxmlformats-officedocument.presentationml.slideMaster+xml"/>
  <Override PartName="/ppt/slideMasters/slideMaster51.xml" ContentType="application/vnd.openxmlformats-officedocument.presentationml.slideMaster+xml"/>
  <Override PartName="/ppt/slideMasters/slideMaster52.xml" ContentType="application/vnd.openxmlformats-officedocument.presentationml.slideMaster+xml"/>
  <Override PartName="/ppt/slideMasters/slideMaster53.xml" ContentType="application/vnd.openxmlformats-officedocument.presentationml.slideMaster+xml"/>
  <Override PartName="/ppt/slideMasters/slideMaster54.xml" ContentType="application/vnd.openxmlformats-officedocument.presentationml.slideMaster+xml"/>
  <Override PartName="/ppt/slideMasters/slideMaster55.xml" ContentType="application/vnd.openxmlformats-officedocument.presentationml.slideMaster+xml"/>
  <Override PartName="/ppt/slideMasters/slideMaster56.xml" ContentType="application/vnd.openxmlformats-officedocument.presentationml.slideMaster+xml"/>
  <Override PartName="/ppt/slideMasters/slideMaster57.xml" ContentType="application/vnd.openxmlformats-officedocument.presentationml.slideMaster+xml"/>
  <Override PartName="/ppt/slideMasters/slideMaster58.xml" ContentType="application/vnd.openxmlformats-officedocument.presentationml.slideMaster+xml"/>
  <Override PartName="/ppt/slideMasters/slideMaster59.xml" ContentType="application/vnd.openxmlformats-officedocument.presentationml.slideMaster+xml"/>
  <Override PartName="/ppt/slideMasters/slideMaster60.xml" ContentType="application/vnd.openxmlformats-officedocument.presentationml.slideMaster+xml"/>
  <Override PartName="/ppt/slideMasters/slideMaster61.xml" ContentType="application/vnd.openxmlformats-officedocument.presentationml.slideMaster+xml"/>
  <Override PartName="/ppt/slideMasters/slideMaster62.xml" ContentType="application/vnd.openxmlformats-officedocument.presentationml.slideMaster+xml"/>
  <Override PartName="/ppt/slideMasters/slideMaster63.xml" ContentType="application/vnd.openxmlformats-officedocument.presentationml.slideMaster+xml"/>
  <Override PartName="/ppt/slideMasters/slideMaster64.xml" ContentType="application/vnd.openxmlformats-officedocument.presentationml.slideMaster+xml"/>
  <Override PartName="/ppt/slideMasters/slideMaster65.xml" ContentType="application/vnd.openxmlformats-officedocument.presentationml.slideMaster+xml"/>
  <Override PartName="/ppt/slideMasters/slideMaster66.xml" ContentType="application/vnd.openxmlformats-officedocument.presentationml.slideMaster+xml"/>
  <Override PartName="/ppt/slideMasters/slideMaster67.xml" ContentType="application/vnd.openxmlformats-officedocument.presentationml.slideMaster+xml"/>
  <Override PartName="/ppt/slideMasters/slideMaster68.xml" ContentType="application/vnd.openxmlformats-officedocument.presentationml.slideMaster+xml"/>
  <Override PartName="/ppt/slideMasters/slideMaster69.xml" ContentType="application/vnd.openxmlformats-officedocument.presentationml.slideMaster+xml"/>
  <Override PartName="/ppt/slideMasters/slideMaster70.xml" ContentType="application/vnd.openxmlformats-officedocument.presentationml.slideMaster+xml"/>
  <Override PartName="/ppt/slideMasters/slideMaster71.xml" ContentType="application/vnd.openxmlformats-officedocument.presentationml.slideMaster+xml"/>
  <Override PartName="/ppt/slideMasters/slideMaster72.xml" ContentType="application/vnd.openxmlformats-officedocument.presentationml.slideMaster+xml"/>
  <Override PartName="/ppt/slideMasters/slideMaster73.xml" ContentType="application/vnd.openxmlformats-officedocument.presentationml.slideMaster+xml"/>
  <Override PartName="/ppt/slideMasters/slideMaster74.xml" ContentType="application/vnd.openxmlformats-officedocument.presentationml.slideMaster+xml"/>
  <Override PartName="/ppt/slideMasters/slideMaster75.xml" ContentType="application/vnd.openxmlformats-officedocument.presentationml.slideMaster+xml"/>
  <Override PartName="/ppt/slideMasters/slideMaster76.xml" ContentType="application/vnd.openxmlformats-officedocument.presentationml.slideMaster+xml"/>
  <Override PartName="/ppt/slideMasters/slideMaster77.xml" ContentType="application/vnd.openxmlformats-officedocument.presentationml.slideMaster+xml"/>
  <Override PartName="/ppt/slideMasters/slideMaster78.xml" ContentType="application/vnd.openxmlformats-officedocument.presentationml.slideMaster+xml"/>
  <Override PartName="/ppt/slideMasters/slideMaster79.xml" ContentType="application/vnd.openxmlformats-officedocument.presentationml.slideMaster+xml"/>
  <Override PartName="/ppt/slideMasters/slideMaster80.xml" ContentType="application/vnd.openxmlformats-officedocument.presentationml.slideMaster+xml"/>
  <Override PartName="/ppt/slideMasters/slideMaster81.xml" ContentType="application/vnd.openxmlformats-officedocument.presentationml.slideMaster+xml"/>
  <Override PartName="/ppt/slideMasters/slideMaster82.xml" ContentType="application/vnd.openxmlformats-officedocument.presentationml.slideMaster+xml"/>
  <Override PartName="/ppt/slideMasters/slideMaster83.xml" ContentType="application/vnd.openxmlformats-officedocument.presentationml.slideMaster+xml"/>
  <Override PartName="/ppt/slideMasters/slideMaster84.xml" ContentType="application/vnd.openxmlformats-officedocument.presentationml.slideMaster+xml"/>
  <Override PartName="/ppt/slideMasters/slideMaster85.xml" ContentType="application/vnd.openxmlformats-officedocument.presentationml.slideMaster+xml"/>
  <Override PartName="/ppt/slideMasters/slideMaster86.xml" ContentType="application/vnd.openxmlformats-officedocument.presentationml.slideMaster+xml"/>
  <Override PartName="/ppt/slideMasters/slideMaster87.xml" ContentType="application/vnd.openxmlformats-officedocument.presentationml.slideMaster+xml"/>
  <Override PartName="/ppt/slideMasters/slideMaster88.xml" ContentType="application/vnd.openxmlformats-officedocument.presentationml.slideMaster+xml"/>
  <Override PartName="/ppt/slideMasters/slideMaster89.xml" ContentType="application/vnd.openxmlformats-officedocument.presentationml.slideMaster+xml"/>
  <Override PartName="/ppt/slideMasters/slideMaster90.xml" ContentType="application/vnd.openxmlformats-officedocument.presentationml.slideMaster+xml"/>
  <Override PartName="/ppt/slideMasters/slideMaster91.xml" ContentType="application/vnd.openxmlformats-officedocument.presentationml.slideMaster+xml"/>
  <Override PartName="/ppt/slideMasters/slideMaster92.xml" ContentType="application/vnd.openxmlformats-officedocument.presentationml.slideMaster+xml"/>
  <Override PartName="/ppt/slideMasters/slideMaster93.xml" ContentType="application/vnd.openxmlformats-officedocument.presentationml.slideMaster+xml"/>
  <Override PartName="/ppt/slideMasters/slideMaster94.xml" ContentType="application/vnd.openxmlformats-officedocument.presentationml.slideMaster+xml"/>
  <Override PartName="/ppt/slideMasters/slideMaster95.xml" ContentType="application/vnd.openxmlformats-officedocument.presentationml.slideMaster+xml"/>
  <Override PartName="/ppt/slideMasters/slideMaster96.xml" ContentType="application/vnd.openxmlformats-officedocument.presentationml.slideMaster+xml"/>
  <Override PartName="/ppt/slideMasters/slideMaster97.xml" ContentType="application/vnd.openxmlformats-officedocument.presentationml.slideMaster+xml"/>
  <Override PartName="/ppt/slideMasters/slideMaster98.xml" ContentType="application/vnd.openxmlformats-officedocument.presentationml.slideMaster+xml"/>
  <Override PartName="/ppt/slideMasters/slideMaster99.xml" ContentType="application/vnd.openxmlformats-officedocument.presentationml.slideMaster+xml"/>
  <Override PartName="/ppt/slideMasters/slideMaster100.xml" ContentType="application/vnd.openxmlformats-officedocument.presentationml.slideMaster+xml"/>
  <Override PartName="/ppt/slideMasters/slideMaster101.xml" ContentType="application/vnd.openxmlformats-officedocument.presentationml.slideMaster+xml"/>
  <Override PartName="/ppt/slideMasters/slideMaster102.xml" ContentType="application/vnd.openxmlformats-officedocument.presentationml.slideMaster+xml"/>
  <Override PartName="/ppt/slideMasters/slideMaster103.xml" ContentType="application/vnd.openxmlformats-officedocument.presentationml.slideMaster+xml"/>
  <Override PartName="/ppt/slideMasters/slideMaster104.xml" ContentType="application/vnd.openxmlformats-officedocument.presentationml.slideMaster+xml"/>
  <Override PartName="/ppt/slideMasters/slideMaster105.xml" ContentType="application/vnd.openxmlformats-officedocument.presentationml.slideMaster+xml"/>
  <Override PartName="/ppt/slideMasters/slideMaster106.xml" ContentType="application/vnd.openxmlformats-officedocument.presentationml.slideMaster+xml"/>
  <Override PartName="/ppt/slideMasters/slideMaster107.xml" ContentType="application/vnd.openxmlformats-officedocument.presentationml.slideMaster+xml"/>
  <Override PartName="/ppt/slideMasters/slideMaster108.xml" ContentType="application/vnd.openxmlformats-officedocument.presentationml.slideMaster+xml"/>
  <Override PartName="/ppt/slideMasters/slideMaster109.xml" ContentType="application/vnd.openxmlformats-officedocument.presentationml.slideMaster+xml"/>
  <Override PartName="/ppt/slideMasters/slideMaster110.xml" ContentType="application/vnd.openxmlformats-officedocument.presentationml.slideMaster+xml"/>
  <Override PartName="/ppt/slideMasters/slideMaster111.xml" ContentType="application/vnd.openxmlformats-officedocument.presentationml.slideMaster+xml"/>
  <Override PartName="/ppt/slideMasters/slideMaster112.xml" ContentType="application/vnd.openxmlformats-officedocument.presentationml.slideMaster+xml"/>
  <Override PartName="/ppt/slideMasters/slideMaster113.xml" ContentType="application/vnd.openxmlformats-officedocument.presentationml.slideMaster+xml"/>
  <Override PartName="/ppt/slideMasters/slideMaster114.xml" ContentType="application/vnd.openxmlformats-officedocument.presentationml.slideMaster+xml"/>
  <Override PartName="/ppt/slideMasters/slideMaster115.xml" ContentType="application/vnd.openxmlformats-officedocument.presentationml.slideMaster+xml"/>
  <Override PartName="/ppt/slideMasters/slideMaster116.xml" ContentType="application/vnd.openxmlformats-officedocument.presentationml.slideMaster+xml"/>
  <Override PartName="/ppt/slideMasters/slideMaster117.xml" ContentType="application/vnd.openxmlformats-officedocument.presentationml.slideMaster+xml"/>
  <Override PartName="/ppt/slideMasters/slideMaster118.xml" ContentType="application/vnd.openxmlformats-officedocument.presentationml.slideMaster+xml"/>
  <Override PartName="/ppt/slideMasters/slideMaster119.xml" ContentType="application/vnd.openxmlformats-officedocument.presentationml.slideMaster+xml"/>
  <Override PartName="/ppt/slideMasters/slideMaster120.xml" ContentType="application/vnd.openxmlformats-officedocument.presentationml.slideMaster+xml"/>
  <Override PartName="/ppt/slideMasters/slideMaster121.xml" ContentType="application/vnd.openxmlformats-officedocument.presentationml.slideMaster+xml"/>
  <Override PartName="/ppt/slideMasters/slideMaster122.xml" ContentType="application/vnd.openxmlformats-officedocument.presentationml.slideMaster+xml"/>
  <Override PartName="/ppt/slideMasters/slideMaster123.xml" ContentType="application/vnd.openxmlformats-officedocument.presentationml.slideMaster+xml"/>
  <Override PartName="/ppt/slideMasters/slideMaster124.xml" ContentType="application/vnd.openxmlformats-officedocument.presentationml.slideMaster+xml"/>
  <Override PartName="/ppt/slideMasters/slideMaster125.xml" ContentType="application/vnd.openxmlformats-officedocument.presentationml.slideMaster+xml"/>
  <Override PartName="/ppt/slideMasters/slideMaster126.xml" ContentType="application/vnd.openxmlformats-officedocument.presentationml.slideMaster+xml"/>
  <Override PartName="/ppt/slideMasters/slideMaster127.xml" ContentType="application/vnd.openxmlformats-officedocument.presentationml.slideMaster+xml"/>
  <Override PartName="/ppt/slideMasters/slideMaster128.xml" ContentType="application/vnd.openxmlformats-officedocument.presentationml.slideMaster+xml"/>
  <Override PartName="/ppt/slideMasters/slideMaster129.xml" ContentType="application/vnd.openxmlformats-officedocument.presentationml.slideMaster+xml"/>
  <Override PartName="/ppt/slideMasters/slideMaster130.xml" ContentType="application/vnd.openxmlformats-officedocument.presentationml.slideMaster+xml"/>
  <Override PartName="/ppt/slideMasters/slideMaster131.xml" ContentType="application/vnd.openxmlformats-officedocument.presentationml.slideMaster+xml"/>
  <Override PartName="/ppt/slideMasters/slideMaster132.xml" ContentType="application/vnd.openxmlformats-officedocument.presentationml.slideMaster+xml"/>
  <Override PartName="/ppt/slideMasters/slideMaster133.xml" ContentType="application/vnd.openxmlformats-officedocument.presentationml.slideMaster+xml"/>
  <Override PartName="/ppt/slideMasters/slideMaster134.xml" ContentType="application/vnd.openxmlformats-officedocument.presentationml.slideMaster+xml"/>
  <Override PartName="/ppt/slideMasters/slideMaster135.xml" ContentType="application/vnd.openxmlformats-officedocument.presentationml.slideMaster+xml"/>
  <Override PartName="/ppt/slideMasters/slideMaster136.xml" ContentType="application/vnd.openxmlformats-officedocument.presentationml.slideMaster+xml"/>
  <Override PartName="/ppt/slideMasters/slideMaster137.xml" ContentType="application/vnd.openxmlformats-officedocument.presentationml.slideMaster+xml"/>
  <Override PartName="/ppt/slideMasters/slideMaster138.xml" ContentType="application/vnd.openxmlformats-officedocument.presentationml.slideMaster+xml"/>
  <Override PartName="/ppt/slideMasters/slideMaster139.xml" ContentType="application/vnd.openxmlformats-officedocument.presentationml.slideMaster+xml"/>
  <Override PartName="/ppt/slideMasters/slideMaster140.xml" ContentType="application/vnd.openxmlformats-officedocument.presentationml.slideMaster+xml"/>
  <Override PartName="/ppt/slideMasters/slideMaster141.xml" ContentType="application/vnd.openxmlformats-officedocument.presentationml.slideMaster+xml"/>
  <Override PartName="/ppt/slideMasters/slideMaster142.xml" ContentType="application/vnd.openxmlformats-officedocument.presentationml.slideMaster+xml"/>
  <Override PartName="/ppt/slideMasters/slideMaster143.xml" ContentType="application/vnd.openxmlformats-officedocument.presentationml.slideMaster+xml"/>
  <Override PartName="/ppt/slideMasters/slideMaster144.xml" ContentType="application/vnd.openxmlformats-officedocument.presentationml.slideMaster+xml"/>
  <Override PartName="/ppt/slideMasters/slideMaster145.xml" ContentType="application/vnd.openxmlformats-officedocument.presentationml.slideMaster+xml"/>
  <Override PartName="/ppt/slideMasters/slideMaster146.xml" ContentType="application/vnd.openxmlformats-officedocument.presentationml.slideMaster+xml"/>
  <Override PartName="/ppt/slideMasters/slideMaster147.xml" ContentType="application/vnd.openxmlformats-officedocument.presentationml.slideMaster+xml"/>
  <Override PartName="/ppt/slideMasters/slideMaster148.xml" ContentType="application/vnd.openxmlformats-officedocument.presentationml.slideMaster+xml"/>
  <Override PartName="/ppt/slideMasters/slideMaster149.xml" ContentType="application/vnd.openxmlformats-officedocument.presentationml.slideMaster+xml"/>
  <Override PartName="/ppt/slideMasters/slideMaster150.xml" ContentType="application/vnd.openxmlformats-officedocument.presentationml.slideMaster+xml"/>
  <Override PartName="/ppt/slideMasters/slideMaster151.xml" ContentType="application/vnd.openxmlformats-officedocument.presentationml.slideMaster+xml"/>
  <Override PartName="/ppt/slideMasters/slideMaster152.xml" ContentType="application/vnd.openxmlformats-officedocument.presentationml.slideMaster+xml"/>
  <Override PartName="/ppt/slideMasters/slideMaster153.xml" ContentType="application/vnd.openxmlformats-officedocument.presentationml.slideMaster+xml"/>
  <Override PartName="/ppt/slideMasters/slideMaster154.xml" ContentType="application/vnd.openxmlformats-officedocument.presentationml.slideMaster+xml"/>
  <Override PartName="/ppt/slideMasters/slideMaster155.xml" ContentType="application/vnd.openxmlformats-officedocument.presentationml.slideMaster+xml"/>
  <Override PartName="/ppt/slideMasters/slideMaster156.xml" ContentType="application/vnd.openxmlformats-officedocument.presentationml.slideMaster+xml"/>
  <Override PartName="/ppt/slideMasters/slideMaster157.xml" ContentType="application/vnd.openxmlformats-officedocument.presentationml.slideMaster+xml"/>
  <Override PartName="/ppt/slideMasters/slideMaster158.xml" ContentType="application/vnd.openxmlformats-officedocument.presentationml.slideMaster+xml"/>
  <Override PartName="/ppt/slideMasters/slideMaster159.xml" ContentType="application/vnd.openxmlformats-officedocument.presentationml.slideMaster+xml"/>
  <Override PartName="/ppt/slideMasters/slideMaster160.xml" ContentType="application/vnd.openxmlformats-officedocument.presentationml.slideMaster+xml"/>
  <Override PartName="/ppt/slideMasters/slideMaster161.xml" ContentType="application/vnd.openxmlformats-officedocument.presentationml.slideMaster+xml"/>
  <Override PartName="/ppt/slideMasters/slideMaster162.xml" ContentType="application/vnd.openxmlformats-officedocument.presentationml.slideMaster+xml"/>
  <Override PartName="/ppt/slideMasters/slideMaster163.xml" ContentType="application/vnd.openxmlformats-officedocument.presentationml.slideMaster+xml"/>
  <Override PartName="/ppt/slideMasters/slideMaster164.xml" ContentType="application/vnd.openxmlformats-officedocument.presentationml.slideMaster+xml"/>
  <Override PartName="/ppt/slideMasters/slideMaster165.xml" ContentType="application/vnd.openxmlformats-officedocument.presentationml.slideMaster+xml"/>
  <Override PartName="/ppt/slideMasters/slideMaster166.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slides/slide173.xml" ContentType="application/vnd.openxmlformats-officedocument.presentationml.slide+xml"/>
  <Override PartName="/ppt/slides/slide174.xml" ContentType="application/vnd.openxmlformats-officedocument.presentationml.slide+xml"/>
  <Override PartName="/ppt/slides/slide175.xml" ContentType="application/vnd.openxmlformats-officedocument.presentationml.slide+xml"/>
  <Override PartName="/ppt/slides/slide176.xml" ContentType="application/vnd.openxmlformats-officedocument.presentationml.slide+xml"/>
  <Override PartName="/ppt/slides/slide177.xml" ContentType="application/vnd.openxmlformats-officedocument.presentationml.slide+xml"/>
  <Override PartName="/ppt/slides/slide178.xml" ContentType="application/vnd.openxmlformats-officedocument.presentationml.slide+xml"/>
  <Override PartName="/ppt/slides/slide179.xml" ContentType="application/vnd.openxmlformats-officedocument.presentationml.slide+xml"/>
  <Override PartName="/ppt/slides/slide180.xml" ContentType="application/vnd.openxmlformats-officedocument.presentationml.slide+xml"/>
  <Override PartName="/ppt/slides/slide181.xml" ContentType="application/vnd.openxmlformats-officedocument.presentationml.slide+xml"/>
  <Override PartName="/ppt/slides/slide182.xml" ContentType="application/vnd.openxmlformats-officedocument.presentationml.slide+xml"/>
  <Override PartName="/ppt/slides/slide183.xml" ContentType="application/vnd.openxmlformats-officedocument.presentationml.slide+xml"/>
  <Override PartName="/ppt/slides/slide184.xml" ContentType="application/vnd.openxmlformats-officedocument.presentationml.slide+xml"/>
  <Override PartName="/ppt/slides/slide185.xml" ContentType="application/vnd.openxmlformats-officedocument.presentationml.slide+xml"/>
  <Override PartName="/ppt/slides/slide186.xml" ContentType="application/vnd.openxmlformats-officedocument.presentationml.slide+xml"/>
  <Override PartName="/ppt/slides/slide187.xml" ContentType="application/vnd.openxmlformats-officedocument.presentationml.slide+xml"/>
  <Override PartName="/ppt/slides/slide188.xml" ContentType="application/vnd.openxmlformats-officedocument.presentationml.slide+xml"/>
  <Override PartName="/ppt/slides/slide189.xml" ContentType="application/vnd.openxmlformats-officedocument.presentationml.slide+xml"/>
  <Override PartName="/ppt/slides/slide190.xml" ContentType="application/vnd.openxmlformats-officedocument.presentationml.slide+xml"/>
  <Override PartName="/ppt/slides/slide191.xml" ContentType="application/vnd.openxmlformats-officedocument.presentationml.slide+xml"/>
  <Override PartName="/ppt/slides/slide192.xml" ContentType="application/vnd.openxmlformats-officedocument.presentationml.slide+xml"/>
  <Override PartName="/ppt/slides/slide193.xml" ContentType="application/vnd.openxmlformats-officedocument.presentationml.slide+xml"/>
  <Override PartName="/ppt/slides/slide194.xml" ContentType="application/vnd.openxmlformats-officedocument.presentationml.slide+xml"/>
  <Override PartName="/ppt/slides/slide195.xml" ContentType="application/vnd.openxmlformats-officedocument.presentationml.slide+xml"/>
  <Override PartName="/ppt/slides/slide196.xml" ContentType="application/vnd.openxmlformats-officedocument.presentationml.slide+xml"/>
  <Override PartName="/ppt/slides/slide197.xml" ContentType="application/vnd.openxmlformats-officedocument.presentationml.slide+xml"/>
  <Override PartName="/ppt/slides/slide198.xml" ContentType="application/vnd.openxmlformats-officedocument.presentationml.slide+xml"/>
  <Override PartName="/ppt/slides/slide199.xml" ContentType="application/vnd.openxmlformats-officedocument.presentationml.slide+xml"/>
  <Override PartName="/ppt/slides/slide200.xml" ContentType="application/vnd.openxmlformats-officedocument.presentationml.slide+xml"/>
  <Override PartName="/ppt/slides/slide201.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theme/theme2.xml" ContentType="application/vnd.openxmlformats-officedocument.theme+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theme/theme3.xml" ContentType="application/vnd.openxmlformats-officedocument.theme+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theme/theme4.xml" ContentType="application/vnd.openxmlformats-officedocument.theme+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theme/theme5.xml" ContentType="application/vnd.openxmlformats-officedocument.theme+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theme/theme6.xml" ContentType="application/vnd.openxmlformats-officedocument.theme+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theme/theme7.xml" ContentType="application/vnd.openxmlformats-officedocument.theme+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theme/theme8.xml" ContentType="application/vnd.openxmlformats-officedocument.theme+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theme/theme9.xml" ContentType="application/vnd.openxmlformats-officedocument.theme+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theme/theme10.xml" ContentType="application/vnd.openxmlformats-officedocument.theme+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theme/theme11.xml" ContentType="application/vnd.openxmlformats-officedocument.theme+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theme/theme12.xml" ContentType="application/vnd.openxmlformats-officedocument.theme+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theme/theme13.xml" ContentType="application/vnd.openxmlformats-officedocument.theme+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theme/theme14.xml" ContentType="application/vnd.openxmlformats-officedocument.theme+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theme/theme15.xml" ContentType="application/vnd.openxmlformats-officedocument.theme+xml"/>
  <Override PartName="/ppt/slideLayouts/slideLayout159.xml" ContentType="application/vnd.openxmlformats-officedocument.presentationml.slideLayout+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slideLayouts/slideLayout162.xml" ContentType="application/vnd.openxmlformats-officedocument.presentationml.slideLayout+xml"/>
  <Override PartName="/ppt/slideLayouts/slideLayout163.xml" ContentType="application/vnd.openxmlformats-officedocument.presentationml.slideLayout+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slideLayouts/slideLayout168.xml" ContentType="application/vnd.openxmlformats-officedocument.presentationml.slideLayout+xml"/>
  <Override PartName="/ppt/slideLayouts/slideLayout169.xml" ContentType="application/vnd.openxmlformats-officedocument.presentationml.slideLayout+xml"/>
  <Override PartName="/ppt/theme/theme16.xml" ContentType="application/vnd.openxmlformats-officedocument.theme+xml"/>
  <Override PartName="/ppt/slideLayouts/slideLayout170.xml" ContentType="application/vnd.openxmlformats-officedocument.presentationml.slideLayout+xml"/>
  <Override PartName="/ppt/slideLayouts/slideLayout171.xml" ContentType="application/vnd.openxmlformats-officedocument.presentationml.slideLayout+xml"/>
  <Override PartName="/ppt/slideLayouts/slideLayout172.xml" ContentType="application/vnd.openxmlformats-officedocument.presentationml.slideLayout+xml"/>
  <Override PartName="/ppt/slideLayouts/slideLayout173.xml" ContentType="application/vnd.openxmlformats-officedocument.presentationml.slideLayout+xml"/>
  <Override PartName="/ppt/slideLayouts/slideLayout174.xml" ContentType="application/vnd.openxmlformats-officedocument.presentationml.slideLayout+xml"/>
  <Override PartName="/ppt/slideLayouts/slideLayout175.xml" ContentType="application/vnd.openxmlformats-officedocument.presentationml.slideLayout+xml"/>
  <Override PartName="/ppt/slideLayouts/slideLayout176.xml" ContentType="application/vnd.openxmlformats-officedocument.presentationml.slideLayout+xml"/>
  <Override PartName="/ppt/slideLayouts/slideLayout177.xml" ContentType="application/vnd.openxmlformats-officedocument.presentationml.slideLayout+xml"/>
  <Override PartName="/ppt/slideLayouts/slideLayout178.xml" ContentType="application/vnd.openxmlformats-officedocument.presentationml.slideLayout+xml"/>
  <Override PartName="/ppt/slideLayouts/slideLayout179.xml" ContentType="application/vnd.openxmlformats-officedocument.presentationml.slideLayout+xml"/>
  <Override PartName="/ppt/slideLayouts/slideLayout180.xml" ContentType="application/vnd.openxmlformats-officedocument.presentationml.slideLayout+xml"/>
  <Override PartName="/ppt/slideLayouts/slideLayout181.xml" ContentType="application/vnd.openxmlformats-officedocument.presentationml.slideLayout+xml"/>
  <Override PartName="/ppt/theme/theme17.xml" ContentType="application/vnd.openxmlformats-officedocument.theme+xml"/>
  <Override PartName="/ppt/slideLayouts/slideLayout182.xml" ContentType="application/vnd.openxmlformats-officedocument.presentationml.slideLayout+xml"/>
  <Override PartName="/ppt/slideLayouts/slideLayout183.xml" ContentType="application/vnd.openxmlformats-officedocument.presentationml.slideLayout+xml"/>
  <Override PartName="/ppt/slideLayouts/slideLayout184.xml" ContentType="application/vnd.openxmlformats-officedocument.presentationml.slideLayout+xml"/>
  <Override PartName="/ppt/slideLayouts/slideLayout185.xml" ContentType="application/vnd.openxmlformats-officedocument.presentationml.slideLayout+xml"/>
  <Override PartName="/ppt/slideLayouts/slideLayout186.xml" ContentType="application/vnd.openxmlformats-officedocument.presentationml.slideLayout+xml"/>
  <Override PartName="/ppt/slideLayouts/slideLayout187.xml" ContentType="application/vnd.openxmlformats-officedocument.presentationml.slideLayout+xml"/>
  <Override PartName="/ppt/slideLayouts/slideLayout188.xml" ContentType="application/vnd.openxmlformats-officedocument.presentationml.slideLayout+xml"/>
  <Override PartName="/ppt/slideLayouts/slideLayout189.xml" ContentType="application/vnd.openxmlformats-officedocument.presentationml.slideLayout+xml"/>
  <Override PartName="/ppt/slideLayouts/slideLayout190.xml" ContentType="application/vnd.openxmlformats-officedocument.presentationml.slideLayout+xml"/>
  <Override PartName="/ppt/slideLayouts/slideLayout191.xml" ContentType="application/vnd.openxmlformats-officedocument.presentationml.slideLayout+xml"/>
  <Override PartName="/ppt/slideLayouts/slideLayout192.xml" ContentType="application/vnd.openxmlformats-officedocument.presentationml.slideLayout+xml"/>
  <Override PartName="/ppt/theme/theme18.xml" ContentType="application/vnd.openxmlformats-officedocument.theme+xml"/>
  <Override PartName="/ppt/slideLayouts/slideLayout193.xml" ContentType="application/vnd.openxmlformats-officedocument.presentationml.slideLayout+xml"/>
  <Override PartName="/ppt/slideLayouts/slideLayout194.xml" ContentType="application/vnd.openxmlformats-officedocument.presentationml.slideLayout+xml"/>
  <Override PartName="/ppt/slideLayouts/slideLayout195.xml" ContentType="application/vnd.openxmlformats-officedocument.presentationml.slideLayout+xml"/>
  <Override PartName="/ppt/slideLayouts/slideLayout196.xml" ContentType="application/vnd.openxmlformats-officedocument.presentationml.slideLayout+xml"/>
  <Override PartName="/ppt/slideLayouts/slideLayout197.xml" ContentType="application/vnd.openxmlformats-officedocument.presentationml.slideLayout+xml"/>
  <Override PartName="/ppt/slideLayouts/slideLayout198.xml" ContentType="application/vnd.openxmlformats-officedocument.presentationml.slideLayout+xml"/>
  <Override PartName="/ppt/slideLayouts/slideLayout199.xml" ContentType="application/vnd.openxmlformats-officedocument.presentationml.slideLayout+xml"/>
  <Override PartName="/ppt/slideLayouts/slideLayout200.xml" ContentType="application/vnd.openxmlformats-officedocument.presentationml.slideLayout+xml"/>
  <Override PartName="/ppt/slideLayouts/slideLayout201.xml" ContentType="application/vnd.openxmlformats-officedocument.presentationml.slideLayout+xml"/>
  <Override PartName="/ppt/slideLayouts/slideLayout202.xml" ContentType="application/vnd.openxmlformats-officedocument.presentationml.slideLayout+xml"/>
  <Override PartName="/ppt/slideLayouts/slideLayout203.xml" ContentType="application/vnd.openxmlformats-officedocument.presentationml.slideLayout+xml"/>
  <Override PartName="/ppt/theme/theme19.xml" ContentType="application/vnd.openxmlformats-officedocument.theme+xml"/>
  <Override PartName="/ppt/slideLayouts/slideLayout204.xml" ContentType="application/vnd.openxmlformats-officedocument.presentationml.slideLayout+xml"/>
  <Override PartName="/ppt/slideLayouts/slideLayout205.xml" ContentType="application/vnd.openxmlformats-officedocument.presentationml.slideLayout+xml"/>
  <Override PartName="/ppt/slideLayouts/slideLayout206.xml" ContentType="application/vnd.openxmlformats-officedocument.presentationml.slideLayout+xml"/>
  <Override PartName="/ppt/slideLayouts/slideLayout207.xml" ContentType="application/vnd.openxmlformats-officedocument.presentationml.slideLayout+xml"/>
  <Override PartName="/ppt/slideLayouts/slideLayout208.xml" ContentType="application/vnd.openxmlformats-officedocument.presentationml.slideLayout+xml"/>
  <Override PartName="/ppt/slideLayouts/slideLayout209.xml" ContentType="application/vnd.openxmlformats-officedocument.presentationml.slideLayout+xml"/>
  <Override PartName="/ppt/slideLayouts/slideLayout210.xml" ContentType="application/vnd.openxmlformats-officedocument.presentationml.slideLayout+xml"/>
  <Override PartName="/ppt/slideLayouts/slideLayout211.xml" ContentType="application/vnd.openxmlformats-officedocument.presentationml.slideLayout+xml"/>
  <Override PartName="/ppt/slideLayouts/slideLayout212.xml" ContentType="application/vnd.openxmlformats-officedocument.presentationml.slideLayout+xml"/>
  <Override PartName="/ppt/slideLayouts/slideLayout213.xml" ContentType="application/vnd.openxmlformats-officedocument.presentationml.slideLayout+xml"/>
  <Override PartName="/ppt/slideLayouts/slideLayout214.xml" ContentType="application/vnd.openxmlformats-officedocument.presentationml.slideLayout+xml"/>
  <Override PartName="/ppt/theme/theme20.xml" ContentType="application/vnd.openxmlformats-officedocument.theme+xml"/>
  <Override PartName="/ppt/slideLayouts/slideLayout215.xml" ContentType="application/vnd.openxmlformats-officedocument.presentationml.slideLayout+xml"/>
  <Override PartName="/ppt/slideLayouts/slideLayout216.xml" ContentType="application/vnd.openxmlformats-officedocument.presentationml.slideLayout+xml"/>
  <Override PartName="/ppt/slideLayouts/slideLayout217.xml" ContentType="application/vnd.openxmlformats-officedocument.presentationml.slideLayout+xml"/>
  <Override PartName="/ppt/slideLayouts/slideLayout218.xml" ContentType="application/vnd.openxmlformats-officedocument.presentationml.slideLayout+xml"/>
  <Override PartName="/ppt/slideLayouts/slideLayout219.xml" ContentType="application/vnd.openxmlformats-officedocument.presentationml.slideLayout+xml"/>
  <Override PartName="/ppt/slideLayouts/slideLayout220.xml" ContentType="application/vnd.openxmlformats-officedocument.presentationml.slideLayout+xml"/>
  <Override PartName="/ppt/slideLayouts/slideLayout221.xml" ContentType="application/vnd.openxmlformats-officedocument.presentationml.slideLayout+xml"/>
  <Override PartName="/ppt/slideLayouts/slideLayout222.xml" ContentType="application/vnd.openxmlformats-officedocument.presentationml.slideLayout+xml"/>
  <Override PartName="/ppt/slideLayouts/slideLayout223.xml" ContentType="application/vnd.openxmlformats-officedocument.presentationml.slideLayout+xml"/>
  <Override PartName="/ppt/slideLayouts/slideLayout224.xml" ContentType="application/vnd.openxmlformats-officedocument.presentationml.slideLayout+xml"/>
  <Override PartName="/ppt/slideLayouts/slideLayout225.xml" ContentType="application/vnd.openxmlformats-officedocument.presentationml.slideLayout+xml"/>
  <Override PartName="/ppt/theme/theme21.xml" ContentType="application/vnd.openxmlformats-officedocument.theme+xml"/>
  <Override PartName="/ppt/slideLayouts/slideLayout226.xml" ContentType="application/vnd.openxmlformats-officedocument.presentationml.slideLayout+xml"/>
  <Override PartName="/ppt/slideLayouts/slideLayout227.xml" ContentType="application/vnd.openxmlformats-officedocument.presentationml.slideLayout+xml"/>
  <Override PartName="/ppt/slideLayouts/slideLayout228.xml" ContentType="application/vnd.openxmlformats-officedocument.presentationml.slideLayout+xml"/>
  <Override PartName="/ppt/slideLayouts/slideLayout229.xml" ContentType="application/vnd.openxmlformats-officedocument.presentationml.slideLayout+xml"/>
  <Override PartName="/ppt/slideLayouts/slideLayout230.xml" ContentType="application/vnd.openxmlformats-officedocument.presentationml.slideLayout+xml"/>
  <Override PartName="/ppt/slideLayouts/slideLayout231.xml" ContentType="application/vnd.openxmlformats-officedocument.presentationml.slideLayout+xml"/>
  <Override PartName="/ppt/slideLayouts/slideLayout232.xml" ContentType="application/vnd.openxmlformats-officedocument.presentationml.slideLayout+xml"/>
  <Override PartName="/ppt/slideLayouts/slideLayout233.xml" ContentType="application/vnd.openxmlformats-officedocument.presentationml.slideLayout+xml"/>
  <Override PartName="/ppt/slideLayouts/slideLayout234.xml" ContentType="application/vnd.openxmlformats-officedocument.presentationml.slideLayout+xml"/>
  <Override PartName="/ppt/slideLayouts/slideLayout235.xml" ContentType="application/vnd.openxmlformats-officedocument.presentationml.slideLayout+xml"/>
  <Override PartName="/ppt/slideLayouts/slideLayout236.xml" ContentType="application/vnd.openxmlformats-officedocument.presentationml.slideLayout+xml"/>
  <Override PartName="/ppt/theme/theme22.xml" ContentType="application/vnd.openxmlformats-officedocument.theme+xml"/>
  <Override PartName="/ppt/slideLayouts/slideLayout237.xml" ContentType="application/vnd.openxmlformats-officedocument.presentationml.slideLayout+xml"/>
  <Override PartName="/ppt/slideLayouts/slideLayout238.xml" ContentType="application/vnd.openxmlformats-officedocument.presentationml.slideLayout+xml"/>
  <Override PartName="/ppt/slideLayouts/slideLayout239.xml" ContentType="application/vnd.openxmlformats-officedocument.presentationml.slideLayout+xml"/>
  <Override PartName="/ppt/slideLayouts/slideLayout240.xml" ContentType="application/vnd.openxmlformats-officedocument.presentationml.slideLayout+xml"/>
  <Override PartName="/ppt/slideLayouts/slideLayout241.xml" ContentType="application/vnd.openxmlformats-officedocument.presentationml.slideLayout+xml"/>
  <Override PartName="/ppt/slideLayouts/slideLayout242.xml" ContentType="application/vnd.openxmlformats-officedocument.presentationml.slideLayout+xml"/>
  <Override PartName="/ppt/slideLayouts/slideLayout243.xml" ContentType="application/vnd.openxmlformats-officedocument.presentationml.slideLayout+xml"/>
  <Override PartName="/ppt/slideLayouts/slideLayout244.xml" ContentType="application/vnd.openxmlformats-officedocument.presentationml.slideLayout+xml"/>
  <Override PartName="/ppt/slideLayouts/slideLayout245.xml" ContentType="application/vnd.openxmlformats-officedocument.presentationml.slideLayout+xml"/>
  <Override PartName="/ppt/slideLayouts/slideLayout246.xml" ContentType="application/vnd.openxmlformats-officedocument.presentationml.slideLayout+xml"/>
  <Override PartName="/ppt/slideLayouts/slideLayout247.xml" ContentType="application/vnd.openxmlformats-officedocument.presentationml.slideLayout+xml"/>
  <Override PartName="/ppt/theme/theme23.xml" ContentType="application/vnd.openxmlformats-officedocument.theme+xml"/>
  <Override PartName="/ppt/slideLayouts/slideLayout248.xml" ContentType="application/vnd.openxmlformats-officedocument.presentationml.slideLayout+xml"/>
  <Override PartName="/ppt/slideLayouts/slideLayout249.xml" ContentType="application/vnd.openxmlformats-officedocument.presentationml.slideLayout+xml"/>
  <Override PartName="/ppt/slideLayouts/slideLayout250.xml" ContentType="application/vnd.openxmlformats-officedocument.presentationml.slideLayout+xml"/>
  <Override PartName="/ppt/slideLayouts/slideLayout251.xml" ContentType="application/vnd.openxmlformats-officedocument.presentationml.slideLayout+xml"/>
  <Override PartName="/ppt/slideLayouts/slideLayout252.xml" ContentType="application/vnd.openxmlformats-officedocument.presentationml.slideLayout+xml"/>
  <Override PartName="/ppt/slideLayouts/slideLayout253.xml" ContentType="application/vnd.openxmlformats-officedocument.presentationml.slideLayout+xml"/>
  <Override PartName="/ppt/slideLayouts/slideLayout254.xml" ContentType="application/vnd.openxmlformats-officedocument.presentationml.slideLayout+xml"/>
  <Override PartName="/ppt/slideLayouts/slideLayout255.xml" ContentType="application/vnd.openxmlformats-officedocument.presentationml.slideLayout+xml"/>
  <Override PartName="/ppt/slideLayouts/slideLayout256.xml" ContentType="application/vnd.openxmlformats-officedocument.presentationml.slideLayout+xml"/>
  <Override PartName="/ppt/slideLayouts/slideLayout257.xml" ContentType="application/vnd.openxmlformats-officedocument.presentationml.slideLayout+xml"/>
  <Override PartName="/ppt/slideLayouts/slideLayout258.xml" ContentType="application/vnd.openxmlformats-officedocument.presentationml.slideLayout+xml"/>
  <Override PartName="/ppt/theme/theme24.xml" ContentType="application/vnd.openxmlformats-officedocument.theme+xml"/>
  <Override PartName="/ppt/slideLayouts/slideLayout259.xml" ContentType="application/vnd.openxmlformats-officedocument.presentationml.slideLayout+xml"/>
  <Override PartName="/ppt/slideLayouts/slideLayout260.xml" ContentType="application/vnd.openxmlformats-officedocument.presentationml.slideLayout+xml"/>
  <Override PartName="/ppt/slideLayouts/slideLayout261.xml" ContentType="application/vnd.openxmlformats-officedocument.presentationml.slideLayout+xml"/>
  <Override PartName="/ppt/slideLayouts/slideLayout262.xml" ContentType="application/vnd.openxmlformats-officedocument.presentationml.slideLayout+xml"/>
  <Override PartName="/ppt/slideLayouts/slideLayout263.xml" ContentType="application/vnd.openxmlformats-officedocument.presentationml.slideLayout+xml"/>
  <Override PartName="/ppt/slideLayouts/slideLayout264.xml" ContentType="application/vnd.openxmlformats-officedocument.presentationml.slideLayout+xml"/>
  <Override PartName="/ppt/slideLayouts/slideLayout265.xml" ContentType="application/vnd.openxmlformats-officedocument.presentationml.slideLayout+xml"/>
  <Override PartName="/ppt/slideLayouts/slideLayout266.xml" ContentType="application/vnd.openxmlformats-officedocument.presentationml.slideLayout+xml"/>
  <Override PartName="/ppt/slideLayouts/slideLayout267.xml" ContentType="application/vnd.openxmlformats-officedocument.presentationml.slideLayout+xml"/>
  <Override PartName="/ppt/slideLayouts/slideLayout268.xml" ContentType="application/vnd.openxmlformats-officedocument.presentationml.slideLayout+xml"/>
  <Override PartName="/ppt/slideLayouts/slideLayout269.xml" ContentType="application/vnd.openxmlformats-officedocument.presentationml.slideLayout+xml"/>
  <Override PartName="/ppt/theme/theme25.xml" ContentType="application/vnd.openxmlformats-officedocument.theme+xml"/>
  <Override PartName="/ppt/slideLayouts/slideLayout270.xml" ContentType="application/vnd.openxmlformats-officedocument.presentationml.slideLayout+xml"/>
  <Override PartName="/ppt/slideLayouts/slideLayout271.xml" ContentType="application/vnd.openxmlformats-officedocument.presentationml.slideLayout+xml"/>
  <Override PartName="/ppt/slideLayouts/slideLayout272.xml" ContentType="application/vnd.openxmlformats-officedocument.presentationml.slideLayout+xml"/>
  <Override PartName="/ppt/slideLayouts/slideLayout273.xml" ContentType="application/vnd.openxmlformats-officedocument.presentationml.slideLayout+xml"/>
  <Override PartName="/ppt/slideLayouts/slideLayout274.xml" ContentType="application/vnd.openxmlformats-officedocument.presentationml.slideLayout+xml"/>
  <Override PartName="/ppt/slideLayouts/slideLayout275.xml" ContentType="application/vnd.openxmlformats-officedocument.presentationml.slideLayout+xml"/>
  <Override PartName="/ppt/slideLayouts/slideLayout276.xml" ContentType="application/vnd.openxmlformats-officedocument.presentationml.slideLayout+xml"/>
  <Override PartName="/ppt/slideLayouts/slideLayout277.xml" ContentType="application/vnd.openxmlformats-officedocument.presentationml.slideLayout+xml"/>
  <Override PartName="/ppt/slideLayouts/slideLayout278.xml" ContentType="application/vnd.openxmlformats-officedocument.presentationml.slideLayout+xml"/>
  <Override PartName="/ppt/slideLayouts/slideLayout279.xml" ContentType="application/vnd.openxmlformats-officedocument.presentationml.slideLayout+xml"/>
  <Override PartName="/ppt/slideLayouts/slideLayout280.xml" ContentType="application/vnd.openxmlformats-officedocument.presentationml.slideLayout+xml"/>
  <Override PartName="/ppt/theme/theme26.xml" ContentType="application/vnd.openxmlformats-officedocument.theme+xml"/>
  <Override PartName="/ppt/slideLayouts/slideLayout281.xml" ContentType="application/vnd.openxmlformats-officedocument.presentationml.slideLayout+xml"/>
  <Override PartName="/ppt/slideLayouts/slideLayout282.xml" ContentType="application/vnd.openxmlformats-officedocument.presentationml.slideLayout+xml"/>
  <Override PartName="/ppt/slideLayouts/slideLayout283.xml" ContentType="application/vnd.openxmlformats-officedocument.presentationml.slideLayout+xml"/>
  <Override PartName="/ppt/slideLayouts/slideLayout284.xml" ContentType="application/vnd.openxmlformats-officedocument.presentationml.slideLayout+xml"/>
  <Override PartName="/ppt/slideLayouts/slideLayout285.xml" ContentType="application/vnd.openxmlformats-officedocument.presentationml.slideLayout+xml"/>
  <Override PartName="/ppt/slideLayouts/slideLayout286.xml" ContentType="application/vnd.openxmlformats-officedocument.presentationml.slideLayout+xml"/>
  <Override PartName="/ppt/slideLayouts/slideLayout287.xml" ContentType="application/vnd.openxmlformats-officedocument.presentationml.slideLayout+xml"/>
  <Override PartName="/ppt/slideLayouts/slideLayout288.xml" ContentType="application/vnd.openxmlformats-officedocument.presentationml.slideLayout+xml"/>
  <Override PartName="/ppt/slideLayouts/slideLayout289.xml" ContentType="application/vnd.openxmlformats-officedocument.presentationml.slideLayout+xml"/>
  <Override PartName="/ppt/slideLayouts/slideLayout290.xml" ContentType="application/vnd.openxmlformats-officedocument.presentationml.slideLayout+xml"/>
  <Override PartName="/ppt/slideLayouts/slideLayout291.xml" ContentType="application/vnd.openxmlformats-officedocument.presentationml.slideLayout+xml"/>
  <Override PartName="/ppt/theme/theme27.xml" ContentType="application/vnd.openxmlformats-officedocument.theme+xml"/>
  <Override PartName="/ppt/slideLayouts/slideLayout292.xml" ContentType="application/vnd.openxmlformats-officedocument.presentationml.slideLayout+xml"/>
  <Override PartName="/ppt/slideLayouts/slideLayout293.xml" ContentType="application/vnd.openxmlformats-officedocument.presentationml.slideLayout+xml"/>
  <Override PartName="/ppt/slideLayouts/slideLayout294.xml" ContentType="application/vnd.openxmlformats-officedocument.presentationml.slideLayout+xml"/>
  <Override PartName="/ppt/slideLayouts/slideLayout295.xml" ContentType="application/vnd.openxmlformats-officedocument.presentationml.slideLayout+xml"/>
  <Override PartName="/ppt/slideLayouts/slideLayout296.xml" ContentType="application/vnd.openxmlformats-officedocument.presentationml.slideLayout+xml"/>
  <Override PartName="/ppt/slideLayouts/slideLayout297.xml" ContentType="application/vnd.openxmlformats-officedocument.presentationml.slideLayout+xml"/>
  <Override PartName="/ppt/slideLayouts/slideLayout298.xml" ContentType="application/vnd.openxmlformats-officedocument.presentationml.slideLayout+xml"/>
  <Override PartName="/ppt/slideLayouts/slideLayout299.xml" ContentType="application/vnd.openxmlformats-officedocument.presentationml.slideLayout+xml"/>
  <Override PartName="/ppt/slideLayouts/slideLayout300.xml" ContentType="application/vnd.openxmlformats-officedocument.presentationml.slideLayout+xml"/>
  <Override PartName="/ppt/slideLayouts/slideLayout301.xml" ContentType="application/vnd.openxmlformats-officedocument.presentationml.slideLayout+xml"/>
  <Override PartName="/ppt/slideLayouts/slideLayout302.xml" ContentType="application/vnd.openxmlformats-officedocument.presentationml.slideLayout+xml"/>
  <Override PartName="/ppt/theme/theme28.xml" ContentType="application/vnd.openxmlformats-officedocument.theme+xml"/>
  <Override PartName="/ppt/slideLayouts/slideLayout303.xml" ContentType="application/vnd.openxmlformats-officedocument.presentationml.slideLayout+xml"/>
  <Override PartName="/ppt/slideLayouts/slideLayout304.xml" ContentType="application/vnd.openxmlformats-officedocument.presentationml.slideLayout+xml"/>
  <Override PartName="/ppt/slideLayouts/slideLayout305.xml" ContentType="application/vnd.openxmlformats-officedocument.presentationml.slideLayout+xml"/>
  <Override PartName="/ppt/slideLayouts/slideLayout306.xml" ContentType="application/vnd.openxmlformats-officedocument.presentationml.slideLayout+xml"/>
  <Override PartName="/ppt/slideLayouts/slideLayout307.xml" ContentType="application/vnd.openxmlformats-officedocument.presentationml.slideLayout+xml"/>
  <Override PartName="/ppt/slideLayouts/slideLayout308.xml" ContentType="application/vnd.openxmlformats-officedocument.presentationml.slideLayout+xml"/>
  <Override PartName="/ppt/slideLayouts/slideLayout309.xml" ContentType="application/vnd.openxmlformats-officedocument.presentationml.slideLayout+xml"/>
  <Override PartName="/ppt/slideLayouts/slideLayout310.xml" ContentType="application/vnd.openxmlformats-officedocument.presentationml.slideLayout+xml"/>
  <Override PartName="/ppt/slideLayouts/slideLayout311.xml" ContentType="application/vnd.openxmlformats-officedocument.presentationml.slideLayout+xml"/>
  <Override PartName="/ppt/slideLayouts/slideLayout312.xml" ContentType="application/vnd.openxmlformats-officedocument.presentationml.slideLayout+xml"/>
  <Override PartName="/ppt/slideLayouts/slideLayout313.xml" ContentType="application/vnd.openxmlformats-officedocument.presentationml.slideLayout+xml"/>
  <Override PartName="/ppt/theme/theme29.xml" ContentType="application/vnd.openxmlformats-officedocument.theme+xml"/>
  <Override PartName="/ppt/slideLayouts/slideLayout314.xml" ContentType="application/vnd.openxmlformats-officedocument.presentationml.slideLayout+xml"/>
  <Override PartName="/ppt/slideLayouts/slideLayout315.xml" ContentType="application/vnd.openxmlformats-officedocument.presentationml.slideLayout+xml"/>
  <Override PartName="/ppt/slideLayouts/slideLayout316.xml" ContentType="application/vnd.openxmlformats-officedocument.presentationml.slideLayout+xml"/>
  <Override PartName="/ppt/slideLayouts/slideLayout317.xml" ContentType="application/vnd.openxmlformats-officedocument.presentationml.slideLayout+xml"/>
  <Override PartName="/ppt/slideLayouts/slideLayout318.xml" ContentType="application/vnd.openxmlformats-officedocument.presentationml.slideLayout+xml"/>
  <Override PartName="/ppt/slideLayouts/slideLayout319.xml" ContentType="application/vnd.openxmlformats-officedocument.presentationml.slideLayout+xml"/>
  <Override PartName="/ppt/slideLayouts/slideLayout320.xml" ContentType="application/vnd.openxmlformats-officedocument.presentationml.slideLayout+xml"/>
  <Override PartName="/ppt/slideLayouts/slideLayout321.xml" ContentType="application/vnd.openxmlformats-officedocument.presentationml.slideLayout+xml"/>
  <Override PartName="/ppt/slideLayouts/slideLayout322.xml" ContentType="application/vnd.openxmlformats-officedocument.presentationml.slideLayout+xml"/>
  <Override PartName="/ppt/slideLayouts/slideLayout323.xml" ContentType="application/vnd.openxmlformats-officedocument.presentationml.slideLayout+xml"/>
  <Override PartName="/ppt/slideLayouts/slideLayout324.xml" ContentType="application/vnd.openxmlformats-officedocument.presentationml.slideLayout+xml"/>
  <Override PartName="/ppt/theme/theme30.xml" ContentType="application/vnd.openxmlformats-officedocument.theme+xml"/>
  <Override PartName="/ppt/slideLayouts/slideLayout325.xml" ContentType="application/vnd.openxmlformats-officedocument.presentationml.slideLayout+xml"/>
  <Override PartName="/ppt/slideLayouts/slideLayout326.xml" ContentType="application/vnd.openxmlformats-officedocument.presentationml.slideLayout+xml"/>
  <Override PartName="/ppt/slideLayouts/slideLayout327.xml" ContentType="application/vnd.openxmlformats-officedocument.presentationml.slideLayout+xml"/>
  <Override PartName="/ppt/slideLayouts/slideLayout328.xml" ContentType="application/vnd.openxmlformats-officedocument.presentationml.slideLayout+xml"/>
  <Override PartName="/ppt/slideLayouts/slideLayout329.xml" ContentType="application/vnd.openxmlformats-officedocument.presentationml.slideLayout+xml"/>
  <Override PartName="/ppt/slideLayouts/slideLayout330.xml" ContentType="application/vnd.openxmlformats-officedocument.presentationml.slideLayout+xml"/>
  <Override PartName="/ppt/slideLayouts/slideLayout331.xml" ContentType="application/vnd.openxmlformats-officedocument.presentationml.slideLayout+xml"/>
  <Override PartName="/ppt/slideLayouts/slideLayout332.xml" ContentType="application/vnd.openxmlformats-officedocument.presentationml.slideLayout+xml"/>
  <Override PartName="/ppt/slideLayouts/slideLayout333.xml" ContentType="application/vnd.openxmlformats-officedocument.presentationml.slideLayout+xml"/>
  <Override PartName="/ppt/slideLayouts/slideLayout334.xml" ContentType="application/vnd.openxmlformats-officedocument.presentationml.slideLayout+xml"/>
  <Override PartName="/ppt/slideLayouts/slideLayout335.xml" ContentType="application/vnd.openxmlformats-officedocument.presentationml.slideLayout+xml"/>
  <Override PartName="/ppt/theme/theme31.xml" ContentType="application/vnd.openxmlformats-officedocument.theme+xml"/>
  <Override PartName="/ppt/slideLayouts/slideLayout336.xml" ContentType="application/vnd.openxmlformats-officedocument.presentationml.slideLayout+xml"/>
  <Override PartName="/ppt/slideLayouts/slideLayout337.xml" ContentType="application/vnd.openxmlformats-officedocument.presentationml.slideLayout+xml"/>
  <Override PartName="/ppt/slideLayouts/slideLayout338.xml" ContentType="application/vnd.openxmlformats-officedocument.presentationml.slideLayout+xml"/>
  <Override PartName="/ppt/slideLayouts/slideLayout339.xml" ContentType="application/vnd.openxmlformats-officedocument.presentationml.slideLayout+xml"/>
  <Override PartName="/ppt/slideLayouts/slideLayout340.xml" ContentType="application/vnd.openxmlformats-officedocument.presentationml.slideLayout+xml"/>
  <Override PartName="/ppt/slideLayouts/slideLayout341.xml" ContentType="application/vnd.openxmlformats-officedocument.presentationml.slideLayout+xml"/>
  <Override PartName="/ppt/slideLayouts/slideLayout342.xml" ContentType="application/vnd.openxmlformats-officedocument.presentationml.slideLayout+xml"/>
  <Override PartName="/ppt/slideLayouts/slideLayout343.xml" ContentType="application/vnd.openxmlformats-officedocument.presentationml.slideLayout+xml"/>
  <Override PartName="/ppt/slideLayouts/slideLayout344.xml" ContentType="application/vnd.openxmlformats-officedocument.presentationml.slideLayout+xml"/>
  <Override PartName="/ppt/slideLayouts/slideLayout345.xml" ContentType="application/vnd.openxmlformats-officedocument.presentationml.slideLayout+xml"/>
  <Override PartName="/ppt/slideLayouts/slideLayout346.xml" ContentType="application/vnd.openxmlformats-officedocument.presentationml.slideLayout+xml"/>
  <Override PartName="/ppt/theme/theme32.xml" ContentType="application/vnd.openxmlformats-officedocument.theme+xml"/>
  <Override PartName="/ppt/slideLayouts/slideLayout347.xml" ContentType="application/vnd.openxmlformats-officedocument.presentationml.slideLayout+xml"/>
  <Override PartName="/ppt/slideLayouts/slideLayout348.xml" ContentType="application/vnd.openxmlformats-officedocument.presentationml.slideLayout+xml"/>
  <Override PartName="/ppt/slideLayouts/slideLayout349.xml" ContentType="application/vnd.openxmlformats-officedocument.presentationml.slideLayout+xml"/>
  <Override PartName="/ppt/slideLayouts/slideLayout350.xml" ContentType="application/vnd.openxmlformats-officedocument.presentationml.slideLayout+xml"/>
  <Override PartName="/ppt/slideLayouts/slideLayout351.xml" ContentType="application/vnd.openxmlformats-officedocument.presentationml.slideLayout+xml"/>
  <Override PartName="/ppt/slideLayouts/slideLayout352.xml" ContentType="application/vnd.openxmlformats-officedocument.presentationml.slideLayout+xml"/>
  <Override PartName="/ppt/slideLayouts/slideLayout353.xml" ContentType="application/vnd.openxmlformats-officedocument.presentationml.slideLayout+xml"/>
  <Override PartName="/ppt/slideLayouts/slideLayout354.xml" ContentType="application/vnd.openxmlformats-officedocument.presentationml.slideLayout+xml"/>
  <Override PartName="/ppt/slideLayouts/slideLayout355.xml" ContentType="application/vnd.openxmlformats-officedocument.presentationml.slideLayout+xml"/>
  <Override PartName="/ppt/slideLayouts/slideLayout356.xml" ContentType="application/vnd.openxmlformats-officedocument.presentationml.slideLayout+xml"/>
  <Override PartName="/ppt/slideLayouts/slideLayout357.xml" ContentType="application/vnd.openxmlformats-officedocument.presentationml.slideLayout+xml"/>
  <Override PartName="/ppt/theme/theme33.xml" ContentType="application/vnd.openxmlformats-officedocument.theme+xml"/>
  <Override PartName="/ppt/slideLayouts/slideLayout358.xml" ContentType="application/vnd.openxmlformats-officedocument.presentationml.slideLayout+xml"/>
  <Override PartName="/ppt/slideLayouts/slideLayout359.xml" ContentType="application/vnd.openxmlformats-officedocument.presentationml.slideLayout+xml"/>
  <Override PartName="/ppt/slideLayouts/slideLayout360.xml" ContentType="application/vnd.openxmlformats-officedocument.presentationml.slideLayout+xml"/>
  <Override PartName="/ppt/slideLayouts/slideLayout361.xml" ContentType="application/vnd.openxmlformats-officedocument.presentationml.slideLayout+xml"/>
  <Override PartName="/ppt/slideLayouts/slideLayout362.xml" ContentType="application/vnd.openxmlformats-officedocument.presentationml.slideLayout+xml"/>
  <Override PartName="/ppt/slideLayouts/slideLayout363.xml" ContentType="application/vnd.openxmlformats-officedocument.presentationml.slideLayout+xml"/>
  <Override PartName="/ppt/slideLayouts/slideLayout364.xml" ContentType="application/vnd.openxmlformats-officedocument.presentationml.slideLayout+xml"/>
  <Override PartName="/ppt/slideLayouts/slideLayout365.xml" ContentType="application/vnd.openxmlformats-officedocument.presentationml.slideLayout+xml"/>
  <Override PartName="/ppt/slideLayouts/slideLayout366.xml" ContentType="application/vnd.openxmlformats-officedocument.presentationml.slideLayout+xml"/>
  <Override PartName="/ppt/slideLayouts/slideLayout367.xml" ContentType="application/vnd.openxmlformats-officedocument.presentationml.slideLayout+xml"/>
  <Override PartName="/ppt/slideLayouts/slideLayout368.xml" ContentType="application/vnd.openxmlformats-officedocument.presentationml.slideLayout+xml"/>
  <Override PartName="/ppt/theme/theme34.xml" ContentType="application/vnd.openxmlformats-officedocument.theme+xml"/>
  <Override PartName="/ppt/slideLayouts/slideLayout369.xml" ContentType="application/vnd.openxmlformats-officedocument.presentationml.slideLayout+xml"/>
  <Override PartName="/ppt/slideLayouts/slideLayout370.xml" ContentType="application/vnd.openxmlformats-officedocument.presentationml.slideLayout+xml"/>
  <Override PartName="/ppt/slideLayouts/slideLayout371.xml" ContentType="application/vnd.openxmlformats-officedocument.presentationml.slideLayout+xml"/>
  <Override PartName="/ppt/slideLayouts/slideLayout372.xml" ContentType="application/vnd.openxmlformats-officedocument.presentationml.slideLayout+xml"/>
  <Override PartName="/ppt/slideLayouts/slideLayout373.xml" ContentType="application/vnd.openxmlformats-officedocument.presentationml.slideLayout+xml"/>
  <Override PartName="/ppt/slideLayouts/slideLayout374.xml" ContentType="application/vnd.openxmlformats-officedocument.presentationml.slideLayout+xml"/>
  <Override PartName="/ppt/slideLayouts/slideLayout375.xml" ContentType="application/vnd.openxmlformats-officedocument.presentationml.slideLayout+xml"/>
  <Override PartName="/ppt/slideLayouts/slideLayout376.xml" ContentType="application/vnd.openxmlformats-officedocument.presentationml.slideLayout+xml"/>
  <Override PartName="/ppt/slideLayouts/slideLayout377.xml" ContentType="application/vnd.openxmlformats-officedocument.presentationml.slideLayout+xml"/>
  <Override PartName="/ppt/slideLayouts/slideLayout378.xml" ContentType="application/vnd.openxmlformats-officedocument.presentationml.slideLayout+xml"/>
  <Override PartName="/ppt/slideLayouts/slideLayout379.xml" ContentType="application/vnd.openxmlformats-officedocument.presentationml.slideLayout+xml"/>
  <Override PartName="/ppt/theme/theme35.xml" ContentType="application/vnd.openxmlformats-officedocument.theme+xml"/>
  <Override PartName="/ppt/slideLayouts/slideLayout380.xml" ContentType="application/vnd.openxmlformats-officedocument.presentationml.slideLayout+xml"/>
  <Override PartName="/ppt/slideLayouts/slideLayout381.xml" ContentType="application/vnd.openxmlformats-officedocument.presentationml.slideLayout+xml"/>
  <Override PartName="/ppt/slideLayouts/slideLayout382.xml" ContentType="application/vnd.openxmlformats-officedocument.presentationml.slideLayout+xml"/>
  <Override PartName="/ppt/slideLayouts/slideLayout383.xml" ContentType="application/vnd.openxmlformats-officedocument.presentationml.slideLayout+xml"/>
  <Override PartName="/ppt/slideLayouts/slideLayout384.xml" ContentType="application/vnd.openxmlformats-officedocument.presentationml.slideLayout+xml"/>
  <Override PartName="/ppt/slideLayouts/slideLayout385.xml" ContentType="application/vnd.openxmlformats-officedocument.presentationml.slideLayout+xml"/>
  <Override PartName="/ppt/slideLayouts/slideLayout386.xml" ContentType="application/vnd.openxmlformats-officedocument.presentationml.slideLayout+xml"/>
  <Override PartName="/ppt/slideLayouts/slideLayout387.xml" ContentType="application/vnd.openxmlformats-officedocument.presentationml.slideLayout+xml"/>
  <Override PartName="/ppt/slideLayouts/slideLayout388.xml" ContentType="application/vnd.openxmlformats-officedocument.presentationml.slideLayout+xml"/>
  <Override PartName="/ppt/slideLayouts/slideLayout389.xml" ContentType="application/vnd.openxmlformats-officedocument.presentationml.slideLayout+xml"/>
  <Override PartName="/ppt/slideLayouts/slideLayout390.xml" ContentType="application/vnd.openxmlformats-officedocument.presentationml.slideLayout+xml"/>
  <Override PartName="/ppt/theme/theme36.xml" ContentType="application/vnd.openxmlformats-officedocument.theme+xml"/>
  <Override PartName="/ppt/slideLayouts/slideLayout391.xml" ContentType="application/vnd.openxmlformats-officedocument.presentationml.slideLayout+xml"/>
  <Override PartName="/ppt/slideLayouts/slideLayout392.xml" ContentType="application/vnd.openxmlformats-officedocument.presentationml.slideLayout+xml"/>
  <Override PartName="/ppt/slideLayouts/slideLayout393.xml" ContentType="application/vnd.openxmlformats-officedocument.presentationml.slideLayout+xml"/>
  <Override PartName="/ppt/slideLayouts/slideLayout394.xml" ContentType="application/vnd.openxmlformats-officedocument.presentationml.slideLayout+xml"/>
  <Override PartName="/ppt/slideLayouts/slideLayout395.xml" ContentType="application/vnd.openxmlformats-officedocument.presentationml.slideLayout+xml"/>
  <Override PartName="/ppt/slideLayouts/slideLayout396.xml" ContentType="application/vnd.openxmlformats-officedocument.presentationml.slideLayout+xml"/>
  <Override PartName="/ppt/slideLayouts/slideLayout397.xml" ContentType="application/vnd.openxmlformats-officedocument.presentationml.slideLayout+xml"/>
  <Override PartName="/ppt/slideLayouts/slideLayout398.xml" ContentType="application/vnd.openxmlformats-officedocument.presentationml.slideLayout+xml"/>
  <Override PartName="/ppt/slideLayouts/slideLayout399.xml" ContentType="application/vnd.openxmlformats-officedocument.presentationml.slideLayout+xml"/>
  <Override PartName="/ppt/slideLayouts/slideLayout400.xml" ContentType="application/vnd.openxmlformats-officedocument.presentationml.slideLayout+xml"/>
  <Override PartName="/ppt/slideLayouts/slideLayout401.xml" ContentType="application/vnd.openxmlformats-officedocument.presentationml.slideLayout+xml"/>
  <Override PartName="/ppt/slideLayouts/slideLayout402.xml" ContentType="application/vnd.openxmlformats-officedocument.presentationml.slideLayout+xml"/>
  <Override PartName="/ppt/theme/theme37.xml" ContentType="application/vnd.openxmlformats-officedocument.theme+xml"/>
  <Override PartName="/ppt/slideLayouts/slideLayout403.xml" ContentType="application/vnd.openxmlformats-officedocument.presentationml.slideLayout+xml"/>
  <Override PartName="/ppt/slideLayouts/slideLayout404.xml" ContentType="application/vnd.openxmlformats-officedocument.presentationml.slideLayout+xml"/>
  <Override PartName="/ppt/slideLayouts/slideLayout405.xml" ContentType="application/vnd.openxmlformats-officedocument.presentationml.slideLayout+xml"/>
  <Override PartName="/ppt/slideLayouts/slideLayout406.xml" ContentType="application/vnd.openxmlformats-officedocument.presentationml.slideLayout+xml"/>
  <Override PartName="/ppt/slideLayouts/slideLayout407.xml" ContentType="application/vnd.openxmlformats-officedocument.presentationml.slideLayout+xml"/>
  <Override PartName="/ppt/slideLayouts/slideLayout408.xml" ContentType="application/vnd.openxmlformats-officedocument.presentationml.slideLayout+xml"/>
  <Override PartName="/ppt/slideLayouts/slideLayout409.xml" ContentType="application/vnd.openxmlformats-officedocument.presentationml.slideLayout+xml"/>
  <Override PartName="/ppt/slideLayouts/slideLayout410.xml" ContentType="application/vnd.openxmlformats-officedocument.presentationml.slideLayout+xml"/>
  <Override PartName="/ppt/slideLayouts/slideLayout411.xml" ContentType="application/vnd.openxmlformats-officedocument.presentationml.slideLayout+xml"/>
  <Override PartName="/ppt/slideLayouts/slideLayout412.xml" ContentType="application/vnd.openxmlformats-officedocument.presentationml.slideLayout+xml"/>
  <Override PartName="/ppt/slideLayouts/slideLayout413.xml" ContentType="application/vnd.openxmlformats-officedocument.presentationml.slideLayout+xml"/>
  <Override PartName="/ppt/theme/theme38.xml" ContentType="application/vnd.openxmlformats-officedocument.theme+xml"/>
  <Override PartName="/ppt/slideLayouts/slideLayout414.xml" ContentType="application/vnd.openxmlformats-officedocument.presentationml.slideLayout+xml"/>
  <Override PartName="/ppt/slideLayouts/slideLayout415.xml" ContentType="application/vnd.openxmlformats-officedocument.presentationml.slideLayout+xml"/>
  <Override PartName="/ppt/slideLayouts/slideLayout416.xml" ContentType="application/vnd.openxmlformats-officedocument.presentationml.slideLayout+xml"/>
  <Override PartName="/ppt/slideLayouts/slideLayout417.xml" ContentType="application/vnd.openxmlformats-officedocument.presentationml.slideLayout+xml"/>
  <Override PartName="/ppt/slideLayouts/slideLayout418.xml" ContentType="application/vnd.openxmlformats-officedocument.presentationml.slideLayout+xml"/>
  <Override PartName="/ppt/slideLayouts/slideLayout419.xml" ContentType="application/vnd.openxmlformats-officedocument.presentationml.slideLayout+xml"/>
  <Override PartName="/ppt/slideLayouts/slideLayout420.xml" ContentType="application/vnd.openxmlformats-officedocument.presentationml.slideLayout+xml"/>
  <Override PartName="/ppt/slideLayouts/slideLayout421.xml" ContentType="application/vnd.openxmlformats-officedocument.presentationml.slideLayout+xml"/>
  <Override PartName="/ppt/slideLayouts/slideLayout422.xml" ContentType="application/vnd.openxmlformats-officedocument.presentationml.slideLayout+xml"/>
  <Override PartName="/ppt/slideLayouts/slideLayout423.xml" ContentType="application/vnd.openxmlformats-officedocument.presentationml.slideLayout+xml"/>
  <Override PartName="/ppt/slideLayouts/slideLayout424.xml" ContentType="application/vnd.openxmlformats-officedocument.presentationml.slideLayout+xml"/>
  <Override PartName="/ppt/theme/theme39.xml" ContentType="application/vnd.openxmlformats-officedocument.theme+xml"/>
  <Override PartName="/ppt/slideLayouts/slideLayout425.xml" ContentType="application/vnd.openxmlformats-officedocument.presentationml.slideLayout+xml"/>
  <Override PartName="/ppt/slideLayouts/slideLayout426.xml" ContentType="application/vnd.openxmlformats-officedocument.presentationml.slideLayout+xml"/>
  <Override PartName="/ppt/slideLayouts/slideLayout427.xml" ContentType="application/vnd.openxmlformats-officedocument.presentationml.slideLayout+xml"/>
  <Override PartName="/ppt/slideLayouts/slideLayout428.xml" ContentType="application/vnd.openxmlformats-officedocument.presentationml.slideLayout+xml"/>
  <Override PartName="/ppt/slideLayouts/slideLayout429.xml" ContentType="application/vnd.openxmlformats-officedocument.presentationml.slideLayout+xml"/>
  <Override PartName="/ppt/slideLayouts/slideLayout430.xml" ContentType="application/vnd.openxmlformats-officedocument.presentationml.slideLayout+xml"/>
  <Override PartName="/ppt/slideLayouts/slideLayout431.xml" ContentType="application/vnd.openxmlformats-officedocument.presentationml.slideLayout+xml"/>
  <Override PartName="/ppt/slideLayouts/slideLayout432.xml" ContentType="application/vnd.openxmlformats-officedocument.presentationml.slideLayout+xml"/>
  <Override PartName="/ppt/slideLayouts/slideLayout433.xml" ContentType="application/vnd.openxmlformats-officedocument.presentationml.slideLayout+xml"/>
  <Override PartName="/ppt/slideLayouts/slideLayout434.xml" ContentType="application/vnd.openxmlformats-officedocument.presentationml.slideLayout+xml"/>
  <Override PartName="/ppt/slideLayouts/slideLayout435.xml" ContentType="application/vnd.openxmlformats-officedocument.presentationml.slideLayout+xml"/>
  <Override PartName="/ppt/theme/theme40.xml" ContentType="application/vnd.openxmlformats-officedocument.theme+xml"/>
  <Override PartName="/ppt/slideLayouts/slideLayout436.xml" ContentType="application/vnd.openxmlformats-officedocument.presentationml.slideLayout+xml"/>
  <Override PartName="/ppt/slideLayouts/slideLayout437.xml" ContentType="application/vnd.openxmlformats-officedocument.presentationml.slideLayout+xml"/>
  <Override PartName="/ppt/slideLayouts/slideLayout438.xml" ContentType="application/vnd.openxmlformats-officedocument.presentationml.slideLayout+xml"/>
  <Override PartName="/ppt/slideLayouts/slideLayout439.xml" ContentType="application/vnd.openxmlformats-officedocument.presentationml.slideLayout+xml"/>
  <Override PartName="/ppt/slideLayouts/slideLayout440.xml" ContentType="application/vnd.openxmlformats-officedocument.presentationml.slideLayout+xml"/>
  <Override PartName="/ppt/slideLayouts/slideLayout441.xml" ContentType="application/vnd.openxmlformats-officedocument.presentationml.slideLayout+xml"/>
  <Override PartName="/ppt/slideLayouts/slideLayout442.xml" ContentType="application/vnd.openxmlformats-officedocument.presentationml.slideLayout+xml"/>
  <Override PartName="/ppt/slideLayouts/slideLayout443.xml" ContentType="application/vnd.openxmlformats-officedocument.presentationml.slideLayout+xml"/>
  <Override PartName="/ppt/slideLayouts/slideLayout444.xml" ContentType="application/vnd.openxmlformats-officedocument.presentationml.slideLayout+xml"/>
  <Override PartName="/ppt/slideLayouts/slideLayout445.xml" ContentType="application/vnd.openxmlformats-officedocument.presentationml.slideLayout+xml"/>
  <Override PartName="/ppt/slideLayouts/slideLayout446.xml" ContentType="application/vnd.openxmlformats-officedocument.presentationml.slideLayout+xml"/>
  <Override PartName="/ppt/theme/theme41.xml" ContentType="application/vnd.openxmlformats-officedocument.theme+xml"/>
  <Override PartName="/ppt/slideLayouts/slideLayout447.xml" ContentType="application/vnd.openxmlformats-officedocument.presentationml.slideLayout+xml"/>
  <Override PartName="/ppt/slideLayouts/slideLayout448.xml" ContentType="application/vnd.openxmlformats-officedocument.presentationml.slideLayout+xml"/>
  <Override PartName="/ppt/slideLayouts/slideLayout449.xml" ContentType="application/vnd.openxmlformats-officedocument.presentationml.slideLayout+xml"/>
  <Override PartName="/ppt/slideLayouts/slideLayout450.xml" ContentType="application/vnd.openxmlformats-officedocument.presentationml.slideLayout+xml"/>
  <Override PartName="/ppt/slideLayouts/slideLayout451.xml" ContentType="application/vnd.openxmlformats-officedocument.presentationml.slideLayout+xml"/>
  <Override PartName="/ppt/slideLayouts/slideLayout452.xml" ContentType="application/vnd.openxmlformats-officedocument.presentationml.slideLayout+xml"/>
  <Override PartName="/ppt/slideLayouts/slideLayout453.xml" ContentType="application/vnd.openxmlformats-officedocument.presentationml.slideLayout+xml"/>
  <Override PartName="/ppt/slideLayouts/slideLayout454.xml" ContentType="application/vnd.openxmlformats-officedocument.presentationml.slideLayout+xml"/>
  <Override PartName="/ppt/slideLayouts/slideLayout455.xml" ContentType="application/vnd.openxmlformats-officedocument.presentationml.slideLayout+xml"/>
  <Override PartName="/ppt/slideLayouts/slideLayout456.xml" ContentType="application/vnd.openxmlformats-officedocument.presentationml.slideLayout+xml"/>
  <Override PartName="/ppt/slideLayouts/slideLayout457.xml" ContentType="application/vnd.openxmlformats-officedocument.presentationml.slideLayout+xml"/>
  <Override PartName="/ppt/theme/theme42.xml" ContentType="application/vnd.openxmlformats-officedocument.theme+xml"/>
  <Override PartName="/ppt/slideLayouts/slideLayout458.xml" ContentType="application/vnd.openxmlformats-officedocument.presentationml.slideLayout+xml"/>
  <Override PartName="/ppt/slideLayouts/slideLayout459.xml" ContentType="application/vnd.openxmlformats-officedocument.presentationml.slideLayout+xml"/>
  <Override PartName="/ppt/slideLayouts/slideLayout460.xml" ContentType="application/vnd.openxmlformats-officedocument.presentationml.slideLayout+xml"/>
  <Override PartName="/ppt/slideLayouts/slideLayout461.xml" ContentType="application/vnd.openxmlformats-officedocument.presentationml.slideLayout+xml"/>
  <Override PartName="/ppt/slideLayouts/slideLayout462.xml" ContentType="application/vnd.openxmlformats-officedocument.presentationml.slideLayout+xml"/>
  <Override PartName="/ppt/slideLayouts/slideLayout463.xml" ContentType="application/vnd.openxmlformats-officedocument.presentationml.slideLayout+xml"/>
  <Override PartName="/ppt/slideLayouts/slideLayout464.xml" ContentType="application/vnd.openxmlformats-officedocument.presentationml.slideLayout+xml"/>
  <Override PartName="/ppt/slideLayouts/slideLayout465.xml" ContentType="application/vnd.openxmlformats-officedocument.presentationml.slideLayout+xml"/>
  <Override PartName="/ppt/slideLayouts/slideLayout466.xml" ContentType="application/vnd.openxmlformats-officedocument.presentationml.slideLayout+xml"/>
  <Override PartName="/ppt/slideLayouts/slideLayout467.xml" ContentType="application/vnd.openxmlformats-officedocument.presentationml.slideLayout+xml"/>
  <Override PartName="/ppt/slideLayouts/slideLayout468.xml" ContentType="application/vnd.openxmlformats-officedocument.presentationml.slideLayout+xml"/>
  <Override PartName="/ppt/theme/theme43.xml" ContentType="application/vnd.openxmlformats-officedocument.theme+xml"/>
  <Override PartName="/ppt/slideLayouts/slideLayout469.xml" ContentType="application/vnd.openxmlformats-officedocument.presentationml.slideLayout+xml"/>
  <Override PartName="/ppt/slideLayouts/slideLayout470.xml" ContentType="application/vnd.openxmlformats-officedocument.presentationml.slideLayout+xml"/>
  <Override PartName="/ppt/slideLayouts/slideLayout471.xml" ContentType="application/vnd.openxmlformats-officedocument.presentationml.slideLayout+xml"/>
  <Override PartName="/ppt/slideLayouts/slideLayout472.xml" ContentType="application/vnd.openxmlformats-officedocument.presentationml.slideLayout+xml"/>
  <Override PartName="/ppt/slideLayouts/slideLayout473.xml" ContentType="application/vnd.openxmlformats-officedocument.presentationml.slideLayout+xml"/>
  <Override PartName="/ppt/slideLayouts/slideLayout474.xml" ContentType="application/vnd.openxmlformats-officedocument.presentationml.slideLayout+xml"/>
  <Override PartName="/ppt/slideLayouts/slideLayout475.xml" ContentType="application/vnd.openxmlformats-officedocument.presentationml.slideLayout+xml"/>
  <Override PartName="/ppt/slideLayouts/slideLayout476.xml" ContentType="application/vnd.openxmlformats-officedocument.presentationml.slideLayout+xml"/>
  <Override PartName="/ppt/slideLayouts/slideLayout477.xml" ContentType="application/vnd.openxmlformats-officedocument.presentationml.slideLayout+xml"/>
  <Override PartName="/ppt/slideLayouts/slideLayout478.xml" ContentType="application/vnd.openxmlformats-officedocument.presentationml.slideLayout+xml"/>
  <Override PartName="/ppt/slideLayouts/slideLayout479.xml" ContentType="application/vnd.openxmlformats-officedocument.presentationml.slideLayout+xml"/>
  <Override PartName="/ppt/theme/theme44.xml" ContentType="application/vnd.openxmlformats-officedocument.theme+xml"/>
  <Override PartName="/ppt/slideLayouts/slideLayout480.xml" ContentType="application/vnd.openxmlformats-officedocument.presentationml.slideLayout+xml"/>
  <Override PartName="/ppt/slideLayouts/slideLayout481.xml" ContentType="application/vnd.openxmlformats-officedocument.presentationml.slideLayout+xml"/>
  <Override PartName="/ppt/slideLayouts/slideLayout482.xml" ContentType="application/vnd.openxmlformats-officedocument.presentationml.slideLayout+xml"/>
  <Override PartName="/ppt/slideLayouts/slideLayout483.xml" ContentType="application/vnd.openxmlformats-officedocument.presentationml.slideLayout+xml"/>
  <Override PartName="/ppt/slideLayouts/slideLayout484.xml" ContentType="application/vnd.openxmlformats-officedocument.presentationml.slideLayout+xml"/>
  <Override PartName="/ppt/slideLayouts/slideLayout485.xml" ContentType="application/vnd.openxmlformats-officedocument.presentationml.slideLayout+xml"/>
  <Override PartName="/ppt/slideLayouts/slideLayout486.xml" ContentType="application/vnd.openxmlformats-officedocument.presentationml.slideLayout+xml"/>
  <Override PartName="/ppt/slideLayouts/slideLayout487.xml" ContentType="application/vnd.openxmlformats-officedocument.presentationml.slideLayout+xml"/>
  <Override PartName="/ppt/slideLayouts/slideLayout488.xml" ContentType="application/vnd.openxmlformats-officedocument.presentationml.slideLayout+xml"/>
  <Override PartName="/ppt/slideLayouts/slideLayout489.xml" ContentType="application/vnd.openxmlformats-officedocument.presentationml.slideLayout+xml"/>
  <Override PartName="/ppt/slideLayouts/slideLayout490.xml" ContentType="application/vnd.openxmlformats-officedocument.presentationml.slideLayout+xml"/>
  <Override PartName="/ppt/theme/theme45.xml" ContentType="application/vnd.openxmlformats-officedocument.theme+xml"/>
  <Override PartName="/ppt/slideLayouts/slideLayout491.xml" ContentType="application/vnd.openxmlformats-officedocument.presentationml.slideLayout+xml"/>
  <Override PartName="/ppt/slideLayouts/slideLayout492.xml" ContentType="application/vnd.openxmlformats-officedocument.presentationml.slideLayout+xml"/>
  <Override PartName="/ppt/slideLayouts/slideLayout493.xml" ContentType="application/vnd.openxmlformats-officedocument.presentationml.slideLayout+xml"/>
  <Override PartName="/ppt/slideLayouts/slideLayout494.xml" ContentType="application/vnd.openxmlformats-officedocument.presentationml.slideLayout+xml"/>
  <Override PartName="/ppt/slideLayouts/slideLayout495.xml" ContentType="application/vnd.openxmlformats-officedocument.presentationml.slideLayout+xml"/>
  <Override PartName="/ppt/slideLayouts/slideLayout496.xml" ContentType="application/vnd.openxmlformats-officedocument.presentationml.slideLayout+xml"/>
  <Override PartName="/ppt/slideLayouts/slideLayout497.xml" ContentType="application/vnd.openxmlformats-officedocument.presentationml.slideLayout+xml"/>
  <Override PartName="/ppt/slideLayouts/slideLayout498.xml" ContentType="application/vnd.openxmlformats-officedocument.presentationml.slideLayout+xml"/>
  <Override PartName="/ppt/slideLayouts/slideLayout499.xml" ContentType="application/vnd.openxmlformats-officedocument.presentationml.slideLayout+xml"/>
  <Override PartName="/ppt/slideLayouts/slideLayout500.xml" ContentType="application/vnd.openxmlformats-officedocument.presentationml.slideLayout+xml"/>
  <Override PartName="/ppt/slideLayouts/slideLayout501.xml" ContentType="application/vnd.openxmlformats-officedocument.presentationml.slideLayout+xml"/>
  <Override PartName="/ppt/theme/theme46.xml" ContentType="application/vnd.openxmlformats-officedocument.theme+xml"/>
  <Override PartName="/ppt/slideLayouts/slideLayout502.xml" ContentType="application/vnd.openxmlformats-officedocument.presentationml.slideLayout+xml"/>
  <Override PartName="/ppt/slideLayouts/slideLayout503.xml" ContentType="application/vnd.openxmlformats-officedocument.presentationml.slideLayout+xml"/>
  <Override PartName="/ppt/slideLayouts/slideLayout504.xml" ContentType="application/vnd.openxmlformats-officedocument.presentationml.slideLayout+xml"/>
  <Override PartName="/ppt/slideLayouts/slideLayout505.xml" ContentType="application/vnd.openxmlformats-officedocument.presentationml.slideLayout+xml"/>
  <Override PartName="/ppt/slideLayouts/slideLayout506.xml" ContentType="application/vnd.openxmlformats-officedocument.presentationml.slideLayout+xml"/>
  <Override PartName="/ppt/slideLayouts/slideLayout507.xml" ContentType="application/vnd.openxmlformats-officedocument.presentationml.slideLayout+xml"/>
  <Override PartName="/ppt/slideLayouts/slideLayout508.xml" ContentType="application/vnd.openxmlformats-officedocument.presentationml.slideLayout+xml"/>
  <Override PartName="/ppt/slideLayouts/slideLayout509.xml" ContentType="application/vnd.openxmlformats-officedocument.presentationml.slideLayout+xml"/>
  <Override PartName="/ppt/slideLayouts/slideLayout510.xml" ContentType="application/vnd.openxmlformats-officedocument.presentationml.slideLayout+xml"/>
  <Override PartName="/ppt/slideLayouts/slideLayout511.xml" ContentType="application/vnd.openxmlformats-officedocument.presentationml.slideLayout+xml"/>
  <Override PartName="/ppt/slideLayouts/slideLayout512.xml" ContentType="application/vnd.openxmlformats-officedocument.presentationml.slideLayout+xml"/>
  <Override PartName="/ppt/theme/theme47.xml" ContentType="application/vnd.openxmlformats-officedocument.theme+xml"/>
  <Override PartName="/ppt/slideLayouts/slideLayout513.xml" ContentType="application/vnd.openxmlformats-officedocument.presentationml.slideLayout+xml"/>
  <Override PartName="/ppt/slideLayouts/slideLayout514.xml" ContentType="application/vnd.openxmlformats-officedocument.presentationml.slideLayout+xml"/>
  <Override PartName="/ppt/slideLayouts/slideLayout515.xml" ContentType="application/vnd.openxmlformats-officedocument.presentationml.slideLayout+xml"/>
  <Override PartName="/ppt/slideLayouts/slideLayout516.xml" ContentType="application/vnd.openxmlformats-officedocument.presentationml.slideLayout+xml"/>
  <Override PartName="/ppt/slideLayouts/slideLayout517.xml" ContentType="application/vnd.openxmlformats-officedocument.presentationml.slideLayout+xml"/>
  <Override PartName="/ppt/slideLayouts/slideLayout518.xml" ContentType="application/vnd.openxmlformats-officedocument.presentationml.slideLayout+xml"/>
  <Override PartName="/ppt/slideLayouts/slideLayout519.xml" ContentType="application/vnd.openxmlformats-officedocument.presentationml.slideLayout+xml"/>
  <Override PartName="/ppt/slideLayouts/slideLayout520.xml" ContentType="application/vnd.openxmlformats-officedocument.presentationml.slideLayout+xml"/>
  <Override PartName="/ppt/slideLayouts/slideLayout521.xml" ContentType="application/vnd.openxmlformats-officedocument.presentationml.slideLayout+xml"/>
  <Override PartName="/ppt/slideLayouts/slideLayout522.xml" ContentType="application/vnd.openxmlformats-officedocument.presentationml.slideLayout+xml"/>
  <Override PartName="/ppt/slideLayouts/slideLayout523.xml" ContentType="application/vnd.openxmlformats-officedocument.presentationml.slideLayout+xml"/>
  <Override PartName="/ppt/theme/theme48.xml" ContentType="application/vnd.openxmlformats-officedocument.theme+xml"/>
  <Override PartName="/ppt/slideLayouts/slideLayout524.xml" ContentType="application/vnd.openxmlformats-officedocument.presentationml.slideLayout+xml"/>
  <Override PartName="/ppt/slideLayouts/slideLayout525.xml" ContentType="application/vnd.openxmlformats-officedocument.presentationml.slideLayout+xml"/>
  <Override PartName="/ppt/slideLayouts/slideLayout526.xml" ContentType="application/vnd.openxmlformats-officedocument.presentationml.slideLayout+xml"/>
  <Override PartName="/ppt/slideLayouts/slideLayout527.xml" ContentType="application/vnd.openxmlformats-officedocument.presentationml.slideLayout+xml"/>
  <Override PartName="/ppt/slideLayouts/slideLayout528.xml" ContentType="application/vnd.openxmlformats-officedocument.presentationml.slideLayout+xml"/>
  <Override PartName="/ppt/slideLayouts/slideLayout529.xml" ContentType="application/vnd.openxmlformats-officedocument.presentationml.slideLayout+xml"/>
  <Override PartName="/ppt/slideLayouts/slideLayout530.xml" ContentType="application/vnd.openxmlformats-officedocument.presentationml.slideLayout+xml"/>
  <Override PartName="/ppt/slideLayouts/slideLayout531.xml" ContentType="application/vnd.openxmlformats-officedocument.presentationml.slideLayout+xml"/>
  <Override PartName="/ppt/slideLayouts/slideLayout532.xml" ContentType="application/vnd.openxmlformats-officedocument.presentationml.slideLayout+xml"/>
  <Override PartName="/ppt/slideLayouts/slideLayout533.xml" ContentType="application/vnd.openxmlformats-officedocument.presentationml.slideLayout+xml"/>
  <Override PartName="/ppt/slideLayouts/slideLayout534.xml" ContentType="application/vnd.openxmlformats-officedocument.presentationml.slideLayout+xml"/>
  <Override PartName="/ppt/theme/theme49.xml" ContentType="application/vnd.openxmlformats-officedocument.theme+xml"/>
  <Override PartName="/ppt/slideLayouts/slideLayout535.xml" ContentType="application/vnd.openxmlformats-officedocument.presentationml.slideLayout+xml"/>
  <Override PartName="/ppt/slideLayouts/slideLayout536.xml" ContentType="application/vnd.openxmlformats-officedocument.presentationml.slideLayout+xml"/>
  <Override PartName="/ppt/slideLayouts/slideLayout537.xml" ContentType="application/vnd.openxmlformats-officedocument.presentationml.slideLayout+xml"/>
  <Override PartName="/ppt/slideLayouts/slideLayout538.xml" ContentType="application/vnd.openxmlformats-officedocument.presentationml.slideLayout+xml"/>
  <Override PartName="/ppt/slideLayouts/slideLayout539.xml" ContentType="application/vnd.openxmlformats-officedocument.presentationml.slideLayout+xml"/>
  <Override PartName="/ppt/slideLayouts/slideLayout540.xml" ContentType="application/vnd.openxmlformats-officedocument.presentationml.slideLayout+xml"/>
  <Override PartName="/ppt/slideLayouts/slideLayout541.xml" ContentType="application/vnd.openxmlformats-officedocument.presentationml.slideLayout+xml"/>
  <Override PartName="/ppt/slideLayouts/slideLayout542.xml" ContentType="application/vnd.openxmlformats-officedocument.presentationml.slideLayout+xml"/>
  <Override PartName="/ppt/slideLayouts/slideLayout543.xml" ContentType="application/vnd.openxmlformats-officedocument.presentationml.slideLayout+xml"/>
  <Override PartName="/ppt/slideLayouts/slideLayout544.xml" ContentType="application/vnd.openxmlformats-officedocument.presentationml.slideLayout+xml"/>
  <Override PartName="/ppt/slideLayouts/slideLayout545.xml" ContentType="application/vnd.openxmlformats-officedocument.presentationml.slideLayout+xml"/>
  <Override PartName="/ppt/theme/theme50.xml" ContentType="application/vnd.openxmlformats-officedocument.theme+xml"/>
  <Override PartName="/ppt/slideLayouts/slideLayout546.xml" ContentType="application/vnd.openxmlformats-officedocument.presentationml.slideLayout+xml"/>
  <Override PartName="/ppt/slideLayouts/slideLayout547.xml" ContentType="application/vnd.openxmlformats-officedocument.presentationml.slideLayout+xml"/>
  <Override PartName="/ppt/slideLayouts/slideLayout548.xml" ContentType="application/vnd.openxmlformats-officedocument.presentationml.slideLayout+xml"/>
  <Override PartName="/ppt/slideLayouts/slideLayout549.xml" ContentType="application/vnd.openxmlformats-officedocument.presentationml.slideLayout+xml"/>
  <Override PartName="/ppt/slideLayouts/slideLayout550.xml" ContentType="application/vnd.openxmlformats-officedocument.presentationml.slideLayout+xml"/>
  <Override PartName="/ppt/slideLayouts/slideLayout551.xml" ContentType="application/vnd.openxmlformats-officedocument.presentationml.slideLayout+xml"/>
  <Override PartName="/ppt/slideLayouts/slideLayout552.xml" ContentType="application/vnd.openxmlformats-officedocument.presentationml.slideLayout+xml"/>
  <Override PartName="/ppt/slideLayouts/slideLayout553.xml" ContentType="application/vnd.openxmlformats-officedocument.presentationml.slideLayout+xml"/>
  <Override PartName="/ppt/slideLayouts/slideLayout554.xml" ContentType="application/vnd.openxmlformats-officedocument.presentationml.slideLayout+xml"/>
  <Override PartName="/ppt/slideLayouts/slideLayout555.xml" ContentType="application/vnd.openxmlformats-officedocument.presentationml.slideLayout+xml"/>
  <Override PartName="/ppt/slideLayouts/slideLayout556.xml" ContentType="application/vnd.openxmlformats-officedocument.presentationml.slideLayout+xml"/>
  <Override PartName="/ppt/theme/theme51.xml" ContentType="application/vnd.openxmlformats-officedocument.theme+xml"/>
  <Override PartName="/ppt/slideLayouts/slideLayout557.xml" ContentType="application/vnd.openxmlformats-officedocument.presentationml.slideLayout+xml"/>
  <Override PartName="/ppt/slideLayouts/slideLayout558.xml" ContentType="application/vnd.openxmlformats-officedocument.presentationml.slideLayout+xml"/>
  <Override PartName="/ppt/slideLayouts/slideLayout559.xml" ContentType="application/vnd.openxmlformats-officedocument.presentationml.slideLayout+xml"/>
  <Override PartName="/ppt/slideLayouts/slideLayout560.xml" ContentType="application/vnd.openxmlformats-officedocument.presentationml.slideLayout+xml"/>
  <Override PartName="/ppt/slideLayouts/slideLayout561.xml" ContentType="application/vnd.openxmlformats-officedocument.presentationml.slideLayout+xml"/>
  <Override PartName="/ppt/slideLayouts/slideLayout562.xml" ContentType="application/vnd.openxmlformats-officedocument.presentationml.slideLayout+xml"/>
  <Override PartName="/ppt/slideLayouts/slideLayout563.xml" ContentType="application/vnd.openxmlformats-officedocument.presentationml.slideLayout+xml"/>
  <Override PartName="/ppt/slideLayouts/slideLayout564.xml" ContentType="application/vnd.openxmlformats-officedocument.presentationml.slideLayout+xml"/>
  <Override PartName="/ppt/slideLayouts/slideLayout565.xml" ContentType="application/vnd.openxmlformats-officedocument.presentationml.slideLayout+xml"/>
  <Override PartName="/ppt/slideLayouts/slideLayout566.xml" ContentType="application/vnd.openxmlformats-officedocument.presentationml.slideLayout+xml"/>
  <Override PartName="/ppt/slideLayouts/slideLayout567.xml" ContentType="application/vnd.openxmlformats-officedocument.presentationml.slideLayout+xml"/>
  <Override PartName="/ppt/theme/theme52.xml" ContentType="application/vnd.openxmlformats-officedocument.theme+xml"/>
  <Override PartName="/ppt/slideLayouts/slideLayout568.xml" ContentType="application/vnd.openxmlformats-officedocument.presentationml.slideLayout+xml"/>
  <Override PartName="/ppt/slideLayouts/slideLayout569.xml" ContentType="application/vnd.openxmlformats-officedocument.presentationml.slideLayout+xml"/>
  <Override PartName="/ppt/slideLayouts/slideLayout570.xml" ContentType="application/vnd.openxmlformats-officedocument.presentationml.slideLayout+xml"/>
  <Override PartName="/ppt/slideLayouts/slideLayout571.xml" ContentType="application/vnd.openxmlformats-officedocument.presentationml.slideLayout+xml"/>
  <Override PartName="/ppt/slideLayouts/slideLayout572.xml" ContentType="application/vnd.openxmlformats-officedocument.presentationml.slideLayout+xml"/>
  <Override PartName="/ppt/slideLayouts/slideLayout573.xml" ContentType="application/vnd.openxmlformats-officedocument.presentationml.slideLayout+xml"/>
  <Override PartName="/ppt/slideLayouts/slideLayout574.xml" ContentType="application/vnd.openxmlformats-officedocument.presentationml.slideLayout+xml"/>
  <Override PartName="/ppt/slideLayouts/slideLayout575.xml" ContentType="application/vnd.openxmlformats-officedocument.presentationml.slideLayout+xml"/>
  <Override PartName="/ppt/slideLayouts/slideLayout576.xml" ContentType="application/vnd.openxmlformats-officedocument.presentationml.slideLayout+xml"/>
  <Override PartName="/ppt/slideLayouts/slideLayout577.xml" ContentType="application/vnd.openxmlformats-officedocument.presentationml.slideLayout+xml"/>
  <Override PartName="/ppt/slideLayouts/slideLayout578.xml" ContentType="application/vnd.openxmlformats-officedocument.presentationml.slideLayout+xml"/>
  <Override PartName="/ppt/theme/theme53.xml" ContentType="application/vnd.openxmlformats-officedocument.theme+xml"/>
  <Override PartName="/ppt/slideLayouts/slideLayout579.xml" ContentType="application/vnd.openxmlformats-officedocument.presentationml.slideLayout+xml"/>
  <Override PartName="/ppt/slideLayouts/slideLayout580.xml" ContentType="application/vnd.openxmlformats-officedocument.presentationml.slideLayout+xml"/>
  <Override PartName="/ppt/slideLayouts/slideLayout581.xml" ContentType="application/vnd.openxmlformats-officedocument.presentationml.slideLayout+xml"/>
  <Override PartName="/ppt/slideLayouts/slideLayout582.xml" ContentType="application/vnd.openxmlformats-officedocument.presentationml.slideLayout+xml"/>
  <Override PartName="/ppt/slideLayouts/slideLayout583.xml" ContentType="application/vnd.openxmlformats-officedocument.presentationml.slideLayout+xml"/>
  <Override PartName="/ppt/slideLayouts/slideLayout584.xml" ContentType="application/vnd.openxmlformats-officedocument.presentationml.slideLayout+xml"/>
  <Override PartName="/ppt/slideLayouts/slideLayout585.xml" ContentType="application/vnd.openxmlformats-officedocument.presentationml.slideLayout+xml"/>
  <Override PartName="/ppt/slideLayouts/slideLayout586.xml" ContentType="application/vnd.openxmlformats-officedocument.presentationml.slideLayout+xml"/>
  <Override PartName="/ppt/slideLayouts/slideLayout587.xml" ContentType="application/vnd.openxmlformats-officedocument.presentationml.slideLayout+xml"/>
  <Override PartName="/ppt/slideLayouts/slideLayout588.xml" ContentType="application/vnd.openxmlformats-officedocument.presentationml.slideLayout+xml"/>
  <Override PartName="/ppt/slideLayouts/slideLayout589.xml" ContentType="application/vnd.openxmlformats-officedocument.presentationml.slideLayout+xml"/>
  <Override PartName="/ppt/theme/theme54.xml" ContentType="application/vnd.openxmlformats-officedocument.theme+xml"/>
  <Override PartName="/ppt/slideLayouts/slideLayout590.xml" ContentType="application/vnd.openxmlformats-officedocument.presentationml.slideLayout+xml"/>
  <Override PartName="/ppt/slideLayouts/slideLayout591.xml" ContentType="application/vnd.openxmlformats-officedocument.presentationml.slideLayout+xml"/>
  <Override PartName="/ppt/slideLayouts/slideLayout592.xml" ContentType="application/vnd.openxmlformats-officedocument.presentationml.slideLayout+xml"/>
  <Override PartName="/ppt/slideLayouts/slideLayout593.xml" ContentType="application/vnd.openxmlformats-officedocument.presentationml.slideLayout+xml"/>
  <Override PartName="/ppt/slideLayouts/slideLayout594.xml" ContentType="application/vnd.openxmlformats-officedocument.presentationml.slideLayout+xml"/>
  <Override PartName="/ppt/slideLayouts/slideLayout595.xml" ContentType="application/vnd.openxmlformats-officedocument.presentationml.slideLayout+xml"/>
  <Override PartName="/ppt/slideLayouts/slideLayout596.xml" ContentType="application/vnd.openxmlformats-officedocument.presentationml.slideLayout+xml"/>
  <Override PartName="/ppt/slideLayouts/slideLayout597.xml" ContentType="application/vnd.openxmlformats-officedocument.presentationml.slideLayout+xml"/>
  <Override PartName="/ppt/slideLayouts/slideLayout598.xml" ContentType="application/vnd.openxmlformats-officedocument.presentationml.slideLayout+xml"/>
  <Override PartName="/ppt/slideLayouts/slideLayout599.xml" ContentType="application/vnd.openxmlformats-officedocument.presentationml.slideLayout+xml"/>
  <Override PartName="/ppt/slideLayouts/slideLayout600.xml" ContentType="application/vnd.openxmlformats-officedocument.presentationml.slideLayout+xml"/>
  <Override PartName="/ppt/theme/theme55.xml" ContentType="application/vnd.openxmlformats-officedocument.theme+xml"/>
  <Override PartName="/ppt/slideLayouts/slideLayout601.xml" ContentType="application/vnd.openxmlformats-officedocument.presentationml.slideLayout+xml"/>
  <Override PartName="/ppt/slideLayouts/slideLayout602.xml" ContentType="application/vnd.openxmlformats-officedocument.presentationml.slideLayout+xml"/>
  <Override PartName="/ppt/slideLayouts/slideLayout603.xml" ContentType="application/vnd.openxmlformats-officedocument.presentationml.slideLayout+xml"/>
  <Override PartName="/ppt/slideLayouts/slideLayout604.xml" ContentType="application/vnd.openxmlformats-officedocument.presentationml.slideLayout+xml"/>
  <Override PartName="/ppt/slideLayouts/slideLayout605.xml" ContentType="application/vnd.openxmlformats-officedocument.presentationml.slideLayout+xml"/>
  <Override PartName="/ppt/slideLayouts/slideLayout606.xml" ContentType="application/vnd.openxmlformats-officedocument.presentationml.slideLayout+xml"/>
  <Override PartName="/ppt/slideLayouts/slideLayout607.xml" ContentType="application/vnd.openxmlformats-officedocument.presentationml.slideLayout+xml"/>
  <Override PartName="/ppt/slideLayouts/slideLayout608.xml" ContentType="application/vnd.openxmlformats-officedocument.presentationml.slideLayout+xml"/>
  <Override PartName="/ppt/slideLayouts/slideLayout609.xml" ContentType="application/vnd.openxmlformats-officedocument.presentationml.slideLayout+xml"/>
  <Override PartName="/ppt/slideLayouts/slideLayout610.xml" ContentType="application/vnd.openxmlformats-officedocument.presentationml.slideLayout+xml"/>
  <Override PartName="/ppt/slideLayouts/slideLayout611.xml" ContentType="application/vnd.openxmlformats-officedocument.presentationml.slideLayout+xml"/>
  <Override PartName="/ppt/theme/theme56.xml" ContentType="application/vnd.openxmlformats-officedocument.theme+xml"/>
  <Override PartName="/ppt/slideLayouts/slideLayout612.xml" ContentType="application/vnd.openxmlformats-officedocument.presentationml.slideLayout+xml"/>
  <Override PartName="/ppt/slideLayouts/slideLayout613.xml" ContentType="application/vnd.openxmlformats-officedocument.presentationml.slideLayout+xml"/>
  <Override PartName="/ppt/slideLayouts/slideLayout614.xml" ContentType="application/vnd.openxmlformats-officedocument.presentationml.slideLayout+xml"/>
  <Override PartName="/ppt/slideLayouts/slideLayout615.xml" ContentType="application/vnd.openxmlformats-officedocument.presentationml.slideLayout+xml"/>
  <Override PartName="/ppt/slideLayouts/slideLayout616.xml" ContentType="application/vnd.openxmlformats-officedocument.presentationml.slideLayout+xml"/>
  <Override PartName="/ppt/slideLayouts/slideLayout617.xml" ContentType="application/vnd.openxmlformats-officedocument.presentationml.slideLayout+xml"/>
  <Override PartName="/ppt/slideLayouts/slideLayout618.xml" ContentType="application/vnd.openxmlformats-officedocument.presentationml.slideLayout+xml"/>
  <Override PartName="/ppt/slideLayouts/slideLayout619.xml" ContentType="application/vnd.openxmlformats-officedocument.presentationml.slideLayout+xml"/>
  <Override PartName="/ppt/slideLayouts/slideLayout620.xml" ContentType="application/vnd.openxmlformats-officedocument.presentationml.slideLayout+xml"/>
  <Override PartName="/ppt/slideLayouts/slideLayout621.xml" ContentType="application/vnd.openxmlformats-officedocument.presentationml.slideLayout+xml"/>
  <Override PartName="/ppt/slideLayouts/slideLayout622.xml" ContentType="application/vnd.openxmlformats-officedocument.presentationml.slideLayout+xml"/>
  <Override PartName="/ppt/theme/theme57.xml" ContentType="application/vnd.openxmlformats-officedocument.theme+xml"/>
  <Override PartName="/ppt/slideLayouts/slideLayout623.xml" ContentType="application/vnd.openxmlformats-officedocument.presentationml.slideLayout+xml"/>
  <Override PartName="/ppt/slideLayouts/slideLayout624.xml" ContentType="application/vnd.openxmlformats-officedocument.presentationml.slideLayout+xml"/>
  <Override PartName="/ppt/slideLayouts/slideLayout625.xml" ContentType="application/vnd.openxmlformats-officedocument.presentationml.slideLayout+xml"/>
  <Override PartName="/ppt/slideLayouts/slideLayout626.xml" ContentType="application/vnd.openxmlformats-officedocument.presentationml.slideLayout+xml"/>
  <Override PartName="/ppt/slideLayouts/slideLayout627.xml" ContentType="application/vnd.openxmlformats-officedocument.presentationml.slideLayout+xml"/>
  <Override PartName="/ppt/slideLayouts/slideLayout628.xml" ContentType="application/vnd.openxmlformats-officedocument.presentationml.slideLayout+xml"/>
  <Override PartName="/ppt/slideLayouts/slideLayout629.xml" ContentType="application/vnd.openxmlformats-officedocument.presentationml.slideLayout+xml"/>
  <Override PartName="/ppt/slideLayouts/slideLayout630.xml" ContentType="application/vnd.openxmlformats-officedocument.presentationml.slideLayout+xml"/>
  <Override PartName="/ppt/slideLayouts/slideLayout631.xml" ContentType="application/vnd.openxmlformats-officedocument.presentationml.slideLayout+xml"/>
  <Override PartName="/ppt/slideLayouts/slideLayout632.xml" ContentType="application/vnd.openxmlformats-officedocument.presentationml.slideLayout+xml"/>
  <Override PartName="/ppt/slideLayouts/slideLayout633.xml" ContentType="application/vnd.openxmlformats-officedocument.presentationml.slideLayout+xml"/>
  <Override PartName="/ppt/theme/theme58.xml" ContentType="application/vnd.openxmlformats-officedocument.theme+xml"/>
  <Override PartName="/ppt/slideLayouts/slideLayout634.xml" ContentType="application/vnd.openxmlformats-officedocument.presentationml.slideLayout+xml"/>
  <Override PartName="/ppt/slideLayouts/slideLayout635.xml" ContentType="application/vnd.openxmlformats-officedocument.presentationml.slideLayout+xml"/>
  <Override PartName="/ppt/slideLayouts/slideLayout636.xml" ContentType="application/vnd.openxmlformats-officedocument.presentationml.slideLayout+xml"/>
  <Override PartName="/ppt/slideLayouts/slideLayout637.xml" ContentType="application/vnd.openxmlformats-officedocument.presentationml.slideLayout+xml"/>
  <Override PartName="/ppt/slideLayouts/slideLayout638.xml" ContentType="application/vnd.openxmlformats-officedocument.presentationml.slideLayout+xml"/>
  <Override PartName="/ppt/slideLayouts/slideLayout639.xml" ContentType="application/vnd.openxmlformats-officedocument.presentationml.slideLayout+xml"/>
  <Override PartName="/ppt/slideLayouts/slideLayout640.xml" ContentType="application/vnd.openxmlformats-officedocument.presentationml.slideLayout+xml"/>
  <Override PartName="/ppt/slideLayouts/slideLayout641.xml" ContentType="application/vnd.openxmlformats-officedocument.presentationml.slideLayout+xml"/>
  <Override PartName="/ppt/slideLayouts/slideLayout642.xml" ContentType="application/vnd.openxmlformats-officedocument.presentationml.slideLayout+xml"/>
  <Override PartName="/ppt/slideLayouts/slideLayout643.xml" ContentType="application/vnd.openxmlformats-officedocument.presentationml.slideLayout+xml"/>
  <Override PartName="/ppt/slideLayouts/slideLayout644.xml" ContentType="application/vnd.openxmlformats-officedocument.presentationml.slideLayout+xml"/>
  <Override PartName="/ppt/theme/theme59.xml" ContentType="application/vnd.openxmlformats-officedocument.theme+xml"/>
  <Override PartName="/ppt/slideLayouts/slideLayout645.xml" ContentType="application/vnd.openxmlformats-officedocument.presentationml.slideLayout+xml"/>
  <Override PartName="/ppt/slideLayouts/slideLayout646.xml" ContentType="application/vnd.openxmlformats-officedocument.presentationml.slideLayout+xml"/>
  <Override PartName="/ppt/slideLayouts/slideLayout647.xml" ContentType="application/vnd.openxmlformats-officedocument.presentationml.slideLayout+xml"/>
  <Override PartName="/ppt/slideLayouts/slideLayout648.xml" ContentType="application/vnd.openxmlformats-officedocument.presentationml.slideLayout+xml"/>
  <Override PartName="/ppt/slideLayouts/slideLayout649.xml" ContentType="application/vnd.openxmlformats-officedocument.presentationml.slideLayout+xml"/>
  <Override PartName="/ppt/slideLayouts/slideLayout650.xml" ContentType="application/vnd.openxmlformats-officedocument.presentationml.slideLayout+xml"/>
  <Override PartName="/ppt/slideLayouts/slideLayout651.xml" ContentType="application/vnd.openxmlformats-officedocument.presentationml.slideLayout+xml"/>
  <Override PartName="/ppt/slideLayouts/slideLayout652.xml" ContentType="application/vnd.openxmlformats-officedocument.presentationml.slideLayout+xml"/>
  <Override PartName="/ppt/slideLayouts/slideLayout653.xml" ContentType="application/vnd.openxmlformats-officedocument.presentationml.slideLayout+xml"/>
  <Override PartName="/ppt/slideLayouts/slideLayout654.xml" ContentType="application/vnd.openxmlformats-officedocument.presentationml.slideLayout+xml"/>
  <Override PartName="/ppt/slideLayouts/slideLayout655.xml" ContentType="application/vnd.openxmlformats-officedocument.presentationml.slideLayout+xml"/>
  <Override PartName="/ppt/theme/theme60.xml" ContentType="application/vnd.openxmlformats-officedocument.theme+xml"/>
  <Override PartName="/ppt/slideLayouts/slideLayout656.xml" ContentType="application/vnd.openxmlformats-officedocument.presentationml.slideLayout+xml"/>
  <Override PartName="/ppt/slideLayouts/slideLayout657.xml" ContentType="application/vnd.openxmlformats-officedocument.presentationml.slideLayout+xml"/>
  <Override PartName="/ppt/slideLayouts/slideLayout658.xml" ContentType="application/vnd.openxmlformats-officedocument.presentationml.slideLayout+xml"/>
  <Override PartName="/ppt/slideLayouts/slideLayout659.xml" ContentType="application/vnd.openxmlformats-officedocument.presentationml.slideLayout+xml"/>
  <Override PartName="/ppt/slideLayouts/slideLayout660.xml" ContentType="application/vnd.openxmlformats-officedocument.presentationml.slideLayout+xml"/>
  <Override PartName="/ppt/slideLayouts/slideLayout661.xml" ContentType="application/vnd.openxmlformats-officedocument.presentationml.slideLayout+xml"/>
  <Override PartName="/ppt/slideLayouts/slideLayout662.xml" ContentType="application/vnd.openxmlformats-officedocument.presentationml.slideLayout+xml"/>
  <Override PartName="/ppt/slideLayouts/slideLayout663.xml" ContentType="application/vnd.openxmlformats-officedocument.presentationml.slideLayout+xml"/>
  <Override PartName="/ppt/slideLayouts/slideLayout664.xml" ContentType="application/vnd.openxmlformats-officedocument.presentationml.slideLayout+xml"/>
  <Override PartName="/ppt/slideLayouts/slideLayout665.xml" ContentType="application/vnd.openxmlformats-officedocument.presentationml.slideLayout+xml"/>
  <Override PartName="/ppt/slideLayouts/slideLayout666.xml" ContentType="application/vnd.openxmlformats-officedocument.presentationml.slideLayout+xml"/>
  <Override PartName="/ppt/theme/theme61.xml" ContentType="application/vnd.openxmlformats-officedocument.theme+xml"/>
  <Override PartName="/ppt/slideLayouts/slideLayout667.xml" ContentType="application/vnd.openxmlformats-officedocument.presentationml.slideLayout+xml"/>
  <Override PartName="/ppt/slideLayouts/slideLayout668.xml" ContentType="application/vnd.openxmlformats-officedocument.presentationml.slideLayout+xml"/>
  <Override PartName="/ppt/slideLayouts/slideLayout669.xml" ContentType="application/vnd.openxmlformats-officedocument.presentationml.slideLayout+xml"/>
  <Override PartName="/ppt/slideLayouts/slideLayout670.xml" ContentType="application/vnd.openxmlformats-officedocument.presentationml.slideLayout+xml"/>
  <Override PartName="/ppt/slideLayouts/slideLayout671.xml" ContentType="application/vnd.openxmlformats-officedocument.presentationml.slideLayout+xml"/>
  <Override PartName="/ppt/slideLayouts/slideLayout672.xml" ContentType="application/vnd.openxmlformats-officedocument.presentationml.slideLayout+xml"/>
  <Override PartName="/ppt/slideLayouts/slideLayout673.xml" ContentType="application/vnd.openxmlformats-officedocument.presentationml.slideLayout+xml"/>
  <Override PartName="/ppt/slideLayouts/slideLayout674.xml" ContentType="application/vnd.openxmlformats-officedocument.presentationml.slideLayout+xml"/>
  <Override PartName="/ppt/slideLayouts/slideLayout675.xml" ContentType="application/vnd.openxmlformats-officedocument.presentationml.slideLayout+xml"/>
  <Override PartName="/ppt/slideLayouts/slideLayout676.xml" ContentType="application/vnd.openxmlformats-officedocument.presentationml.slideLayout+xml"/>
  <Override PartName="/ppt/slideLayouts/slideLayout677.xml" ContentType="application/vnd.openxmlformats-officedocument.presentationml.slideLayout+xml"/>
  <Override PartName="/ppt/theme/theme62.xml" ContentType="application/vnd.openxmlformats-officedocument.theme+xml"/>
  <Override PartName="/ppt/slideLayouts/slideLayout678.xml" ContentType="application/vnd.openxmlformats-officedocument.presentationml.slideLayout+xml"/>
  <Override PartName="/ppt/slideLayouts/slideLayout679.xml" ContentType="application/vnd.openxmlformats-officedocument.presentationml.slideLayout+xml"/>
  <Override PartName="/ppt/slideLayouts/slideLayout680.xml" ContentType="application/vnd.openxmlformats-officedocument.presentationml.slideLayout+xml"/>
  <Override PartName="/ppt/slideLayouts/slideLayout681.xml" ContentType="application/vnd.openxmlformats-officedocument.presentationml.slideLayout+xml"/>
  <Override PartName="/ppt/slideLayouts/slideLayout682.xml" ContentType="application/vnd.openxmlformats-officedocument.presentationml.slideLayout+xml"/>
  <Override PartName="/ppt/slideLayouts/slideLayout683.xml" ContentType="application/vnd.openxmlformats-officedocument.presentationml.slideLayout+xml"/>
  <Override PartName="/ppt/slideLayouts/slideLayout684.xml" ContentType="application/vnd.openxmlformats-officedocument.presentationml.slideLayout+xml"/>
  <Override PartName="/ppt/slideLayouts/slideLayout685.xml" ContentType="application/vnd.openxmlformats-officedocument.presentationml.slideLayout+xml"/>
  <Override PartName="/ppt/slideLayouts/slideLayout686.xml" ContentType="application/vnd.openxmlformats-officedocument.presentationml.slideLayout+xml"/>
  <Override PartName="/ppt/slideLayouts/slideLayout687.xml" ContentType="application/vnd.openxmlformats-officedocument.presentationml.slideLayout+xml"/>
  <Override PartName="/ppt/slideLayouts/slideLayout688.xml" ContentType="application/vnd.openxmlformats-officedocument.presentationml.slideLayout+xml"/>
  <Override PartName="/ppt/theme/theme63.xml" ContentType="application/vnd.openxmlformats-officedocument.theme+xml"/>
  <Override PartName="/ppt/slideLayouts/slideLayout689.xml" ContentType="application/vnd.openxmlformats-officedocument.presentationml.slideLayout+xml"/>
  <Override PartName="/ppt/slideLayouts/slideLayout690.xml" ContentType="application/vnd.openxmlformats-officedocument.presentationml.slideLayout+xml"/>
  <Override PartName="/ppt/slideLayouts/slideLayout691.xml" ContentType="application/vnd.openxmlformats-officedocument.presentationml.slideLayout+xml"/>
  <Override PartName="/ppt/slideLayouts/slideLayout692.xml" ContentType="application/vnd.openxmlformats-officedocument.presentationml.slideLayout+xml"/>
  <Override PartName="/ppt/slideLayouts/slideLayout693.xml" ContentType="application/vnd.openxmlformats-officedocument.presentationml.slideLayout+xml"/>
  <Override PartName="/ppt/slideLayouts/slideLayout694.xml" ContentType="application/vnd.openxmlformats-officedocument.presentationml.slideLayout+xml"/>
  <Override PartName="/ppt/slideLayouts/slideLayout695.xml" ContentType="application/vnd.openxmlformats-officedocument.presentationml.slideLayout+xml"/>
  <Override PartName="/ppt/slideLayouts/slideLayout696.xml" ContentType="application/vnd.openxmlformats-officedocument.presentationml.slideLayout+xml"/>
  <Override PartName="/ppt/slideLayouts/slideLayout697.xml" ContentType="application/vnd.openxmlformats-officedocument.presentationml.slideLayout+xml"/>
  <Override PartName="/ppt/slideLayouts/slideLayout698.xml" ContentType="application/vnd.openxmlformats-officedocument.presentationml.slideLayout+xml"/>
  <Override PartName="/ppt/slideLayouts/slideLayout699.xml" ContentType="application/vnd.openxmlformats-officedocument.presentationml.slideLayout+xml"/>
  <Override PartName="/ppt/theme/theme64.xml" ContentType="application/vnd.openxmlformats-officedocument.theme+xml"/>
  <Override PartName="/ppt/slideLayouts/slideLayout700.xml" ContentType="application/vnd.openxmlformats-officedocument.presentationml.slideLayout+xml"/>
  <Override PartName="/ppt/slideLayouts/slideLayout701.xml" ContentType="application/vnd.openxmlformats-officedocument.presentationml.slideLayout+xml"/>
  <Override PartName="/ppt/slideLayouts/slideLayout702.xml" ContentType="application/vnd.openxmlformats-officedocument.presentationml.slideLayout+xml"/>
  <Override PartName="/ppt/slideLayouts/slideLayout703.xml" ContentType="application/vnd.openxmlformats-officedocument.presentationml.slideLayout+xml"/>
  <Override PartName="/ppt/slideLayouts/slideLayout704.xml" ContentType="application/vnd.openxmlformats-officedocument.presentationml.slideLayout+xml"/>
  <Override PartName="/ppt/slideLayouts/slideLayout705.xml" ContentType="application/vnd.openxmlformats-officedocument.presentationml.slideLayout+xml"/>
  <Override PartName="/ppt/slideLayouts/slideLayout706.xml" ContentType="application/vnd.openxmlformats-officedocument.presentationml.slideLayout+xml"/>
  <Override PartName="/ppt/slideLayouts/slideLayout707.xml" ContentType="application/vnd.openxmlformats-officedocument.presentationml.slideLayout+xml"/>
  <Override PartName="/ppt/slideLayouts/slideLayout708.xml" ContentType="application/vnd.openxmlformats-officedocument.presentationml.slideLayout+xml"/>
  <Override PartName="/ppt/slideLayouts/slideLayout709.xml" ContentType="application/vnd.openxmlformats-officedocument.presentationml.slideLayout+xml"/>
  <Override PartName="/ppt/slideLayouts/slideLayout710.xml" ContentType="application/vnd.openxmlformats-officedocument.presentationml.slideLayout+xml"/>
  <Override PartName="/ppt/slideLayouts/slideLayout711.xml" ContentType="application/vnd.openxmlformats-officedocument.presentationml.slideLayout+xml"/>
  <Override PartName="/ppt/theme/theme65.xml" ContentType="application/vnd.openxmlformats-officedocument.theme+xml"/>
  <Override PartName="/ppt/slideLayouts/slideLayout712.xml" ContentType="application/vnd.openxmlformats-officedocument.presentationml.slideLayout+xml"/>
  <Override PartName="/ppt/slideLayouts/slideLayout713.xml" ContentType="application/vnd.openxmlformats-officedocument.presentationml.slideLayout+xml"/>
  <Override PartName="/ppt/slideLayouts/slideLayout714.xml" ContentType="application/vnd.openxmlformats-officedocument.presentationml.slideLayout+xml"/>
  <Override PartName="/ppt/slideLayouts/slideLayout715.xml" ContentType="application/vnd.openxmlformats-officedocument.presentationml.slideLayout+xml"/>
  <Override PartName="/ppt/slideLayouts/slideLayout716.xml" ContentType="application/vnd.openxmlformats-officedocument.presentationml.slideLayout+xml"/>
  <Override PartName="/ppt/slideLayouts/slideLayout717.xml" ContentType="application/vnd.openxmlformats-officedocument.presentationml.slideLayout+xml"/>
  <Override PartName="/ppt/slideLayouts/slideLayout718.xml" ContentType="application/vnd.openxmlformats-officedocument.presentationml.slideLayout+xml"/>
  <Override PartName="/ppt/slideLayouts/slideLayout719.xml" ContentType="application/vnd.openxmlformats-officedocument.presentationml.slideLayout+xml"/>
  <Override PartName="/ppt/slideLayouts/slideLayout720.xml" ContentType="application/vnd.openxmlformats-officedocument.presentationml.slideLayout+xml"/>
  <Override PartName="/ppt/slideLayouts/slideLayout721.xml" ContentType="application/vnd.openxmlformats-officedocument.presentationml.slideLayout+xml"/>
  <Override PartName="/ppt/slideLayouts/slideLayout722.xml" ContentType="application/vnd.openxmlformats-officedocument.presentationml.slideLayout+xml"/>
  <Override PartName="/ppt/theme/theme66.xml" ContentType="application/vnd.openxmlformats-officedocument.theme+xml"/>
  <Override PartName="/ppt/slideLayouts/slideLayout723.xml" ContentType="application/vnd.openxmlformats-officedocument.presentationml.slideLayout+xml"/>
  <Override PartName="/ppt/slideLayouts/slideLayout724.xml" ContentType="application/vnd.openxmlformats-officedocument.presentationml.slideLayout+xml"/>
  <Override PartName="/ppt/slideLayouts/slideLayout725.xml" ContentType="application/vnd.openxmlformats-officedocument.presentationml.slideLayout+xml"/>
  <Override PartName="/ppt/slideLayouts/slideLayout726.xml" ContentType="application/vnd.openxmlformats-officedocument.presentationml.slideLayout+xml"/>
  <Override PartName="/ppt/slideLayouts/slideLayout727.xml" ContentType="application/vnd.openxmlformats-officedocument.presentationml.slideLayout+xml"/>
  <Override PartName="/ppt/slideLayouts/slideLayout728.xml" ContentType="application/vnd.openxmlformats-officedocument.presentationml.slideLayout+xml"/>
  <Override PartName="/ppt/slideLayouts/slideLayout729.xml" ContentType="application/vnd.openxmlformats-officedocument.presentationml.slideLayout+xml"/>
  <Override PartName="/ppt/slideLayouts/slideLayout730.xml" ContentType="application/vnd.openxmlformats-officedocument.presentationml.slideLayout+xml"/>
  <Override PartName="/ppt/slideLayouts/slideLayout731.xml" ContentType="application/vnd.openxmlformats-officedocument.presentationml.slideLayout+xml"/>
  <Override PartName="/ppt/slideLayouts/slideLayout732.xml" ContentType="application/vnd.openxmlformats-officedocument.presentationml.slideLayout+xml"/>
  <Override PartName="/ppt/slideLayouts/slideLayout733.xml" ContentType="application/vnd.openxmlformats-officedocument.presentationml.slideLayout+xml"/>
  <Override PartName="/ppt/theme/theme67.xml" ContentType="application/vnd.openxmlformats-officedocument.theme+xml"/>
  <Override PartName="/ppt/slideLayouts/slideLayout734.xml" ContentType="application/vnd.openxmlformats-officedocument.presentationml.slideLayout+xml"/>
  <Override PartName="/ppt/slideLayouts/slideLayout735.xml" ContentType="application/vnd.openxmlformats-officedocument.presentationml.slideLayout+xml"/>
  <Override PartName="/ppt/slideLayouts/slideLayout736.xml" ContentType="application/vnd.openxmlformats-officedocument.presentationml.slideLayout+xml"/>
  <Override PartName="/ppt/slideLayouts/slideLayout737.xml" ContentType="application/vnd.openxmlformats-officedocument.presentationml.slideLayout+xml"/>
  <Override PartName="/ppt/slideLayouts/slideLayout738.xml" ContentType="application/vnd.openxmlformats-officedocument.presentationml.slideLayout+xml"/>
  <Override PartName="/ppt/slideLayouts/slideLayout739.xml" ContentType="application/vnd.openxmlformats-officedocument.presentationml.slideLayout+xml"/>
  <Override PartName="/ppt/slideLayouts/slideLayout740.xml" ContentType="application/vnd.openxmlformats-officedocument.presentationml.slideLayout+xml"/>
  <Override PartName="/ppt/slideLayouts/slideLayout741.xml" ContentType="application/vnd.openxmlformats-officedocument.presentationml.slideLayout+xml"/>
  <Override PartName="/ppt/slideLayouts/slideLayout742.xml" ContentType="application/vnd.openxmlformats-officedocument.presentationml.slideLayout+xml"/>
  <Override PartName="/ppt/slideLayouts/slideLayout743.xml" ContentType="application/vnd.openxmlformats-officedocument.presentationml.slideLayout+xml"/>
  <Override PartName="/ppt/slideLayouts/slideLayout744.xml" ContentType="application/vnd.openxmlformats-officedocument.presentationml.slideLayout+xml"/>
  <Override PartName="/ppt/theme/theme68.xml" ContentType="application/vnd.openxmlformats-officedocument.theme+xml"/>
  <Override PartName="/ppt/slideLayouts/slideLayout745.xml" ContentType="application/vnd.openxmlformats-officedocument.presentationml.slideLayout+xml"/>
  <Override PartName="/ppt/slideLayouts/slideLayout746.xml" ContentType="application/vnd.openxmlformats-officedocument.presentationml.slideLayout+xml"/>
  <Override PartName="/ppt/slideLayouts/slideLayout747.xml" ContentType="application/vnd.openxmlformats-officedocument.presentationml.slideLayout+xml"/>
  <Override PartName="/ppt/slideLayouts/slideLayout748.xml" ContentType="application/vnd.openxmlformats-officedocument.presentationml.slideLayout+xml"/>
  <Override PartName="/ppt/slideLayouts/slideLayout749.xml" ContentType="application/vnd.openxmlformats-officedocument.presentationml.slideLayout+xml"/>
  <Override PartName="/ppt/slideLayouts/slideLayout750.xml" ContentType="application/vnd.openxmlformats-officedocument.presentationml.slideLayout+xml"/>
  <Override PartName="/ppt/slideLayouts/slideLayout751.xml" ContentType="application/vnd.openxmlformats-officedocument.presentationml.slideLayout+xml"/>
  <Override PartName="/ppt/slideLayouts/slideLayout752.xml" ContentType="application/vnd.openxmlformats-officedocument.presentationml.slideLayout+xml"/>
  <Override PartName="/ppt/slideLayouts/slideLayout753.xml" ContentType="application/vnd.openxmlformats-officedocument.presentationml.slideLayout+xml"/>
  <Override PartName="/ppt/slideLayouts/slideLayout754.xml" ContentType="application/vnd.openxmlformats-officedocument.presentationml.slideLayout+xml"/>
  <Override PartName="/ppt/slideLayouts/slideLayout755.xml" ContentType="application/vnd.openxmlformats-officedocument.presentationml.slideLayout+xml"/>
  <Override PartName="/ppt/theme/theme69.xml" ContentType="application/vnd.openxmlformats-officedocument.theme+xml"/>
  <Override PartName="/ppt/slideLayouts/slideLayout756.xml" ContentType="application/vnd.openxmlformats-officedocument.presentationml.slideLayout+xml"/>
  <Override PartName="/ppt/slideLayouts/slideLayout757.xml" ContentType="application/vnd.openxmlformats-officedocument.presentationml.slideLayout+xml"/>
  <Override PartName="/ppt/slideLayouts/slideLayout758.xml" ContentType="application/vnd.openxmlformats-officedocument.presentationml.slideLayout+xml"/>
  <Override PartName="/ppt/slideLayouts/slideLayout759.xml" ContentType="application/vnd.openxmlformats-officedocument.presentationml.slideLayout+xml"/>
  <Override PartName="/ppt/slideLayouts/slideLayout760.xml" ContentType="application/vnd.openxmlformats-officedocument.presentationml.slideLayout+xml"/>
  <Override PartName="/ppt/slideLayouts/slideLayout761.xml" ContentType="application/vnd.openxmlformats-officedocument.presentationml.slideLayout+xml"/>
  <Override PartName="/ppt/slideLayouts/slideLayout762.xml" ContentType="application/vnd.openxmlformats-officedocument.presentationml.slideLayout+xml"/>
  <Override PartName="/ppt/slideLayouts/slideLayout763.xml" ContentType="application/vnd.openxmlformats-officedocument.presentationml.slideLayout+xml"/>
  <Override PartName="/ppt/slideLayouts/slideLayout764.xml" ContentType="application/vnd.openxmlformats-officedocument.presentationml.slideLayout+xml"/>
  <Override PartName="/ppt/slideLayouts/slideLayout765.xml" ContentType="application/vnd.openxmlformats-officedocument.presentationml.slideLayout+xml"/>
  <Override PartName="/ppt/slideLayouts/slideLayout766.xml" ContentType="application/vnd.openxmlformats-officedocument.presentationml.slideLayout+xml"/>
  <Override PartName="/ppt/theme/theme70.xml" ContentType="application/vnd.openxmlformats-officedocument.theme+xml"/>
  <Override PartName="/ppt/slideLayouts/slideLayout767.xml" ContentType="application/vnd.openxmlformats-officedocument.presentationml.slideLayout+xml"/>
  <Override PartName="/ppt/slideLayouts/slideLayout768.xml" ContentType="application/vnd.openxmlformats-officedocument.presentationml.slideLayout+xml"/>
  <Override PartName="/ppt/slideLayouts/slideLayout769.xml" ContentType="application/vnd.openxmlformats-officedocument.presentationml.slideLayout+xml"/>
  <Override PartName="/ppt/slideLayouts/slideLayout770.xml" ContentType="application/vnd.openxmlformats-officedocument.presentationml.slideLayout+xml"/>
  <Override PartName="/ppt/slideLayouts/slideLayout771.xml" ContentType="application/vnd.openxmlformats-officedocument.presentationml.slideLayout+xml"/>
  <Override PartName="/ppt/slideLayouts/slideLayout772.xml" ContentType="application/vnd.openxmlformats-officedocument.presentationml.slideLayout+xml"/>
  <Override PartName="/ppt/slideLayouts/slideLayout773.xml" ContentType="application/vnd.openxmlformats-officedocument.presentationml.slideLayout+xml"/>
  <Override PartName="/ppt/slideLayouts/slideLayout774.xml" ContentType="application/vnd.openxmlformats-officedocument.presentationml.slideLayout+xml"/>
  <Override PartName="/ppt/slideLayouts/slideLayout775.xml" ContentType="application/vnd.openxmlformats-officedocument.presentationml.slideLayout+xml"/>
  <Override PartName="/ppt/slideLayouts/slideLayout776.xml" ContentType="application/vnd.openxmlformats-officedocument.presentationml.slideLayout+xml"/>
  <Override PartName="/ppt/slideLayouts/slideLayout777.xml" ContentType="application/vnd.openxmlformats-officedocument.presentationml.slideLayout+xml"/>
  <Override PartName="/ppt/theme/theme71.xml" ContentType="application/vnd.openxmlformats-officedocument.theme+xml"/>
  <Override PartName="/ppt/slideLayouts/slideLayout778.xml" ContentType="application/vnd.openxmlformats-officedocument.presentationml.slideLayout+xml"/>
  <Override PartName="/ppt/slideLayouts/slideLayout779.xml" ContentType="application/vnd.openxmlformats-officedocument.presentationml.slideLayout+xml"/>
  <Override PartName="/ppt/slideLayouts/slideLayout780.xml" ContentType="application/vnd.openxmlformats-officedocument.presentationml.slideLayout+xml"/>
  <Override PartName="/ppt/slideLayouts/slideLayout781.xml" ContentType="application/vnd.openxmlformats-officedocument.presentationml.slideLayout+xml"/>
  <Override PartName="/ppt/slideLayouts/slideLayout782.xml" ContentType="application/vnd.openxmlformats-officedocument.presentationml.slideLayout+xml"/>
  <Override PartName="/ppt/slideLayouts/slideLayout783.xml" ContentType="application/vnd.openxmlformats-officedocument.presentationml.slideLayout+xml"/>
  <Override PartName="/ppt/slideLayouts/slideLayout784.xml" ContentType="application/vnd.openxmlformats-officedocument.presentationml.slideLayout+xml"/>
  <Override PartName="/ppt/slideLayouts/slideLayout785.xml" ContentType="application/vnd.openxmlformats-officedocument.presentationml.slideLayout+xml"/>
  <Override PartName="/ppt/slideLayouts/slideLayout786.xml" ContentType="application/vnd.openxmlformats-officedocument.presentationml.slideLayout+xml"/>
  <Override PartName="/ppt/slideLayouts/slideLayout787.xml" ContentType="application/vnd.openxmlformats-officedocument.presentationml.slideLayout+xml"/>
  <Override PartName="/ppt/slideLayouts/slideLayout788.xml" ContentType="application/vnd.openxmlformats-officedocument.presentationml.slideLayout+xml"/>
  <Override PartName="/ppt/theme/theme72.xml" ContentType="application/vnd.openxmlformats-officedocument.theme+xml"/>
  <Override PartName="/ppt/slideLayouts/slideLayout789.xml" ContentType="application/vnd.openxmlformats-officedocument.presentationml.slideLayout+xml"/>
  <Override PartName="/ppt/slideLayouts/slideLayout790.xml" ContentType="application/vnd.openxmlformats-officedocument.presentationml.slideLayout+xml"/>
  <Override PartName="/ppt/slideLayouts/slideLayout791.xml" ContentType="application/vnd.openxmlformats-officedocument.presentationml.slideLayout+xml"/>
  <Override PartName="/ppt/slideLayouts/slideLayout792.xml" ContentType="application/vnd.openxmlformats-officedocument.presentationml.slideLayout+xml"/>
  <Override PartName="/ppt/slideLayouts/slideLayout793.xml" ContentType="application/vnd.openxmlformats-officedocument.presentationml.slideLayout+xml"/>
  <Override PartName="/ppt/slideLayouts/slideLayout794.xml" ContentType="application/vnd.openxmlformats-officedocument.presentationml.slideLayout+xml"/>
  <Override PartName="/ppt/slideLayouts/slideLayout795.xml" ContentType="application/vnd.openxmlformats-officedocument.presentationml.slideLayout+xml"/>
  <Override PartName="/ppt/slideLayouts/slideLayout796.xml" ContentType="application/vnd.openxmlformats-officedocument.presentationml.slideLayout+xml"/>
  <Override PartName="/ppt/slideLayouts/slideLayout797.xml" ContentType="application/vnd.openxmlformats-officedocument.presentationml.slideLayout+xml"/>
  <Override PartName="/ppt/slideLayouts/slideLayout798.xml" ContentType="application/vnd.openxmlformats-officedocument.presentationml.slideLayout+xml"/>
  <Override PartName="/ppt/slideLayouts/slideLayout799.xml" ContentType="application/vnd.openxmlformats-officedocument.presentationml.slideLayout+xml"/>
  <Override PartName="/ppt/theme/theme73.xml" ContentType="application/vnd.openxmlformats-officedocument.theme+xml"/>
  <Override PartName="/ppt/slideLayouts/slideLayout800.xml" ContentType="application/vnd.openxmlformats-officedocument.presentationml.slideLayout+xml"/>
  <Override PartName="/ppt/slideLayouts/slideLayout801.xml" ContentType="application/vnd.openxmlformats-officedocument.presentationml.slideLayout+xml"/>
  <Override PartName="/ppt/slideLayouts/slideLayout802.xml" ContentType="application/vnd.openxmlformats-officedocument.presentationml.slideLayout+xml"/>
  <Override PartName="/ppt/slideLayouts/slideLayout803.xml" ContentType="application/vnd.openxmlformats-officedocument.presentationml.slideLayout+xml"/>
  <Override PartName="/ppt/slideLayouts/slideLayout804.xml" ContentType="application/vnd.openxmlformats-officedocument.presentationml.slideLayout+xml"/>
  <Override PartName="/ppt/slideLayouts/slideLayout805.xml" ContentType="application/vnd.openxmlformats-officedocument.presentationml.slideLayout+xml"/>
  <Override PartName="/ppt/slideLayouts/slideLayout806.xml" ContentType="application/vnd.openxmlformats-officedocument.presentationml.slideLayout+xml"/>
  <Override PartName="/ppt/slideLayouts/slideLayout807.xml" ContentType="application/vnd.openxmlformats-officedocument.presentationml.slideLayout+xml"/>
  <Override PartName="/ppt/slideLayouts/slideLayout808.xml" ContentType="application/vnd.openxmlformats-officedocument.presentationml.slideLayout+xml"/>
  <Override PartName="/ppt/slideLayouts/slideLayout809.xml" ContentType="application/vnd.openxmlformats-officedocument.presentationml.slideLayout+xml"/>
  <Override PartName="/ppt/slideLayouts/slideLayout810.xml" ContentType="application/vnd.openxmlformats-officedocument.presentationml.slideLayout+xml"/>
  <Override PartName="/ppt/theme/theme74.xml" ContentType="application/vnd.openxmlformats-officedocument.theme+xml"/>
  <Override PartName="/ppt/slideLayouts/slideLayout811.xml" ContentType="application/vnd.openxmlformats-officedocument.presentationml.slideLayout+xml"/>
  <Override PartName="/ppt/slideLayouts/slideLayout812.xml" ContentType="application/vnd.openxmlformats-officedocument.presentationml.slideLayout+xml"/>
  <Override PartName="/ppt/slideLayouts/slideLayout813.xml" ContentType="application/vnd.openxmlformats-officedocument.presentationml.slideLayout+xml"/>
  <Override PartName="/ppt/slideLayouts/slideLayout814.xml" ContentType="application/vnd.openxmlformats-officedocument.presentationml.slideLayout+xml"/>
  <Override PartName="/ppt/slideLayouts/slideLayout815.xml" ContentType="application/vnd.openxmlformats-officedocument.presentationml.slideLayout+xml"/>
  <Override PartName="/ppt/slideLayouts/slideLayout816.xml" ContentType="application/vnd.openxmlformats-officedocument.presentationml.slideLayout+xml"/>
  <Override PartName="/ppt/slideLayouts/slideLayout817.xml" ContentType="application/vnd.openxmlformats-officedocument.presentationml.slideLayout+xml"/>
  <Override PartName="/ppt/slideLayouts/slideLayout818.xml" ContentType="application/vnd.openxmlformats-officedocument.presentationml.slideLayout+xml"/>
  <Override PartName="/ppt/slideLayouts/slideLayout819.xml" ContentType="application/vnd.openxmlformats-officedocument.presentationml.slideLayout+xml"/>
  <Override PartName="/ppt/slideLayouts/slideLayout820.xml" ContentType="application/vnd.openxmlformats-officedocument.presentationml.slideLayout+xml"/>
  <Override PartName="/ppt/slideLayouts/slideLayout821.xml" ContentType="application/vnd.openxmlformats-officedocument.presentationml.slideLayout+xml"/>
  <Override PartName="/ppt/theme/theme75.xml" ContentType="application/vnd.openxmlformats-officedocument.theme+xml"/>
  <Override PartName="/ppt/slideLayouts/slideLayout822.xml" ContentType="application/vnd.openxmlformats-officedocument.presentationml.slideLayout+xml"/>
  <Override PartName="/ppt/slideLayouts/slideLayout823.xml" ContentType="application/vnd.openxmlformats-officedocument.presentationml.slideLayout+xml"/>
  <Override PartName="/ppt/slideLayouts/slideLayout824.xml" ContentType="application/vnd.openxmlformats-officedocument.presentationml.slideLayout+xml"/>
  <Override PartName="/ppt/slideLayouts/slideLayout825.xml" ContentType="application/vnd.openxmlformats-officedocument.presentationml.slideLayout+xml"/>
  <Override PartName="/ppt/slideLayouts/slideLayout826.xml" ContentType="application/vnd.openxmlformats-officedocument.presentationml.slideLayout+xml"/>
  <Override PartName="/ppt/slideLayouts/slideLayout827.xml" ContentType="application/vnd.openxmlformats-officedocument.presentationml.slideLayout+xml"/>
  <Override PartName="/ppt/slideLayouts/slideLayout828.xml" ContentType="application/vnd.openxmlformats-officedocument.presentationml.slideLayout+xml"/>
  <Override PartName="/ppt/slideLayouts/slideLayout829.xml" ContentType="application/vnd.openxmlformats-officedocument.presentationml.slideLayout+xml"/>
  <Override PartName="/ppt/slideLayouts/slideLayout830.xml" ContentType="application/vnd.openxmlformats-officedocument.presentationml.slideLayout+xml"/>
  <Override PartName="/ppt/slideLayouts/slideLayout831.xml" ContentType="application/vnd.openxmlformats-officedocument.presentationml.slideLayout+xml"/>
  <Override PartName="/ppt/slideLayouts/slideLayout832.xml" ContentType="application/vnd.openxmlformats-officedocument.presentationml.slideLayout+xml"/>
  <Override PartName="/ppt/theme/theme76.xml" ContentType="application/vnd.openxmlformats-officedocument.theme+xml"/>
  <Override PartName="/ppt/slideLayouts/slideLayout833.xml" ContentType="application/vnd.openxmlformats-officedocument.presentationml.slideLayout+xml"/>
  <Override PartName="/ppt/slideLayouts/slideLayout834.xml" ContentType="application/vnd.openxmlformats-officedocument.presentationml.slideLayout+xml"/>
  <Override PartName="/ppt/slideLayouts/slideLayout835.xml" ContentType="application/vnd.openxmlformats-officedocument.presentationml.slideLayout+xml"/>
  <Override PartName="/ppt/slideLayouts/slideLayout836.xml" ContentType="application/vnd.openxmlformats-officedocument.presentationml.slideLayout+xml"/>
  <Override PartName="/ppt/slideLayouts/slideLayout837.xml" ContentType="application/vnd.openxmlformats-officedocument.presentationml.slideLayout+xml"/>
  <Override PartName="/ppt/slideLayouts/slideLayout838.xml" ContentType="application/vnd.openxmlformats-officedocument.presentationml.slideLayout+xml"/>
  <Override PartName="/ppt/slideLayouts/slideLayout839.xml" ContentType="application/vnd.openxmlformats-officedocument.presentationml.slideLayout+xml"/>
  <Override PartName="/ppt/slideLayouts/slideLayout840.xml" ContentType="application/vnd.openxmlformats-officedocument.presentationml.slideLayout+xml"/>
  <Override PartName="/ppt/slideLayouts/slideLayout841.xml" ContentType="application/vnd.openxmlformats-officedocument.presentationml.slideLayout+xml"/>
  <Override PartName="/ppt/slideLayouts/slideLayout842.xml" ContentType="application/vnd.openxmlformats-officedocument.presentationml.slideLayout+xml"/>
  <Override PartName="/ppt/slideLayouts/slideLayout843.xml" ContentType="application/vnd.openxmlformats-officedocument.presentationml.slideLayout+xml"/>
  <Override PartName="/ppt/theme/theme77.xml" ContentType="application/vnd.openxmlformats-officedocument.theme+xml"/>
  <Override PartName="/ppt/slideLayouts/slideLayout844.xml" ContentType="application/vnd.openxmlformats-officedocument.presentationml.slideLayout+xml"/>
  <Override PartName="/ppt/slideLayouts/slideLayout845.xml" ContentType="application/vnd.openxmlformats-officedocument.presentationml.slideLayout+xml"/>
  <Override PartName="/ppt/slideLayouts/slideLayout846.xml" ContentType="application/vnd.openxmlformats-officedocument.presentationml.slideLayout+xml"/>
  <Override PartName="/ppt/slideLayouts/slideLayout847.xml" ContentType="application/vnd.openxmlformats-officedocument.presentationml.slideLayout+xml"/>
  <Override PartName="/ppt/slideLayouts/slideLayout848.xml" ContentType="application/vnd.openxmlformats-officedocument.presentationml.slideLayout+xml"/>
  <Override PartName="/ppt/slideLayouts/slideLayout849.xml" ContentType="application/vnd.openxmlformats-officedocument.presentationml.slideLayout+xml"/>
  <Override PartName="/ppt/slideLayouts/slideLayout850.xml" ContentType="application/vnd.openxmlformats-officedocument.presentationml.slideLayout+xml"/>
  <Override PartName="/ppt/slideLayouts/slideLayout851.xml" ContentType="application/vnd.openxmlformats-officedocument.presentationml.slideLayout+xml"/>
  <Override PartName="/ppt/slideLayouts/slideLayout852.xml" ContentType="application/vnd.openxmlformats-officedocument.presentationml.slideLayout+xml"/>
  <Override PartName="/ppt/slideLayouts/slideLayout853.xml" ContentType="application/vnd.openxmlformats-officedocument.presentationml.slideLayout+xml"/>
  <Override PartName="/ppt/slideLayouts/slideLayout854.xml" ContentType="application/vnd.openxmlformats-officedocument.presentationml.slideLayout+xml"/>
  <Override PartName="/ppt/theme/theme78.xml" ContentType="application/vnd.openxmlformats-officedocument.theme+xml"/>
  <Override PartName="/ppt/slideLayouts/slideLayout855.xml" ContentType="application/vnd.openxmlformats-officedocument.presentationml.slideLayout+xml"/>
  <Override PartName="/ppt/slideLayouts/slideLayout856.xml" ContentType="application/vnd.openxmlformats-officedocument.presentationml.slideLayout+xml"/>
  <Override PartName="/ppt/slideLayouts/slideLayout857.xml" ContentType="application/vnd.openxmlformats-officedocument.presentationml.slideLayout+xml"/>
  <Override PartName="/ppt/slideLayouts/slideLayout858.xml" ContentType="application/vnd.openxmlformats-officedocument.presentationml.slideLayout+xml"/>
  <Override PartName="/ppt/slideLayouts/slideLayout859.xml" ContentType="application/vnd.openxmlformats-officedocument.presentationml.slideLayout+xml"/>
  <Override PartName="/ppt/slideLayouts/slideLayout860.xml" ContentType="application/vnd.openxmlformats-officedocument.presentationml.slideLayout+xml"/>
  <Override PartName="/ppt/slideLayouts/slideLayout861.xml" ContentType="application/vnd.openxmlformats-officedocument.presentationml.slideLayout+xml"/>
  <Override PartName="/ppt/slideLayouts/slideLayout862.xml" ContentType="application/vnd.openxmlformats-officedocument.presentationml.slideLayout+xml"/>
  <Override PartName="/ppt/slideLayouts/slideLayout863.xml" ContentType="application/vnd.openxmlformats-officedocument.presentationml.slideLayout+xml"/>
  <Override PartName="/ppt/slideLayouts/slideLayout864.xml" ContentType="application/vnd.openxmlformats-officedocument.presentationml.slideLayout+xml"/>
  <Override PartName="/ppt/slideLayouts/slideLayout865.xml" ContentType="application/vnd.openxmlformats-officedocument.presentationml.slideLayout+xml"/>
  <Override PartName="/ppt/theme/theme79.xml" ContentType="application/vnd.openxmlformats-officedocument.theme+xml"/>
  <Override PartName="/ppt/slideLayouts/slideLayout866.xml" ContentType="application/vnd.openxmlformats-officedocument.presentationml.slideLayout+xml"/>
  <Override PartName="/ppt/slideLayouts/slideLayout867.xml" ContentType="application/vnd.openxmlformats-officedocument.presentationml.slideLayout+xml"/>
  <Override PartName="/ppt/slideLayouts/slideLayout868.xml" ContentType="application/vnd.openxmlformats-officedocument.presentationml.slideLayout+xml"/>
  <Override PartName="/ppt/slideLayouts/slideLayout869.xml" ContentType="application/vnd.openxmlformats-officedocument.presentationml.slideLayout+xml"/>
  <Override PartName="/ppt/slideLayouts/slideLayout870.xml" ContentType="application/vnd.openxmlformats-officedocument.presentationml.slideLayout+xml"/>
  <Override PartName="/ppt/slideLayouts/slideLayout871.xml" ContentType="application/vnd.openxmlformats-officedocument.presentationml.slideLayout+xml"/>
  <Override PartName="/ppt/slideLayouts/slideLayout872.xml" ContentType="application/vnd.openxmlformats-officedocument.presentationml.slideLayout+xml"/>
  <Override PartName="/ppt/slideLayouts/slideLayout873.xml" ContentType="application/vnd.openxmlformats-officedocument.presentationml.slideLayout+xml"/>
  <Override PartName="/ppt/slideLayouts/slideLayout874.xml" ContentType="application/vnd.openxmlformats-officedocument.presentationml.slideLayout+xml"/>
  <Override PartName="/ppt/slideLayouts/slideLayout875.xml" ContentType="application/vnd.openxmlformats-officedocument.presentationml.slideLayout+xml"/>
  <Override PartName="/ppt/slideLayouts/slideLayout876.xml" ContentType="application/vnd.openxmlformats-officedocument.presentationml.slideLayout+xml"/>
  <Override PartName="/ppt/theme/theme80.xml" ContentType="application/vnd.openxmlformats-officedocument.theme+xml"/>
  <Override PartName="/ppt/slideLayouts/slideLayout877.xml" ContentType="application/vnd.openxmlformats-officedocument.presentationml.slideLayout+xml"/>
  <Override PartName="/ppt/slideLayouts/slideLayout878.xml" ContentType="application/vnd.openxmlformats-officedocument.presentationml.slideLayout+xml"/>
  <Override PartName="/ppt/slideLayouts/slideLayout879.xml" ContentType="application/vnd.openxmlformats-officedocument.presentationml.slideLayout+xml"/>
  <Override PartName="/ppt/slideLayouts/slideLayout880.xml" ContentType="application/vnd.openxmlformats-officedocument.presentationml.slideLayout+xml"/>
  <Override PartName="/ppt/slideLayouts/slideLayout881.xml" ContentType="application/vnd.openxmlformats-officedocument.presentationml.slideLayout+xml"/>
  <Override PartName="/ppt/slideLayouts/slideLayout882.xml" ContentType="application/vnd.openxmlformats-officedocument.presentationml.slideLayout+xml"/>
  <Override PartName="/ppt/slideLayouts/slideLayout883.xml" ContentType="application/vnd.openxmlformats-officedocument.presentationml.slideLayout+xml"/>
  <Override PartName="/ppt/slideLayouts/slideLayout884.xml" ContentType="application/vnd.openxmlformats-officedocument.presentationml.slideLayout+xml"/>
  <Override PartName="/ppt/slideLayouts/slideLayout885.xml" ContentType="application/vnd.openxmlformats-officedocument.presentationml.slideLayout+xml"/>
  <Override PartName="/ppt/slideLayouts/slideLayout886.xml" ContentType="application/vnd.openxmlformats-officedocument.presentationml.slideLayout+xml"/>
  <Override PartName="/ppt/slideLayouts/slideLayout887.xml" ContentType="application/vnd.openxmlformats-officedocument.presentationml.slideLayout+xml"/>
  <Override PartName="/ppt/theme/theme81.xml" ContentType="application/vnd.openxmlformats-officedocument.theme+xml"/>
  <Override PartName="/ppt/slideLayouts/slideLayout888.xml" ContentType="application/vnd.openxmlformats-officedocument.presentationml.slideLayout+xml"/>
  <Override PartName="/ppt/slideLayouts/slideLayout889.xml" ContentType="application/vnd.openxmlformats-officedocument.presentationml.slideLayout+xml"/>
  <Override PartName="/ppt/slideLayouts/slideLayout890.xml" ContentType="application/vnd.openxmlformats-officedocument.presentationml.slideLayout+xml"/>
  <Override PartName="/ppt/slideLayouts/slideLayout891.xml" ContentType="application/vnd.openxmlformats-officedocument.presentationml.slideLayout+xml"/>
  <Override PartName="/ppt/slideLayouts/slideLayout892.xml" ContentType="application/vnd.openxmlformats-officedocument.presentationml.slideLayout+xml"/>
  <Override PartName="/ppt/slideLayouts/slideLayout893.xml" ContentType="application/vnd.openxmlformats-officedocument.presentationml.slideLayout+xml"/>
  <Override PartName="/ppt/slideLayouts/slideLayout894.xml" ContentType="application/vnd.openxmlformats-officedocument.presentationml.slideLayout+xml"/>
  <Override PartName="/ppt/slideLayouts/slideLayout895.xml" ContentType="application/vnd.openxmlformats-officedocument.presentationml.slideLayout+xml"/>
  <Override PartName="/ppt/slideLayouts/slideLayout896.xml" ContentType="application/vnd.openxmlformats-officedocument.presentationml.slideLayout+xml"/>
  <Override PartName="/ppt/slideLayouts/slideLayout897.xml" ContentType="application/vnd.openxmlformats-officedocument.presentationml.slideLayout+xml"/>
  <Override PartName="/ppt/slideLayouts/slideLayout898.xml" ContentType="application/vnd.openxmlformats-officedocument.presentationml.slideLayout+xml"/>
  <Override PartName="/ppt/theme/theme82.xml" ContentType="application/vnd.openxmlformats-officedocument.theme+xml"/>
  <Override PartName="/ppt/slideLayouts/slideLayout899.xml" ContentType="application/vnd.openxmlformats-officedocument.presentationml.slideLayout+xml"/>
  <Override PartName="/ppt/slideLayouts/slideLayout900.xml" ContentType="application/vnd.openxmlformats-officedocument.presentationml.slideLayout+xml"/>
  <Override PartName="/ppt/slideLayouts/slideLayout901.xml" ContentType="application/vnd.openxmlformats-officedocument.presentationml.slideLayout+xml"/>
  <Override PartName="/ppt/slideLayouts/slideLayout902.xml" ContentType="application/vnd.openxmlformats-officedocument.presentationml.slideLayout+xml"/>
  <Override PartName="/ppt/slideLayouts/slideLayout903.xml" ContentType="application/vnd.openxmlformats-officedocument.presentationml.slideLayout+xml"/>
  <Override PartName="/ppt/slideLayouts/slideLayout904.xml" ContentType="application/vnd.openxmlformats-officedocument.presentationml.slideLayout+xml"/>
  <Override PartName="/ppt/slideLayouts/slideLayout905.xml" ContentType="application/vnd.openxmlformats-officedocument.presentationml.slideLayout+xml"/>
  <Override PartName="/ppt/slideLayouts/slideLayout906.xml" ContentType="application/vnd.openxmlformats-officedocument.presentationml.slideLayout+xml"/>
  <Override PartName="/ppt/slideLayouts/slideLayout907.xml" ContentType="application/vnd.openxmlformats-officedocument.presentationml.slideLayout+xml"/>
  <Override PartName="/ppt/slideLayouts/slideLayout908.xml" ContentType="application/vnd.openxmlformats-officedocument.presentationml.slideLayout+xml"/>
  <Override PartName="/ppt/slideLayouts/slideLayout909.xml" ContentType="application/vnd.openxmlformats-officedocument.presentationml.slideLayout+xml"/>
  <Override PartName="/ppt/theme/theme83.xml" ContentType="application/vnd.openxmlformats-officedocument.theme+xml"/>
  <Override PartName="/ppt/slideLayouts/slideLayout910.xml" ContentType="application/vnd.openxmlformats-officedocument.presentationml.slideLayout+xml"/>
  <Override PartName="/ppt/slideLayouts/slideLayout911.xml" ContentType="application/vnd.openxmlformats-officedocument.presentationml.slideLayout+xml"/>
  <Override PartName="/ppt/slideLayouts/slideLayout912.xml" ContentType="application/vnd.openxmlformats-officedocument.presentationml.slideLayout+xml"/>
  <Override PartName="/ppt/slideLayouts/slideLayout913.xml" ContentType="application/vnd.openxmlformats-officedocument.presentationml.slideLayout+xml"/>
  <Override PartName="/ppt/slideLayouts/slideLayout914.xml" ContentType="application/vnd.openxmlformats-officedocument.presentationml.slideLayout+xml"/>
  <Override PartName="/ppt/slideLayouts/slideLayout915.xml" ContentType="application/vnd.openxmlformats-officedocument.presentationml.slideLayout+xml"/>
  <Override PartName="/ppt/slideLayouts/slideLayout916.xml" ContentType="application/vnd.openxmlformats-officedocument.presentationml.slideLayout+xml"/>
  <Override PartName="/ppt/slideLayouts/slideLayout917.xml" ContentType="application/vnd.openxmlformats-officedocument.presentationml.slideLayout+xml"/>
  <Override PartName="/ppt/slideLayouts/slideLayout918.xml" ContentType="application/vnd.openxmlformats-officedocument.presentationml.slideLayout+xml"/>
  <Override PartName="/ppt/slideLayouts/slideLayout919.xml" ContentType="application/vnd.openxmlformats-officedocument.presentationml.slideLayout+xml"/>
  <Override PartName="/ppt/slideLayouts/slideLayout920.xml" ContentType="application/vnd.openxmlformats-officedocument.presentationml.slideLayout+xml"/>
  <Override PartName="/ppt/theme/theme84.xml" ContentType="application/vnd.openxmlformats-officedocument.theme+xml"/>
  <Override PartName="/ppt/slideLayouts/slideLayout921.xml" ContentType="application/vnd.openxmlformats-officedocument.presentationml.slideLayout+xml"/>
  <Override PartName="/ppt/slideLayouts/slideLayout922.xml" ContentType="application/vnd.openxmlformats-officedocument.presentationml.slideLayout+xml"/>
  <Override PartName="/ppt/slideLayouts/slideLayout923.xml" ContentType="application/vnd.openxmlformats-officedocument.presentationml.slideLayout+xml"/>
  <Override PartName="/ppt/slideLayouts/slideLayout924.xml" ContentType="application/vnd.openxmlformats-officedocument.presentationml.slideLayout+xml"/>
  <Override PartName="/ppt/slideLayouts/slideLayout925.xml" ContentType="application/vnd.openxmlformats-officedocument.presentationml.slideLayout+xml"/>
  <Override PartName="/ppt/slideLayouts/slideLayout926.xml" ContentType="application/vnd.openxmlformats-officedocument.presentationml.slideLayout+xml"/>
  <Override PartName="/ppt/slideLayouts/slideLayout927.xml" ContentType="application/vnd.openxmlformats-officedocument.presentationml.slideLayout+xml"/>
  <Override PartName="/ppt/slideLayouts/slideLayout928.xml" ContentType="application/vnd.openxmlformats-officedocument.presentationml.slideLayout+xml"/>
  <Override PartName="/ppt/slideLayouts/slideLayout929.xml" ContentType="application/vnd.openxmlformats-officedocument.presentationml.slideLayout+xml"/>
  <Override PartName="/ppt/slideLayouts/slideLayout930.xml" ContentType="application/vnd.openxmlformats-officedocument.presentationml.slideLayout+xml"/>
  <Override PartName="/ppt/slideLayouts/slideLayout931.xml" ContentType="application/vnd.openxmlformats-officedocument.presentationml.slideLayout+xml"/>
  <Override PartName="/ppt/theme/theme85.xml" ContentType="application/vnd.openxmlformats-officedocument.theme+xml"/>
  <Override PartName="/ppt/slideLayouts/slideLayout932.xml" ContentType="application/vnd.openxmlformats-officedocument.presentationml.slideLayout+xml"/>
  <Override PartName="/ppt/slideLayouts/slideLayout933.xml" ContentType="application/vnd.openxmlformats-officedocument.presentationml.slideLayout+xml"/>
  <Override PartName="/ppt/slideLayouts/slideLayout934.xml" ContentType="application/vnd.openxmlformats-officedocument.presentationml.slideLayout+xml"/>
  <Override PartName="/ppt/slideLayouts/slideLayout935.xml" ContentType="application/vnd.openxmlformats-officedocument.presentationml.slideLayout+xml"/>
  <Override PartName="/ppt/slideLayouts/slideLayout936.xml" ContentType="application/vnd.openxmlformats-officedocument.presentationml.slideLayout+xml"/>
  <Override PartName="/ppt/slideLayouts/slideLayout937.xml" ContentType="application/vnd.openxmlformats-officedocument.presentationml.slideLayout+xml"/>
  <Override PartName="/ppt/slideLayouts/slideLayout938.xml" ContentType="application/vnd.openxmlformats-officedocument.presentationml.slideLayout+xml"/>
  <Override PartName="/ppt/slideLayouts/slideLayout939.xml" ContentType="application/vnd.openxmlformats-officedocument.presentationml.slideLayout+xml"/>
  <Override PartName="/ppt/slideLayouts/slideLayout940.xml" ContentType="application/vnd.openxmlformats-officedocument.presentationml.slideLayout+xml"/>
  <Override PartName="/ppt/slideLayouts/slideLayout941.xml" ContentType="application/vnd.openxmlformats-officedocument.presentationml.slideLayout+xml"/>
  <Override PartName="/ppt/slideLayouts/slideLayout942.xml" ContentType="application/vnd.openxmlformats-officedocument.presentationml.slideLayout+xml"/>
  <Override PartName="/ppt/theme/theme86.xml" ContentType="application/vnd.openxmlformats-officedocument.theme+xml"/>
  <Override PartName="/ppt/slideLayouts/slideLayout943.xml" ContentType="application/vnd.openxmlformats-officedocument.presentationml.slideLayout+xml"/>
  <Override PartName="/ppt/slideLayouts/slideLayout944.xml" ContentType="application/vnd.openxmlformats-officedocument.presentationml.slideLayout+xml"/>
  <Override PartName="/ppt/slideLayouts/slideLayout945.xml" ContentType="application/vnd.openxmlformats-officedocument.presentationml.slideLayout+xml"/>
  <Override PartName="/ppt/slideLayouts/slideLayout946.xml" ContentType="application/vnd.openxmlformats-officedocument.presentationml.slideLayout+xml"/>
  <Override PartName="/ppt/slideLayouts/slideLayout947.xml" ContentType="application/vnd.openxmlformats-officedocument.presentationml.slideLayout+xml"/>
  <Override PartName="/ppt/slideLayouts/slideLayout948.xml" ContentType="application/vnd.openxmlformats-officedocument.presentationml.slideLayout+xml"/>
  <Override PartName="/ppt/slideLayouts/slideLayout949.xml" ContentType="application/vnd.openxmlformats-officedocument.presentationml.slideLayout+xml"/>
  <Override PartName="/ppt/slideLayouts/slideLayout950.xml" ContentType="application/vnd.openxmlformats-officedocument.presentationml.slideLayout+xml"/>
  <Override PartName="/ppt/slideLayouts/slideLayout951.xml" ContentType="application/vnd.openxmlformats-officedocument.presentationml.slideLayout+xml"/>
  <Override PartName="/ppt/slideLayouts/slideLayout952.xml" ContentType="application/vnd.openxmlformats-officedocument.presentationml.slideLayout+xml"/>
  <Override PartName="/ppt/slideLayouts/slideLayout953.xml" ContentType="application/vnd.openxmlformats-officedocument.presentationml.slideLayout+xml"/>
  <Override PartName="/ppt/theme/theme87.xml" ContentType="application/vnd.openxmlformats-officedocument.theme+xml"/>
  <Override PartName="/ppt/slideLayouts/slideLayout954.xml" ContentType="application/vnd.openxmlformats-officedocument.presentationml.slideLayout+xml"/>
  <Override PartName="/ppt/slideLayouts/slideLayout955.xml" ContentType="application/vnd.openxmlformats-officedocument.presentationml.slideLayout+xml"/>
  <Override PartName="/ppt/slideLayouts/slideLayout956.xml" ContentType="application/vnd.openxmlformats-officedocument.presentationml.slideLayout+xml"/>
  <Override PartName="/ppt/slideLayouts/slideLayout957.xml" ContentType="application/vnd.openxmlformats-officedocument.presentationml.slideLayout+xml"/>
  <Override PartName="/ppt/slideLayouts/slideLayout958.xml" ContentType="application/vnd.openxmlformats-officedocument.presentationml.slideLayout+xml"/>
  <Override PartName="/ppt/slideLayouts/slideLayout959.xml" ContentType="application/vnd.openxmlformats-officedocument.presentationml.slideLayout+xml"/>
  <Override PartName="/ppt/slideLayouts/slideLayout960.xml" ContentType="application/vnd.openxmlformats-officedocument.presentationml.slideLayout+xml"/>
  <Override PartName="/ppt/slideLayouts/slideLayout961.xml" ContentType="application/vnd.openxmlformats-officedocument.presentationml.slideLayout+xml"/>
  <Override PartName="/ppt/slideLayouts/slideLayout962.xml" ContentType="application/vnd.openxmlformats-officedocument.presentationml.slideLayout+xml"/>
  <Override PartName="/ppt/slideLayouts/slideLayout963.xml" ContentType="application/vnd.openxmlformats-officedocument.presentationml.slideLayout+xml"/>
  <Override PartName="/ppt/slideLayouts/slideLayout964.xml" ContentType="application/vnd.openxmlformats-officedocument.presentationml.slideLayout+xml"/>
  <Override PartName="/ppt/theme/theme88.xml" ContentType="application/vnd.openxmlformats-officedocument.theme+xml"/>
  <Override PartName="/ppt/slideLayouts/slideLayout965.xml" ContentType="application/vnd.openxmlformats-officedocument.presentationml.slideLayout+xml"/>
  <Override PartName="/ppt/slideLayouts/slideLayout966.xml" ContentType="application/vnd.openxmlformats-officedocument.presentationml.slideLayout+xml"/>
  <Override PartName="/ppt/slideLayouts/slideLayout967.xml" ContentType="application/vnd.openxmlformats-officedocument.presentationml.slideLayout+xml"/>
  <Override PartName="/ppt/slideLayouts/slideLayout968.xml" ContentType="application/vnd.openxmlformats-officedocument.presentationml.slideLayout+xml"/>
  <Override PartName="/ppt/slideLayouts/slideLayout969.xml" ContentType="application/vnd.openxmlformats-officedocument.presentationml.slideLayout+xml"/>
  <Override PartName="/ppt/slideLayouts/slideLayout970.xml" ContentType="application/vnd.openxmlformats-officedocument.presentationml.slideLayout+xml"/>
  <Override PartName="/ppt/slideLayouts/slideLayout971.xml" ContentType="application/vnd.openxmlformats-officedocument.presentationml.slideLayout+xml"/>
  <Override PartName="/ppt/slideLayouts/slideLayout972.xml" ContentType="application/vnd.openxmlformats-officedocument.presentationml.slideLayout+xml"/>
  <Override PartName="/ppt/slideLayouts/slideLayout973.xml" ContentType="application/vnd.openxmlformats-officedocument.presentationml.slideLayout+xml"/>
  <Override PartName="/ppt/slideLayouts/slideLayout974.xml" ContentType="application/vnd.openxmlformats-officedocument.presentationml.slideLayout+xml"/>
  <Override PartName="/ppt/slideLayouts/slideLayout975.xml" ContentType="application/vnd.openxmlformats-officedocument.presentationml.slideLayout+xml"/>
  <Override PartName="/ppt/theme/theme89.xml" ContentType="application/vnd.openxmlformats-officedocument.theme+xml"/>
  <Override PartName="/ppt/slideLayouts/slideLayout976.xml" ContentType="application/vnd.openxmlformats-officedocument.presentationml.slideLayout+xml"/>
  <Override PartName="/ppt/slideLayouts/slideLayout977.xml" ContentType="application/vnd.openxmlformats-officedocument.presentationml.slideLayout+xml"/>
  <Override PartName="/ppt/slideLayouts/slideLayout978.xml" ContentType="application/vnd.openxmlformats-officedocument.presentationml.slideLayout+xml"/>
  <Override PartName="/ppt/slideLayouts/slideLayout979.xml" ContentType="application/vnd.openxmlformats-officedocument.presentationml.slideLayout+xml"/>
  <Override PartName="/ppt/slideLayouts/slideLayout980.xml" ContentType="application/vnd.openxmlformats-officedocument.presentationml.slideLayout+xml"/>
  <Override PartName="/ppt/slideLayouts/slideLayout981.xml" ContentType="application/vnd.openxmlformats-officedocument.presentationml.slideLayout+xml"/>
  <Override PartName="/ppt/slideLayouts/slideLayout982.xml" ContentType="application/vnd.openxmlformats-officedocument.presentationml.slideLayout+xml"/>
  <Override PartName="/ppt/slideLayouts/slideLayout983.xml" ContentType="application/vnd.openxmlformats-officedocument.presentationml.slideLayout+xml"/>
  <Override PartName="/ppt/slideLayouts/slideLayout984.xml" ContentType="application/vnd.openxmlformats-officedocument.presentationml.slideLayout+xml"/>
  <Override PartName="/ppt/slideLayouts/slideLayout985.xml" ContentType="application/vnd.openxmlformats-officedocument.presentationml.slideLayout+xml"/>
  <Override PartName="/ppt/slideLayouts/slideLayout986.xml" ContentType="application/vnd.openxmlformats-officedocument.presentationml.slideLayout+xml"/>
  <Override PartName="/ppt/theme/theme90.xml" ContentType="application/vnd.openxmlformats-officedocument.theme+xml"/>
  <Override PartName="/ppt/slideLayouts/slideLayout987.xml" ContentType="application/vnd.openxmlformats-officedocument.presentationml.slideLayout+xml"/>
  <Override PartName="/ppt/slideLayouts/slideLayout988.xml" ContentType="application/vnd.openxmlformats-officedocument.presentationml.slideLayout+xml"/>
  <Override PartName="/ppt/slideLayouts/slideLayout989.xml" ContentType="application/vnd.openxmlformats-officedocument.presentationml.slideLayout+xml"/>
  <Override PartName="/ppt/slideLayouts/slideLayout990.xml" ContentType="application/vnd.openxmlformats-officedocument.presentationml.slideLayout+xml"/>
  <Override PartName="/ppt/slideLayouts/slideLayout991.xml" ContentType="application/vnd.openxmlformats-officedocument.presentationml.slideLayout+xml"/>
  <Override PartName="/ppt/slideLayouts/slideLayout992.xml" ContentType="application/vnd.openxmlformats-officedocument.presentationml.slideLayout+xml"/>
  <Override PartName="/ppt/slideLayouts/slideLayout993.xml" ContentType="application/vnd.openxmlformats-officedocument.presentationml.slideLayout+xml"/>
  <Override PartName="/ppt/slideLayouts/slideLayout994.xml" ContentType="application/vnd.openxmlformats-officedocument.presentationml.slideLayout+xml"/>
  <Override PartName="/ppt/slideLayouts/slideLayout995.xml" ContentType="application/vnd.openxmlformats-officedocument.presentationml.slideLayout+xml"/>
  <Override PartName="/ppt/slideLayouts/slideLayout996.xml" ContentType="application/vnd.openxmlformats-officedocument.presentationml.slideLayout+xml"/>
  <Override PartName="/ppt/slideLayouts/slideLayout997.xml" ContentType="application/vnd.openxmlformats-officedocument.presentationml.slideLayout+xml"/>
  <Override PartName="/ppt/theme/theme91.xml" ContentType="application/vnd.openxmlformats-officedocument.theme+xml"/>
  <Override PartName="/ppt/slideLayouts/slideLayout998.xml" ContentType="application/vnd.openxmlformats-officedocument.presentationml.slideLayout+xml"/>
  <Override PartName="/ppt/slideLayouts/slideLayout999.xml" ContentType="application/vnd.openxmlformats-officedocument.presentationml.slideLayout+xml"/>
  <Override PartName="/ppt/slideLayouts/slideLayout1000.xml" ContentType="application/vnd.openxmlformats-officedocument.presentationml.slideLayout+xml"/>
  <Override PartName="/ppt/slideLayouts/slideLayout1001.xml" ContentType="application/vnd.openxmlformats-officedocument.presentationml.slideLayout+xml"/>
  <Override PartName="/ppt/slideLayouts/slideLayout1002.xml" ContentType="application/vnd.openxmlformats-officedocument.presentationml.slideLayout+xml"/>
  <Override PartName="/ppt/slideLayouts/slideLayout1003.xml" ContentType="application/vnd.openxmlformats-officedocument.presentationml.slideLayout+xml"/>
  <Override PartName="/ppt/slideLayouts/slideLayout1004.xml" ContentType="application/vnd.openxmlformats-officedocument.presentationml.slideLayout+xml"/>
  <Override PartName="/ppt/slideLayouts/slideLayout1005.xml" ContentType="application/vnd.openxmlformats-officedocument.presentationml.slideLayout+xml"/>
  <Override PartName="/ppt/slideLayouts/slideLayout1006.xml" ContentType="application/vnd.openxmlformats-officedocument.presentationml.slideLayout+xml"/>
  <Override PartName="/ppt/slideLayouts/slideLayout1007.xml" ContentType="application/vnd.openxmlformats-officedocument.presentationml.slideLayout+xml"/>
  <Override PartName="/ppt/slideLayouts/slideLayout1008.xml" ContentType="application/vnd.openxmlformats-officedocument.presentationml.slideLayout+xml"/>
  <Override PartName="/ppt/theme/theme92.xml" ContentType="application/vnd.openxmlformats-officedocument.theme+xml"/>
  <Override PartName="/ppt/slideLayouts/slideLayout1009.xml" ContentType="application/vnd.openxmlformats-officedocument.presentationml.slideLayout+xml"/>
  <Override PartName="/ppt/slideLayouts/slideLayout1010.xml" ContentType="application/vnd.openxmlformats-officedocument.presentationml.slideLayout+xml"/>
  <Override PartName="/ppt/slideLayouts/slideLayout1011.xml" ContentType="application/vnd.openxmlformats-officedocument.presentationml.slideLayout+xml"/>
  <Override PartName="/ppt/slideLayouts/slideLayout1012.xml" ContentType="application/vnd.openxmlformats-officedocument.presentationml.slideLayout+xml"/>
  <Override PartName="/ppt/slideLayouts/slideLayout1013.xml" ContentType="application/vnd.openxmlformats-officedocument.presentationml.slideLayout+xml"/>
  <Override PartName="/ppt/slideLayouts/slideLayout1014.xml" ContentType="application/vnd.openxmlformats-officedocument.presentationml.slideLayout+xml"/>
  <Override PartName="/ppt/slideLayouts/slideLayout1015.xml" ContentType="application/vnd.openxmlformats-officedocument.presentationml.slideLayout+xml"/>
  <Override PartName="/ppt/slideLayouts/slideLayout1016.xml" ContentType="application/vnd.openxmlformats-officedocument.presentationml.slideLayout+xml"/>
  <Override PartName="/ppt/slideLayouts/slideLayout1017.xml" ContentType="application/vnd.openxmlformats-officedocument.presentationml.slideLayout+xml"/>
  <Override PartName="/ppt/slideLayouts/slideLayout1018.xml" ContentType="application/vnd.openxmlformats-officedocument.presentationml.slideLayout+xml"/>
  <Override PartName="/ppt/slideLayouts/slideLayout1019.xml" ContentType="application/vnd.openxmlformats-officedocument.presentationml.slideLayout+xml"/>
  <Override PartName="/ppt/theme/theme93.xml" ContentType="application/vnd.openxmlformats-officedocument.theme+xml"/>
  <Override PartName="/ppt/slideLayouts/slideLayout1020.xml" ContentType="application/vnd.openxmlformats-officedocument.presentationml.slideLayout+xml"/>
  <Override PartName="/ppt/slideLayouts/slideLayout1021.xml" ContentType="application/vnd.openxmlformats-officedocument.presentationml.slideLayout+xml"/>
  <Override PartName="/ppt/slideLayouts/slideLayout1022.xml" ContentType="application/vnd.openxmlformats-officedocument.presentationml.slideLayout+xml"/>
  <Override PartName="/ppt/slideLayouts/slideLayout1023.xml" ContentType="application/vnd.openxmlformats-officedocument.presentationml.slideLayout+xml"/>
  <Override PartName="/ppt/slideLayouts/slideLayout1024.xml" ContentType="application/vnd.openxmlformats-officedocument.presentationml.slideLayout+xml"/>
  <Override PartName="/ppt/slideLayouts/slideLayout1025.xml" ContentType="application/vnd.openxmlformats-officedocument.presentationml.slideLayout+xml"/>
  <Override PartName="/ppt/slideLayouts/slideLayout1026.xml" ContentType="application/vnd.openxmlformats-officedocument.presentationml.slideLayout+xml"/>
  <Override PartName="/ppt/slideLayouts/slideLayout1027.xml" ContentType="application/vnd.openxmlformats-officedocument.presentationml.slideLayout+xml"/>
  <Override PartName="/ppt/slideLayouts/slideLayout1028.xml" ContentType="application/vnd.openxmlformats-officedocument.presentationml.slideLayout+xml"/>
  <Override PartName="/ppt/slideLayouts/slideLayout1029.xml" ContentType="application/vnd.openxmlformats-officedocument.presentationml.slideLayout+xml"/>
  <Override PartName="/ppt/slideLayouts/slideLayout1030.xml" ContentType="application/vnd.openxmlformats-officedocument.presentationml.slideLayout+xml"/>
  <Override PartName="/ppt/theme/theme94.xml" ContentType="application/vnd.openxmlformats-officedocument.theme+xml"/>
  <Override PartName="/ppt/slideLayouts/slideLayout1031.xml" ContentType="application/vnd.openxmlformats-officedocument.presentationml.slideLayout+xml"/>
  <Override PartName="/ppt/slideLayouts/slideLayout1032.xml" ContentType="application/vnd.openxmlformats-officedocument.presentationml.slideLayout+xml"/>
  <Override PartName="/ppt/slideLayouts/slideLayout1033.xml" ContentType="application/vnd.openxmlformats-officedocument.presentationml.slideLayout+xml"/>
  <Override PartName="/ppt/slideLayouts/slideLayout1034.xml" ContentType="application/vnd.openxmlformats-officedocument.presentationml.slideLayout+xml"/>
  <Override PartName="/ppt/slideLayouts/slideLayout1035.xml" ContentType="application/vnd.openxmlformats-officedocument.presentationml.slideLayout+xml"/>
  <Override PartName="/ppt/slideLayouts/slideLayout1036.xml" ContentType="application/vnd.openxmlformats-officedocument.presentationml.slideLayout+xml"/>
  <Override PartName="/ppt/slideLayouts/slideLayout1037.xml" ContentType="application/vnd.openxmlformats-officedocument.presentationml.slideLayout+xml"/>
  <Override PartName="/ppt/slideLayouts/slideLayout1038.xml" ContentType="application/vnd.openxmlformats-officedocument.presentationml.slideLayout+xml"/>
  <Override PartName="/ppt/slideLayouts/slideLayout1039.xml" ContentType="application/vnd.openxmlformats-officedocument.presentationml.slideLayout+xml"/>
  <Override PartName="/ppt/slideLayouts/slideLayout1040.xml" ContentType="application/vnd.openxmlformats-officedocument.presentationml.slideLayout+xml"/>
  <Override PartName="/ppt/slideLayouts/slideLayout1041.xml" ContentType="application/vnd.openxmlformats-officedocument.presentationml.slideLayout+xml"/>
  <Override PartName="/ppt/theme/theme95.xml" ContentType="application/vnd.openxmlformats-officedocument.theme+xml"/>
  <Override PartName="/ppt/slideLayouts/slideLayout1042.xml" ContentType="application/vnd.openxmlformats-officedocument.presentationml.slideLayout+xml"/>
  <Override PartName="/ppt/slideLayouts/slideLayout1043.xml" ContentType="application/vnd.openxmlformats-officedocument.presentationml.slideLayout+xml"/>
  <Override PartName="/ppt/slideLayouts/slideLayout1044.xml" ContentType="application/vnd.openxmlformats-officedocument.presentationml.slideLayout+xml"/>
  <Override PartName="/ppt/slideLayouts/slideLayout1045.xml" ContentType="application/vnd.openxmlformats-officedocument.presentationml.slideLayout+xml"/>
  <Override PartName="/ppt/slideLayouts/slideLayout1046.xml" ContentType="application/vnd.openxmlformats-officedocument.presentationml.slideLayout+xml"/>
  <Override PartName="/ppt/slideLayouts/slideLayout1047.xml" ContentType="application/vnd.openxmlformats-officedocument.presentationml.slideLayout+xml"/>
  <Override PartName="/ppt/slideLayouts/slideLayout1048.xml" ContentType="application/vnd.openxmlformats-officedocument.presentationml.slideLayout+xml"/>
  <Override PartName="/ppt/slideLayouts/slideLayout1049.xml" ContentType="application/vnd.openxmlformats-officedocument.presentationml.slideLayout+xml"/>
  <Override PartName="/ppt/slideLayouts/slideLayout1050.xml" ContentType="application/vnd.openxmlformats-officedocument.presentationml.slideLayout+xml"/>
  <Override PartName="/ppt/slideLayouts/slideLayout1051.xml" ContentType="application/vnd.openxmlformats-officedocument.presentationml.slideLayout+xml"/>
  <Override PartName="/ppt/slideLayouts/slideLayout1052.xml" ContentType="application/vnd.openxmlformats-officedocument.presentationml.slideLayout+xml"/>
  <Override PartName="/ppt/theme/theme96.xml" ContentType="application/vnd.openxmlformats-officedocument.theme+xml"/>
  <Override PartName="/ppt/slideLayouts/slideLayout1053.xml" ContentType="application/vnd.openxmlformats-officedocument.presentationml.slideLayout+xml"/>
  <Override PartName="/ppt/slideLayouts/slideLayout1054.xml" ContentType="application/vnd.openxmlformats-officedocument.presentationml.slideLayout+xml"/>
  <Override PartName="/ppt/slideLayouts/slideLayout1055.xml" ContentType="application/vnd.openxmlformats-officedocument.presentationml.slideLayout+xml"/>
  <Override PartName="/ppt/slideLayouts/slideLayout1056.xml" ContentType="application/vnd.openxmlformats-officedocument.presentationml.slideLayout+xml"/>
  <Override PartName="/ppt/slideLayouts/slideLayout1057.xml" ContentType="application/vnd.openxmlformats-officedocument.presentationml.slideLayout+xml"/>
  <Override PartName="/ppt/slideLayouts/slideLayout1058.xml" ContentType="application/vnd.openxmlformats-officedocument.presentationml.slideLayout+xml"/>
  <Override PartName="/ppt/slideLayouts/slideLayout1059.xml" ContentType="application/vnd.openxmlformats-officedocument.presentationml.slideLayout+xml"/>
  <Override PartName="/ppt/slideLayouts/slideLayout1060.xml" ContentType="application/vnd.openxmlformats-officedocument.presentationml.slideLayout+xml"/>
  <Override PartName="/ppt/slideLayouts/slideLayout1061.xml" ContentType="application/vnd.openxmlformats-officedocument.presentationml.slideLayout+xml"/>
  <Override PartName="/ppt/slideLayouts/slideLayout1062.xml" ContentType="application/vnd.openxmlformats-officedocument.presentationml.slideLayout+xml"/>
  <Override PartName="/ppt/slideLayouts/slideLayout1063.xml" ContentType="application/vnd.openxmlformats-officedocument.presentationml.slideLayout+xml"/>
  <Override PartName="/ppt/slideLayouts/slideLayout1064.xml" ContentType="application/vnd.openxmlformats-officedocument.presentationml.slideLayout+xml"/>
  <Override PartName="/ppt/theme/theme97.xml" ContentType="application/vnd.openxmlformats-officedocument.theme+xml"/>
  <Override PartName="/ppt/slideLayouts/slideLayout1065.xml" ContentType="application/vnd.openxmlformats-officedocument.presentationml.slideLayout+xml"/>
  <Override PartName="/ppt/slideLayouts/slideLayout1066.xml" ContentType="application/vnd.openxmlformats-officedocument.presentationml.slideLayout+xml"/>
  <Override PartName="/ppt/slideLayouts/slideLayout1067.xml" ContentType="application/vnd.openxmlformats-officedocument.presentationml.slideLayout+xml"/>
  <Override PartName="/ppt/slideLayouts/slideLayout1068.xml" ContentType="application/vnd.openxmlformats-officedocument.presentationml.slideLayout+xml"/>
  <Override PartName="/ppt/slideLayouts/slideLayout1069.xml" ContentType="application/vnd.openxmlformats-officedocument.presentationml.slideLayout+xml"/>
  <Override PartName="/ppt/slideLayouts/slideLayout1070.xml" ContentType="application/vnd.openxmlformats-officedocument.presentationml.slideLayout+xml"/>
  <Override PartName="/ppt/slideLayouts/slideLayout1071.xml" ContentType="application/vnd.openxmlformats-officedocument.presentationml.slideLayout+xml"/>
  <Override PartName="/ppt/slideLayouts/slideLayout1072.xml" ContentType="application/vnd.openxmlformats-officedocument.presentationml.slideLayout+xml"/>
  <Override PartName="/ppt/slideLayouts/slideLayout1073.xml" ContentType="application/vnd.openxmlformats-officedocument.presentationml.slideLayout+xml"/>
  <Override PartName="/ppt/slideLayouts/slideLayout1074.xml" ContentType="application/vnd.openxmlformats-officedocument.presentationml.slideLayout+xml"/>
  <Override PartName="/ppt/slideLayouts/slideLayout1075.xml" ContentType="application/vnd.openxmlformats-officedocument.presentationml.slideLayout+xml"/>
  <Override PartName="/ppt/slideLayouts/slideLayout1076.xml" ContentType="application/vnd.openxmlformats-officedocument.presentationml.slideLayout+xml"/>
  <Override PartName="/ppt/theme/theme98.xml" ContentType="application/vnd.openxmlformats-officedocument.theme+xml"/>
  <Override PartName="/ppt/slideLayouts/slideLayout1077.xml" ContentType="application/vnd.openxmlformats-officedocument.presentationml.slideLayout+xml"/>
  <Override PartName="/ppt/slideLayouts/slideLayout1078.xml" ContentType="application/vnd.openxmlformats-officedocument.presentationml.slideLayout+xml"/>
  <Override PartName="/ppt/slideLayouts/slideLayout1079.xml" ContentType="application/vnd.openxmlformats-officedocument.presentationml.slideLayout+xml"/>
  <Override PartName="/ppt/slideLayouts/slideLayout1080.xml" ContentType="application/vnd.openxmlformats-officedocument.presentationml.slideLayout+xml"/>
  <Override PartName="/ppt/slideLayouts/slideLayout1081.xml" ContentType="application/vnd.openxmlformats-officedocument.presentationml.slideLayout+xml"/>
  <Override PartName="/ppt/slideLayouts/slideLayout1082.xml" ContentType="application/vnd.openxmlformats-officedocument.presentationml.slideLayout+xml"/>
  <Override PartName="/ppt/slideLayouts/slideLayout1083.xml" ContentType="application/vnd.openxmlformats-officedocument.presentationml.slideLayout+xml"/>
  <Override PartName="/ppt/slideLayouts/slideLayout1084.xml" ContentType="application/vnd.openxmlformats-officedocument.presentationml.slideLayout+xml"/>
  <Override PartName="/ppt/slideLayouts/slideLayout1085.xml" ContentType="application/vnd.openxmlformats-officedocument.presentationml.slideLayout+xml"/>
  <Override PartName="/ppt/slideLayouts/slideLayout1086.xml" ContentType="application/vnd.openxmlformats-officedocument.presentationml.slideLayout+xml"/>
  <Override PartName="/ppt/slideLayouts/slideLayout1087.xml" ContentType="application/vnd.openxmlformats-officedocument.presentationml.slideLayout+xml"/>
  <Override PartName="/ppt/theme/theme99.xml" ContentType="application/vnd.openxmlformats-officedocument.theme+xml"/>
  <Override PartName="/ppt/slideLayouts/slideLayout1088.xml" ContentType="application/vnd.openxmlformats-officedocument.presentationml.slideLayout+xml"/>
  <Override PartName="/ppt/slideLayouts/slideLayout1089.xml" ContentType="application/vnd.openxmlformats-officedocument.presentationml.slideLayout+xml"/>
  <Override PartName="/ppt/slideLayouts/slideLayout1090.xml" ContentType="application/vnd.openxmlformats-officedocument.presentationml.slideLayout+xml"/>
  <Override PartName="/ppt/slideLayouts/slideLayout1091.xml" ContentType="application/vnd.openxmlformats-officedocument.presentationml.slideLayout+xml"/>
  <Override PartName="/ppt/slideLayouts/slideLayout1092.xml" ContentType="application/vnd.openxmlformats-officedocument.presentationml.slideLayout+xml"/>
  <Override PartName="/ppt/slideLayouts/slideLayout1093.xml" ContentType="application/vnd.openxmlformats-officedocument.presentationml.slideLayout+xml"/>
  <Override PartName="/ppt/slideLayouts/slideLayout1094.xml" ContentType="application/vnd.openxmlformats-officedocument.presentationml.slideLayout+xml"/>
  <Override PartName="/ppt/slideLayouts/slideLayout1095.xml" ContentType="application/vnd.openxmlformats-officedocument.presentationml.slideLayout+xml"/>
  <Override PartName="/ppt/slideLayouts/slideLayout1096.xml" ContentType="application/vnd.openxmlformats-officedocument.presentationml.slideLayout+xml"/>
  <Override PartName="/ppt/slideLayouts/slideLayout1097.xml" ContentType="application/vnd.openxmlformats-officedocument.presentationml.slideLayout+xml"/>
  <Override PartName="/ppt/slideLayouts/slideLayout1098.xml" ContentType="application/vnd.openxmlformats-officedocument.presentationml.slideLayout+xml"/>
  <Override PartName="/ppt/theme/theme100.xml" ContentType="application/vnd.openxmlformats-officedocument.theme+xml"/>
  <Override PartName="/ppt/slideLayouts/slideLayout1099.xml" ContentType="application/vnd.openxmlformats-officedocument.presentationml.slideLayout+xml"/>
  <Override PartName="/ppt/slideLayouts/slideLayout1100.xml" ContentType="application/vnd.openxmlformats-officedocument.presentationml.slideLayout+xml"/>
  <Override PartName="/ppt/slideLayouts/slideLayout1101.xml" ContentType="application/vnd.openxmlformats-officedocument.presentationml.slideLayout+xml"/>
  <Override PartName="/ppt/slideLayouts/slideLayout1102.xml" ContentType="application/vnd.openxmlformats-officedocument.presentationml.slideLayout+xml"/>
  <Override PartName="/ppt/slideLayouts/slideLayout1103.xml" ContentType="application/vnd.openxmlformats-officedocument.presentationml.slideLayout+xml"/>
  <Override PartName="/ppt/slideLayouts/slideLayout1104.xml" ContentType="application/vnd.openxmlformats-officedocument.presentationml.slideLayout+xml"/>
  <Override PartName="/ppt/slideLayouts/slideLayout1105.xml" ContentType="application/vnd.openxmlformats-officedocument.presentationml.slideLayout+xml"/>
  <Override PartName="/ppt/slideLayouts/slideLayout1106.xml" ContentType="application/vnd.openxmlformats-officedocument.presentationml.slideLayout+xml"/>
  <Override PartName="/ppt/slideLayouts/slideLayout1107.xml" ContentType="application/vnd.openxmlformats-officedocument.presentationml.slideLayout+xml"/>
  <Override PartName="/ppt/slideLayouts/slideLayout1108.xml" ContentType="application/vnd.openxmlformats-officedocument.presentationml.slideLayout+xml"/>
  <Override PartName="/ppt/slideLayouts/slideLayout1109.xml" ContentType="application/vnd.openxmlformats-officedocument.presentationml.slideLayout+xml"/>
  <Override PartName="/ppt/slideLayouts/slideLayout1110.xml" ContentType="application/vnd.openxmlformats-officedocument.presentationml.slideLayout+xml"/>
  <Override PartName="/ppt/slideLayouts/slideLayout1111.xml" ContentType="application/vnd.openxmlformats-officedocument.presentationml.slideLayout+xml"/>
  <Override PartName="/ppt/theme/theme101.xml" ContentType="application/vnd.openxmlformats-officedocument.theme+xml"/>
  <Override PartName="/ppt/slideLayouts/slideLayout1112.xml" ContentType="application/vnd.openxmlformats-officedocument.presentationml.slideLayout+xml"/>
  <Override PartName="/ppt/slideLayouts/slideLayout1113.xml" ContentType="application/vnd.openxmlformats-officedocument.presentationml.slideLayout+xml"/>
  <Override PartName="/ppt/slideLayouts/slideLayout1114.xml" ContentType="application/vnd.openxmlformats-officedocument.presentationml.slideLayout+xml"/>
  <Override PartName="/ppt/slideLayouts/slideLayout1115.xml" ContentType="application/vnd.openxmlformats-officedocument.presentationml.slideLayout+xml"/>
  <Override PartName="/ppt/slideLayouts/slideLayout1116.xml" ContentType="application/vnd.openxmlformats-officedocument.presentationml.slideLayout+xml"/>
  <Override PartName="/ppt/slideLayouts/slideLayout1117.xml" ContentType="application/vnd.openxmlformats-officedocument.presentationml.slideLayout+xml"/>
  <Override PartName="/ppt/slideLayouts/slideLayout1118.xml" ContentType="application/vnd.openxmlformats-officedocument.presentationml.slideLayout+xml"/>
  <Override PartName="/ppt/slideLayouts/slideLayout1119.xml" ContentType="application/vnd.openxmlformats-officedocument.presentationml.slideLayout+xml"/>
  <Override PartName="/ppt/slideLayouts/slideLayout1120.xml" ContentType="application/vnd.openxmlformats-officedocument.presentationml.slideLayout+xml"/>
  <Override PartName="/ppt/slideLayouts/slideLayout1121.xml" ContentType="application/vnd.openxmlformats-officedocument.presentationml.slideLayout+xml"/>
  <Override PartName="/ppt/slideLayouts/slideLayout1122.xml" ContentType="application/vnd.openxmlformats-officedocument.presentationml.slideLayout+xml"/>
  <Override PartName="/ppt/theme/theme102.xml" ContentType="application/vnd.openxmlformats-officedocument.theme+xml"/>
  <Override PartName="/ppt/slideLayouts/slideLayout1123.xml" ContentType="application/vnd.openxmlformats-officedocument.presentationml.slideLayout+xml"/>
  <Override PartName="/ppt/slideLayouts/slideLayout1124.xml" ContentType="application/vnd.openxmlformats-officedocument.presentationml.slideLayout+xml"/>
  <Override PartName="/ppt/slideLayouts/slideLayout1125.xml" ContentType="application/vnd.openxmlformats-officedocument.presentationml.slideLayout+xml"/>
  <Override PartName="/ppt/slideLayouts/slideLayout1126.xml" ContentType="application/vnd.openxmlformats-officedocument.presentationml.slideLayout+xml"/>
  <Override PartName="/ppt/slideLayouts/slideLayout1127.xml" ContentType="application/vnd.openxmlformats-officedocument.presentationml.slideLayout+xml"/>
  <Override PartName="/ppt/slideLayouts/slideLayout1128.xml" ContentType="application/vnd.openxmlformats-officedocument.presentationml.slideLayout+xml"/>
  <Override PartName="/ppt/slideLayouts/slideLayout1129.xml" ContentType="application/vnd.openxmlformats-officedocument.presentationml.slideLayout+xml"/>
  <Override PartName="/ppt/slideLayouts/slideLayout1130.xml" ContentType="application/vnd.openxmlformats-officedocument.presentationml.slideLayout+xml"/>
  <Override PartName="/ppt/slideLayouts/slideLayout1131.xml" ContentType="application/vnd.openxmlformats-officedocument.presentationml.slideLayout+xml"/>
  <Override PartName="/ppt/slideLayouts/slideLayout1132.xml" ContentType="application/vnd.openxmlformats-officedocument.presentationml.slideLayout+xml"/>
  <Override PartName="/ppt/slideLayouts/slideLayout1133.xml" ContentType="application/vnd.openxmlformats-officedocument.presentationml.slideLayout+xml"/>
  <Override PartName="/ppt/theme/theme103.xml" ContentType="application/vnd.openxmlformats-officedocument.theme+xml"/>
  <Override PartName="/ppt/slideLayouts/slideLayout1134.xml" ContentType="application/vnd.openxmlformats-officedocument.presentationml.slideLayout+xml"/>
  <Override PartName="/ppt/slideLayouts/slideLayout1135.xml" ContentType="application/vnd.openxmlformats-officedocument.presentationml.slideLayout+xml"/>
  <Override PartName="/ppt/slideLayouts/slideLayout1136.xml" ContentType="application/vnd.openxmlformats-officedocument.presentationml.slideLayout+xml"/>
  <Override PartName="/ppt/slideLayouts/slideLayout1137.xml" ContentType="application/vnd.openxmlformats-officedocument.presentationml.slideLayout+xml"/>
  <Override PartName="/ppt/slideLayouts/slideLayout1138.xml" ContentType="application/vnd.openxmlformats-officedocument.presentationml.slideLayout+xml"/>
  <Override PartName="/ppt/slideLayouts/slideLayout1139.xml" ContentType="application/vnd.openxmlformats-officedocument.presentationml.slideLayout+xml"/>
  <Override PartName="/ppt/slideLayouts/slideLayout1140.xml" ContentType="application/vnd.openxmlformats-officedocument.presentationml.slideLayout+xml"/>
  <Override PartName="/ppt/slideLayouts/slideLayout1141.xml" ContentType="application/vnd.openxmlformats-officedocument.presentationml.slideLayout+xml"/>
  <Override PartName="/ppt/slideLayouts/slideLayout1142.xml" ContentType="application/vnd.openxmlformats-officedocument.presentationml.slideLayout+xml"/>
  <Override PartName="/ppt/slideLayouts/slideLayout1143.xml" ContentType="application/vnd.openxmlformats-officedocument.presentationml.slideLayout+xml"/>
  <Override PartName="/ppt/slideLayouts/slideLayout1144.xml" ContentType="application/vnd.openxmlformats-officedocument.presentationml.slideLayout+xml"/>
  <Override PartName="/ppt/theme/theme104.xml" ContentType="application/vnd.openxmlformats-officedocument.theme+xml"/>
  <Override PartName="/ppt/slideLayouts/slideLayout1145.xml" ContentType="application/vnd.openxmlformats-officedocument.presentationml.slideLayout+xml"/>
  <Override PartName="/ppt/slideLayouts/slideLayout1146.xml" ContentType="application/vnd.openxmlformats-officedocument.presentationml.slideLayout+xml"/>
  <Override PartName="/ppt/slideLayouts/slideLayout1147.xml" ContentType="application/vnd.openxmlformats-officedocument.presentationml.slideLayout+xml"/>
  <Override PartName="/ppt/slideLayouts/slideLayout1148.xml" ContentType="application/vnd.openxmlformats-officedocument.presentationml.slideLayout+xml"/>
  <Override PartName="/ppt/slideLayouts/slideLayout1149.xml" ContentType="application/vnd.openxmlformats-officedocument.presentationml.slideLayout+xml"/>
  <Override PartName="/ppt/slideLayouts/slideLayout1150.xml" ContentType="application/vnd.openxmlformats-officedocument.presentationml.slideLayout+xml"/>
  <Override PartName="/ppt/slideLayouts/slideLayout1151.xml" ContentType="application/vnd.openxmlformats-officedocument.presentationml.slideLayout+xml"/>
  <Override PartName="/ppt/slideLayouts/slideLayout1152.xml" ContentType="application/vnd.openxmlformats-officedocument.presentationml.slideLayout+xml"/>
  <Override PartName="/ppt/slideLayouts/slideLayout1153.xml" ContentType="application/vnd.openxmlformats-officedocument.presentationml.slideLayout+xml"/>
  <Override PartName="/ppt/slideLayouts/slideLayout1154.xml" ContentType="application/vnd.openxmlformats-officedocument.presentationml.slideLayout+xml"/>
  <Override PartName="/ppt/slideLayouts/slideLayout1155.xml" ContentType="application/vnd.openxmlformats-officedocument.presentationml.slideLayout+xml"/>
  <Override PartName="/ppt/theme/theme105.xml" ContentType="application/vnd.openxmlformats-officedocument.theme+xml"/>
  <Override PartName="/ppt/slideLayouts/slideLayout1156.xml" ContentType="application/vnd.openxmlformats-officedocument.presentationml.slideLayout+xml"/>
  <Override PartName="/ppt/slideLayouts/slideLayout1157.xml" ContentType="application/vnd.openxmlformats-officedocument.presentationml.slideLayout+xml"/>
  <Override PartName="/ppt/slideLayouts/slideLayout1158.xml" ContentType="application/vnd.openxmlformats-officedocument.presentationml.slideLayout+xml"/>
  <Override PartName="/ppt/slideLayouts/slideLayout1159.xml" ContentType="application/vnd.openxmlformats-officedocument.presentationml.slideLayout+xml"/>
  <Override PartName="/ppt/slideLayouts/slideLayout1160.xml" ContentType="application/vnd.openxmlformats-officedocument.presentationml.slideLayout+xml"/>
  <Override PartName="/ppt/slideLayouts/slideLayout1161.xml" ContentType="application/vnd.openxmlformats-officedocument.presentationml.slideLayout+xml"/>
  <Override PartName="/ppt/slideLayouts/slideLayout1162.xml" ContentType="application/vnd.openxmlformats-officedocument.presentationml.slideLayout+xml"/>
  <Override PartName="/ppt/slideLayouts/slideLayout1163.xml" ContentType="application/vnd.openxmlformats-officedocument.presentationml.slideLayout+xml"/>
  <Override PartName="/ppt/slideLayouts/slideLayout1164.xml" ContentType="application/vnd.openxmlformats-officedocument.presentationml.slideLayout+xml"/>
  <Override PartName="/ppt/slideLayouts/slideLayout1165.xml" ContentType="application/vnd.openxmlformats-officedocument.presentationml.slideLayout+xml"/>
  <Override PartName="/ppt/slideLayouts/slideLayout1166.xml" ContentType="application/vnd.openxmlformats-officedocument.presentationml.slideLayout+xml"/>
  <Override PartName="/ppt/slideLayouts/slideLayout1167.xml" ContentType="application/vnd.openxmlformats-officedocument.presentationml.slideLayout+xml"/>
  <Override PartName="/ppt/theme/theme106.xml" ContentType="application/vnd.openxmlformats-officedocument.theme+xml"/>
  <Override PartName="/ppt/slideLayouts/slideLayout1168.xml" ContentType="application/vnd.openxmlformats-officedocument.presentationml.slideLayout+xml"/>
  <Override PartName="/ppt/slideLayouts/slideLayout1169.xml" ContentType="application/vnd.openxmlformats-officedocument.presentationml.slideLayout+xml"/>
  <Override PartName="/ppt/slideLayouts/slideLayout1170.xml" ContentType="application/vnd.openxmlformats-officedocument.presentationml.slideLayout+xml"/>
  <Override PartName="/ppt/slideLayouts/slideLayout1171.xml" ContentType="application/vnd.openxmlformats-officedocument.presentationml.slideLayout+xml"/>
  <Override PartName="/ppt/slideLayouts/slideLayout1172.xml" ContentType="application/vnd.openxmlformats-officedocument.presentationml.slideLayout+xml"/>
  <Override PartName="/ppt/slideLayouts/slideLayout1173.xml" ContentType="application/vnd.openxmlformats-officedocument.presentationml.slideLayout+xml"/>
  <Override PartName="/ppt/slideLayouts/slideLayout1174.xml" ContentType="application/vnd.openxmlformats-officedocument.presentationml.slideLayout+xml"/>
  <Override PartName="/ppt/slideLayouts/slideLayout1175.xml" ContentType="application/vnd.openxmlformats-officedocument.presentationml.slideLayout+xml"/>
  <Override PartName="/ppt/slideLayouts/slideLayout1176.xml" ContentType="application/vnd.openxmlformats-officedocument.presentationml.slideLayout+xml"/>
  <Override PartName="/ppt/slideLayouts/slideLayout1177.xml" ContentType="application/vnd.openxmlformats-officedocument.presentationml.slideLayout+xml"/>
  <Override PartName="/ppt/slideLayouts/slideLayout1178.xml" ContentType="application/vnd.openxmlformats-officedocument.presentationml.slideLayout+xml"/>
  <Override PartName="/ppt/theme/theme107.xml" ContentType="application/vnd.openxmlformats-officedocument.theme+xml"/>
  <Override PartName="/ppt/slideLayouts/slideLayout1179.xml" ContentType="application/vnd.openxmlformats-officedocument.presentationml.slideLayout+xml"/>
  <Override PartName="/ppt/slideLayouts/slideLayout1180.xml" ContentType="application/vnd.openxmlformats-officedocument.presentationml.slideLayout+xml"/>
  <Override PartName="/ppt/slideLayouts/slideLayout1181.xml" ContentType="application/vnd.openxmlformats-officedocument.presentationml.slideLayout+xml"/>
  <Override PartName="/ppt/slideLayouts/slideLayout1182.xml" ContentType="application/vnd.openxmlformats-officedocument.presentationml.slideLayout+xml"/>
  <Override PartName="/ppt/slideLayouts/slideLayout1183.xml" ContentType="application/vnd.openxmlformats-officedocument.presentationml.slideLayout+xml"/>
  <Override PartName="/ppt/slideLayouts/slideLayout1184.xml" ContentType="application/vnd.openxmlformats-officedocument.presentationml.slideLayout+xml"/>
  <Override PartName="/ppt/slideLayouts/slideLayout1185.xml" ContentType="application/vnd.openxmlformats-officedocument.presentationml.slideLayout+xml"/>
  <Override PartName="/ppt/slideLayouts/slideLayout1186.xml" ContentType="application/vnd.openxmlformats-officedocument.presentationml.slideLayout+xml"/>
  <Override PartName="/ppt/slideLayouts/slideLayout1187.xml" ContentType="application/vnd.openxmlformats-officedocument.presentationml.slideLayout+xml"/>
  <Override PartName="/ppt/slideLayouts/slideLayout1188.xml" ContentType="application/vnd.openxmlformats-officedocument.presentationml.slideLayout+xml"/>
  <Override PartName="/ppt/slideLayouts/slideLayout1189.xml" ContentType="application/vnd.openxmlformats-officedocument.presentationml.slideLayout+xml"/>
  <Override PartName="/ppt/theme/theme108.xml" ContentType="application/vnd.openxmlformats-officedocument.theme+xml"/>
  <Override PartName="/ppt/slideLayouts/slideLayout1190.xml" ContentType="application/vnd.openxmlformats-officedocument.presentationml.slideLayout+xml"/>
  <Override PartName="/ppt/slideLayouts/slideLayout1191.xml" ContentType="application/vnd.openxmlformats-officedocument.presentationml.slideLayout+xml"/>
  <Override PartName="/ppt/slideLayouts/slideLayout1192.xml" ContentType="application/vnd.openxmlformats-officedocument.presentationml.slideLayout+xml"/>
  <Override PartName="/ppt/slideLayouts/slideLayout1193.xml" ContentType="application/vnd.openxmlformats-officedocument.presentationml.slideLayout+xml"/>
  <Override PartName="/ppt/slideLayouts/slideLayout1194.xml" ContentType="application/vnd.openxmlformats-officedocument.presentationml.slideLayout+xml"/>
  <Override PartName="/ppt/slideLayouts/slideLayout1195.xml" ContentType="application/vnd.openxmlformats-officedocument.presentationml.slideLayout+xml"/>
  <Override PartName="/ppt/slideLayouts/slideLayout1196.xml" ContentType="application/vnd.openxmlformats-officedocument.presentationml.slideLayout+xml"/>
  <Override PartName="/ppt/slideLayouts/slideLayout1197.xml" ContentType="application/vnd.openxmlformats-officedocument.presentationml.slideLayout+xml"/>
  <Override PartName="/ppt/slideLayouts/slideLayout1198.xml" ContentType="application/vnd.openxmlformats-officedocument.presentationml.slideLayout+xml"/>
  <Override PartName="/ppt/slideLayouts/slideLayout1199.xml" ContentType="application/vnd.openxmlformats-officedocument.presentationml.slideLayout+xml"/>
  <Override PartName="/ppt/slideLayouts/slideLayout1200.xml" ContentType="application/vnd.openxmlformats-officedocument.presentationml.slideLayout+xml"/>
  <Override PartName="/ppt/theme/theme109.xml" ContentType="application/vnd.openxmlformats-officedocument.theme+xml"/>
  <Override PartName="/ppt/slideLayouts/slideLayout1201.xml" ContentType="application/vnd.openxmlformats-officedocument.presentationml.slideLayout+xml"/>
  <Override PartName="/ppt/slideLayouts/slideLayout1202.xml" ContentType="application/vnd.openxmlformats-officedocument.presentationml.slideLayout+xml"/>
  <Override PartName="/ppt/slideLayouts/slideLayout1203.xml" ContentType="application/vnd.openxmlformats-officedocument.presentationml.slideLayout+xml"/>
  <Override PartName="/ppt/slideLayouts/slideLayout1204.xml" ContentType="application/vnd.openxmlformats-officedocument.presentationml.slideLayout+xml"/>
  <Override PartName="/ppt/slideLayouts/slideLayout1205.xml" ContentType="application/vnd.openxmlformats-officedocument.presentationml.slideLayout+xml"/>
  <Override PartName="/ppt/slideLayouts/slideLayout1206.xml" ContentType="application/vnd.openxmlformats-officedocument.presentationml.slideLayout+xml"/>
  <Override PartName="/ppt/slideLayouts/slideLayout1207.xml" ContentType="application/vnd.openxmlformats-officedocument.presentationml.slideLayout+xml"/>
  <Override PartName="/ppt/slideLayouts/slideLayout1208.xml" ContentType="application/vnd.openxmlformats-officedocument.presentationml.slideLayout+xml"/>
  <Override PartName="/ppt/slideLayouts/slideLayout1209.xml" ContentType="application/vnd.openxmlformats-officedocument.presentationml.slideLayout+xml"/>
  <Override PartName="/ppt/slideLayouts/slideLayout1210.xml" ContentType="application/vnd.openxmlformats-officedocument.presentationml.slideLayout+xml"/>
  <Override PartName="/ppt/slideLayouts/slideLayout1211.xml" ContentType="application/vnd.openxmlformats-officedocument.presentationml.slideLayout+xml"/>
  <Override PartName="/ppt/theme/theme110.xml" ContentType="application/vnd.openxmlformats-officedocument.theme+xml"/>
  <Override PartName="/ppt/slideLayouts/slideLayout1212.xml" ContentType="application/vnd.openxmlformats-officedocument.presentationml.slideLayout+xml"/>
  <Override PartName="/ppt/slideLayouts/slideLayout1213.xml" ContentType="application/vnd.openxmlformats-officedocument.presentationml.slideLayout+xml"/>
  <Override PartName="/ppt/slideLayouts/slideLayout1214.xml" ContentType="application/vnd.openxmlformats-officedocument.presentationml.slideLayout+xml"/>
  <Override PartName="/ppt/slideLayouts/slideLayout1215.xml" ContentType="application/vnd.openxmlformats-officedocument.presentationml.slideLayout+xml"/>
  <Override PartName="/ppt/slideLayouts/slideLayout1216.xml" ContentType="application/vnd.openxmlformats-officedocument.presentationml.slideLayout+xml"/>
  <Override PartName="/ppt/slideLayouts/slideLayout1217.xml" ContentType="application/vnd.openxmlformats-officedocument.presentationml.slideLayout+xml"/>
  <Override PartName="/ppt/slideLayouts/slideLayout1218.xml" ContentType="application/vnd.openxmlformats-officedocument.presentationml.slideLayout+xml"/>
  <Override PartName="/ppt/slideLayouts/slideLayout1219.xml" ContentType="application/vnd.openxmlformats-officedocument.presentationml.slideLayout+xml"/>
  <Override PartName="/ppt/slideLayouts/slideLayout1220.xml" ContentType="application/vnd.openxmlformats-officedocument.presentationml.slideLayout+xml"/>
  <Override PartName="/ppt/slideLayouts/slideLayout1221.xml" ContentType="application/vnd.openxmlformats-officedocument.presentationml.slideLayout+xml"/>
  <Override PartName="/ppt/slideLayouts/slideLayout1222.xml" ContentType="application/vnd.openxmlformats-officedocument.presentationml.slideLayout+xml"/>
  <Override PartName="/ppt/theme/theme111.xml" ContentType="application/vnd.openxmlformats-officedocument.theme+xml"/>
  <Override PartName="/ppt/slideLayouts/slideLayout1223.xml" ContentType="application/vnd.openxmlformats-officedocument.presentationml.slideLayout+xml"/>
  <Override PartName="/ppt/slideLayouts/slideLayout1224.xml" ContentType="application/vnd.openxmlformats-officedocument.presentationml.slideLayout+xml"/>
  <Override PartName="/ppt/slideLayouts/slideLayout1225.xml" ContentType="application/vnd.openxmlformats-officedocument.presentationml.slideLayout+xml"/>
  <Override PartName="/ppt/slideLayouts/slideLayout1226.xml" ContentType="application/vnd.openxmlformats-officedocument.presentationml.slideLayout+xml"/>
  <Override PartName="/ppt/slideLayouts/slideLayout1227.xml" ContentType="application/vnd.openxmlformats-officedocument.presentationml.slideLayout+xml"/>
  <Override PartName="/ppt/slideLayouts/slideLayout1228.xml" ContentType="application/vnd.openxmlformats-officedocument.presentationml.slideLayout+xml"/>
  <Override PartName="/ppt/slideLayouts/slideLayout1229.xml" ContentType="application/vnd.openxmlformats-officedocument.presentationml.slideLayout+xml"/>
  <Override PartName="/ppt/slideLayouts/slideLayout1230.xml" ContentType="application/vnd.openxmlformats-officedocument.presentationml.slideLayout+xml"/>
  <Override PartName="/ppt/slideLayouts/slideLayout1231.xml" ContentType="application/vnd.openxmlformats-officedocument.presentationml.slideLayout+xml"/>
  <Override PartName="/ppt/slideLayouts/slideLayout1232.xml" ContentType="application/vnd.openxmlformats-officedocument.presentationml.slideLayout+xml"/>
  <Override PartName="/ppt/slideLayouts/slideLayout1233.xml" ContentType="application/vnd.openxmlformats-officedocument.presentationml.slideLayout+xml"/>
  <Override PartName="/ppt/theme/theme112.xml" ContentType="application/vnd.openxmlformats-officedocument.theme+xml"/>
  <Override PartName="/ppt/slideLayouts/slideLayout1234.xml" ContentType="application/vnd.openxmlformats-officedocument.presentationml.slideLayout+xml"/>
  <Override PartName="/ppt/slideLayouts/slideLayout1235.xml" ContentType="application/vnd.openxmlformats-officedocument.presentationml.slideLayout+xml"/>
  <Override PartName="/ppt/slideLayouts/slideLayout1236.xml" ContentType="application/vnd.openxmlformats-officedocument.presentationml.slideLayout+xml"/>
  <Override PartName="/ppt/slideLayouts/slideLayout1237.xml" ContentType="application/vnd.openxmlformats-officedocument.presentationml.slideLayout+xml"/>
  <Override PartName="/ppt/slideLayouts/slideLayout1238.xml" ContentType="application/vnd.openxmlformats-officedocument.presentationml.slideLayout+xml"/>
  <Override PartName="/ppt/slideLayouts/slideLayout1239.xml" ContentType="application/vnd.openxmlformats-officedocument.presentationml.slideLayout+xml"/>
  <Override PartName="/ppt/slideLayouts/slideLayout1240.xml" ContentType="application/vnd.openxmlformats-officedocument.presentationml.slideLayout+xml"/>
  <Override PartName="/ppt/slideLayouts/slideLayout1241.xml" ContentType="application/vnd.openxmlformats-officedocument.presentationml.slideLayout+xml"/>
  <Override PartName="/ppt/slideLayouts/slideLayout1242.xml" ContentType="application/vnd.openxmlformats-officedocument.presentationml.slideLayout+xml"/>
  <Override PartName="/ppt/slideLayouts/slideLayout1243.xml" ContentType="application/vnd.openxmlformats-officedocument.presentationml.slideLayout+xml"/>
  <Override PartName="/ppt/slideLayouts/slideLayout1244.xml" ContentType="application/vnd.openxmlformats-officedocument.presentationml.slideLayout+xml"/>
  <Override PartName="/ppt/theme/theme113.xml" ContentType="application/vnd.openxmlformats-officedocument.theme+xml"/>
  <Override PartName="/ppt/slideLayouts/slideLayout1245.xml" ContentType="application/vnd.openxmlformats-officedocument.presentationml.slideLayout+xml"/>
  <Override PartName="/ppt/slideLayouts/slideLayout1246.xml" ContentType="application/vnd.openxmlformats-officedocument.presentationml.slideLayout+xml"/>
  <Override PartName="/ppt/slideLayouts/slideLayout1247.xml" ContentType="application/vnd.openxmlformats-officedocument.presentationml.slideLayout+xml"/>
  <Override PartName="/ppt/slideLayouts/slideLayout1248.xml" ContentType="application/vnd.openxmlformats-officedocument.presentationml.slideLayout+xml"/>
  <Override PartName="/ppt/slideLayouts/slideLayout1249.xml" ContentType="application/vnd.openxmlformats-officedocument.presentationml.slideLayout+xml"/>
  <Override PartName="/ppt/slideLayouts/slideLayout1250.xml" ContentType="application/vnd.openxmlformats-officedocument.presentationml.slideLayout+xml"/>
  <Override PartName="/ppt/slideLayouts/slideLayout1251.xml" ContentType="application/vnd.openxmlformats-officedocument.presentationml.slideLayout+xml"/>
  <Override PartName="/ppt/slideLayouts/slideLayout1252.xml" ContentType="application/vnd.openxmlformats-officedocument.presentationml.slideLayout+xml"/>
  <Override PartName="/ppt/slideLayouts/slideLayout1253.xml" ContentType="application/vnd.openxmlformats-officedocument.presentationml.slideLayout+xml"/>
  <Override PartName="/ppt/slideLayouts/slideLayout1254.xml" ContentType="application/vnd.openxmlformats-officedocument.presentationml.slideLayout+xml"/>
  <Override PartName="/ppt/slideLayouts/slideLayout1255.xml" ContentType="application/vnd.openxmlformats-officedocument.presentationml.slideLayout+xml"/>
  <Override PartName="/ppt/slideLayouts/slideLayout1256.xml" ContentType="application/vnd.openxmlformats-officedocument.presentationml.slideLayout+xml"/>
  <Override PartName="/ppt/theme/theme114.xml" ContentType="application/vnd.openxmlformats-officedocument.theme+xml"/>
  <Override PartName="/ppt/slideLayouts/slideLayout1257.xml" ContentType="application/vnd.openxmlformats-officedocument.presentationml.slideLayout+xml"/>
  <Override PartName="/ppt/slideLayouts/slideLayout1258.xml" ContentType="application/vnd.openxmlformats-officedocument.presentationml.slideLayout+xml"/>
  <Override PartName="/ppt/slideLayouts/slideLayout1259.xml" ContentType="application/vnd.openxmlformats-officedocument.presentationml.slideLayout+xml"/>
  <Override PartName="/ppt/slideLayouts/slideLayout1260.xml" ContentType="application/vnd.openxmlformats-officedocument.presentationml.slideLayout+xml"/>
  <Override PartName="/ppt/slideLayouts/slideLayout1261.xml" ContentType="application/vnd.openxmlformats-officedocument.presentationml.slideLayout+xml"/>
  <Override PartName="/ppt/slideLayouts/slideLayout1262.xml" ContentType="application/vnd.openxmlformats-officedocument.presentationml.slideLayout+xml"/>
  <Override PartName="/ppt/slideLayouts/slideLayout1263.xml" ContentType="application/vnd.openxmlformats-officedocument.presentationml.slideLayout+xml"/>
  <Override PartName="/ppt/slideLayouts/slideLayout1264.xml" ContentType="application/vnd.openxmlformats-officedocument.presentationml.slideLayout+xml"/>
  <Override PartName="/ppt/slideLayouts/slideLayout1265.xml" ContentType="application/vnd.openxmlformats-officedocument.presentationml.slideLayout+xml"/>
  <Override PartName="/ppt/slideLayouts/slideLayout1266.xml" ContentType="application/vnd.openxmlformats-officedocument.presentationml.slideLayout+xml"/>
  <Override PartName="/ppt/slideLayouts/slideLayout1267.xml" ContentType="application/vnd.openxmlformats-officedocument.presentationml.slideLayout+xml"/>
  <Override PartName="/ppt/theme/theme115.xml" ContentType="application/vnd.openxmlformats-officedocument.theme+xml"/>
  <Override PartName="/ppt/slideLayouts/slideLayout1268.xml" ContentType="application/vnd.openxmlformats-officedocument.presentationml.slideLayout+xml"/>
  <Override PartName="/ppt/slideLayouts/slideLayout1269.xml" ContentType="application/vnd.openxmlformats-officedocument.presentationml.slideLayout+xml"/>
  <Override PartName="/ppt/slideLayouts/slideLayout1270.xml" ContentType="application/vnd.openxmlformats-officedocument.presentationml.slideLayout+xml"/>
  <Override PartName="/ppt/slideLayouts/slideLayout1271.xml" ContentType="application/vnd.openxmlformats-officedocument.presentationml.slideLayout+xml"/>
  <Override PartName="/ppt/slideLayouts/slideLayout1272.xml" ContentType="application/vnd.openxmlformats-officedocument.presentationml.slideLayout+xml"/>
  <Override PartName="/ppt/slideLayouts/slideLayout1273.xml" ContentType="application/vnd.openxmlformats-officedocument.presentationml.slideLayout+xml"/>
  <Override PartName="/ppt/slideLayouts/slideLayout1274.xml" ContentType="application/vnd.openxmlformats-officedocument.presentationml.slideLayout+xml"/>
  <Override PartName="/ppt/slideLayouts/slideLayout1275.xml" ContentType="application/vnd.openxmlformats-officedocument.presentationml.slideLayout+xml"/>
  <Override PartName="/ppt/slideLayouts/slideLayout1276.xml" ContentType="application/vnd.openxmlformats-officedocument.presentationml.slideLayout+xml"/>
  <Override PartName="/ppt/slideLayouts/slideLayout1277.xml" ContentType="application/vnd.openxmlformats-officedocument.presentationml.slideLayout+xml"/>
  <Override PartName="/ppt/slideLayouts/slideLayout1278.xml" ContentType="application/vnd.openxmlformats-officedocument.presentationml.slideLayout+xml"/>
  <Override PartName="/ppt/theme/theme116.xml" ContentType="application/vnd.openxmlformats-officedocument.theme+xml"/>
  <Override PartName="/ppt/slideLayouts/slideLayout1279.xml" ContentType="application/vnd.openxmlformats-officedocument.presentationml.slideLayout+xml"/>
  <Override PartName="/ppt/slideLayouts/slideLayout1280.xml" ContentType="application/vnd.openxmlformats-officedocument.presentationml.slideLayout+xml"/>
  <Override PartName="/ppt/slideLayouts/slideLayout1281.xml" ContentType="application/vnd.openxmlformats-officedocument.presentationml.slideLayout+xml"/>
  <Override PartName="/ppt/slideLayouts/slideLayout1282.xml" ContentType="application/vnd.openxmlformats-officedocument.presentationml.slideLayout+xml"/>
  <Override PartName="/ppt/slideLayouts/slideLayout1283.xml" ContentType="application/vnd.openxmlformats-officedocument.presentationml.slideLayout+xml"/>
  <Override PartName="/ppt/slideLayouts/slideLayout1284.xml" ContentType="application/vnd.openxmlformats-officedocument.presentationml.slideLayout+xml"/>
  <Override PartName="/ppt/slideLayouts/slideLayout1285.xml" ContentType="application/vnd.openxmlformats-officedocument.presentationml.slideLayout+xml"/>
  <Override PartName="/ppt/slideLayouts/slideLayout1286.xml" ContentType="application/vnd.openxmlformats-officedocument.presentationml.slideLayout+xml"/>
  <Override PartName="/ppt/slideLayouts/slideLayout1287.xml" ContentType="application/vnd.openxmlformats-officedocument.presentationml.slideLayout+xml"/>
  <Override PartName="/ppt/slideLayouts/slideLayout1288.xml" ContentType="application/vnd.openxmlformats-officedocument.presentationml.slideLayout+xml"/>
  <Override PartName="/ppt/slideLayouts/slideLayout1289.xml" ContentType="application/vnd.openxmlformats-officedocument.presentationml.slideLayout+xml"/>
  <Override PartName="/ppt/theme/theme117.xml" ContentType="application/vnd.openxmlformats-officedocument.theme+xml"/>
  <Override PartName="/ppt/slideLayouts/slideLayout1290.xml" ContentType="application/vnd.openxmlformats-officedocument.presentationml.slideLayout+xml"/>
  <Override PartName="/ppt/slideLayouts/slideLayout1291.xml" ContentType="application/vnd.openxmlformats-officedocument.presentationml.slideLayout+xml"/>
  <Override PartName="/ppt/slideLayouts/slideLayout1292.xml" ContentType="application/vnd.openxmlformats-officedocument.presentationml.slideLayout+xml"/>
  <Override PartName="/ppt/slideLayouts/slideLayout1293.xml" ContentType="application/vnd.openxmlformats-officedocument.presentationml.slideLayout+xml"/>
  <Override PartName="/ppt/slideLayouts/slideLayout1294.xml" ContentType="application/vnd.openxmlformats-officedocument.presentationml.slideLayout+xml"/>
  <Override PartName="/ppt/slideLayouts/slideLayout1295.xml" ContentType="application/vnd.openxmlformats-officedocument.presentationml.slideLayout+xml"/>
  <Override PartName="/ppt/slideLayouts/slideLayout1296.xml" ContentType="application/vnd.openxmlformats-officedocument.presentationml.slideLayout+xml"/>
  <Override PartName="/ppt/slideLayouts/slideLayout1297.xml" ContentType="application/vnd.openxmlformats-officedocument.presentationml.slideLayout+xml"/>
  <Override PartName="/ppt/slideLayouts/slideLayout1298.xml" ContentType="application/vnd.openxmlformats-officedocument.presentationml.slideLayout+xml"/>
  <Override PartName="/ppt/slideLayouts/slideLayout1299.xml" ContentType="application/vnd.openxmlformats-officedocument.presentationml.slideLayout+xml"/>
  <Override PartName="/ppt/slideLayouts/slideLayout1300.xml" ContentType="application/vnd.openxmlformats-officedocument.presentationml.slideLayout+xml"/>
  <Override PartName="/ppt/theme/theme118.xml" ContentType="application/vnd.openxmlformats-officedocument.theme+xml"/>
  <Override PartName="/ppt/slideLayouts/slideLayout1301.xml" ContentType="application/vnd.openxmlformats-officedocument.presentationml.slideLayout+xml"/>
  <Override PartName="/ppt/slideLayouts/slideLayout1302.xml" ContentType="application/vnd.openxmlformats-officedocument.presentationml.slideLayout+xml"/>
  <Override PartName="/ppt/slideLayouts/slideLayout1303.xml" ContentType="application/vnd.openxmlformats-officedocument.presentationml.slideLayout+xml"/>
  <Override PartName="/ppt/slideLayouts/slideLayout1304.xml" ContentType="application/vnd.openxmlformats-officedocument.presentationml.slideLayout+xml"/>
  <Override PartName="/ppt/slideLayouts/slideLayout1305.xml" ContentType="application/vnd.openxmlformats-officedocument.presentationml.slideLayout+xml"/>
  <Override PartName="/ppt/slideLayouts/slideLayout1306.xml" ContentType="application/vnd.openxmlformats-officedocument.presentationml.slideLayout+xml"/>
  <Override PartName="/ppt/slideLayouts/slideLayout1307.xml" ContentType="application/vnd.openxmlformats-officedocument.presentationml.slideLayout+xml"/>
  <Override PartName="/ppt/slideLayouts/slideLayout1308.xml" ContentType="application/vnd.openxmlformats-officedocument.presentationml.slideLayout+xml"/>
  <Override PartName="/ppt/slideLayouts/slideLayout1309.xml" ContentType="application/vnd.openxmlformats-officedocument.presentationml.slideLayout+xml"/>
  <Override PartName="/ppt/slideLayouts/slideLayout1310.xml" ContentType="application/vnd.openxmlformats-officedocument.presentationml.slideLayout+xml"/>
  <Override PartName="/ppt/slideLayouts/slideLayout1311.xml" ContentType="application/vnd.openxmlformats-officedocument.presentationml.slideLayout+xml"/>
  <Override PartName="/ppt/theme/theme119.xml" ContentType="application/vnd.openxmlformats-officedocument.theme+xml"/>
  <Override PartName="/ppt/slideLayouts/slideLayout1312.xml" ContentType="application/vnd.openxmlformats-officedocument.presentationml.slideLayout+xml"/>
  <Override PartName="/ppt/slideLayouts/slideLayout1313.xml" ContentType="application/vnd.openxmlformats-officedocument.presentationml.slideLayout+xml"/>
  <Override PartName="/ppt/slideLayouts/slideLayout1314.xml" ContentType="application/vnd.openxmlformats-officedocument.presentationml.slideLayout+xml"/>
  <Override PartName="/ppt/slideLayouts/slideLayout1315.xml" ContentType="application/vnd.openxmlformats-officedocument.presentationml.slideLayout+xml"/>
  <Override PartName="/ppt/slideLayouts/slideLayout1316.xml" ContentType="application/vnd.openxmlformats-officedocument.presentationml.slideLayout+xml"/>
  <Override PartName="/ppt/slideLayouts/slideLayout1317.xml" ContentType="application/vnd.openxmlformats-officedocument.presentationml.slideLayout+xml"/>
  <Override PartName="/ppt/slideLayouts/slideLayout1318.xml" ContentType="application/vnd.openxmlformats-officedocument.presentationml.slideLayout+xml"/>
  <Override PartName="/ppt/slideLayouts/slideLayout1319.xml" ContentType="application/vnd.openxmlformats-officedocument.presentationml.slideLayout+xml"/>
  <Override PartName="/ppt/slideLayouts/slideLayout1320.xml" ContentType="application/vnd.openxmlformats-officedocument.presentationml.slideLayout+xml"/>
  <Override PartName="/ppt/slideLayouts/slideLayout1321.xml" ContentType="application/vnd.openxmlformats-officedocument.presentationml.slideLayout+xml"/>
  <Override PartName="/ppt/slideLayouts/slideLayout1322.xml" ContentType="application/vnd.openxmlformats-officedocument.presentationml.slideLayout+xml"/>
  <Override PartName="/ppt/theme/theme120.xml" ContentType="application/vnd.openxmlformats-officedocument.theme+xml"/>
  <Override PartName="/ppt/slideLayouts/slideLayout1323.xml" ContentType="application/vnd.openxmlformats-officedocument.presentationml.slideLayout+xml"/>
  <Override PartName="/ppt/slideLayouts/slideLayout1324.xml" ContentType="application/vnd.openxmlformats-officedocument.presentationml.slideLayout+xml"/>
  <Override PartName="/ppt/slideLayouts/slideLayout1325.xml" ContentType="application/vnd.openxmlformats-officedocument.presentationml.slideLayout+xml"/>
  <Override PartName="/ppt/slideLayouts/slideLayout1326.xml" ContentType="application/vnd.openxmlformats-officedocument.presentationml.slideLayout+xml"/>
  <Override PartName="/ppt/slideLayouts/slideLayout1327.xml" ContentType="application/vnd.openxmlformats-officedocument.presentationml.slideLayout+xml"/>
  <Override PartName="/ppt/slideLayouts/slideLayout1328.xml" ContentType="application/vnd.openxmlformats-officedocument.presentationml.slideLayout+xml"/>
  <Override PartName="/ppt/slideLayouts/slideLayout1329.xml" ContentType="application/vnd.openxmlformats-officedocument.presentationml.slideLayout+xml"/>
  <Override PartName="/ppt/slideLayouts/slideLayout1330.xml" ContentType="application/vnd.openxmlformats-officedocument.presentationml.slideLayout+xml"/>
  <Override PartName="/ppt/slideLayouts/slideLayout1331.xml" ContentType="application/vnd.openxmlformats-officedocument.presentationml.slideLayout+xml"/>
  <Override PartName="/ppt/slideLayouts/slideLayout1332.xml" ContentType="application/vnd.openxmlformats-officedocument.presentationml.slideLayout+xml"/>
  <Override PartName="/ppt/slideLayouts/slideLayout1333.xml" ContentType="application/vnd.openxmlformats-officedocument.presentationml.slideLayout+xml"/>
  <Override PartName="/ppt/theme/theme121.xml" ContentType="application/vnd.openxmlformats-officedocument.theme+xml"/>
  <Override PartName="/ppt/slideLayouts/slideLayout1334.xml" ContentType="application/vnd.openxmlformats-officedocument.presentationml.slideLayout+xml"/>
  <Override PartName="/ppt/slideLayouts/slideLayout1335.xml" ContentType="application/vnd.openxmlformats-officedocument.presentationml.slideLayout+xml"/>
  <Override PartName="/ppt/slideLayouts/slideLayout1336.xml" ContentType="application/vnd.openxmlformats-officedocument.presentationml.slideLayout+xml"/>
  <Override PartName="/ppt/slideLayouts/slideLayout1337.xml" ContentType="application/vnd.openxmlformats-officedocument.presentationml.slideLayout+xml"/>
  <Override PartName="/ppt/slideLayouts/slideLayout1338.xml" ContentType="application/vnd.openxmlformats-officedocument.presentationml.slideLayout+xml"/>
  <Override PartName="/ppt/slideLayouts/slideLayout1339.xml" ContentType="application/vnd.openxmlformats-officedocument.presentationml.slideLayout+xml"/>
  <Override PartName="/ppt/slideLayouts/slideLayout1340.xml" ContentType="application/vnd.openxmlformats-officedocument.presentationml.slideLayout+xml"/>
  <Override PartName="/ppt/slideLayouts/slideLayout1341.xml" ContentType="application/vnd.openxmlformats-officedocument.presentationml.slideLayout+xml"/>
  <Override PartName="/ppt/slideLayouts/slideLayout1342.xml" ContentType="application/vnd.openxmlformats-officedocument.presentationml.slideLayout+xml"/>
  <Override PartName="/ppt/slideLayouts/slideLayout1343.xml" ContentType="application/vnd.openxmlformats-officedocument.presentationml.slideLayout+xml"/>
  <Override PartName="/ppt/slideLayouts/slideLayout1344.xml" ContentType="application/vnd.openxmlformats-officedocument.presentationml.slideLayout+xml"/>
  <Override PartName="/ppt/theme/theme122.xml" ContentType="application/vnd.openxmlformats-officedocument.theme+xml"/>
  <Override PartName="/ppt/slideLayouts/slideLayout1345.xml" ContentType="application/vnd.openxmlformats-officedocument.presentationml.slideLayout+xml"/>
  <Override PartName="/ppt/slideLayouts/slideLayout1346.xml" ContentType="application/vnd.openxmlformats-officedocument.presentationml.slideLayout+xml"/>
  <Override PartName="/ppt/slideLayouts/slideLayout1347.xml" ContentType="application/vnd.openxmlformats-officedocument.presentationml.slideLayout+xml"/>
  <Override PartName="/ppt/slideLayouts/slideLayout1348.xml" ContentType="application/vnd.openxmlformats-officedocument.presentationml.slideLayout+xml"/>
  <Override PartName="/ppt/slideLayouts/slideLayout1349.xml" ContentType="application/vnd.openxmlformats-officedocument.presentationml.slideLayout+xml"/>
  <Override PartName="/ppt/slideLayouts/slideLayout1350.xml" ContentType="application/vnd.openxmlformats-officedocument.presentationml.slideLayout+xml"/>
  <Override PartName="/ppt/slideLayouts/slideLayout1351.xml" ContentType="application/vnd.openxmlformats-officedocument.presentationml.slideLayout+xml"/>
  <Override PartName="/ppt/slideLayouts/slideLayout1352.xml" ContentType="application/vnd.openxmlformats-officedocument.presentationml.slideLayout+xml"/>
  <Override PartName="/ppt/slideLayouts/slideLayout1353.xml" ContentType="application/vnd.openxmlformats-officedocument.presentationml.slideLayout+xml"/>
  <Override PartName="/ppt/slideLayouts/slideLayout1354.xml" ContentType="application/vnd.openxmlformats-officedocument.presentationml.slideLayout+xml"/>
  <Override PartName="/ppt/slideLayouts/slideLayout1355.xml" ContentType="application/vnd.openxmlformats-officedocument.presentationml.slideLayout+xml"/>
  <Override PartName="/ppt/theme/theme123.xml" ContentType="application/vnd.openxmlformats-officedocument.theme+xml"/>
  <Override PartName="/ppt/slideLayouts/slideLayout1356.xml" ContentType="application/vnd.openxmlformats-officedocument.presentationml.slideLayout+xml"/>
  <Override PartName="/ppt/slideLayouts/slideLayout1357.xml" ContentType="application/vnd.openxmlformats-officedocument.presentationml.slideLayout+xml"/>
  <Override PartName="/ppt/slideLayouts/slideLayout1358.xml" ContentType="application/vnd.openxmlformats-officedocument.presentationml.slideLayout+xml"/>
  <Override PartName="/ppt/slideLayouts/slideLayout1359.xml" ContentType="application/vnd.openxmlformats-officedocument.presentationml.slideLayout+xml"/>
  <Override PartName="/ppt/slideLayouts/slideLayout1360.xml" ContentType="application/vnd.openxmlformats-officedocument.presentationml.slideLayout+xml"/>
  <Override PartName="/ppt/slideLayouts/slideLayout1361.xml" ContentType="application/vnd.openxmlformats-officedocument.presentationml.slideLayout+xml"/>
  <Override PartName="/ppt/slideLayouts/slideLayout1362.xml" ContentType="application/vnd.openxmlformats-officedocument.presentationml.slideLayout+xml"/>
  <Override PartName="/ppt/slideLayouts/slideLayout1363.xml" ContentType="application/vnd.openxmlformats-officedocument.presentationml.slideLayout+xml"/>
  <Override PartName="/ppt/slideLayouts/slideLayout1364.xml" ContentType="application/vnd.openxmlformats-officedocument.presentationml.slideLayout+xml"/>
  <Override PartName="/ppt/slideLayouts/slideLayout1365.xml" ContentType="application/vnd.openxmlformats-officedocument.presentationml.slideLayout+xml"/>
  <Override PartName="/ppt/slideLayouts/slideLayout1366.xml" ContentType="application/vnd.openxmlformats-officedocument.presentationml.slideLayout+xml"/>
  <Override PartName="/ppt/theme/theme124.xml" ContentType="application/vnd.openxmlformats-officedocument.theme+xml"/>
  <Override PartName="/ppt/slideLayouts/slideLayout1367.xml" ContentType="application/vnd.openxmlformats-officedocument.presentationml.slideLayout+xml"/>
  <Override PartName="/ppt/slideLayouts/slideLayout1368.xml" ContentType="application/vnd.openxmlformats-officedocument.presentationml.slideLayout+xml"/>
  <Override PartName="/ppt/slideLayouts/slideLayout1369.xml" ContentType="application/vnd.openxmlformats-officedocument.presentationml.slideLayout+xml"/>
  <Override PartName="/ppt/slideLayouts/slideLayout1370.xml" ContentType="application/vnd.openxmlformats-officedocument.presentationml.slideLayout+xml"/>
  <Override PartName="/ppt/slideLayouts/slideLayout1371.xml" ContentType="application/vnd.openxmlformats-officedocument.presentationml.slideLayout+xml"/>
  <Override PartName="/ppt/slideLayouts/slideLayout1372.xml" ContentType="application/vnd.openxmlformats-officedocument.presentationml.slideLayout+xml"/>
  <Override PartName="/ppt/slideLayouts/slideLayout1373.xml" ContentType="application/vnd.openxmlformats-officedocument.presentationml.slideLayout+xml"/>
  <Override PartName="/ppt/slideLayouts/slideLayout1374.xml" ContentType="application/vnd.openxmlformats-officedocument.presentationml.slideLayout+xml"/>
  <Override PartName="/ppt/slideLayouts/slideLayout1375.xml" ContentType="application/vnd.openxmlformats-officedocument.presentationml.slideLayout+xml"/>
  <Override PartName="/ppt/slideLayouts/slideLayout1376.xml" ContentType="application/vnd.openxmlformats-officedocument.presentationml.slideLayout+xml"/>
  <Override PartName="/ppt/slideLayouts/slideLayout1377.xml" ContentType="application/vnd.openxmlformats-officedocument.presentationml.slideLayout+xml"/>
  <Override PartName="/ppt/theme/theme125.xml" ContentType="application/vnd.openxmlformats-officedocument.theme+xml"/>
  <Override PartName="/ppt/slideLayouts/slideLayout1378.xml" ContentType="application/vnd.openxmlformats-officedocument.presentationml.slideLayout+xml"/>
  <Override PartName="/ppt/slideLayouts/slideLayout1379.xml" ContentType="application/vnd.openxmlformats-officedocument.presentationml.slideLayout+xml"/>
  <Override PartName="/ppt/slideLayouts/slideLayout1380.xml" ContentType="application/vnd.openxmlformats-officedocument.presentationml.slideLayout+xml"/>
  <Override PartName="/ppt/slideLayouts/slideLayout1381.xml" ContentType="application/vnd.openxmlformats-officedocument.presentationml.slideLayout+xml"/>
  <Override PartName="/ppt/slideLayouts/slideLayout1382.xml" ContentType="application/vnd.openxmlformats-officedocument.presentationml.slideLayout+xml"/>
  <Override PartName="/ppt/slideLayouts/slideLayout1383.xml" ContentType="application/vnd.openxmlformats-officedocument.presentationml.slideLayout+xml"/>
  <Override PartName="/ppt/slideLayouts/slideLayout1384.xml" ContentType="application/vnd.openxmlformats-officedocument.presentationml.slideLayout+xml"/>
  <Override PartName="/ppt/slideLayouts/slideLayout1385.xml" ContentType="application/vnd.openxmlformats-officedocument.presentationml.slideLayout+xml"/>
  <Override PartName="/ppt/slideLayouts/slideLayout1386.xml" ContentType="application/vnd.openxmlformats-officedocument.presentationml.slideLayout+xml"/>
  <Override PartName="/ppt/slideLayouts/slideLayout1387.xml" ContentType="application/vnd.openxmlformats-officedocument.presentationml.slideLayout+xml"/>
  <Override PartName="/ppt/slideLayouts/slideLayout1388.xml" ContentType="application/vnd.openxmlformats-officedocument.presentationml.slideLayout+xml"/>
  <Override PartName="/ppt/theme/theme126.xml" ContentType="application/vnd.openxmlformats-officedocument.theme+xml"/>
  <Override PartName="/ppt/slideLayouts/slideLayout1389.xml" ContentType="application/vnd.openxmlformats-officedocument.presentationml.slideLayout+xml"/>
  <Override PartName="/ppt/slideLayouts/slideLayout1390.xml" ContentType="application/vnd.openxmlformats-officedocument.presentationml.slideLayout+xml"/>
  <Override PartName="/ppt/slideLayouts/slideLayout1391.xml" ContentType="application/vnd.openxmlformats-officedocument.presentationml.slideLayout+xml"/>
  <Override PartName="/ppt/slideLayouts/slideLayout1392.xml" ContentType="application/vnd.openxmlformats-officedocument.presentationml.slideLayout+xml"/>
  <Override PartName="/ppt/slideLayouts/slideLayout1393.xml" ContentType="application/vnd.openxmlformats-officedocument.presentationml.slideLayout+xml"/>
  <Override PartName="/ppt/slideLayouts/slideLayout1394.xml" ContentType="application/vnd.openxmlformats-officedocument.presentationml.slideLayout+xml"/>
  <Override PartName="/ppt/slideLayouts/slideLayout1395.xml" ContentType="application/vnd.openxmlformats-officedocument.presentationml.slideLayout+xml"/>
  <Override PartName="/ppt/slideLayouts/slideLayout1396.xml" ContentType="application/vnd.openxmlformats-officedocument.presentationml.slideLayout+xml"/>
  <Override PartName="/ppt/slideLayouts/slideLayout1397.xml" ContentType="application/vnd.openxmlformats-officedocument.presentationml.slideLayout+xml"/>
  <Override PartName="/ppt/slideLayouts/slideLayout1398.xml" ContentType="application/vnd.openxmlformats-officedocument.presentationml.slideLayout+xml"/>
  <Override PartName="/ppt/slideLayouts/slideLayout1399.xml" ContentType="application/vnd.openxmlformats-officedocument.presentationml.slideLayout+xml"/>
  <Override PartName="/ppt/theme/theme127.xml" ContentType="application/vnd.openxmlformats-officedocument.theme+xml"/>
  <Override PartName="/ppt/slideLayouts/slideLayout1400.xml" ContentType="application/vnd.openxmlformats-officedocument.presentationml.slideLayout+xml"/>
  <Override PartName="/ppt/slideLayouts/slideLayout1401.xml" ContentType="application/vnd.openxmlformats-officedocument.presentationml.slideLayout+xml"/>
  <Override PartName="/ppt/slideLayouts/slideLayout1402.xml" ContentType="application/vnd.openxmlformats-officedocument.presentationml.slideLayout+xml"/>
  <Override PartName="/ppt/slideLayouts/slideLayout1403.xml" ContentType="application/vnd.openxmlformats-officedocument.presentationml.slideLayout+xml"/>
  <Override PartName="/ppt/slideLayouts/slideLayout1404.xml" ContentType="application/vnd.openxmlformats-officedocument.presentationml.slideLayout+xml"/>
  <Override PartName="/ppt/slideLayouts/slideLayout1405.xml" ContentType="application/vnd.openxmlformats-officedocument.presentationml.slideLayout+xml"/>
  <Override PartName="/ppt/slideLayouts/slideLayout1406.xml" ContentType="application/vnd.openxmlformats-officedocument.presentationml.slideLayout+xml"/>
  <Override PartName="/ppt/slideLayouts/slideLayout1407.xml" ContentType="application/vnd.openxmlformats-officedocument.presentationml.slideLayout+xml"/>
  <Override PartName="/ppt/slideLayouts/slideLayout1408.xml" ContentType="application/vnd.openxmlformats-officedocument.presentationml.slideLayout+xml"/>
  <Override PartName="/ppt/slideLayouts/slideLayout1409.xml" ContentType="application/vnd.openxmlformats-officedocument.presentationml.slideLayout+xml"/>
  <Override PartName="/ppt/slideLayouts/slideLayout1410.xml" ContentType="application/vnd.openxmlformats-officedocument.presentationml.slideLayout+xml"/>
  <Override PartName="/ppt/theme/theme128.xml" ContentType="application/vnd.openxmlformats-officedocument.theme+xml"/>
  <Override PartName="/ppt/slideLayouts/slideLayout1411.xml" ContentType="application/vnd.openxmlformats-officedocument.presentationml.slideLayout+xml"/>
  <Override PartName="/ppt/slideLayouts/slideLayout1412.xml" ContentType="application/vnd.openxmlformats-officedocument.presentationml.slideLayout+xml"/>
  <Override PartName="/ppt/slideLayouts/slideLayout1413.xml" ContentType="application/vnd.openxmlformats-officedocument.presentationml.slideLayout+xml"/>
  <Override PartName="/ppt/slideLayouts/slideLayout1414.xml" ContentType="application/vnd.openxmlformats-officedocument.presentationml.slideLayout+xml"/>
  <Override PartName="/ppt/slideLayouts/slideLayout1415.xml" ContentType="application/vnd.openxmlformats-officedocument.presentationml.slideLayout+xml"/>
  <Override PartName="/ppt/slideLayouts/slideLayout1416.xml" ContentType="application/vnd.openxmlformats-officedocument.presentationml.slideLayout+xml"/>
  <Override PartName="/ppt/slideLayouts/slideLayout1417.xml" ContentType="application/vnd.openxmlformats-officedocument.presentationml.slideLayout+xml"/>
  <Override PartName="/ppt/slideLayouts/slideLayout1418.xml" ContentType="application/vnd.openxmlformats-officedocument.presentationml.slideLayout+xml"/>
  <Override PartName="/ppt/slideLayouts/slideLayout1419.xml" ContentType="application/vnd.openxmlformats-officedocument.presentationml.slideLayout+xml"/>
  <Override PartName="/ppt/slideLayouts/slideLayout1420.xml" ContentType="application/vnd.openxmlformats-officedocument.presentationml.slideLayout+xml"/>
  <Override PartName="/ppt/slideLayouts/slideLayout1421.xml" ContentType="application/vnd.openxmlformats-officedocument.presentationml.slideLayout+xml"/>
  <Override PartName="/ppt/slideLayouts/slideLayout1422.xml" ContentType="application/vnd.openxmlformats-officedocument.presentationml.slideLayout+xml"/>
  <Override PartName="/ppt/theme/theme129.xml" ContentType="application/vnd.openxmlformats-officedocument.theme+xml"/>
  <Override PartName="/ppt/slideLayouts/slideLayout1423.xml" ContentType="application/vnd.openxmlformats-officedocument.presentationml.slideLayout+xml"/>
  <Override PartName="/ppt/slideLayouts/slideLayout1424.xml" ContentType="application/vnd.openxmlformats-officedocument.presentationml.slideLayout+xml"/>
  <Override PartName="/ppt/slideLayouts/slideLayout1425.xml" ContentType="application/vnd.openxmlformats-officedocument.presentationml.slideLayout+xml"/>
  <Override PartName="/ppt/slideLayouts/slideLayout1426.xml" ContentType="application/vnd.openxmlformats-officedocument.presentationml.slideLayout+xml"/>
  <Override PartName="/ppt/slideLayouts/slideLayout1427.xml" ContentType="application/vnd.openxmlformats-officedocument.presentationml.slideLayout+xml"/>
  <Override PartName="/ppt/slideLayouts/slideLayout1428.xml" ContentType="application/vnd.openxmlformats-officedocument.presentationml.slideLayout+xml"/>
  <Override PartName="/ppt/slideLayouts/slideLayout1429.xml" ContentType="application/vnd.openxmlformats-officedocument.presentationml.slideLayout+xml"/>
  <Override PartName="/ppt/slideLayouts/slideLayout1430.xml" ContentType="application/vnd.openxmlformats-officedocument.presentationml.slideLayout+xml"/>
  <Override PartName="/ppt/slideLayouts/slideLayout1431.xml" ContentType="application/vnd.openxmlformats-officedocument.presentationml.slideLayout+xml"/>
  <Override PartName="/ppt/slideLayouts/slideLayout1432.xml" ContentType="application/vnd.openxmlformats-officedocument.presentationml.slideLayout+xml"/>
  <Override PartName="/ppt/slideLayouts/slideLayout1433.xml" ContentType="application/vnd.openxmlformats-officedocument.presentationml.slideLayout+xml"/>
  <Override PartName="/ppt/theme/theme130.xml" ContentType="application/vnd.openxmlformats-officedocument.theme+xml"/>
  <Override PartName="/ppt/slideLayouts/slideLayout1434.xml" ContentType="application/vnd.openxmlformats-officedocument.presentationml.slideLayout+xml"/>
  <Override PartName="/ppt/slideLayouts/slideLayout1435.xml" ContentType="application/vnd.openxmlformats-officedocument.presentationml.slideLayout+xml"/>
  <Override PartName="/ppt/slideLayouts/slideLayout1436.xml" ContentType="application/vnd.openxmlformats-officedocument.presentationml.slideLayout+xml"/>
  <Override PartName="/ppt/slideLayouts/slideLayout1437.xml" ContentType="application/vnd.openxmlformats-officedocument.presentationml.slideLayout+xml"/>
  <Override PartName="/ppt/slideLayouts/slideLayout1438.xml" ContentType="application/vnd.openxmlformats-officedocument.presentationml.slideLayout+xml"/>
  <Override PartName="/ppt/slideLayouts/slideLayout1439.xml" ContentType="application/vnd.openxmlformats-officedocument.presentationml.slideLayout+xml"/>
  <Override PartName="/ppt/slideLayouts/slideLayout1440.xml" ContentType="application/vnd.openxmlformats-officedocument.presentationml.slideLayout+xml"/>
  <Override PartName="/ppt/slideLayouts/slideLayout1441.xml" ContentType="application/vnd.openxmlformats-officedocument.presentationml.slideLayout+xml"/>
  <Override PartName="/ppt/slideLayouts/slideLayout1442.xml" ContentType="application/vnd.openxmlformats-officedocument.presentationml.slideLayout+xml"/>
  <Override PartName="/ppt/slideLayouts/slideLayout1443.xml" ContentType="application/vnd.openxmlformats-officedocument.presentationml.slideLayout+xml"/>
  <Override PartName="/ppt/slideLayouts/slideLayout1444.xml" ContentType="application/vnd.openxmlformats-officedocument.presentationml.slideLayout+xml"/>
  <Override PartName="/ppt/theme/theme131.xml" ContentType="application/vnd.openxmlformats-officedocument.theme+xml"/>
  <Override PartName="/ppt/slideLayouts/slideLayout1445.xml" ContentType="application/vnd.openxmlformats-officedocument.presentationml.slideLayout+xml"/>
  <Override PartName="/ppt/slideLayouts/slideLayout1446.xml" ContentType="application/vnd.openxmlformats-officedocument.presentationml.slideLayout+xml"/>
  <Override PartName="/ppt/slideLayouts/slideLayout1447.xml" ContentType="application/vnd.openxmlformats-officedocument.presentationml.slideLayout+xml"/>
  <Override PartName="/ppt/slideLayouts/slideLayout1448.xml" ContentType="application/vnd.openxmlformats-officedocument.presentationml.slideLayout+xml"/>
  <Override PartName="/ppt/slideLayouts/slideLayout1449.xml" ContentType="application/vnd.openxmlformats-officedocument.presentationml.slideLayout+xml"/>
  <Override PartName="/ppt/slideLayouts/slideLayout1450.xml" ContentType="application/vnd.openxmlformats-officedocument.presentationml.slideLayout+xml"/>
  <Override PartName="/ppt/slideLayouts/slideLayout1451.xml" ContentType="application/vnd.openxmlformats-officedocument.presentationml.slideLayout+xml"/>
  <Override PartName="/ppt/slideLayouts/slideLayout1452.xml" ContentType="application/vnd.openxmlformats-officedocument.presentationml.slideLayout+xml"/>
  <Override PartName="/ppt/slideLayouts/slideLayout1453.xml" ContentType="application/vnd.openxmlformats-officedocument.presentationml.slideLayout+xml"/>
  <Override PartName="/ppt/slideLayouts/slideLayout1454.xml" ContentType="application/vnd.openxmlformats-officedocument.presentationml.slideLayout+xml"/>
  <Override PartName="/ppt/slideLayouts/slideLayout1455.xml" ContentType="application/vnd.openxmlformats-officedocument.presentationml.slideLayout+xml"/>
  <Override PartName="/ppt/theme/theme132.xml" ContentType="application/vnd.openxmlformats-officedocument.theme+xml"/>
  <Override PartName="/ppt/slideLayouts/slideLayout1456.xml" ContentType="application/vnd.openxmlformats-officedocument.presentationml.slideLayout+xml"/>
  <Override PartName="/ppt/slideLayouts/slideLayout1457.xml" ContentType="application/vnd.openxmlformats-officedocument.presentationml.slideLayout+xml"/>
  <Override PartName="/ppt/slideLayouts/slideLayout1458.xml" ContentType="application/vnd.openxmlformats-officedocument.presentationml.slideLayout+xml"/>
  <Override PartName="/ppt/slideLayouts/slideLayout1459.xml" ContentType="application/vnd.openxmlformats-officedocument.presentationml.slideLayout+xml"/>
  <Override PartName="/ppt/slideLayouts/slideLayout1460.xml" ContentType="application/vnd.openxmlformats-officedocument.presentationml.slideLayout+xml"/>
  <Override PartName="/ppt/slideLayouts/slideLayout1461.xml" ContentType="application/vnd.openxmlformats-officedocument.presentationml.slideLayout+xml"/>
  <Override PartName="/ppt/slideLayouts/slideLayout1462.xml" ContentType="application/vnd.openxmlformats-officedocument.presentationml.slideLayout+xml"/>
  <Override PartName="/ppt/slideLayouts/slideLayout1463.xml" ContentType="application/vnd.openxmlformats-officedocument.presentationml.slideLayout+xml"/>
  <Override PartName="/ppt/slideLayouts/slideLayout1464.xml" ContentType="application/vnd.openxmlformats-officedocument.presentationml.slideLayout+xml"/>
  <Override PartName="/ppt/slideLayouts/slideLayout1465.xml" ContentType="application/vnd.openxmlformats-officedocument.presentationml.slideLayout+xml"/>
  <Override PartName="/ppt/slideLayouts/slideLayout1466.xml" ContentType="application/vnd.openxmlformats-officedocument.presentationml.slideLayout+xml"/>
  <Override PartName="/ppt/theme/theme133.xml" ContentType="application/vnd.openxmlformats-officedocument.theme+xml"/>
  <Override PartName="/ppt/slideLayouts/slideLayout1467.xml" ContentType="application/vnd.openxmlformats-officedocument.presentationml.slideLayout+xml"/>
  <Override PartName="/ppt/slideLayouts/slideLayout1468.xml" ContentType="application/vnd.openxmlformats-officedocument.presentationml.slideLayout+xml"/>
  <Override PartName="/ppt/slideLayouts/slideLayout1469.xml" ContentType="application/vnd.openxmlformats-officedocument.presentationml.slideLayout+xml"/>
  <Override PartName="/ppt/slideLayouts/slideLayout1470.xml" ContentType="application/vnd.openxmlformats-officedocument.presentationml.slideLayout+xml"/>
  <Override PartName="/ppt/slideLayouts/slideLayout1471.xml" ContentType="application/vnd.openxmlformats-officedocument.presentationml.slideLayout+xml"/>
  <Override PartName="/ppt/slideLayouts/slideLayout1472.xml" ContentType="application/vnd.openxmlformats-officedocument.presentationml.slideLayout+xml"/>
  <Override PartName="/ppt/slideLayouts/slideLayout1473.xml" ContentType="application/vnd.openxmlformats-officedocument.presentationml.slideLayout+xml"/>
  <Override PartName="/ppt/slideLayouts/slideLayout1474.xml" ContentType="application/vnd.openxmlformats-officedocument.presentationml.slideLayout+xml"/>
  <Override PartName="/ppt/slideLayouts/slideLayout1475.xml" ContentType="application/vnd.openxmlformats-officedocument.presentationml.slideLayout+xml"/>
  <Override PartName="/ppt/slideLayouts/slideLayout1476.xml" ContentType="application/vnd.openxmlformats-officedocument.presentationml.slideLayout+xml"/>
  <Override PartName="/ppt/slideLayouts/slideLayout1477.xml" ContentType="application/vnd.openxmlformats-officedocument.presentationml.slideLayout+xml"/>
  <Override PartName="/ppt/theme/theme134.xml" ContentType="application/vnd.openxmlformats-officedocument.theme+xml"/>
  <Override PartName="/ppt/slideLayouts/slideLayout1478.xml" ContentType="application/vnd.openxmlformats-officedocument.presentationml.slideLayout+xml"/>
  <Override PartName="/ppt/slideLayouts/slideLayout1479.xml" ContentType="application/vnd.openxmlformats-officedocument.presentationml.slideLayout+xml"/>
  <Override PartName="/ppt/slideLayouts/slideLayout1480.xml" ContentType="application/vnd.openxmlformats-officedocument.presentationml.slideLayout+xml"/>
  <Override PartName="/ppt/slideLayouts/slideLayout1481.xml" ContentType="application/vnd.openxmlformats-officedocument.presentationml.slideLayout+xml"/>
  <Override PartName="/ppt/slideLayouts/slideLayout1482.xml" ContentType="application/vnd.openxmlformats-officedocument.presentationml.slideLayout+xml"/>
  <Override PartName="/ppt/slideLayouts/slideLayout1483.xml" ContentType="application/vnd.openxmlformats-officedocument.presentationml.slideLayout+xml"/>
  <Override PartName="/ppt/slideLayouts/slideLayout1484.xml" ContentType="application/vnd.openxmlformats-officedocument.presentationml.slideLayout+xml"/>
  <Override PartName="/ppt/slideLayouts/slideLayout1485.xml" ContentType="application/vnd.openxmlformats-officedocument.presentationml.slideLayout+xml"/>
  <Override PartName="/ppt/slideLayouts/slideLayout1486.xml" ContentType="application/vnd.openxmlformats-officedocument.presentationml.slideLayout+xml"/>
  <Override PartName="/ppt/slideLayouts/slideLayout1487.xml" ContentType="application/vnd.openxmlformats-officedocument.presentationml.slideLayout+xml"/>
  <Override PartName="/ppt/slideLayouts/slideLayout1488.xml" ContentType="application/vnd.openxmlformats-officedocument.presentationml.slideLayout+xml"/>
  <Override PartName="/ppt/theme/theme135.xml" ContentType="application/vnd.openxmlformats-officedocument.theme+xml"/>
  <Override PartName="/ppt/slideLayouts/slideLayout1489.xml" ContentType="application/vnd.openxmlformats-officedocument.presentationml.slideLayout+xml"/>
  <Override PartName="/ppt/slideLayouts/slideLayout1490.xml" ContentType="application/vnd.openxmlformats-officedocument.presentationml.slideLayout+xml"/>
  <Override PartName="/ppt/slideLayouts/slideLayout1491.xml" ContentType="application/vnd.openxmlformats-officedocument.presentationml.slideLayout+xml"/>
  <Override PartName="/ppt/slideLayouts/slideLayout1492.xml" ContentType="application/vnd.openxmlformats-officedocument.presentationml.slideLayout+xml"/>
  <Override PartName="/ppt/slideLayouts/slideLayout1493.xml" ContentType="application/vnd.openxmlformats-officedocument.presentationml.slideLayout+xml"/>
  <Override PartName="/ppt/slideLayouts/slideLayout1494.xml" ContentType="application/vnd.openxmlformats-officedocument.presentationml.slideLayout+xml"/>
  <Override PartName="/ppt/slideLayouts/slideLayout1495.xml" ContentType="application/vnd.openxmlformats-officedocument.presentationml.slideLayout+xml"/>
  <Override PartName="/ppt/slideLayouts/slideLayout1496.xml" ContentType="application/vnd.openxmlformats-officedocument.presentationml.slideLayout+xml"/>
  <Override PartName="/ppt/slideLayouts/slideLayout1497.xml" ContentType="application/vnd.openxmlformats-officedocument.presentationml.slideLayout+xml"/>
  <Override PartName="/ppt/slideLayouts/slideLayout1498.xml" ContentType="application/vnd.openxmlformats-officedocument.presentationml.slideLayout+xml"/>
  <Override PartName="/ppt/slideLayouts/slideLayout1499.xml" ContentType="application/vnd.openxmlformats-officedocument.presentationml.slideLayout+xml"/>
  <Override PartName="/ppt/theme/theme136.xml" ContentType="application/vnd.openxmlformats-officedocument.theme+xml"/>
  <Override PartName="/ppt/slideLayouts/slideLayout1500.xml" ContentType="application/vnd.openxmlformats-officedocument.presentationml.slideLayout+xml"/>
  <Override PartName="/ppt/slideLayouts/slideLayout1501.xml" ContentType="application/vnd.openxmlformats-officedocument.presentationml.slideLayout+xml"/>
  <Override PartName="/ppt/slideLayouts/slideLayout1502.xml" ContentType="application/vnd.openxmlformats-officedocument.presentationml.slideLayout+xml"/>
  <Override PartName="/ppt/slideLayouts/slideLayout1503.xml" ContentType="application/vnd.openxmlformats-officedocument.presentationml.slideLayout+xml"/>
  <Override PartName="/ppt/slideLayouts/slideLayout1504.xml" ContentType="application/vnd.openxmlformats-officedocument.presentationml.slideLayout+xml"/>
  <Override PartName="/ppt/slideLayouts/slideLayout1505.xml" ContentType="application/vnd.openxmlformats-officedocument.presentationml.slideLayout+xml"/>
  <Override PartName="/ppt/slideLayouts/slideLayout1506.xml" ContentType="application/vnd.openxmlformats-officedocument.presentationml.slideLayout+xml"/>
  <Override PartName="/ppt/slideLayouts/slideLayout1507.xml" ContentType="application/vnd.openxmlformats-officedocument.presentationml.slideLayout+xml"/>
  <Override PartName="/ppt/slideLayouts/slideLayout1508.xml" ContentType="application/vnd.openxmlformats-officedocument.presentationml.slideLayout+xml"/>
  <Override PartName="/ppt/slideLayouts/slideLayout1509.xml" ContentType="application/vnd.openxmlformats-officedocument.presentationml.slideLayout+xml"/>
  <Override PartName="/ppt/slideLayouts/slideLayout1510.xml" ContentType="application/vnd.openxmlformats-officedocument.presentationml.slideLayout+xml"/>
  <Override PartName="/ppt/theme/theme137.xml" ContentType="application/vnd.openxmlformats-officedocument.theme+xml"/>
  <Override PartName="/ppt/slideLayouts/slideLayout1511.xml" ContentType="application/vnd.openxmlformats-officedocument.presentationml.slideLayout+xml"/>
  <Override PartName="/ppt/slideLayouts/slideLayout1512.xml" ContentType="application/vnd.openxmlformats-officedocument.presentationml.slideLayout+xml"/>
  <Override PartName="/ppt/slideLayouts/slideLayout1513.xml" ContentType="application/vnd.openxmlformats-officedocument.presentationml.slideLayout+xml"/>
  <Override PartName="/ppt/slideLayouts/slideLayout1514.xml" ContentType="application/vnd.openxmlformats-officedocument.presentationml.slideLayout+xml"/>
  <Override PartName="/ppt/slideLayouts/slideLayout1515.xml" ContentType="application/vnd.openxmlformats-officedocument.presentationml.slideLayout+xml"/>
  <Override PartName="/ppt/slideLayouts/slideLayout1516.xml" ContentType="application/vnd.openxmlformats-officedocument.presentationml.slideLayout+xml"/>
  <Override PartName="/ppt/slideLayouts/slideLayout1517.xml" ContentType="application/vnd.openxmlformats-officedocument.presentationml.slideLayout+xml"/>
  <Override PartName="/ppt/slideLayouts/slideLayout1518.xml" ContentType="application/vnd.openxmlformats-officedocument.presentationml.slideLayout+xml"/>
  <Override PartName="/ppt/slideLayouts/slideLayout1519.xml" ContentType="application/vnd.openxmlformats-officedocument.presentationml.slideLayout+xml"/>
  <Override PartName="/ppt/slideLayouts/slideLayout1520.xml" ContentType="application/vnd.openxmlformats-officedocument.presentationml.slideLayout+xml"/>
  <Override PartName="/ppt/slideLayouts/slideLayout1521.xml" ContentType="application/vnd.openxmlformats-officedocument.presentationml.slideLayout+xml"/>
  <Override PartName="/ppt/theme/theme138.xml" ContentType="application/vnd.openxmlformats-officedocument.theme+xml"/>
  <Override PartName="/ppt/slideLayouts/slideLayout1522.xml" ContentType="application/vnd.openxmlformats-officedocument.presentationml.slideLayout+xml"/>
  <Override PartName="/ppt/slideLayouts/slideLayout1523.xml" ContentType="application/vnd.openxmlformats-officedocument.presentationml.slideLayout+xml"/>
  <Override PartName="/ppt/slideLayouts/slideLayout1524.xml" ContentType="application/vnd.openxmlformats-officedocument.presentationml.slideLayout+xml"/>
  <Override PartName="/ppt/slideLayouts/slideLayout1525.xml" ContentType="application/vnd.openxmlformats-officedocument.presentationml.slideLayout+xml"/>
  <Override PartName="/ppt/slideLayouts/slideLayout1526.xml" ContentType="application/vnd.openxmlformats-officedocument.presentationml.slideLayout+xml"/>
  <Override PartName="/ppt/slideLayouts/slideLayout1527.xml" ContentType="application/vnd.openxmlformats-officedocument.presentationml.slideLayout+xml"/>
  <Override PartName="/ppt/slideLayouts/slideLayout1528.xml" ContentType="application/vnd.openxmlformats-officedocument.presentationml.slideLayout+xml"/>
  <Override PartName="/ppt/theme/theme139.xml" ContentType="application/vnd.openxmlformats-officedocument.theme+xml"/>
  <Override PartName="/ppt/slideLayouts/slideLayout1529.xml" ContentType="application/vnd.openxmlformats-officedocument.presentationml.slideLayout+xml"/>
  <Override PartName="/ppt/slideLayouts/slideLayout1530.xml" ContentType="application/vnd.openxmlformats-officedocument.presentationml.slideLayout+xml"/>
  <Override PartName="/ppt/slideLayouts/slideLayout1531.xml" ContentType="application/vnd.openxmlformats-officedocument.presentationml.slideLayout+xml"/>
  <Override PartName="/ppt/slideLayouts/slideLayout1532.xml" ContentType="application/vnd.openxmlformats-officedocument.presentationml.slideLayout+xml"/>
  <Override PartName="/ppt/slideLayouts/slideLayout1533.xml" ContentType="application/vnd.openxmlformats-officedocument.presentationml.slideLayout+xml"/>
  <Override PartName="/ppt/slideLayouts/slideLayout1534.xml" ContentType="application/vnd.openxmlformats-officedocument.presentationml.slideLayout+xml"/>
  <Override PartName="/ppt/slideLayouts/slideLayout1535.xml" ContentType="application/vnd.openxmlformats-officedocument.presentationml.slideLayout+xml"/>
  <Override PartName="/ppt/theme/theme140.xml" ContentType="application/vnd.openxmlformats-officedocument.theme+xml"/>
  <Override PartName="/ppt/slideLayouts/slideLayout1536.xml" ContentType="application/vnd.openxmlformats-officedocument.presentationml.slideLayout+xml"/>
  <Override PartName="/ppt/slideLayouts/slideLayout1537.xml" ContentType="application/vnd.openxmlformats-officedocument.presentationml.slideLayout+xml"/>
  <Override PartName="/ppt/slideLayouts/slideLayout1538.xml" ContentType="application/vnd.openxmlformats-officedocument.presentationml.slideLayout+xml"/>
  <Override PartName="/ppt/slideLayouts/slideLayout1539.xml" ContentType="application/vnd.openxmlformats-officedocument.presentationml.slideLayout+xml"/>
  <Override PartName="/ppt/slideLayouts/slideLayout1540.xml" ContentType="application/vnd.openxmlformats-officedocument.presentationml.slideLayout+xml"/>
  <Override PartName="/ppt/slideLayouts/slideLayout1541.xml" ContentType="application/vnd.openxmlformats-officedocument.presentationml.slideLayout+xml"/>
  <Override PartName="/ppt/slideLayouts/slideLayout1542.xml" ContentType="application/vnd.openxmlformats-officedocument.presentationml.slideLayout+xml"/>
  <Override PartName="/ppt/theme/theme141.xml" ContentType="application/vnd.openxmlformats-officedocument.theme+xml"/>
  <Override PartName="/ppt/slideLayouts/slideLayout1543.xml" ContentType="application/vnd.openxmlformats-officedocument.presentationml.slideLayout+xml"/>
  <Override PartName="/ppt/slideLayouts/slideLayout1544.xml" ContentType="application/vnd.openxmlformats-officedocument.presentationml.slideLayout+xml"/>
  <Override PartName="/ppt/slideLayouts/slideLayout1545.xml" ContentType="application/vnd.openxmlformats-officedocument.presentationml.slideLayout+xml"/>
  <Override PartName="/ppt/slideLayouts/slideLayout1546.xml" ContentType="application/vnd.openxmlformats-officedocument.presentationml.slideLayout+xml"/>
  <Override PartName="/ppt/slideLayouts/slideLayout1547.xml" ContentType="application/vnd.openxmlformats-officedocument.presentationml.slideLayout+xml"/>
  <Override PartName="/ppt/slideLayouts/slideLayout1548.xml" ContentType="application/vnd.openxmlformats-officedocument.presentationml.slideLayout+xml"/>
  <Override PartName="/ppt/slideLayouts/slideLayout1549.xml" ContentType="application/vnd.openxmlformats-officedocument.presentationml.slideLayout+xml"/>
  <Override PartName="/ppt/slideLayouts/slideLayout1550.xml" ContentType="application/vnd.openxmlformats-officedocument.presentationml.slideLayout+xml"/>
  <Override PartName="/ppt/slideLayouts/slideLayout1551.xml" ContentType="application/vnd.openxmlformats-officedocument.presentationml.slideLayout+xml"/>
  <Override PartName="/ppt/slideLayouts/slideLayout1552.xml" ContentType="application/vnd.openxmlformats-officedocument.presentationml.slideLayout+xml"/>
  <Override PartName="/ppt/slideLayouts/slideLayout1553.xml" ContentType="application/vnd.openxmlformats-officedocument.presentationml.slideLayout+xml"/>
  <Override PartName="/ppt/theme/theme142.xml" ContentType="application/vnd.openxmlformats-officedocument.theme+xml"/>
  <Override PartName="/ppt/slideLayouts/slideLayout1554.xml" ContentType="application/vnd.openxmlformats-officedocument.presentationml.slideLayout+xml"/>
  <Override PartName="/ppt/slideLayouts/slideLayout1555.xml" ContentType="application/vnd.openxmlformats-officedocument.presentationml.slideLayout+xml"/>
  <Override PartName="/ppt/slideLayouts/slideLayout1556.xml" ContentType="application/vnd.openxmlformats-officedocument.presentationml.slideLayout+xml"/>
  <Override PartName="/ppt/slideLayouts/slideLayout1557.xml" ContentType="application/vnd.openxmlformats-officedocument.presentationml.slideLayout+xml"/>
  <Override PartName="/ppt/slideLayouts/slideLayout1558.xml" ContentType="application/vnd.openxmlformats-officedocument.presentationml.slideLayout+xml"/>
  <Override PartName="/ppt/slideLayouts/slideLayout1559.xml" ContentType="application/vnd.openxmlformats-officedocument.presentationml.slideLayout+xml"/>
  <Override PartName="/ppt/slideLayouts/slideLayout1560.xml" ContentType="application/vnd.openxmlformats-officedocument.presentationml.slideLayout+xml"/>
  <Override PartName="/ppt/slideLayouts/slideLayout1561.xml" ContentType="application/vnd.openxmlformats-officedocument.presentationml.slideLayout+xml"/>
  <Override PartName="/ppt/slideLayouts/slideLayout1562.xml" ContentType="application/vnd.openxmlformats-officedocument.presentationml.slideLayout+xml"/>
  <Override PartName="/ppt/slideLayouts/slideLayout1563.xml" ContentType="application/vnd.openxmlformats-officedocument.presentationml.slideLayout+xml"/>
  <Override PartName="/ppt/slideLayouts/slideLayout1564.xml" ContentType="application/vnd.openxmlformats-officedocument.presentationml.slideLayout+xml"/>
  <Override PartName="/ppt/theme/theme143.xml" ContentType="application/vnd.openxmlformats-officedocument.theme+xml"/>
  <Override PartName="/ppt/slideLayouts/slideLayout1565.xml" ContentType="application/vnd.openxmlformats-officedocument.presentationml.slideLayout+xml"/>
  <Override PartName="/ppt/slideLayouts/slideLayout1566.xml" ContentType="application/vnd.openxmlformats-officedocument.presentationml.slideLayout+xml"/>
  <Override PartName="/ppt/slideLayouts/slideLayout1567.xml" ContentType="application/vnd.openxmlformats-officedocument.presentationml.slideLayout+xml"/>
  <Override PartName="/ppt/slideLayouts/slideLayout1568.xml" ContentType="application/vnd.openxmlformats-officedocument.presentationml.slideLayout+xml"/>
  <Override PartName="/ppt/slideLayouts/slideLayout1569.xml" ContentType="application/vnd.openxmlformats-officedocument.presentationml.slideLayout+xml"/>
  <Override PartName="/ppt/slideLayouts/slideLayout1570.xml" ContentType="application/vnd.openxmlformats-officedocument.presentationml.slideLayout+xml"/>
  <Override PartName="/ppt/slideLayouts/slideLayout1571.xml" ContentType="application/vnd.openxmlformats-officedocument.presentationml.slideLayout+xml"/>
  <Override PartName="/ppt/slideLayouts/slideLayout1572.xml" ContentType="application/vnd.openxmlformats-officedocument.presentationml.slideLayout+xml"/>
  <Override PartName="/ppt/slideLayouts/slideLayout1573.xml" ContentType="application/vnd.openxmlformats-officedocument.presentationml.slideLayout+xml"/>
  <Override PartName="/ppt/slideLayouts/slideLayout1574.xml" ContentType="application/vnd.openxmlformats-officedocument.presentationml.slideLayout+xml"/>
  <Override PartName="/ppt/slideLayouts/slideLayout1575.xml" ContentType="application/vnd.openxmlformats-officedocument.presentationml.slideLayout+xml"/>
  <Override PartName="/ppt/slideLayouts/slideLayout1576.xml" ContentType="application/vnd.openxmlformats-officedocument.presentationml.slideLayout+xml"/>
  <Override PartName="/ppt/slideLayouts/slideLayout1577.xml" ContentType="application/vnd.openxmlformats-officedocument.presentationml.slideLayout+xml"/>
  <Override PartName="/ppt/theme/theme144.xml" ContentType="application/vnd.openxmlformats-officedocument.theme+xml"/>
  <Override PartName="/ppt/slideLayouts/slideLayout1578.xml" ContentType="application/vnd.openxmlformats-officedocument.presentationml.slideLayout+xml"/>
  <Override PartName="/ppt/slideLayouts/slideLayout1579.xml" ContentType="application/vnd.openxmlformats-officedocument.presentationml.slideLayout+xml"/>
  <Override PartName="/ppt/slideLayouts/slideLayout1580.xml" ContentType="application/vnd.openxmlformats-officedocument.presentationml.slideLayout+xml"/>
  <Override PartName="/ppt/slideLayouts/slideLayout1581.xml" ContentType="application/vnd.openxmlformats-officedocument.presentationml.slideLayout+xml"/>
  <Override PartName="/ppt/slideLayouts/slideLayout1582.xml" ContentType="application/vnd.openxmlformats-officedocument.presentationml.slideLayout+xml"/>
  <Override PartName="/ppt/slideLayouts/slideLayout1583.xml" ContentType="application/vnd.openxmlformats-officedocument.presentationml.slideLayout+xml"/>
  <Override PartName="/ppt/slideLayouts/slideLayout1584.xml" ContentType="application/vnd.openxmlformats-officedocument.presentationml.slideLayout+xml"/>
  <Override PartName="/ppt/slideLayouts/slideLayout1585.xml" ContentType="application/vnd.openxmlformats-officedocument.presentationml.slideLayout+xml"/>
  <Override PartName="/ppt/slideLayouts/slideLayout1586.xml" ContentType="application/vnd.openxmlformats-officedocument.presentationml.slideLayout+xml"/>
  <Override PartName="/ppt/slideLayouts/slideLayout1587.xml" ContentType="application/vnd.openxmlformats-officedocument.presentationml.slideLayout+xml"/>
  <Override PartName="/ppt/slideLayouts/slideLayout1588.xml" ContentType="application/vnd.openxmlformats-officedocument.presentationml.slideLayout+xml"/>
  <Override PartName="/ppt/theme/theme145.xml" ContentType="application/vnd.openxmlformats-officedocument.theme+xml"/>
  <Override PartName="/ppt/slideLayouts/slideLayout1589.xml" ContentType="application/vnd.openxmlformats-officedocument.presentationml.slideLayout+xml"/>
  <Override PartName="/ppt/slideLayouts/slideLayout1590.xml" ContentType="application/vnd.openxmlformats-officedocument.presentationml.slideLayout+xml"/>
  <Override PartName="/ppt/slideLayouts/slideLayout1591.xml" ContentType="application/vnd.openxmlformats-officedocument.presentationml.slideLayout+xml"/>
  <Override PartName="/ppt/slideLayouts/slideLayout1592.xml" ContentType="application/vnd.openxmlformats-officedocument.presentationml.slideLayout+xml"/>
  <Override PartName="/ppt/slideLayouts/slideLayout1593.xml" ContentType="application/vnd.openxmlformats-officedocument.presentationml.slideLayout+xml"/>
  <Override PartName="/ppt/slideLayouts/slideLayout1594.xml" ContentType="application/vnd.openxmlformats-officedocument.presentationml.slideLayout+xml"/>
  <Override PartName="/ppt/slideLayouts/slideLayout1595.xml" ContentType="application/vnd.openxmlformats-officedocument.presentationml.slideLayout+xml"/>
  <Override PartName="/ppt/slideLayouts/slideLayout1596.xml" ContentType="application/vnd.openxmlformats-officedocument.presentationml.slideLayout+xml"/>
  <Override PartName="/ppt/slideLayouts/slideLayout1597.xml" ContentType="application/vnd.openxmlformats-officedocument.presentationml.slideLayout+xml"/>
  <Override PartName="/ppt/slideLayouts/slideLayout1598.xml" ContentType="application/vnd.openxmlformats-officedocument.presentationml.slideLayout+xml"/>
  <Override PartName="/ppt/slideLayouts/slideLayout1599.xml" ContentType="application/vnd.openxmlformats-officedocument.presentationml.slideLayout+xml"/>
  <Override PartName="/ppt/theme/theme146.xml" ContentType="application/vnd.openxmlformats-officedocument.theme+xml"/>
  <Override PartName="/ppt/slideLayouts/slideLayout1600.xml" ContentType="application/vnd.openxmlformats-officedocument.presentationml.slideLayout+xml"/>
  <Override PartName="/ppt/slideLayouts/slideLayout1601.xml" ContentType="application/vnd.openxmlformats-officedocument.presentationml.slideLayout+xml"/>
  <Override PartName="/ppt/slideLayouts/slideLayout1602.xml" ContentType="application/vnd.openxmlformats-officedocument.presentationml.slideLayout+xml"/>
  <Override PartName="/ppt/slideLayouts/slideLayout1603.xml" ContentType="application/vnd.openxmlformats-officedocument.presentationml.slideLayout+xml"/>
  <Override PartName="/ppt/slideLayouts/slideLayout1604.xml" ContentType="application/vnd.openxmlformats-officedocument.presentationml.slideLayout+xml"/>
  <Override PartName="/ppt/slideLayouts/slideLayout1605.xml" ContentType="application/vnd.openxmlformats-officedocument.presentationml.slideLayout+xml"/>
  <Override PartName="/ppt/slideLayouts/slideLayout1606.xml" ContentType="application/vnd.openxmlformats-officedocument.presentationml.slideLayout+xml"/>
  <Override PartName="/ppt/slideLayouts/slideLayout1607.xml" ContentType="application/vnd.openxmlformats-officedocument.presentationml.slideLayout+xml"/>
  <Override PartName="/ppt/slideLayouts/slideLayout1608.xml" ContentType="application/vnd.openxmlformats-officedocument.presentationml.slideLayout+xml"/>
  <Override PartName="/ppt/slideLayouts/slideLayout1609.xml" ContentType="application/vnd.openxmlformats-officedocument.presentationml.slideLayout+xml"/>
  <Override PartName="/ppt/slideLayouts/slideLayout1610.xml" ContentType="application/vnd.openxmlformats-officedocument.presentationml.slideLayout+xml"/>
  <Override PartName="/ppt/theme/theme147.xml" ContentType="application/vnd.openxmlformats-officedocument.theme+xml"/>
  <Override PartName="/ppt/slideLayouts/slideLayout1611.xml" ContentType="application/vnd.openxmlformats-officedocument.presentationml.slideLayout+xml"/>
  <Override PartName="/ppt/slideLayouts/slideLayout1612.xml" ContentType="application/vnd.openxmlformats-officedocument.presentationml.slideLayout+xml"/>
  <Override PartName="/ppt/slideLayouts/slideLayout1613.xml" ContentType="application/vnd.openxmlformats-officedocument.presentationml.slideLayout+xml"/>
  <Override PartName="/ppt/slideLayouts/slideLayout1614.xml" ContentType="application/vnd.openxmlformats-officedocument.presentationml.slideLayout+xml"/>
  <Override PartName="/ppt/slideLayouts/slideLayout1615.xml" ContentType="application/vnd.openxmlformats-officedocument.presentationml.slideLayout+xml"/>
  <Override PartName="/ppt/slideLayouts/slideLayout1616.xml" ContentType="application/vnd.openxmlformats-officedocument.presentationml.slideLayout+xml"/>
  <Override PartName="/ppt/slideLayouts/slideLayout1617.xml" ContentType="application/vnd.openxmlformats-officedocument.presentationml.slideLayout+xml"/>
  <Override PartName="/ppt/slideLayouts/slideLayout1618.xml" ContentType="application/vnd.openxmlformats-officedocument.presentationml.slideLayout+xml"/>
  <Override PartName="/ppt/slideLayouts/slideLayout1619.xml" ContentType="application/vnd.openxmlformats-officedocument.presentationml.slideLayout+xml"/>
  <Override PartName="/ppt/slideLayouts/slideLayout1620.xml" ContentType="application/vnd.openxmlformats-officedocument.presentationml.slideLayout+xml"/>
  <Override PartName="/ppt/slideLayouts/slideLayout1621.xml" ContentType="application/vnd.openxmlformats-officedocument.presentationml.slideLayout+xml"/>
  <Override PartName="/ppt/theme/theme148.xml" ContentType="application/vnd.openxmlformats-officedocument.theme+xml"/>
  <Override PartName="/ppt/slideLayouts/slideLayout1622.xml" ContentType="application/vnd.openxmlformats-officedocument.presentationml.slideLayout+xml"/>
  <Override PartName="/ppt/slideLayouts/slideLayout1623.xml" ContentType="application/vnd.openxmlformats-officedocument.presentationml.slideLayout+xml"/>
  <Override PartName="/ppt/slideLayouts/slideLayout1624.xml" ContentType="application/vnd.openxmlformats-officedocument.presentationml.slideLayout+xml"/>
  <Override PartName="/ppt/slideLayouts/slideLayout1625.xml" ContentType="application/vnd.openxmlformats-officedocument.presentationml.slideLayout+xml"/>
  <Override PartName="/ppt/slideLayouts/slideLayout1626.xml" ContentType="application/vnd.openxmlformats-officedocument.presentationml.slideLayout+xml"/>
  <Override PartName="/ppt/slideLayouts/slideLayout1627.xml" ContentType="application/vnd.openxmlformats-officedocument.presentationml.slideLayout+xml"/>
  <Override PartName="/ppt/slideLayouts/slideLayout1628.xml" ContentType="application/vnd.openxmlformats-officedocument.presentationml.slideLayout+xml"/>
  <Override PartName="/ppt/slideLayouts/slideLayout1629.xml" ContentType="application/vnd.openxmlformats-officedocument.presentationml.slideLayout+xml"/>
  <Override PartName="/ppt/slideLayouts/slideLayout1630.xml" ContentType="application/vnd.openxmlformats-officedocument.presentationml.slideLayout+xml"/>
  <Override PartName="/ppt/slideLayouts/slideLayout1631.xml" ContentType="application/vnd.openxmlformats-officedocument.presentationml.slideLayout+xml"/>
  <Override PartName="/ppt/slideLayouts/slideLayout1632.xml" ContentType="application/vnd.openxmlformats-officedocument.presentationml.slideLayout+xml"/>
  <Override PartName="/ppt/theme/theme149.xml" ContentType="application/vnd.openxmlformats-officedocument.theme+xml"/>
  <Override PartName="/ppt/slideLayouts/slideLayout1633.xml" ContentType="application/vnd.openxmlformats-officedocument.presentationml.slideLayout+xml"/>
  <Override PartName="/ppt/slideLayouts/slideLayout1634.xml" ContentType="application/vnd.openxmlformats-officedocument.presentationml.slideLayout+xml"/>
  <Override PartName="/ppt/slideLayouts/slideLayout1635.xml" ContentType="application/vnd.openxmlformats-officedocument.presentationml.slideLayout+xml"/>
  <Override PartName="/ppt/slideLayouts/slideLayout1636.xml" ContentType="application/vnd.openxmlformats-officedocument.presentationml.slideLayout+xml"/>
  <Override PartName="/ppt/slideLayouts/slideLayout1637.xml" ContentType="application/vnd.openxmlformats-officedocument.presentationml.slideLayout+xml"/>
  <Override PartName="/ppt/slideLayouts/slideLayout1638.xml" ContentType="application/vnd.openxmlformats-officedocument.presentationml.slideLayout+xml"/>
  <Override PartName="/ppt/slideLayouts/slideLayout1639.xml" ContentType="application/vnd.openxmlformats-officedocument.presentationml.slideLayout+xml"/>
  <Override PartName="/ppt/slideLayouts/slideLayout1640.xml" ContentType="application/vnd.openxmlformats-officedocument.presentationml.slideLayout+xml"/>
  <Override PartName="/ppt/slideLayouts/slideLayout1641.xml" ContentType="application/vnd.openxmlformats-officedocument.presentationml.slideLayout+xml"/>
  <Override PartName="/ppt/slideLayouts/slideLayout1642.xml" ContentType="application/vnd.openxmlformats-officedocument.presentationml.slideLayout+xml"/>
  <Override PartName="/ppt/slideLayouts/slideLayout1643.xml" ContentType="application/vnd.openxmlformats-officedocument.presentationml.slideLayout+xml"/>
  <Override PartName="/ppt/theme/theme150.xml" ContentType="application/vnd.openxmlformats-officedocument.theme+xml"/>
  <Override PartName="/ppt/slideLayouts/slideLayout1644.xml" ContentType="application/vnd.openxmlformats-officedocument.presentationml.slideLayout+xml"/>
  <Override PartName="/ppt/slideLayouts/slideLayout1645.xml" ContentType="application/vnd.openxmlformats-officedocument.presentationml.slideLayout+xml"/>
  <Override PartName="/ppt/slideLayouts/slideLayout1646.xml" ContentType="application/vnd.openxmlformats-officedocument.presentationml.slideLayout+xml"/>
  <Override PartName="/ppt/slideLayouts/slideLayout1647.xml" ContentType="application/vnd.openxmlformats-officedocument.presentationml.slideLayout+xml"/>
  <Override PartName="/ppt/slideLayouts/slideLayout1648.xml" ContentType="application/vnd.openxmlformats-officedocument.presentationml.slideLayout+xml"/>
  <Override PartName="/ppt/slideLayouts/slideLayout1649.xml" ContentType="application/vnd.openxmlformats-officedocument.presentationml.slideLayout+xml"/>
  <Override PartName="/ppt/slideLayouts/slideLayout1650.xml" ContentType="application/vnd.openxmlformats-officedocument.presentationml.slideLayout+xml"/>
  <Override PartName="/ppt/slideLayouts/slideLayout1651.xml" ContentType="application/vnd.openxmlformats-officedocument.presentationml.slideLayout+xml"/>
  <Override PartName="/ppt/slideLayouts/slideLayout1652.xml" ContentType="application/vnd.openxmlformats-officedocument.presentationml.slideLayout+xml"/>
  <Override PartName="/ppt/slideLayouts/slideLayout1653.xml" ContentType="application/vnd.openxmlformats-officedocument.presentationml.slideLayout+xml"/>
  <Override PartName="/ppt/slideLayouts/slideLayout1654.xml" ContentType="application/vnd.openxmlformats-officedocument.presentationml.slideLayout+xml"/>
  <Override PartName="/ppt/theme/theme151.xml" ContentType="application/vnd.openxmlformats-officedocument.theme+xml"/>
  <Override PartName="/ppt/slideLayouts/slideLayout1655.xml" ContentType="application/vnd.openxmlformats-officedocument.presentationml.slideLayout+xml"/>
  <Override PartName="/ppt/slideLayouts/slideLayout1656.xml" ContentType="application/vnd.openxmlformats-officedocument.presentationml.slideLayout+xml"/>
  <Override PartName="/ppt/slideLayouts/slideLayout1657.xml" ContentType="application/vnd.openxmlformats-officedocument.presentationml.slideLayout+xml"/>
  <Override PartName="/ppt/slideLayouts/slideLayout1658.xml" ContentType="application/vnd.openxmlformats-officedocument.presentationml.slideLayout+xml"/>
  <Override PartName="/ppt/slideLayouts/slideLayout1659.xml" ContentType="application/vnd.openxmlformats-officedocument.presentationml.slideLayout+xml"/>
  <Override PartName="/ppt/slideLayouts/slideLayout1660.xml" ContentType="application/vnd.openxmlformats-officedocument.presentationml.slideLayout+xml"/>
  <Override PartName="/ppt/slideLayouts/slideLayout1661.xml" ContentType="application/vnd.openxmlformats-officedocument.presentationml.slideLayout+xml"/>
  <Override PartName="/ppt/slideLayouts/slideLayout1662.xml" ContentType="application/vnd.openxmlformats-officedocument.presentationml.slideLayout+xml"/>
  <Override PartName="/ppt/slideLayouts/slideLayout1663.xml" ContentType="application/vnd.openxmlformats-officedocument.presentationml.slideLayout+xml"/>
  <Override PartName="/ppt/slideLayouts/slideLayout1664.xml" ContentType="application/vnd.openxmlformats-officedocument.presentationml.slideLayout+xml"/>
  <Override PartName="/ppt/slideLayouts/slideLayout1665.xml" ContentType="application/vnd.openxmlformats-officedocument.presentationml.slideLayout+xml"/>
  <Override PartName="/ppt/theme/theme152.xml" ContentType="application/vnd.openxmlformats-officedocument.theme+xml"/>
  <Override PartName="/ppt/slideLayouts/slideLayout1666.xml" ContentType="application/vnd.openxmlformats-officedocument.presentationml.slideLayout+xml"/>
  <Override PartName="/ppt/slideLayouts/slideLayout1667.xml" ContentType="application/vnd.openxmlformats-officedocument.presentationml.slideLayout+xml"/>
  <Override PartName="/ppt/slideLayouts/slideLayout1668.xml" ContentType="application/vnd.openxmlformats-officedocument.presentationml.slideLayout+xml"/>
  <Override PartName="/ppt/slideLayouts/slideLayout1669.xml" ContentType="application/vnd.openxmlformats-officedocument.presentationml.slideLayout+xml"/>
  <Override PartName="/ppt/slideLayouts/slideLayout1670.xml" ContentType="application/vnd.openxmlformats-officedocument.presentationml.slideLayout+xml"/>
  <Override PartName="/ppt/slideLayouts/slideLayout1671.xml" ContentType="application/vnd.openxmlformats-officedocument.presentationml.slideLayout+xml"/>
  <Override PartName="/ppt/slideLayouts/slideLayout1672.xml" ContentType="application/vnd.openxmlformats-officedocument.presentationml.slideLayout+xml"/>
  <Override PartName="/ppt/slideLayouts/slideLayout1673.xml" ContentType="application/vnd.openxmlformats-officedocument.presentationml.slideLayout+xml"/>
  <Override PartName="/ppt/slideLayouts/slideLayout1674.xml" ContentType="application/vnd.openxmlformats-officedocument.presentationml.slideLayout+xml"/>
  <Override PartName="/ppt/slideLayouts/slideLayout1675.xml" ContentType="application/vnd.openxmlformats-officedocument.presentationml.slideLayout+xml"/>
  <Override PartName="/ppt/slideLayouts/slideLayout1676.xml" ContentType="application/vnd.openxmlformats-officedocument.presentationml.slideLayout+xml"/>
  <Override PartName="/ppt/theme/theme153.xml" ContentType="application/vnd.openxmlformats-officedocument.theme+xml"/>
  <Override PartName="/ppt/slideLayouts/slideLayout1677.xml" ContentType="application/vnd.openxmlformats-officedocument.presentationml.slideLayout+xml"/>
  <Override PartName="/ppt/slideLayouts/slideLayout1678.xml" ContentType="application/vnd.openxmlformats-officedocument.presentationml.slideLayout+xml"/>
  <Override PartName="/ppt/slideLayouts/slideLayout1679.xml" ContentType="application/vnd.openxmlformats-officedocument.presentationml.slideLayout+xml"/>
  <Override PartName="/ppt/slideLayouts/slideLayout1680.xml" ContentType="application/vnd.openxmlformats-officedocument.presentationml.slideLayout+xml"/>
  <Override PartName="/ppt/slideLayouts/slideLayout1681.xml" ContentType="application/vnd.openxmlformats-officedocument.presentationml.slideLayout+xml"/>
  <Override PartName="/ppt/slideLayouts/slideLayout1682.xml" ContentType="application/vnd.openxmlformats-officedocument.presentationml.slideLayout+xml"/>
  <Override PartName="/ppt/slideLayouts/slideLayout1683.xml" ContentType="application/vnd.openxmlformats-officedocument.presentationml.slideLayout+xml"/>
  <Override PartName="/ppt/slideLayouts/slideLayout1684.xml" ContentType="application/vnd.openxmlformats-officedocument.presentationml.slideLayout+xml"/>
  <Override PartName="/ppt/slideLayouts/slideLayout1685.xml" ContentType="application/vnd.openxmlformats-officedocument.presentationml.slideLayout+xml"/>
  <Override PartName="/ppt/slideLayouts/slideLayout1686.xml" ContentType="application/vnd.openxmlformats-officedocument.presentationml.slideLayout+xml"/>
  <Override PartName="/ppt/slideLayouts/slideLayout1687.xml" ContentType="application/vnd.openxmlformats-officedocument.presentationml.slideLayout+xml"/>
  <Override PartName="/ppt/theme/theme154.xml" ContentType="application/vnd.openxmlformats-officedocument.theme+xml"/>
  <Override PartName="/ppt/slideLayouts/slideLayout1688.xml" ContentType="application/vnd.openxmlformats-officedocument.presentationml.slideLayout+xml"/>
  <Override PartName="/ppt/slideLayouts/slideLayout1689.xml" ContentType="application/vnd.openxmlformats-officedocument.presentationml.slideLayout+xml"/>
  <Override PartName="/ppt/slideLayouts/slideLayout1690.xml" ContentType="application/vnd.openxmlformats-officedocument.presentationml.slideLayout+xml"/>
  <Override PartName="/ppt/slideLayouts/slideLayout1691.xml" ContentType="application/vnd.openxmlformats-officedocument.presentationml.slideLayout+xml"/>
  <Override PartName="/ppt/slideLayouts/slideLayout1692.xml" ContentType="application/vnd.openxmlformats-officedocument.presentationml.slideLayout+xml"/>
  <Override PartName="/ppt/slideLayouts/slideLayout1693.xml" ContentType="application/vnd.openxmlformats-officedocument.presentationml.slideLayout+xml"/>
  <Override PartName="/ppt/slideLayouts/slideLayout1694.xml" ContentType="application/vnd.openxmlformats-officedocument.presentationml.slideLayout+xml"/>
  <Override PartName="/ppt/slideLayouts/slideLayout1695.xml" ContentType="application/vnd.openxmlformats-officedocument.presentationml.slideLayout+xml"/>
  <Override PartName="/ppt/slideLayouts/slideLayout1696.xml" ContentType="application/vnd.openxmlformats-officedocument.presentationml.slideLayout+xml"/>
  <Override PartName="/ppt/slideLayouts/slideLayout1697.xml" ContentType="application/vnd.openxmlformats-officedocument.presentationml.slideLayout+xml"/>
  <Override PartName="/ppt/slideLayouts/slideLayout1698.xml" ContentType="application/vnd.openxmlformats-officedocument.presentationml.slideLayout+xml"/>
  <Override PartName="/ppt/theme/theme155.xml" ContentType="application/vnd.openxmlformats-officedocument.theme+xml"/>
  <Override PartName="/ppt/slideLayouts/slideLayout1699.xml" ContentType="application/vnd.openxmlformats-officedocument.presentationml.slideLayout+xml"/>
  <Override PartName="/ppt/slideLayouts/slideLayout1700.xml" ContentType="application/vnd.openxmlformats-officedocument.presentationml.slideLayout+xml"/>
  <Override PartName="/ppt/slideLayouts/slideLayout1701.xml" ContentType="application/vnd.openxmlformats-officedocument.presentationml.slideLayout+xml"/>
  <Override PartName="/ppt/slideLayouts/slideLayout1702.xml" ContentType="application/vnd.openxmlformats-officedocument.presentationml.slideLayout+xml"/>
  <Override PartName="/ppt/slideLayouts/slideLayout1703.xml" ContentType="application/vnd.openxmlformats-officedocument.presentationml.slideLayout+xml"/>
  <Override PartName="/ppt/slideLayouts/slideLayout1704.xml" ContentType="application/vnd.openxmlformats-officedocument.presentationml.slideLayout+xml"/>
  <Override PartName="/ppt/slideLayouts/slideLayout1705.xml" ContentType="application/vnd.openxmlformats-officedocument.presentationml.slideLayout+xml"/>
  <Override PartName="/ppt/slideLayouts/slideLayout1706.xml" ContentType="application/vnd.openxmlformats-officedocument.presentationml.slideLayout+xml"/>
  <Override PartName="/ppt/slideLayouts/slideLayout1707.xml" ContentType="application/vnd.openxmlformats-officedocument.presentationml.slideLayout+xml"/>
  <Override PartName="/ppt/slideLayouts/slideLayout1708.xml" ContentType="application/vnd.openxmlformats-officedocument.presentationml.slideLayout+xml"/>
  <Override PartName="/ppt/slideLayouts/slideLayout1709.xml" ContentType="application/vnd.openxmlformats-officedocument.presentationml.slideLayout+xml"/>
  <Override PartName="/ppt/theme/theme156.xml" ContentType="application/vnd.openxmlformats-officedocument.theme+xml"/>
  <Override PartName="/ppt/slideLayouts/slideLayout1710.xml" ContentType="application/vnd.openxmlformats-officedocument.presentationml.slideLayout+xml"/>
  <Override PartName="/ppt/slideLayouts/slideLayout1711.xml" ContentType="application/vnd.openxmlformats-officedocument.presentationml.slideLayout+xml"/>
  <Override PartName="/ppt/slideLayouts/slideLayout1712.xml" ContentType="application/vnd.openxmlformats-officedocument.presentationml.slideLayout+xml"/>
  <Override PartName="/ppt/slideLayouts/slideLayout1713.xml" ContentType="application/vnd.openxmlformats-officedocument.presentationml.slideLayout+xml"/>
  <Override PartName="/ppt/slideLayouts/slideLayout1714.xml" ContentType="application/vnd.openxmlformats-officedocument.presentationml.slideLayout+xml"/>
  <Override PartName="/ppt/slideLayouts/slideLayout1715.xml" ContentType="application/vnd.openxmlformats-officedocument.presentationml.slideLayout+xml"/>
  <Override PartName="/ppt/slideLayouts/slideLayout1716.xml" ContentType="application/vnd.openxmlformats-officedocument.presentationml.slideLayout+xml"/>
  <Override PartName="/ppt/slideLayouts/slideLayout1717.xml" ContentType="application/vnd.openxmlformats-officedocument.presentationml.slideLayout+xml"/>
  <Override PartName="/ppt/slideLayouts/slideLayout1718.xml" ContentType="application/vnd.openxmlformats-officedocument.presentationml.slideLayout+xml"/>
  <Override PartName="/ppt/slideLayouts/slideLayout1719.xml" ContentType="application/vnd.openxmlformats-officedocument.presentationml.slideLayout+xml"/>
  <Override PartName="/ppt/slideLayouts/slideLayout1720.xml" ContentType="application/vnd.openxmlformats-officedocument.presentationml.slideLayout+xml"/>
  <Override PartName="/ppt/theme/theme157.xml" ContentType="application/vnd.openxmlformats-officedocument.theme+xml"/>
  <Override PartName="/ppt/slideLayouts/slideLayout1721.xml" ContentType="application/vnd.openxmlformats-officedocument.presentationml.slideLayout+xml"/>
  <Override PartName="/ppt/slideLayouts/slideLayout1722.xml" ContentType="application/vnd.openxmlformats-officedocument.presentationml.slideLayout+xml"/>
  <Override PartName="/ppt/slideLayouts/slideLayout1723.xml" ContentType="application/vnd.openxmlformats-officedocument.presentationml.slideLayout+xml"/>
  <Override PartName="/ppt/slideLayouts/slideLayout1724.xml" ContentType="application/vnd.openxmlformats-officedocument.presentationml.slideLayout+xml"/>
  <Override PartName="/ppt/slideLayouts/slideLayout1725.xml" ContentType="application/vnd.openxmlformats-officedocument.presentationml.slideLayout+xml"/>
  <Override PartName="/ppt/slideLayouts/slideLayout1726.xml" ContentType="application/vnd.openxmlformats-officedocument.presentationml.slideLayout+xml"/>
  <Override PartName="/ppt/slideLayouts/slideLayout1727.xml" ContentType="application/vnd.openxmlformats-officedocument.presentationml.slideLayout+xml"/>
  <Override PartName="/ppt/slideLayouts/slideLayout1728.xml" ContentType="application/vnd.openxmlformats-officedocument.presentationml.slideLayout+xml"/>
  <Override PartName="/ppt/slideLayouts/slideLayout1729.xml" ContentType="application/vnd.openxmlformats-officedocument.presentationml.slideLayout+xml"/>
  <Override PartName="/ppt/slideLayouts/slideLayout1730.xml" ContentType="application/vnd.openxmlformats-officedocument.presentationml.slideLayout+xml"/>
  <Override PartName="/ppt/slideLayouts/slideLayout1731.xml" ContentType="application/vnd.openxmlformats-officedocument.presentationml.slideLayout+xml"/>
  <Override PartName="/ppt/theme/theme158.xml" ContentType="application/vnd.openxmlformats-officedocument.theme+xml"/>
  <Override PartName="/ppt/slideLayouts/slideLayout1732.xml" ContentType="application/vnd.openxmlformats-officedocument.presentationml.slideLayout+xml"/>
  <Override PartName="/ppt/slideLayouts/slideLayout1733.xml" ContentType="application/vnd.openxmlformats-officedocument.presentationml.slideLayout+xml"/>
  <Override PartName="/ppt/slideLayouts/slideLayout1734.xml" ContentType="application/vnd.openxmlformats-officedocument.presentationml.slideLayout+xml"/>
  <Override PartName="/ppt/slideLayouts/slideLayout1735.xml" ContentType="application/vnd.openxmlformats-officedocument.presentationml.slideLayout+xml"/>
  <Override PartName="/ppt/slideLayouts/slideLayout1736.xml" ContentType="application/vnd.openxmlformats-officedocument.presentationml.slideLayout+xml"/>
  <Override PartName="/ppt/slideLayouts/slideLayout1737.xml" ContentType="application/vnd.openxmlformats-officedocument.presentationml.slideLayout+xml"/>
  <Override PartName="/ppt/slideLayouts/slideLayout1738.xml" ContentType="application/vnd.openxmlformats-officedocument.presentationml.slideLayout+xml"/>
  <Override PartName="/ppt/slideLayouts/slideLayout1739.xml" ContentType="application/vnd.openxmlformats-officedocument.presentationml.slideLayout+xml"/>
  <Override PartName="/ppt/slideLayouts/slideLayout1740.xml" ContentType="application/vnd.openxmlformats-officedocument.presentationml.slideLayout+xml"/>
  <Override PartName="/ppt/slideLayouts/slideLayout1741.xml" ContentType="application/vnd.openxmlformats-officedocument.presentationml.slideLayout+xml"/>
  <Override PartName="/ppt/slideLayouts/slideLayout1742.xml" ContentType="application/vnd.openxmlformats-officedocument.presentationml.slideLayout+xml"/>
  <Override PartName="/ppt/theme/theme159.xml" ContentType="application/vnd.openxmlformats-officedocument.theme+xml"/>
  <Override PartName="/ppt/slideLayouts/slideLayout1743.xml" ContentType="application/vnd.openxmlformats-officedocument.presentationml.slideLayout+xml"/>
  <Override PartName="/ppt/slideLayouts/slideLayout1744.xml" ContentType="application/vnd.openxmlformats-officedocument.presentationml.slideLayout+xml"/>
  <Override PartName="/ppt/slideLayouts/slideLayout1745.xml" ContentType="application/vnd.openxmlformats-officedocument.presentationml.slideLayout+xml"/>
  <Override PartName="/ppt/slideLayouts/slideLayout1746.xml" ContentType="application/vnd.openxmlformats-officedocument.presentationml.slideLayout+xml"/>
  <Override PartName="/ppt/slideLayouts/slideLayout1747.xml" ContentType="application/vnd.openxmlformats-officedocument.presentationml.slideLayout+xml"/>
  <Override PartName="/ppt/slideLayouts/slideLayout1748.xml" ContentType="application/vnd.openxmlformats-officedocument.presentationml.slideLayout+xml"/>
  <Override PartName="/ppt/theme/theme160.xml" ContentType="application/vnd.openxmlformats-officedocument.theme+xml"/>
  <Override PartName="/ppt/slideLayouts/slideLayout1749.xml" ContentType="application/vnd.openxmlformats-officedocument.presentationml.slideLayout+xml"/>
  <Override PartName="/ppt/slideLayouts/slideLayout1750.xml" ContentType="application/vnd.openxmlformats-officedocument.presentationml.slideLayout+xml"/>
  <Override PartName="/ppt/slideLayouts/slideLayout1751.xml" ContentType="application/vnd.openxmlformats-officedocument.presentationml.slideLayout+xml"/>
  <Override PartName="/ppt/slideLayouts/slideLayout1752.xml" ContentType="application/vnd.openxmlformats-officedocument.presentationml.slideLayout+xml"/>
  <Override PartName="/ppt/slideLayouts/slideLayout1753.xml" ContentType="application/vnd.openxmlformats-officedocument.presentationml.slideLayout+xml"/>
  <Override PartName="/ppt/slideLayouts/slideLayout1754.xml" ContentType="application/vnd.openxmlformats-officedocument.presentationml.slideLayout+xml"/>
  <Override PartName="/ppt/theme/theme161.xml" ContentType="application/vnd.openxmlformats-officedocument.theme+xml"/>
  <Override PartName="/ppt/slideLayouts/slideLayout1755.xml" ContentType="application/vnd.openxmlformats-officedocument.presentationml.slideLayout+xml"/>
  <Override PartName="/ppt/slideLayouts/slideLayout1756.xml" ContentType="application/vnd.openxmlformats-officedocument.presentationml.slideLayout+xml"/>
  <Override PartName="/ppt/slideLayouts/slideLayout1757.xml" ContentType="application/vnd.openxmlformats-officedocument.presentationml.slideLayout+xml"/>
  <Override PartName="/ppt/slideLayouts/slideLayout1758.xml" ContentType="application/vnd.openxmlformats-officedocument.presentationml.slideLayout+xml"/>
  <Override PartName="/ppt/slideLayouts/slideLayout1759.xml" ContentType="application/vnd.openxmlformats-officedocument.presentationml.slideLayout+xml"/>
  <Override PartName="/ppt/slideLayouts/slideLayout1760.xml" ContentType="application/vnd.openxmlformats-officedocument.presentationml.slideLayout+xml"/>
  <Override PartName="/ppt/theme/theme162.xml" ContentType="application/vnd.openxmlformats-officedocument.theme+xml"/>
  <Override PartName="/ppt/slideLayouts/slideLayout1761.xml" ContentType="application/vnd.openxmlformats-officedocument.presentationml.slideLayout+xml"/>
  <Override PartName="/ppt/slideLayouts/slideLayout1762.xml" ContentType="application/vnd.openxmlformats-officedocument.presentationml.slideLayout+xml"/>
  <Override PartName="/ppt/slideLayouts/slideLayout1763.xml" ContentType="application/vnd.openxmlformats-officedocument.presentationml.slideLayout+xml"/>
  <Override PartName="/ppt/slideLayouts/slideLayout1764.xml" ContentType="application/vnd.openxmlformats-officedocument.presentationml.slideLayout+xml"/>
  <Override PartName="/ppt/slideLayouts/slideLayout1765.xml" ContentType="application/vnd.openxmlformats-officedocument.presentationml.slideLayout+xml"/>
  <Override PartName="/ppt/slideLayouts/slideLayout1766.xml" ContentType="application/vnd.openxmlformats-officedocument.presentationml.slideLayout+xml"/>
  <Override PartName="/ppt/slideLayouts/slideLayout1767.xml" ContentType="application/vnd.openxmlformats-officedocument.presentationml.slideLayout+xml"/>
  <Override PartName="/ppt/slideLayouts/slideLayout1768.xml" ContentType="application/vnd.openxmlformats-officedocument.presentationml.slideLayout+xml"/>
  <Override PartName="/ppt/slideLayouts/slideLayout1769.xml" ContentType="application/vnd.openxmlformats-officedocument.presentationml.slideLayout+xml"/>
  <Override PartName="/ppt/slideLayouts/slideLayout1770.xml" ContentType="application/vnd.openxmlformats-officedocument.presentationml.slideLayout+xml"/>
  <Override PartName="/ppt/slideLayouts/slideLayout1771.xml" ContentType="application/vnd.openxmlformats-officedocument.presentationml.slideLayout+xml"/>
  <Override PartName="/ppt/theme/theme163.xml" ContentType="application/vnd.openxmlformats-officedocument.theme+xml"/>
  <Override PartName="/ppt/slideLayouts/slideLayout1772.xml" ContentType="application/vnd.openxmlformats-officedocument.presentationml.slideLayout+xml"/>
  <Override PartName="/ppt/slideLayouts/slideLayout1773.xml" ContentType="application/vnd.openxmlformats-officedocument.presentationml.slideLayout+xml"/>
  <Override PartName="/ppt/slideLayouts/slideLayout1774.xml" ContentType="application/vnd.openxmlformats-officedocument.presentationml.slideLayout+xml"/>
  <Override PartName="/ppt/slideLayouts/slideLayout1775.xml" ContentType="application/vnd.openxmlformats-officedocument.presentationml.slideLayout+xml"/>
  <Override PartName="/ppt/slideLayouts/slideLayout1776.xml" ContentType="application/vnd.openxmlformats-officedocument.presentationml.slideLayout+xml"/>
  <Override PartName="/ppt/slideLayouts/slideLayout1777.xml" ContentType="application/vnd.openxmlformats-officedocument.presentationml.slideLayout+xml"/>
  <Override PartName="/ppt/slideLayouts/slideLayout1778.xml" ContentType="application/vnd.openxmlformats-officedocument.presentationml.slideLayout+xml"/>
  <Override PartName="/ppt/slideLayouts/slideLayout1779.xml" ContentType="application/vnd.openxmlformats-officedocument.presentationml.slideLayout+xml"/>
  <Override PartName="/ppt/slideLayouts/slideLayout1780.xml" ContentType="application/vnd.openxmlformats-officedocument.presentationml.slideLayout+xml"/>
  <Override PartName="/ppt/slideLayouts/slideLayout1781.xml" ContentType="application/vnd.openxmlformats-officedocument.presentationml.slideLayout+xml"/>
  <Override PartName="/ppt/slideLayouts/slideLayout1782.xml" ContentType="application/vnd.openxmlformats-officedocument.presentationml.slideLayout+xml"/>
  <Override PartName="/ppt/theme/theme164.xml" ContentType="application/vnd.openxmlformats-officedocument.theme+xml"/>
  <Override PartName="/ppt/slideLayouts/slideLayout1783.xml" ContentType="application/vnd.openxmlformats-officedocument.presentationml.slideLayout+xml"/>
  <Override PartName="/ppt/slideLayouts/slideLayout1784.xml" ContentType="application/vnd.openxmlformats-officedocument.presentationml.slideLayout+xml"/>
  <Override PartName="/ppt/slideLayouts/slideLayout1785.xml" ContentType="application/vnd.openxmlformats-officedocument.presentationml.slideLayout+xml"/>
  <Override PartName="/ppt/slideLayouts/slideLayout1786.xml" ContentType="application/vnd.openxmlformats-officedocument.presentationml.slideLayout+xml"/>
  <Override PartName="/ppt/slideLayouts/slideLayout1787.xml" ContentType="application/vnd.openxmlformats-officedocument.presentationml.slideLayout+xml"/>
  <Override PartName="/ppt/slideLayouts/slideLayout1788.xml" ContentType="application/vnd.openxmlformats-officedocument.presentationml.slideLayout+xml"/>
  <Override PartName="/ppt/theme/theme165.xml" ContentType="application/vnd.openxmlformats-officedocument.theme+xml"/>
  <Override PartName="/ppt/slideLayouts/slideLayout1789.xml" ContentType="application/vnd.openxmlformats-officedocument.presentationml.slideLayout+xml"/>
  <Override PartName="/ppt/slideLayouts/slideLayout1790.xml" ContentType="application/vnd.openxmlformats-officedocument.presentationml.slideLayout+xml"/>
  <Override PartName="/ppt/slideLayouts/slideLayout1791.xml" ContentType="application/vnd.openxmlformats-officedocument.presentationml.slideLayout+xml"/>
  <Override PartName="/ppt/slideLayouts/slideLayout1792.xml" ContentType="application/vnd.openxmlformats-officedocument.presentationml.slideLayout+xml"/>
  <Override PartName="/ppt/slideLayouts/slideLayout1793.xml" ContentType="application/vnd.openxmlformats-officedocument.presentationml.slideLayout+xml"/>
  <Override PartName="/ppt/slideLayouts/slideLayout1794.xml" ContentType="application/vnd.openxmlformats-officedocument.presentationml.slideLayout+xml"/>
  <Override PartName="/ppt/theme/theme166.xml" ContentType="application/vnd.openxmlformats-officedocument.theme+xml"/>
  <Override PartName="/ppt/theme/theme167.xml" ContentType="application/vnd.openxmlformats-officedocument.theme+xml"/>
  <Override PartName="/ppt/theme/theme168.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charts/chart1.xml" ContentType="application/vnd.openxmlformats-officedocument.drawingml.chart+xml"/>
  <Override PartName="/ppt/theme/themeOverride1.xml" ContentType="application/vnd.openxmlformats-officedocument.themeOverr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charts/chart2.xml" ContentType="application/vnd.openxmlformats-officedocument.drawingml.chart+xml"/>
  <Override PartName="/ppt/charts/chart3.xml" ContentType="application/vnd.openxmlformats-officedocument.drawingml.chart+xml"/>
  <Override PartName="/ppt/theme/themeOverride2.xml" ContentType="application/vnd.openxmlformats-officedocument.themeOverride+xml"/>
  <Override PartName="/ppt/charts/chart4.xml" ContentType="application/vnd.openxmlformats-officedocument.drawingml.chart+xml"/>
  <Override PartName="/ppt/theme/themeOverride3.xml" ContentType="application/vnd.openxmlformats-officedocument.themeOverride+xml"/>
  <Override PartName="/ppt/charts/chart5.xml" ContentType="application/vnd.openxmlformats-officedocument.drawingml.chart+xml"/>
  <Override PartName="/ppt/theme/themeOverride4.xml" ContentType="application/vnd.openxmlformats-officedocument.themeOverride+xml"/>
  <Override PartName="/ppt/charts/chart6.xml" ContentType="application/vnd.openxmlformats-officedocument.drawingml.chart+xml"/>
  <Override PartName="/ppt/theme/themeOverride5.xml" ContentType="application/vnd.openxmlformats-officedocument.themeOverride+xml"/>
  <Override PartName="/ppt/charts/chart7.xml" ContentType="application/vnd.openxmlformats-officedocument.drawingml.chart+xml"/>
  <Override PartName="/ppt/theme/themeOverride6.xml" ContentType="application/vnd.openxmlformats-officedocument.themeOverride+xml"/>
  <Override PartName="/ppt/charts/chart8.xml" ContentType="application/vnd.openxmlformats-officedocument.drawingml.chart+xml"/>
  <Override PartName="/ppt/theme/themeOverride7.xml" ContentType="application/vnd.openxmlformats-officedocument.themeOverr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charts/chart9.xml" ContentType="application/vnd.openxmlformats-officedocument.drawingml.chart+xml"/>
  <Override PartName="/ppt/charts/chart10.xml" ContentType="application/vnd.openxmlformats-officedocument.drawingml.chart+xml"/>
  <Override PartName="/ppt/charts/chart11.xml" ContentType="application/vnd.openxmlformats-officedocument.drawingml.chart+xml"/>
  <Override PartName="/ppt/notesSlides/notesSlide19.xml" ContentType="application/vnd.openxmlformats-officedocument.presentationml.notesSlide+xml"/>
  <Override PartName="/ppt/charts/chart12.xml" ContentType="application/vnd.openxmlformats-officedocument.drawingml.chart+xml"/>
  <Override PartName="/ppt/charts/chart13.xml" ContentType="application/vnd.openxmlformats-officedocument.drawingml.chart+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charts/chart14.xml" ContentType="application/vnd.openxmlformats-officedocument.drawingml.chart+xml"/>
  <Override PartName="/ppt/charts/chart15.xml" ContentType="application/vnd.openxmlformats-officedocument.drawingml.chart+xml"/>
  <Override PartName="/ppt/theme/themeOverride8.xml" ContentType="application/vnd.openxmlformats-officedocument.themeOverride+xml"/>
  <Override PartName="/ppt/charts/chart16.xml" ContentType="application/vnd.openxmlformats-officedocument.drawingml.chart+xml"/>
  <Override PartName="/ppt/theme/themeOverride9.xml" ContentType="application/vnd.openxmlformats-officedocument.themeOverride+xml"/>
  <Override PartName="/ppt/drawings/drawing1.xml" ContentType="application/vnd.openxmlformats-officedocument.drawingml.chartshapes+xml"/>
  <Override PartName="/ppt/charts/chart17.xml" ContentType="application/vnd.openxmlformats-officedocument.drawingml.chart+xml"/>
  <Override PartName="/ppt/theme/themeOverride10.xml" ContentType="application/vnd.openxmlformats-officedocument.themeOverride+xml"/>
  <Override PartName="/ppt/drawings/drawing2.xml" ContentType="application/vnd.openxmlformats-officedocument.drawingml.chartshapes+xml"/>
  <Override PartName="/ppt/notesSlides/notesSlide32.xml" ContentType="application/vnd.openxmlformats-officedocument.presentationml.notesSlide+xml"/>
  <Override PartName="/ppt/charts/chart18.xml" ContentType="application/vnd.openxmlformats-officedocument.drawingml.chart+xml"/>
  <Override PartName="/ppt/theme/themeOverride11.xml" ContentType="application/vnd.openxmlformats-officedocument.themeOverride+xml"/>
  <Override PartName="/ppt/drawings/drawing3.xml" ContentType="application/vnd.openxmlformats-officedocument.drawingml.chartshapes+xml"/>
  <Override PartName="/ppt/charts/chart19.xml" ContentType="application/vnd.openxmlformats-officedocument.drawingml.chart+xml"/>
  <Override PartName="/ppt/theme/themeOverride12.xml" ContentType="application/vnd.openxmlformats-officedocument.themeOverride+xml"/>
  <Override PartName="/ppt/charts/chart20.xml" ContentType="application/vnd.openxmlformats-officedocument.drawingml.chart+xml"/>
  <Override PartName="/ppt/theme/themeOverride13.xml" ContentType="application/vnd.openxmlformats-officedocument.themeOverride+xml"/>
  <Override PartName="/ppt/charts/chart21.xml" ContentType="application/vnd.openxmlformats-officedocument.drawingml.chart+xml"/>
  <Override PartName="/ppt/theme/themeOverride14.xml" ContentType="application/vnd.openxmlformats-officedocument.themeOverr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charts/chart22.xml" ContentType="application/vnd.openxmlformats-officedocument.drawingml.chart+xml"/>
  <Override PartName="/ppt/charts/chart23.xml" ContentType="application/vnd.openxmlformats-officedocument.drawingml.chart+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charts/chart24.xml" ContentType="application/vnd.openxmlformats-officedocument.drawingml.chart+xml"/>
  <Override PartName="/ppt/notesSlides/notesSlide45.xml" ContentType="application/vnd.openxmlformats-officedocument.presentationml.notesSlide+xml"/>
  <Override PartName="/ppt/charts/chart25.xml" ContentType="application/vnd.openxmlformats-officedocument.drawingml.chart+xml"/>
  <Override PartName="/ppt/notesSlides/notesSlide46.xml" ContentType="application/vnd.openxmlformats-officedocument.presentationml.notesSlide+xml"/>
  <Override PartName="/ppt/charts/chart26.xml" ContentType="application/vnd.openxmlformats-officedocument.drawingml.chart+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charts/chart27.xml" ContentType="application/vnd.openxmlformats-officedocument.drawingml.chart+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charts/chart28.xml" ContentType="application/vnd.openxmlformats-officedocument.drawingml.chart+xml"/>
  <Override PartName="/ppt/charts/chart29.xml" ContentType="application/vnd.openxmlformats-officedocument.drawingml.chart+xml"/>
  <Override PartName="/ppt/notesSlides/notesSlide54.xml" ContentType="application/vnd.openxmlformats-officedocument.presentationml.notesSlide+xml"/>
  <Override PartName="/ppt/charts/chart30.xml" ContentType="application/vnd.openxmlformats-officedocument.drawingml.chart+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charts/chart31.xml" ContentType="application/vnd.openxmlformats-officedocument.drawingml.chart+xml"/>
  <Override PartName="/ppt/charts/chart32.xml" ContentType="application/vnd.openxmlformats-officedocument.drawingml.chart+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charts/chart33.xml" ContentType="application/vnd.openxmlformats-officedocument.drawingml.chart+xml"/>
  <Override PartName="/ppt/notesSlides/notesSlide62.xml" ContentType="application/vnd.openxmlformats-officedocument.presentationml.notesSlide+xml"/>
  <Override PartName="/ppt/charts/chart34.xml" ContentType="application/vnd.openxmlformats-officedocument.drawingml.chart+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1" Type="http://schemas.openxmlformats.org/officeDocument/2006/relationships/officeDocument" Target="ppt/presentation.xml"/><Relationship Id="rId2" Type="http://schemas.openxmlformats.org/package/2006/relationships/metadata/core-properties" Target="docProps/core.xml"/><Relationship Id="rId3"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60" r:id="rId1"/>
    <p:sldMasterId id="2147483674" r:id="rId2"/>
    <p:sldMasterId id="2147483799" r:id="rId3"/>
    <p:sldMasterId id="2147483812" r:id="rId4"/>
    <p:sldMasterId id="2147483824" r:id="rId5"/>
    <p:sldMasterId id="2147483836" r:id="rId6"/>
    <p:sldMasterId id="2147483848" r:id="rId7"/>
    <p:sldMasterId id="2147483860" r:id="rId8"/>
    <p:sldMasterId id="2147483872" r:id="rId9"/>
    <p:sldMasterId id="2147483909" r:id="rId10"/>
    <p:sldMasterId id="2147483924" r:id="rId11"/>
    <p:sldMasterId id="2147483936" r:id="rId12"/>
    <p:sldMasterId id="2147483948" r:id="rId13"/>
    <p:sldMasterId id="2147483977" r:id="rId14"/>
    <p:sldMasterId id="2147484002" r:id="rId15"/>
    <p:sldMasterId id="2147484062" r:id="rId16"/>
    <p:sldMasterId id="2147484074" r:id="rId17"/>
    <p:sldMasterId id="2147484087" r:id="rId18"/>
    <p:sldMasterId id="2147484099" r:id="rId19"/>
    <p:sldMasterId id="2147484111" r:id="rId20"/>
    <p:sldMasterId id="2147484195" r:id="rId21"/>
    <p:sldMasterId id="2147484245" r:id="rId22"/>
    <p:sldMasterId id="2147484281" r:id="rId23"/>
    <p:sldMasterId id="2147484306" r:id="rId24"/>
    <p:sldMasterId id="2147484354" r:id="rId25"/>
    <p:sldMasterId id="2147484366" r:id="rId26"/>
    <p:sldMasterId id="2147484378" r:id="rId27"/>
    <p:sldMasterId id="2147484402" r:id="rId28"/>
    <p:sldMasterId id="2147484414" r:id="rId29"/>
    <p:sldMasterId id="2147484426" r:id="rId30"/>
    <p:sldMasterId id="2147484438" r:id="rId31"/>
    <p:sldMasterId id="2147484450" r:id="rId32"/>
    <p:sldMasterId id="2147484462" r:id="rId33"/>
    <p:sldMasterId id="2147484474" r:id="rId34"/>
    <p:sldMasterId id="2147484510" r:id="rId35"/>
    <p:sldMasterId id="2147484522" r:id="rId36"/>
    <p:sldMasterId id="2147484534" r:id="rId37"/>
    <p:sldMasterId id="2147484547" r:id="rId38"/>
    <p:sldMasterId id="2147484559" r:id="rId39"/>
    <p:sldMasterId id="2147484571" r:id="rId40"/>
    <p:sldMasterId id="2147484620" r:id="rId41"/>
    <p:sldMasterId id="2147484656" r:id="rId42"/>
    <p:sldMasterId id="2147484668" r:id="rId43"/>
    <p:sldMasterId id="2147484680" r:id="rId44"/>
    <p:sldMasterId id="2147484692" r:id="rId45"/>
    <p:sldMasterId id="2147484704" r:id="rId46"/>
    <p:sldMasterId id="2147484741" r:id="rId47"/>
    <p:sldMasterId id="2147484765" r:id="rId48"/>
    <p:sldMasterId id="2147484777" r:id="rId49"/>
    <p:sldMasterId id="2147484789" r:id="rId50"/>
    <p:sldMasterId id="2147484801" r:id="rId51"/>
    <p:sldMasterId id="2147484813" r:id="rId52"/>
    <p:sldMasterId id="2147484825" r:id="rId53"/>
    <p:sldMasterId id="2147484837" r:id="rId54"/>
    <p:sldMasterId id="2147484849" r:id="rId55"/>
    <p:sldMasterId id="2147484861" r:id="rId56"/>
    <p:sldMasterId id="2147484873" r:id="rId57"/>
    <p:sldMasterId id="2147484885" r:id="rId58"/>
    <p:sldMasterId id="2147484897" r:id="rId59"/>
    <p:sldMasterId id="2147484909" r:id="rId60"/>
    <p:sldMasterId id="2147484921" r:id="rId61"/>
    <p:sldMasterId id="2147484933" r:id="rId62"/>
    <p:sldMasterId id="2147484945" r:id="rId63"/>
    <p:sldMasterId id="2147484957" r:id="rId64"/>
    <p:sldMasterId id="2147484969" r:id="rId65"/>
    <p:sldMasterId id="2147484996" r:id="rId66"/>
    <p:sldMasterId id="2147485033" r:id="rId67"/>
    <p:sldMasterId id="2147485045" r:id="rId68"/>
    <p:sldMasterId id="2147485069" r:id="rId69"/>
    <p:sldMasterId id="2147485107" r:id="rId70"/>
    <p:sldMasterId id="2147485119" r:id="rId71"/>
    <p:sldMasterId id="2147485131" r:id="rId72"/>
    <p:sldMasterId id="2147485143" r:id="rId73"/>
    <p:sldMasterId id="2147485155" r:id="rId74"/>
    <p:sldMasterId id="2147485167" r:id="rId75"/>
    <p:sldMasterId id="2147485179" r:id="rId76"/>
    <p:sldMasterId id="2147485191" r:id="rId77"/>
    <p:sldMasterId id="2147485203" r:id="rId78"/>
    <p:sldMasterId id="2147485215" r:id="rId79"/>
    <p:sldMasterId id="2147485227" r:id="rId80"/>
    <p:sldMasterId id="2147485239" r:id="rId81"/>
    <p:sldMasterId id="2147485251" r:id="rId82"/>
    <p:sldMasterId id="2147485263" r:id="rId83"/>
    <p:sldMasterId id="2147485335" r:id="rId84"/>
    <p:sldMasterId id="2147485347" r:id="rId85"/>
    <p:sldMasterId id="2147485398" r:id="rId86"/>
    <p:sldMasterId id="2147485410" r:id="rId87"/>
    <p:sldMasterId id="2147485436" r:id="rId88"/>
    <p:sldMasterId id="2147485460" r:id="rId89"/>
    <p:sldMasterId id="2147485484" r:id="rId90"/>
    <p:sldMasterId id="2147485496" r:id="rId91"/>
    <p:sldMasterId id="2147485520" r:id="rId92"/>
    <p:sldMasterId id="2147485532" r:id="rId93"/>
    <p:sldMasterId id="2147485580" r:id="rId94"/>
    <p:sldMasterId id="2147485616" r:id="rId95"/>
    <p:sldMasterId id="2147485640" r:id="rId96"/>
    <p:sldMasterId id="2147485652" r:id="rId97"/>
    <p:sldMasterId id="2147485665" r:id="rId98"/>
    <p:sldMasterId id="2147485678" r:id="rId99"/>
    <p:sldMasterId id="2147485690" r:id="rId100"/>
    <p:sldMasterId id="2147485714" r:id="rId101"/>
    <p:sldMasterId id="2147485727" r:id="rId102"/>
    <p:sldMasterId id="2147485751" r:id="rId103"/>
    <p:sldMasterId id="2147485763" r:id="rId104"/>
    <p:sldMasterId id="2147485787" r:id="rId105"/>
    <p:sldMasterId id="2147485811" r:id="rId106"/>
    <p:sldMasterId id="2147485922" r:id="rId107"/>
    <p:sldMasterId id="2147485934" r:id="rId108"/>
    <p:sldMasterId id="2147485958" r:id="rId109"/>
    <p:sldMasterId id="2147485970" r:id="rId110"/>
    <p:sldMasterId id="2147485994" r:id="rId111"/>
    <p:sldMasterId id="2147486019" r:id="rId112"/>
    <p:sldMasterId id="2147486031" r:id="rId113"/>
    <p:sldMasterId id="2147486055" r:id="rId114"/>
    <p:sldMasterId id="2147486068" r:id="rId115"/>
    <p:sldMasterId id="2147486080" r:id="rId116"/>
    <p:sldMasterId id="2147486104" r:id="rId117"/>
    <p:sldMasterId id="2147486116" r:id="rId118"/>
    <p:sldMasterId id="2147486128" r:id="rId119"/>
    <p:sldMasterId id="2147486140" r:id="rId120"/>
    <p:sldMasterId id="2147486164" r:id="rId121"/>
    <p:sldMasterId id="2147486197" r:id="rId122"/>
    <p:sldMasterId id="2147486258" r:id="rId123"/>
    <p:sldMasterId id="2147486291" r:id="rId124"/>
    <p:sldMasterId id="2147486303" r:id="rId125"/>
    <p:sldMasterId id="2147486315" r:id="rId126"/>
    <p:sldMasterId id="2147486327" r:id="rId127"/>
    <p:sldMasterId id="2147486339" r:id="rId128"/>
    <p:sldMasterId id="2147486351" r:id="rId129"/>
    <p:sldMasterId id="2147486364" r:id="rId130"/>
    <p:sldMasterId id="2147486376" r:id="rId131"/>
    <p:sldMasterId id="2147486388" r:id="rId132"/>
    <p:sldMasterId id="2147486400" r:id="rId133"/>
    <p:sldMasterId id="2147486412" r:id="rId134"/>
    <p:sldMasterId id="2147486424" r:id="rId135"/>
    <p:sldMasterId id="2147486436" r:id="rId136"/>
    <p:sldMasterId id="2147486448" r:id="rId137"/>
    <p:sldMasterId id="2147486460" r:id="rId138"/>
    <p:sldMasterId id="2147486472" r:id="rId139"/>
    <p:sldMasterId id="2147486480" r:id="rId140"/>
    <p:sldMasterId id="2147486488" r:id="rId141"/>
    <p:sldMasterId id="2147486496" r:id="rId142"/>
    <p:sldMasterId id="2147486544" r:id="rId143"/>
    <p:sldMasterId id="2147486556" r:id="rId144"/>
    <p:sldMasterId id="2147486570" r:id="rId145"/>
    <p:sldMasterId id="2147486582" r:id="rId146"/>
    <p:sldMasterId id="2147486594" r:id="rId147"/>
    <p:sldMasterId id="2147486606" r:id="rId148"/>
    <p:sldMasterId id="2147486618" r:id="rId149"/>
    <p:sldMasterId id="2147486630" r:id="rId150"/>
    <p:sldMasterId id="2147486642" r:id="rId151"/>
    <p:sldMasterId id="2147486654" r:id="rId152"/>
    <p:sldMasterId id="2147486666" r:id="rId153"/>
    <p:sldMasterId id="2147486678" r:id="rId154"/>
    <p:sldMasterId id="2147486690" r:id="rId155"/>
    <p:sldMasterId id="2147486702" r:id="rId156"/>
    <p:sldMasterId id="2147486714" r:id="rId157"/>
    <p:sldMasterId id="2147486727" r:id="rId158"/>
    <p:sldMasterId id="2147486739" r:id="rId159"/>
    <p:sldMasterId id="2147486751" r:id="rId160"/>
    <p:sldMasterId id="2147486758" r:id="rId161"/>
    <p:sldMasterId id="2147486765" r:id="rId162"/>
    <p:sldMasterId id="2147486772" r:id="rId163"/>
    <p:sldMasterId id="2147486784" r:id="rId164"/>
    <p:sldMasterId id="2147486796" r:id="rId165"/>
    <p:sldMasterId id="2147486803" r:id="rId166"/>
  </p:sldMasterIdLst>
  <p:notesMasterIdLst>
    <p:notesMasterId r:id="rId368"/>
  </p:notesMasterIdLst>
  <p:handoutMasterIdLst>
    <p:handoutMasterId r:id="rId369"/>
  </p:handoutMasterIdLst>
  <p:sldIdLst>
    <p:sldId id="2984" r:id="rId167"/>
    <p:sldId id="2885" r:id="rId168"/>
    <p:sldId id="2886" r:id="rId169"/>
    <p:sldId id="2887" r:id="rId170"/>
    <p:sldId id="2933" r:id="rId171"/>
    <p:sldId id="2889" r:id="rId172"/>
    <p:sldId id="2890" r:id="rId173"/>
    <p:sldId id="2891" r:id="rId174"/>
    <p:sldId id="2892" r:id="rId175"/>
    <p:sldId id="2893" r:id="rId176"/>
    <p:sldId id="2934" r:id="rId177"/>
    <p:sldId id="2895" r:id="rId178"/>
    <p:sldId id="2896" r:id="rId179"/>
    <p:sldId id="2897" r:id="rId180"/>
    <p:sldId id="2898" r:id="rId181"/>
    <p:sldId id="2899" r:id="rId182"/>
    <p:sldId id="2900" r:id="rId183"/>
    <p:sldId id="2901" r:id="rId184"/>
    <p:sldId id="2902" r:id="rId185"/>
    <p:sldId id="2903" r:id="rId186"/>
    <p:sldId id="2904" r:id="rId187"/>
    <p:sldId id="2905" r:id="rId188"/>
    <p:sldId id="2906" r:id="rId189"/>
    <p:sldId id="2907" r:id="rId190"/>
    <p:sldId id="2908" r:id="rId191"/>
    <p:sldId id="2909" r:id="rId192"/>
    <p:sldId id="2910" r:id="rId193"/>
    <p:sldId id="2911" r:id="rId194"/>
    <p:sldId id="2912" r:id="rId195"/>
    <p:sldId id="2913" r:id="rId196"/>
    <p:sldId id="2642" r:id="rId197"/>
    <p:sldId id="2914" r:id="rId198"/>
    <p:sldId id="2915" r:id="rId199"/>
    <p:sldId id="1791" r:id="rId200"/>
    <p:sldId id="1511" r:id="rId201"/>
    <p:sldId id="2643" r:id="rId202"/>
    <p:sldId id="1601" r:id="rId203"/>
    <p:sldId id="2568" r:id="rId204"/>
    <p:sldId id="1889" r:id="rId205"/>
    <p:sldId id="1990" r:id="rId206"/>
    <p:sldId id="2916" r:id="rId207"/>
    <p:sldId id="1729" r:id="rId208"/>
    <p:sldId id="2917" r:id="rId209"/>
    <p:sldId id="2918" r:id="rId210"/>
    <p:sldId id="2805" r:id="rId211"/>
    <p:sldId id="3005" r:id="rId212"/>
    <p:sldId id="2158" r:id="rId213"/>
    <p:sldId id="2159" r:id="rId214"/>
    <p:sldId id="1814" r:id="rId215"/>
    <p:sldId id="2820" r:id="rId216"/>
    <p:sldId id="2514" r:id="rId217"/>
    <p:sldId id="1816" r:id="rId218"/>
    <p:sldId id="2515" r:id="rId219"/>
    <p:sldId id="2516" r:id="rId220"/>
    <p:sldId id="1855" r:id="rId221"/>
    <p:sldId id="2160" r:id="rId222"/>
    <p:sldId id="1856" r:id="rId223"/>
    <p:sldId id="2170" r:id="rId224"/>
    <p:sldId id="2681" r:id="rId225"/>
    <p:sldId id="2800" r:id="rId226"/>
    <p:sldId id="2705" r:id="rId227"/>
    <p:sldId id="2801" r:id="rId228"/>
    <p:sldId id="2802" r:id="rId229"/>
    <p:sldId id="2920" r:id="rId230"/>
    <p:sldId id="2921" r:id="rId231"/>
    <p:sldId id="2821" r:id="rId232"/>
    <p:sldId id="3003" r:id="rId233"/>
    <p:sldId id="3004" r:id="rId234"/>
    <p:sldId id="2822" r:id="rId235"/>
    <p:sldId id="2823" r:id="rId236"/>
    <p:sldId id="2824" r:id="rId237"/>
    <p:sldId id="2825" r:id="rId238"/>
    <p:sldId id="2826" r:id="rId239"/>
    <p:sldId id="2922" r:id="rId240"/>
    <p:sldId id="2532" r:id="rId241"/>
    <p:sldId id="2533" r:id="rId242"/>
    <p:sldId id="2534" r:id="rId243"/>
    <p:sldId id="2535" r:id="rId244"/>
    <p:sldId id="2536" r:id="rId245"/>
    <p:sldId id="2537" r:id="rId246"/>
    <p:sldId id="2772" r:id="rId247"/>
    <p:sldId id="2539" r:id="rId248"/>
    <p:sldId id="2540" r:id="rId249"/>
    <p:sldId id="2541" r:id="rId250"/>
    <p:sldId id="2923" r:id="rId251"/>
    <p:sldId id="1730" r:id="rId252"/>
    <p:sldId id="2924" r:id="rId253"/>
    <p:sldId id="2590" r:id="rId254"/>
    <p:sldId id="2591" r:id="rId255"/>
    <p:sldId id="1542" r:id="rId256"/>
    <p:sldId id="1543" r:id="rId257"/>
    <p:sldId id="1544" r:id="rId258"/>
    <p:sldId id="1545" r:id="rId259"/>
    <p:sldId id="1546" r:id="rId260"/>
    <p:sldId id="1548" r:id="rId261"/>
    <p:sldId id="2927" r:id="rId262"/>
    <p:sldId id="2926" r:id="rId263"/>
    <p:sldId id="1554" r:id="rId264"/>
    <p:sldId id="1836" r:id="rId265"/>
    <p:sldId id="1837" r:id="rId266"/>
    <p:sldId id="1838" r:id="rId267"/>
    <p:sldId id="1557" r:id="rId268"/>
    <p:sldId id="1857" r:id="rId269"/>
    <p:sldId id="1589" r:id="rId270"/>
    <p:sldId id="1982" r:id="rId271"/>
    <p:sldId id="1759" r:id="rId272"/>
    <p:sldId id="1596" r:id="rId273"/>
    <p:sldId id="1597" r:id="rId274"/>
    <p:sldId id="2928" r:id="rId275"/>
    <p:sldId id="2870" r:id="rId276"/>
    <p:sldId id="2871" r:id="rId277"/>
    <p:sldId id="2872" r:id="rId278"/>
    <p:sldId id="2873" r:id="rId279"/>
    <p:sldId id="2881" r:id="rId280"/>
    <p:sldId id="2882" r:id="rId281"/>
    <p:sldId id="2929" r:id="rId282"/>
    <p:sldId id="1732" r:id="rId283"/>
    <p:sldId id="2930" r:id="rId284"/>
    <p:sldId id="2677" r:id="rId285"/>
    <p:sldId id="2678" r:id="rId286"/>
    <p:sldId id="2684" r:id="rId287"/>
    <p:sldId id="2746" r:id="rId288"/>
    <p:sldId id="2931" r:id="rId289"/>
    <p:sldId id="2702" r:id="rId290"/>
    <p:sldId id="3006" r:id="rId291"/>
    <p:sldId id="2788" r:id="rId292"/>
    <p:sldId id="2783" r:id="rId293"/>
    <p:sldId id="2748" r:id="rId294"/>
    <p:sldId id="2749" r:id="rId295"/>
    <p:sldId id="2789" r:id="rId296"/>
    <p:sldId id="2806" r:id="rId297"/>
    <p:sldId id="2807" r:id="rId298"/>
    <p:sldId id="2808" r:id="rId299"/>
    <p:sldId id="2809" r:id="rId300"/>
    <p:sldId id="2810" r:id="rId301"/>
    <p:sldId id="2811" r:id="rId302"/>
    <p:sldId id="2812" r:id="rId303"/>
    <p:sldId id="2813" r:id="rId304"/>
    <p:sldId id="2849" r:id="rId305"/>
    <p:sldId id="2866" r:id="rId306"/>
    <p:sldId id="2867" r:id="rId307"/>
    <p:sldId id="2868" r:id="rId308"/>
    <p:sldId id="2869" r:id="rId309"/>
    <p:sldId id="2874" r:id="rId310"/>
    <p:sldId id="2876" r:id="rId311"/>
    <p:sldId id="2877" r:id="rId312"/>
    <p:sldId id="2878" r:id="rId313"/>
    <p:sldId id="2879" r:id="rId314"/>
    <p:sldId id="2880" r:id="rId315"/>
    <p:sldId id="2935" r:id="rId316"/>
    <p:sldId id="2947" r:id="rId317"/>
    <p:sldId id="2948" r:id="rId318"/>
    <p:sldId id="2949" r:id="rId319"/>
    <p:sldId id="2950" r:id="rId320"/>
    <p:sldId id="2951" r:id="rId321"/>
    <p:sldId id="2952" r:id="rId322"/>
    <p:sldId id="2953" r:id="rId323"/>
    <p:sldId id="2954" r:id="rId324"/>
    <p:sldId id="2955" r:id="rId325"/>
    <p:sldId id="2956" r:id="rId326"/>
    <p:sldId id="2957" r:id="rId327"/>
    <p:sldId id="2958" r:id="rId328"/>
    <p:sldId id="2986" r:id="rId329"/>
    <p:sldId id="2987" r:id="rId330"/>
    <p:sldId id="2988" r:id="rId331"/>
    <p:sldId id="2989" r:id="rId332"/>
    <p:sldId id="2990" r:id="rId333"/>
    <p:sldId id="2991" r:id="rId334"/>
    <p:sldId id="2992" r:id="rId335"/>
    <p:sldId id="2993" r:id="rId336"/>
    <p:sldId id="2994" r:id="rId337"/>
    <p:sldId id="2995" r:id="rId338"/>
    <p:sldId id="2996" r:id="rId339"/>
    <p:sldId id="2997" r:id="rId340"/>
    <p:sldId id="2998" r:id="rId341"/>
    <p:sldId id="2999" r:id="rId342"/>
    <p:sldId id="3000" r:id="rId343"/>
    <p:sldId id="3001" r:id="rId344"/>
    <p:sldId id="3002" r:id="rId345"/>
    <p:sldId id="2960" r:id="rId346"/>
    <p:sldId id="2961" r:id="rId347"/>
    <p:sldId id="2962" r:id="rId348"/>
    <p:sldId id="2963" r:id="rId349"/>
    <p:sldId id="2964" r:id="rId350"/>
    <p:sldId id="2965" r:id="rId351"/>
    <p:sldId id="2966" r:id="rId352"/>
    <p:sldId id="2967" r:id="rId353"/>
    <p:sldId id="2968" r:id="rId354"/>
    <p:sldId id="2969" r:id="rId355"/>
    <p:sldId id="2970" r:id="rId356"/>
    <p:sldId id="2971" r:id="rId357"/>
    <p:sldId id="2972" r:id="rId358"/>
    <p:sldId id="2973" r:id="rId359"/>
    <p:sldId id="2974" r:id="rId360"/>
    <p:sldId id="2975" r:id="rId361"/>
    <p:sldId id="2976" r:id="rId362"/>
    <p:sldId id="2977" r:id="rId363"/>
    <p:sldId id="2978" r:id="rId364"/>
    <p:sldId id="2979" r:id="rId365"/>
    <p:sldId id="2982" r:id="rId366"/>
    <p:sldId id="2981" r:id="rId367"/>
  </p:sldIdLst>
  <p:sldSz cx="9144000" cy="6858000" type="screen4x3"/>
  <p:notesSz cx="7010400" cy="92964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presentation>
</file>

<file path=ppt/presProps.xml><?xml version="1.0" encoding="utf-8"?>
<p:presentationPr xmlns:a="http://schemas.openxmlformats.org/drawingml/2006/main" xmlns:r="http://schemas.openxmlformats.org/officeDocument/2006/relationships" xmlns:p="http://schemas.openxmlformats.org/presentationml/2006/main">
  <p:prnPr/>
  <p:showPr showNarration="1">
    <p:present/>
    <p:sldAll/>
    <p:penClr>
      <a:srgbClr val="FF0000"/>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1A5712"/>
    <a:srgbClr val="948A54"/>
    <a:srgbClr val="2A55D6"/>
    <a:srgbClr val="8C0000"/>
    <a:srgbClr val="663D63"/>
    <a:srgbClr val="66FFFF"/>
    <a:srgbClr val="0000FF"/>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69012ECD-51FC-41F1-AA8D-1B2483CD663E}" styleName="Light Style 2 - Accent 1">
    <a:wholeTbl>
      <a:tcTxStyle>
        <a:fontRef idx="minor">
          <a:scrgbClr r="0" g="0" b="0"/>
        </a:fontRef>
        <a:schemeClr val="tx1"/>
      </a:tcTxStyle>
      <a:tcStyle>
        <a:tcBdr>
          <a:left>
            <a:lnRef idx="1">
              <a:schemeClr val="accent1"/>
            </a:lnRef>
          </a:left>
          <a:right>
            <a:lnRef idx="1">
              <a:schemeClr val="accent1"/>
            </a:lnRef>
          </a:right>
          <a:top>
            <a:lnRef idx="1">
              <a:schemeClr val="accent1"/>
            </a:lnRef>
          </a:top>
          <a:bottom>
            <a:lnRef idx="1">
              <a:schemeClr val="accent1"/>
            </a:lnRef>
          </a:bottom>
          <a:insideH>
            <a:ln>
              <a:noFill/>
            </a:ln>
          </a:insideH>
          <a:insideV>
            <a:ln>
              <a:noFill/>
            </a:ln>
          </a:insideV>
        </a:tcBdr>
        <a:fill>
          <a:noFill/>
        </a:fill>
      </a:tcStyle>
    </a:wholeTbl>
    <a:band1H>
      <a:tcStyle>
        <a:tcBdr>
          <a:top>
            <a:lnRef idx="1">
              <a:schemeClr val="accent1"/>
            </a:lnRef>
          </a:top>
          <a:bottom>
            <a:lnRef idx="1">
              <a:schemeClr val="accent1"/>
            </a:lnRef>
          </a:bottom>
        </a:tcBdr>
      </a:tcStyle>
    </a:band1H>
    <a:band1V>
      <a:tcStyle>
        <a:tcBdr>
          <a:left>
            <a:lnRef idx="1">
              <a:schemeClr val="accent1"/>
            </a:lnRef>
          </a:left>
          <a:right>
            <a:lnRef idx="1">
              <a:schemeClr val="accent1"/>
            </a:lnRef>
          </a:right>
        </a:tcBdr>
      </a:tcStyle>
    </a:band1V>
    <a:band2V>
      <a:tcStyle>
        <a:tcBdr>
          <a:left>
            <a:lnRef idx="1">
              <a:schemeClr val="accent1"/>
            </a:lnRef>
          </a:left>
          <a:right>
            <a:lnRef idx="1">
              <a:schemeClr val="accent1"/>
            </a:lnRef>
          </a:right>
        </a:tcBdr>
      </a:tcStyle>
    </a:band2V>
    <a:lastCol>
      <a:tcTxStyle b="on"/>
      <a:tcStyle>
        <a:tcBdr/>
      </a:tcStyle>
    </a:lastCol>
    <a:firstCol>
      <a:tcTxStyle b="on"/>
      <a:tcStyle>
        <a:tcBdr/>
      </a:tcStyle>
    </a:firstCol>
    <a:lastRow>
      <a:tcTxStyle b="on"/>
      <a:tcStyle>
        <a:tcBdr>
          <a:top>
            <a:ln w="50800" cmpd="dbl">
              <a:solidFill>
                <a:schemeClr val="accent1"/>
              </a:solidFill>
            </a:ln>
          </a:top>
        </a:tcBdr>
      </a:tcStyle>
    </a:lastRow>
    <a:firstRow>
      <a:tcTxStyle b="on">
        <a:fontRef idx="minor">
          <a:scrgbClr r="0" g="0" b="0"/>
        </a:fontRef>
        <a:schemeClr val="bg1"/>
      </a:tcTxStyle>
      <a:tcStyle>
        <a:tcBdr/>
        <a:fillRef idx="1">
          <a:schemeClr val="accent1"/>
        </a:fillRef>
      </a:tcStyle>
    </a:firstRow>
  </a:tblStyle>
  <a:tblStyle styleId="{073A0DAA-6AF3-43AB-8588-CEC1D06C72B9}" styleName="Medium Style 2">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dk1">
              <a:tint val="20000"/>
            </a:schemeClr>
          </a:solidFill>
        </a:fill>
      </a:tcStyle>
    </a:wholeTbl>
    <a:band1H>
      <a:tcStyle>
        <a:tcBdr/>
        <a:fill>
          <a:solidFill>
            <a:schemeClr val="dk1">
              <a:tint val="40000"/>
            </a:schemeClr>
          </a:solidFill>
        </a:fill>
      </a:tcStyle>
    </a:band1H>
    <a:band2H>
      <a:tcStyle>
        <a:tcBdr/>
      </a:tcStyle>
    </a:band2H>
    <a:band1V>
      <a:tcStyle>
        <a:tcBdr/>
        <a:fill>
          <a:solidFill>
            <a:schemeClr val="dk1">
              <a:tint val="40000"/>
            </a:schemeClr>
          </a:solidFill>
        </a:fill>
      </a:tcStyle>
    </a:band1V>
    <a:band2V>
      <a:tcStyle>
        <a:tcBdr/>
      </a:tcStyle>
    </a:band2V>
    <a:lastCol>
      <a:tcTxStyle b="on">
        <a:fontRef idx="minor">
          <a:prstClr val="black"/>
        </a:fontRef>
        <a:schemeClr val="lt1"/>
      </a:tcTxStyle>
      <a:tcStyle>
        <a:tcBdr/>
        <a:fill>
          <a:solidFill>
            <a:schemeClr val="dk1"/>
          </a:solidFill>
        </a:fill>
      </a:tcStyle>
    </a:lastCol>
    <a:firstCol>
      <a:tcTxStyle b="on">
        <a:fontRef idx="minor">
          <a:prstClr val="black"/>
        </a:fontRef>
        <a:schemeClr val="lt1"/>
      </a:tcTxStyle>
      <a:tcStyle>
        <a:tcBdr/>
        <a:fill>
          <a:solidFill>
            <a:schemeClr val="dk1"/>
          </a:solidFill>
        </a:fill>
      </a:tcStyle>
    </a:firstCol>
    <a:lastRow>
      <a:tcTxStyle b="on">
        <a:fontRef idx="minor">
          <a:prstClr val="black"/>
        </a:fontRef>
        <a:schemeClr val="lt1"/>
      </a:tcTxStyle>
      <a:tcStyle>
        <a:tcBdr>
          <a:top>
            <a:ln w="38100" cmpd="sng">
              <a:solidFill>
                <a:schemeClr val="lt1"/>
              </a:solidFill>
            </a:ln>
          </a:top>
        </a:tcBdr>
        <a:fill>
          <a:solidFill>
            <a:schemeClr val="dk1"/>
          </a:solidFill>
        </a:fill>
      </a:tcStyle>
    </a:lastRow>
    <a:firstRow>
      <a:tcTxStyle b="on">
        <a:fontRef idx="minor">
          <a:prstClr val="black"/>
        </a:fontRef>
        <a:schemeClr val="lt1"/>
      </a:tcTxStyle>
      <a:tcStyle>
        <a:tcBdr>
          <a:bottom>
            <a:ln w="38100" cmpd="sng">
              <a:solidFill>
                <a:schemeClr val="lt1"/>
              </a:solidFill>
            </a:ln>
          </a:bottom>
        </a:tcBdr>
        <a:fill>
          <a:solidFill>
            <a:schemeClr val="dk1"/>
          </a:solidFill>
        </a:fill>
      </a:tcStyle>
    </a:firstRow>
  </a:tblStyle>
  <a:tblStyle styleId="{7E9639D4-E3E2-4D34-9284-5A2195B3D0D7}" styleName="Light Style 2">
    <a:wholeTbl>
      <a:tcTxStyle>
        <a:fontRef idx="minor">
          <a:scrgbClr r="0" g="0" b="0"/>
        </a:fontRef>
        <a:schemeClr val="tx1"/>
      </a:tcTxStyle>
      <a:tcStyle>
        <a:tcBdr>
          <a:left>
            <a:lnRef idx="1">
              <a:schemeClr val="tx1"/>
            </a:lnRef>
          </a:left>
          <a:right>
            <a:lnRef idx="1">
              <a:schemeClr val="tx1"/>
            </a:lnRef>
          </a:right>
          <a:top>
            <a:lnRef idx="1">
              <a:schemeClr val="tx1"/>
            </a:lnRef>
          </a:top>
          <a:bottom>
            <a:lnRef idx="1">
              <a:schemeClr val="tx1"/>
            </a:lnRef>
          </a:bottom>
          <a:insideH>
            <a:ln>
              <a:noFill/>
            </a:ln>
          </a:insideH>
          <a:insideV>
            <a:ln>
              <a:noFill/>
            </a:ln>
          </a:insideV>
        </a:tcBdr>
        <a:fill>
          <a:noFill/>
        </a:fill>
      </a:tcStyle>
    </a:wholeTbl>
    <a:band1H>
      <a:tcStyle>
        <a:tcBdr>
          <a:top>
            <a:lnRef idx="1">
              <a:schemeClr val="tx1"/>
            </a:lnRef>
          </a:top>
          <a:bottom>
            <a:lnRef idx="1">
              <a:schemeClr val="tx1"/>
            </a:lnRef>
          </a:bottom>
        </a:tcBdr>
      </a:tcStyle>
    </a:band1H>
    <a:band1V>
      <a:tcStyle>
        <a:tcBdr>
          <a:left>
            <a:lnRef idx="1">
              <a:schemeClr val="tx1"/>
            </a:lnRef>
          </a:left>
          <a:right>
            <a:lnRef idx="1">
              <a:schemeClr val="tx1"/>
            </a:lnRef>
          </a:right>
        </a:tcBdr>
      </a:tcStyle>
    </a:band1V>
    <a:band2V>
      <a:tcStyle>
        <a:tcBdr>
          <a:left>
            <a:lnRef idx="1">
              <a:schemeClr val="tx1"/>
            </a:lnRef>
          </a:left>
          <a:right>
            <a:lnRef idx="1">
              <a:schemeClr val="tx1"/>
            </a:lnRef>
          </a:right>
        </a:tcBdr>
      </a:tcStyle>
    </a:band2V>
    <a:lastCol>
      <a:tcTxStyle b="on"/>
      <a:tcStyle>
        <a:tcBdr/>
      </a:tcStyle>
    </a:lastCol>
    <a:firstCol>
      <a:tcTxStyle b="on"/>
      <a:tcStyle>
        <a:tcBdr/>
      </a:tcStyle>
    </a:firstCol>
    <a:lastRow>
      <a:tcTxStyle b="on"/>
      <a:tcStyle>
        <a:tcBdr>
          <a:top>
            <a:ln w="50800" cmpd="dbl">
              <a:solidFill>
                <a:schemeClr val="tx1"/>
              </a:solidFill>
            </a:ln>
          </a:top>
        </a:tcBdr>
      </a:tcStyle>
    </a:lastRow>
    <a:firstRow>
      <a:tcTxStyle b="on">
        <a:fontRef idx="minor">
          <a:scrgbClr r="0" g="0" b="0"/>
        </a:fontRef>
        <a:schemeClr val="bg1"/>
      </a:tcTxStyle>
      <a:tcStyle>
        <a:tcBdr/>
        <a:fillRef idx="1">
          <a:schemeClr val="tx1"/>
        </a:fillRef>
      </a:tcStyle>
    </a:firstRow>
  </a:tblStyle>
  <a:tblStyle styleId="{F5AB1C69-6EDB-4FF4-983F-18BD219EF322}" styleName="Medium Style 2 - Accent 3">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3">
              <a:tint val="20000"/>
            </a:schemeClr>
          </a:solidFill>
        </a:fill>
      </a:tcStyle>
    </a:wholeTbl>
    <a:band1H>
      <a:tcStyle>
        <a:tcBdr/>
        <a:fill>
          <a:solidFill>
            <a:schemeClr val="accent3">
              <a:tint val="40000"/>
            </a:schemeClr>
          </a:solidFill>
        </a:fill>
      </a:tcStyle>
    </a:band1H>
    <a:band2H>
      <a:tcStyle>
        <a:tcBdr/>
      </a:tcStyle>
    </a:band2H>
    <a:band1V>
      <a:tcStyle>
        <a:tcBdr/>
        <a:fill>
          <a:solidFill>
            <a:schemeClr val="accent3">
              <a:tint val="40000"/>
            </a:schemeClr>
          </a:solidFill>
        </a:fill>
      </a:tcStyle>
    </a:band1V>
    <a:band2V>
      <a:tcStyle>
        <a:tcBdr/>
      </a:tcStyle>
    </a:band2V>
    <a:lastCol>
      <a:tcTxStyle b="on">
        <a:fontRef idx="minor">
          <a:prstClr val="black"/>
        </a:fontRef>
        <a:schemeClr val="lt1"/>
      </a:tcTxStyle>
      <a:tcStyle>
        <a:tcBdr/>
        <a:fill>
          <a:solidFill>
            <a:schemeClr val="accent3"/>
          </a:solidFill>
        </a:fill>
      </a:tcStyle>
    </a:lastCol>
    <a:firstCol>
      <a:tcTxStyle b="on">
        <a:fontRef idx="minor">
          <a:prstClr val="black"/>
        </a:fontRef>
        <a:schemeClr val="lt1"/>
      </a:tcTxStyle>
      <a:tcStyle>
        <a:tcBdr/>
        <a:fill>
          <a:solidFill>
            <a:schemeClr val="accent3"/>
          </a:solidFill>
        </a:fill>
      </a:tcStyle>
    </a:firstCol>
    <a:lastRow>
      <a:tcTxStyle b="on">
        <a:fontRef idx="minor">
          <a:prstClr val="black"/>
        </a:fontRef>
        <a:schemeClr val="lt1"/>
      </a:tcTxStyle>
      <a:tcStyle>
        <a:tcBdr>
          <a:top>
            <a:ln w="38100" cmpd="sng">
              <a:solidFill>
                <a:schemeClr val="lt1"/>
              </a:solidFill>
            </a:ln>
          </a:top>
        </a:tcBdr>
        <a:fill>
          <a:solidFill>
            <a:schemeClr val="accent3"/>
          </a:solidFill>
        </a:fill>
      </a:tcStyle>
    </a:lastRow>
    <a:firstRow>
      <a:tcTxStyle b="on">
        <a:fontRef idx="minor">
          <a:prstClr val="black"/>
        </a:fontRef>
        <a:schemeClr val="lt1"/>
      </a:tcTxStyle>
      <a:tcStyle>
        <a:tcBdr>
          <a:bottom>
            <a:ln w="38100" cmpd="sng">
              <a:solidFill>
                <a:schemeClr val="lt1"/>
              </a:solidFill>
            </a:ln>
          </a:bottom>
        </a:tcBdr>
        <a:fill>
          <a:solidFill>
            <a:schemeClr val="accent3"/>
          </a:solidFill>
        </a:fill>
      </a:tcStyle>
    </a:firstRow>
  </a:tblStyle>
  <a:tblStyle styleId="{D27102A9-8310-4765-A935-A1911B00CA55}" styleName="Light Style 1 - Accent 4">
    <a:wholeTbl>
      <a:tcTxStyle>
        <a:fontRef idx="minor">
          <a:scrgbClr r="0" g="0" b="0"/>
        </a:fontRef>
        <a:schemeClr val="tx1"/>
      </a:tcTxStyle>
      <a:tcStyle>
        <a:tcBdr>
          <a:left>
            <a:ln>
              <a:noFill/>
            </a:ln>
          </a:left>
          <a:right>
            <a:ln>
              <a:noFill/>
            </a:ln>
          </a:right>
          <a:top>
            <a:ln w="12700" cmpd="sng">
              <a:solidFill>
                <a:schemeClr val="accent4"/>
              </a:solidFill>
            </a:ln>
          </a:top>
          <a:bottom>
            <a:ln w="12700" cmpd="sng">
              <a:solidFill>
                <a:schemeClr val="accent4"/>
              </a:solidFill>
            </a:ln>
          </a:bottom>
          <a:insideH>
            <a:ln>
              <a:noFill/>
            </a:ln>
          </a:insideH>
          <a:insideV>
            <a:ln>
              <a:noFill/>
            </a:ln>
          </a:insideV>
        </a:tcBdr>
        <a:fill>
          <a:noFill/>
        </a:fill>
      </a:tcStyle>
    </a:wholeTbl>
    <a:band1H>
      <a:tcStyle>
        <a:tcBdr/>
        <a:fill>
          <a:solidFill>
            <a:schemeClr val="accent4">
              <a:alpha val="20000"/>
            </a:schemeClr>
          </a:solidFill>
        </a:fill>
      </a:tcStyle>
    </a:band1H>
    <a:band2H>
      <a:tcStyle>
        <a:tcBdr/>
      </a:tcStyle>
    </a:band2H>
    <a:band1V>
      <a:tcStyle>
        <a:tcBdr/>
        <a:fill>
          <a:solidFill>
            <a:schemeClr val="accent4">
              <a:alpha val="20000"/>
            </a:schemeClr>
          </a:solidFill>
        </a:fill>
      </a:tcStyle>
    </a:band1V>
    <a:lastCol>
      <a:tcTxStyle b="on"/>
      <a:tcStyle>
        <a:tcBdr/>
      </a:tcStyle>
    </a:lastCol>
    <a:firstCol>
      <a:tcTxStyle b="on"/>
      <a:tcStyle>
        <a:tcBdr/>
      </a:tcStyle>
    </a:firstCol>
    <a:lastRow>
      <a:tcTxStyle b="on"/>
      <a:tcStyle>
        <a:tcBdr>
          <a:top>
            <a:ln w="12700" cmpd="sng">
              <a:solidFill>
                <a:schemeClr val="accent4"/>
              </a:solidFill>
            </a:ln>
          </a:top>
        </a:tcBdr>
        <a:fill>
          <a:noFill/>
        </a:fill>
      </a:tcStyle>
    </a:lastRow>
    <a:firstRow>
      <a:tcTxStyle b="on"/>
      <a:tcStyle>
        <a:tcBdr>
          <a:bottom>
            <a:ln w="12700" cmpd="sng">
              <a:solidFill>
                <a:schemeClr val="accent4"/>
              </a:solidFill>
            </a:ln>
          </a:bottom>
        </a:tcBdr>
        <a:fill>
          <a:no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horzBarState="maximized">
    <p:restoredLeft sz="11484" autoAdjust="0"/>
    <p:restoredTop sz="99433" autoAdjust="0"/>
  </p:normalViewPr>
  <p:slideViewPr>
    <p:cSldViewPr>
      <p:cViewPr varScale="1">
        <p:scale>
          <a:sx n="88" d="100"/>
          <a:sy n="88" d="100"/>
        </p:scale>
        <p:origin x="-1792" y="-104"/>
      </p:cViewPr>
      <p:guideLst>
        <p:guide orient="horz" pos="2160"/>
        <p:guide pos="2880"/>
      </p:guideLst>
    </p:cSldViewPr>
  </p:slideViewPr>
  <p:notesTextViewPr>
    <p:cViewPr>
      <p:scale>
        <a:sx n="100" d="100"/>
        <a:sy n="100" d="100"/>
      </p:scale>
      <p:origin x="0" y="0"/>
    </p:cViewPr>
  </p:notesTextViewPr>
  <p:sorterViewPr>
    <p:cViewPr>
      <p:scale>
        <a:sx n="66" d="100"/>
        <a:sy n="66" d="100"/>
      </p:scale>
      <p:origin x="0" y="0"/>
    </p:cViewPr>
  </p:sorterViewPr>
  <p:notesViewPr>
    <p:cSldViewPr>
      <p:cViewPr varScale="1">
        <p:scale>
          <a:sx n="101" d="100"/>
          <a:sy n="101" d="100"/>
        </p:scale>
        <p:origin x="-3228" y="-108"/>
      </p:cViewPr>
      <p:guideLst>
        <p:guide orient="horz" pos="2928"/>
        <p:guide pos="2208"/>
      </p:guideLst>
    </p:cSldViewPr>
  </p:notesViewPr>
  <p:gridSpacing cx="72008" cy="72008"/>
</p:viewPr>
</file>

<file path=ppt/_rels/presentation.xml.rels><?xml version="1.0" encoding="UTF-8" standalone="yes"?>
<Relationships xmlns="http://schemas.openxmlformats.org/package/2006/relationships"><Relationship Id="rId106" Type="http://schemas.openxmlformats.org/officeDocument/2006/relationships/slideMaster" Target="slideMasters/slideMaster106.xml"/><Relationship Id="rId107" Type="http://schemas.openxmlformats.org/officeDocument/2006/relationships/slideMaster" Target="slideMasters/slideMaster107.xml"/><Relationship Id="rId108" Type="http://schemas.openxmlformats.org/officeDocument/2006/relationships/slideMaster" Target="slideMasters/slideMaster108.xml"/><Relationship Id="rId109" Type="http://schemas.openxmlformats.org/officeDocument/2006/relationships/slideMaster" Target="slideMasters/slideMaster109.xml"/><Relationship Id="rId345" Type="http://schemas.openxmlformats.org/officeDocument/2006/relationships/slide" Target="slides/slide179.xml"/><Relationship Id="rId346" Type="http://schemas.openxmlformats.org/officeDocument/2006/relationships/slide" Target="slides/slide180.xml"/><Relationship Id="rId347" Type="http://schemas.openxmlformats.org/officeDocument/2006/relationships/slide" Target="slides/slide181.xml"/><Relationship Id="rId348" Type="http://schemas.openxmlformats.org/officeDocument/2006/relationships/slide" Target="slides/slide182.xml"/><Relationship Id="rId349" Type="http://schemas.openxmlformats.org/officeDocument/2006/relationships/slide" Target="slides/slide183.xml"/><Relationship Id="rId70" Type="http://schemas.openxmlformats.org/officeDocument/2006/relationships/slideMaster" Target="slideMasters/slideMaster70.xml"/><Relationship Id="rId71" Type="http://schemas.openxmlformats.org/officeDocument/2006/relationships/slideMaster" Target="slideMasters/slideMaster71.xml"/><Relationship Id="rId72" Type="http://schemas.openxmlformats.org/officeDocument/2006/relationships/slideMaster" Target="slideMasters/slideMaster72.xml"/><Relationship Id="rId73" Type="http://schemas.openxmlformats.org/officeDocument/2006/relationships/slideMaster" Target="slideMasters/slideMaster73.xml"/><Relationship Id="rId74" Type="http://schemas.openxmlformats.org/officeDocument/2006/relationships/slideMaster" Target="slideMasters/slideMaster74.xml"/><Relationship Id="rId75" Type="http://schemas.openxmlformats.org/officeDocument/2006/relationships/slideMaster" Target="slideMasters/slideMaster75.xml"/><Relationship Id="rId76" Type="http://schemas.openxmlformats.org/officeDocument/2006/relationships/slideMaster" Target="slideMasters/slideMaster76.xml"/><Relationship Id="rId77" Type="http://schemas.openxmlformats.org/officeDocument/2006/relationships/slideMaster" Target="slideMasters/slideMaster77.xml"/><Relationship Id="rId78" Type="http://schemas.openxmlformats.org/officeDocument/2006/relationships/slideMaster" Target="slideMasters/slideMaster78.xml"/><Relationship Id="rId79" Type="http://schemas.openxmlformats.org/officeDocument/2006/relationships/slideMaster" Target="slideMasters/slideMaster79.xml"/><Relationship Id="rId170" Type="http://schemas.openxmlformats.org/officeDocument/2006/relationships/slide" Target="slides/slide4.xml"/><Relationship Id="rId171" Type="http://schemas.openxmlformats.org/officeDocument/2006/relationships/slide" Target="slides/slide5.xml"/><Relationship Id="rId172" Type="http://schemas.openxmlformats.org/officeDocument/2006/relationships/slide" Target="slides/slide6.xml"/><Relationship Id="rId173" Type="http://schemas.openxmlformats.org/officeDocument/2006/relationships/slide" Target="slides/slide7.xml"/><Relationship Id="rId174" Type="http://schemas.openxmlformats.org/officeDocument/2006/relationships/slide" Target="slides/slide8.xml"/><Relationship Id="rId175" Type="http://schemas.openxmlformats.org/officeDocument/2006/relationships/slide" Target="slides/slide9.xml"/><Relationship Id="rId176" Type="http://schemas.openxmlformats.org/officeDocument/2006/relationships/slide" Target="slides/slide10.xml"/><Relationship Id="rId177" Type="http://schemas.openxmlformats.org/officeDocument/2006/relationships/slide" Target="slides/slide11.xml"/><Relationship Id="rId178" Type="http://schemas.openxmlformats.org/officeDocument/2006/relationships/slide" Target="slides/slide12.xml"/><Relationship Id="rId179" Type="http://schemas.openxmlformats.org/officeDocument/2006/relationships/slide" Target="slides/slide13.xml"/><Relationship Id="rId260" Type="http://schemas.openxmlformats.org/officeDocument/2006/relationships/slide" Target="slides/slide94.xml"/><Relationship Id="rId10" Type="http://schemas.openxmlformats.org/officeDocument/2006/relationships/slideMaster" Target="slideMasters/slideMaster10.xml"/><Relationship Id="rId11" Type="http://schemas.openxmlformats.org/officeDocument/2006/relationships/slideMaster" Target="slideMasters/slideMaster11.xml"/><Relationship Id="rId12" Type="http://schemas.openxmlformats.org/officeDocument/2006/relationships/slideMaster" Target="slideMasters/slideMaster12.xml"/><Relationship Id="rId13" Type="http://schemas.openxmlformats.org/officeDocument/2006/relationships/slideMaster" Target="slideMasters/slideMaster13.xml"/><Relationship Id="rId14" Type="http://schemas.openxmlformats.org/officeDocument/2006/relationships/slideMaster" Target="slideMasters/slideMaster14.xml"/><Relationship Id="rId15" Type="http://schemas.openxmlformats.org/officeDocument/2006/relationships/slideMaster" Target="slideMasters/slideMaster15.xml"/><Relationship Id="rId16" Type="http://schemas.openxmlformats.org/officeDocument/2006/relationships/slideMaster" Target="slideMasters/slideMaster16.xml"/><Relationship Id="rId17" Type="http://schemas.openxmlformats.org/officeDocument/2006/relationships/slideMaster" Target="slideMasters/slideMaster17.xml"/><Relationship Id="rId18" Type="http://schemas.openxmlformats.org/officeDocument/2006/relationships/slideMaster" Target="slideMasters/slideMaster18.xml"/><Relationship Id="rId19" Type="http://schemas.openxmlformats.org/officeDocument/2006/relationships/slideMaster" Target="slideMasters/slideMaster19.xml"/><Relationship Id="rId261" Type="http://schemas.openxmlformats.org/officeDocument/2006/relationships/slide" Target="slides/slide95.xml"/><Relationship Id="rId262" Type="http://schemas.openxmlformats.org/officeDocument/2006/relationships/slide" Target="slides/slide96.xml"/><Relationship Id="rId263" Type="http://schemas.openxmlformats.org/officeDocument/2006/relationships/slide" Target="slides/slide97.xml"/><Relationship Id="rId264" Type="http://schemas.openxmlformats.org/officeDocument/2006/relationships/slide" Target="slides/slide98.xml"/><Relationship Id="rId110" Type="http://schemas.openxmlformats.org/officeDocument/2006/relationships/slideMaster" Target="slideMasters/slideMaster110.xml"/><Relationship Id="rId111" Type="http://schemas.openxmlformats.org/officeDocument/2006/relationships/slideMaster" Target="slideMasters/slideMaster111.xml"/><Relationship Id="rId112" Type="http://schemas.openxmlformats.org/officeDocument/2006/relationships/slideMaster" Target="slideMasters/slideMaster112.xml"/><Relationship Id="rId113" Type="http://schemas.openxmlformats.org/officeDocument/2006/relationships/slideMaster" Target="slideMasters/slideMaster113.xml"/><Relationship Id="rId114" Type="http://schemas.openxmlformats.org/officeDocument/2006/relationships/slideMaster" Target="slideMasters/slideMaster114.xml"/><Relationship Id="rId115" Type="http://schemas.openxmlformats.org/officeDocument/2006/relationships/slideMaster" Target="slideMasters/slideMaster115.xml"/><Relationship Id="rId116" Type="http://schemas.openxmlformats.org/officeDocument/2006/relationships/slideMaster" Target="slideMasters/slideMaster116.xml"/><Relationship Id="rId117" Type="http://schemas.openxmlformats.org/officeDocument/2006/relationships/slideMaster" Target="slideMasters/slideMaster117.xml"/><Relationship Id="rId118" Type="http://schemas.openxmlformats.org/officeDocument/2006/relationships/slideMaster" Target="slideMasters/slideMaster118.xml"/><Relationship Id="rId119" Type="http://schemas.openxmlformats.org/officeDocument/2006/relationships/slideMaster" Target="slideMasters/slideMaster119.xml"/><Relationship Id="rId200" Type="http://schemas.openxmlformats.org/officeDocument/2006/relationships/slide" Target="slides/slide34.xml"/><Relationship Id="rId201" Type="http://schemas.openxmlformats.org/officeDocument/2006/relationships/slide" Target="slides/slide35.xml"/><Relationship Id="rId202" Type="http://schemas.openxmlformats.org/officeDocument/2006/relationships/slide" Target="slides/slide36.xml"/><Relationship Id="rId203" Type="http://schemas.openxmlformats.org/officeDocument/2006/relationships/slide" Target="slides/slide37.xml"/><Relationship Id="rId204" Type="http://schemas.openxmlformats.org/officeDocument/2006/relationships/slide" Target="slides/slide38.xml"/><Relationship Id="rId205" Type="http://schemas.openxmlformats.org/officeDocument/2006/relationships/slide" Target="slides/slide39.xml"/><Relationship Id="rId206" Type="http://schemas.openxmlformats.org/officeDocument/2006/relationships/slide" Target="slides/slide40.xml"/><Relationship Id="rId207" Type="http://schemas.openxmlformats.org/officeDocument/2006/relationships/slide" Target="slides/slide41.xml"/><Relationship Id="rId208" Type="http://schemas.openxmlformats.org/officeDocument/2006/relationships/slide" Target="slides/slide42.xml"/><Relationship Id="rId209" Type="http://schemas.openxmlformats.org/officeDocument/2006/relationships/slide" Target="slides/slide43.xml"/><Relationship Id="rId265" Type="http://schemas.openxmlformats.org/officeDocument/2006/relationships/slide" Target="slides/slide99.xml"/><Relationship Id="rId266" Type="http://schemas.openxmlformats.org/officeDocument/2006/relationships/slide" Target="slides/slide100.xml"/><Relationship Id="rId267" Type="http://schemas.openxmlformats.org/officeDocument/2006/relationships/slide" Target="slides/slide101.xml"/><Relationship Id="rId268" Type="http://schemas.openxmlformats.org/officeDocument/2006/relationships/slide" Target="slides/slide102.xml"/><Relationship Id="rId269" Type="http://schemas.openxmlformats.org/officeDocument/2006/relationships/slide" Target="slides/slide103.xml"/><Relationship Id="rId350" Type="http://schemas.openxmlformats.org/officeDocument/2006/relationships/slide" Target="slides/slide184.xml"/><Relationship Id="rId351" Type="http://schemas.openxmlformats.org/officeDocument/2006/relationships/slide" Target="slides/slide185.xml"/><Relationship Id="rId352" Type="http://schemas.openxmlformats.org/officeDocument/2006/relationships/slide" Target="slides/slide186.xml"/><Relationship Id="rId353" Type="http://schemas.openxmlformats.org/officeDocument/2006/relationships/slide" Target="slides/slide187.xml"/><Relationship Id="rId354" Type="http://schemas.openxmlformats.org/officeDocument/2006/relationships/slide" Target="slides/slide188.xml"/><Relationship Id="rId355" Type="http://schemas.openxmlformats.org/officeDocument/2006/relationships/slide" Target="slides/slide189.xml"/><Relationship Id="rId356" Type="http://schemas.openxmlformats.org/officeDocument/2006/relationships/slide" Target="slides/slide190.xml"/><Relationship Id="rId357" Type="http://schemas.openxmlformats.org/officeDocument/2006/relationships/slide" Target="slides/slide191.xml"/><Relationship Id="rId358" Type="http://schemas.openxmlformats.org/officeDocument/2006/relationships/slide" Target="slides/slide192.xml"/><Relationship Id="rId1" Type="http://schemas.openxmlformats.org/officeDocument/2006/relationships/slideMaster" Target="slideMasters/slideMaster1.xml"/><Relationship Id="rId2" Type="http://schemas.openxmlformats.org/officeDocument/2006/relationships/slideMaster" Target="slideMasters/slideMaster2.xml"/><Relationship Id="rId3" Type="http://schemas.openxmlformats.org/officeDocument/2006/relationships/slideMaster" Target="slideMasters/slideMaster3.xml"/><Relationship Id="rId4" Type="http://schemas.openxmlformats.org/officeDocument/2006/relationships/slideMaster" Target="slideMasters/slideMaster4.xml"/><Relationship Id="rId5" Type="http://schemas.openxmlformats.org/officeDocument/2006/relationships/slideMaster" Target="slideMasters/slideMaster5.xml"/><Relationship Id="rId6" Type="http://schemas.openxmlformats.org/officeDocument/2006/relationships/slideMaster" Target="slideMasters/slideMaster6.xml"/><Relationship Id="rId7" Type="http://schemas.openxmlformats.org/officeDocument/2006/relationships/slideMaster" Target="slideMasters/slideMaster7.xml"/><Relationship Id="rId8" Type="http://schemas.openxmlformats.org/officeDocument/2006/relationships/slideMaster" Target="slideMasters/slideMaster8.xml"/><Relationship Id="rId9" Type="http://schemas.openxmlformats.org/officeDocument/2006/relationships/slideMaster" Target="slideMasters/slideMaster9.xml"/><Relationship Id="rId359" Type="http://schemas.openxmlformats.org/officeDocument/2006/relationships/slide" Target="slides/slide193.xml"/><Relationship Id="rId80" Type="http://schemas.openxmlformats.org/officeDocument/2006/relationships/slideMaster" Target="slideMasters/slideMaster80.xml"/><Relationship Id="rId81" Type="http://schemas.openxmlformats.org/officeDocument/2006/relationships/slideMaster" Target="slideMasters/slideMaster81.xml"/><Relationship Id="rId82" Type="http://schemas.openxmlformats.org/officeDocument/2006/relationships/slideMaster" Target="slideMasters/slideMaster82.xml"/><Relationship Id="rId83" Type="http://schemas.openxmlformats.org/officeDocument/2006/relationships/slideMaster" Target="slideMasters/slideMaster83.xml"/><Relationship Id="rId84" Type="http://schemas.openxmlformats.org/officeDocument/2006/relationships/slideMaster" Target="slideMasters/slideMaster84.xml"/><Relationship Id="rId85" Type="http://schemas.openxmlformats.org/officeDocument/2006/relationships/slideMaster" Target="slideMasters/slideMaster85.xml"/><Relationship Id="rId86" Type="http://schemas.openxmlformats.org/officeDocument/2006/relationships/slideMaster" Target="slideMasters/slideMaster86.xml"/><Relationship Id="rId87" Type="http://schemas.openxmlformats.org/officeDocument/2006/relationships/slideMaster" Target="slideMasters/slideMaster87.xml"/><Relationship Id="rId88" Type="http://schemas.openxmlformats.org/officeDocument/2006/relationships/slideMaster" Target="slideMasters/slideMaster88.xml"/><Relationship Id="rId89" Type="http://schemas.openxmlformats.org/officeDocument/2006/relationships/slideMaster" Target="slideMasters/slideMaster89.xml"/><Relationship Id="rId180" Type="http://schemas.openxmlformats.org/officeDocument/2006/relationships/slide" Target="slides/slide14.xml"/><Relationship Id="rId181" Type="http://schemas.openxmlformats.org/officeDocument/2006/relationships/slide" Target="slides/slide15.xml"/><Relationship Id="rId182" Type="http://schemas.openxmlformats.org/officeDocument/2006/relationships/slide" Target="slides/slide16.xml"/><Relationship Id="rId183" Type="http://schemas.openxmlformats.org/officeDocument/2006/relationships/slide" Target="slides/slide17.xml"/><Relationship Id="rId184" Type="http://schemas.openxmlformats.org/officeDocument/2006/relationships/slide" Target="slides/slide18.xml"/><Relationship Id="rId185" Type="http://schemas.openxmlformats.org/officeDocument/2006/relationships/slide" Target="slides/slide19.xml"/><Relationship Id="rId186" Type="http://schemas.openxmlformats.org/officeDocument/2006/relationships/slide" Target="slides/slide20.xml"/><Relationship Id="rId187" Type="http://schemas.openxmlformats.org/officeDocument/2006/relationships/slide" Target="slides/slide21.xml"/><Relationship Id="rId188" Type="http://schemas.openxmlformats.org/officeDocument/2006/relationships/slide" Target="slides/slide22.xml"/><Relationship Id="rId189" Type="http://schemas.openxmlformats.org/officeDocument/2006/relationships/slide" Target="slides/slide23.xml"/><Relationship Id="rId270" Type="http://schemas.openxmlformats.org/officeDocument/2006/relationships/slide" Target="slides/slide104.xml"/><Relationship Id="rId20" Type="http://schemas.openxmlformats.org/officeDocument/2006/relationships/slideMaster" Target="slideMasters/slideMaster20.xml"/><Relationship Id="rId21" Type="http://schemas.openxmlformats.org/officeDocument/2006/relationships/slideMaster" Target="slideMasters/slideMaster21.xml"/><Relationship Id="rId22" Type="http://schemas.openxmlformats.org/officeDocument/2006/relationships/slideMaster" Target="slideMasters/slideMaster22.xml"/><Relationship Id="rId23" Type="http://schemas.openxmlformats.org/officeDocument/2006/relationships/slideMaster" Target="slideMasters/slideMaster23.xml"/><Relationship Id="rId24" Type="http://schemas.openxmlformats.org/officeDocument/2006/relationships/slideMaster" Target="slideMasters/slideMaster24.xml"/><Relationship Id="rId25" Type="http://schemas.openxmlformats.org/officeDocument/2006/relationships/slideMaster" Target="slideMasters/slideMaster25.xml"/><Relationship Id="rId26" Type="http://schemas.openxmlformats.org/officeDocument/2006/relationships/slideMaster" Target="slideMasters/slideMaster26.xml"/><Relationship Id="rId27" Type="http://schemas.openxmlformats.org/officeDocument/2006/relationships/slideMaster" Target="slideMasters/slideMaster27.xml"/><Relationship Id="rId28" Type="http://schemas.openxmlformats.org/officeDocument/2006/relationships/slideMaster" Target="slideMasters/slideMaster28.xml"/><Relationship Id="rId29" Type="http://schemas.openxmlformats.org/officeDocument/2006/relationships/slideMaster" Target="slideMasters/slideMaster29.xml"/><Relationship Id="rId271" Type="http://schemas.openxmlformats.org/officeDocument/2006/relationships/slide" Target="slides/slide105.xml"/><Relationship Id="rId272" Type="http://schemas.openxmlformats.org/officeDocument/2006/relationships/slide" Target="slides/slide106.xml"/><Relationship Id="rId273" Type="http://schemas.openxmlformats.org/officeDocument/2006/relationships/slide" Target="slides/slide107.xml"/><Relationship Id="rId274" Type="http://schemas.openxmlformats.org/officeDocument/2006/relationships/slide" Target="slides/slide108.xml"/><Relationship Id="rId120" Type="http://schemas.openxmlformats.org/officeDocument/2006/relationships/slideMaster" Target="slideMasters/slideMaster120.xml"/><Relationship Id="rId121" Type="http://schemas.openxmlformats.org/officeDocument/2006/relationships/slideMaster" Target="slideMasters/slideMaster121.xml"/><Relationship Id="rId122" Type="http://schemas.openxmlformats.org/officeDocument/2006/relationships/slideMaster" Target="slideMasters/slideMaster122.xml"/><Relationship Id="rId123" Type="http://schemas.openxmlformats.org/officeDocument/2006/relationships/slideMaster" Target="slideMasters/slideMaster123.xml"/><Relationship Id="rId124" Type="http://schemas.openxmlformats.org/officeDocument/2006/relationships/slideMaster" Target="slideMasters/slideMaster124.xml"/><Relationship Id="rId125" Type="http://schemas.openxmlformats.org/officeDocument/2006/relationships/slideMaster" Target="slideMasters/slideMaster125.xml"/><Relationship Id="rId126" Type="http://schemas.openxmlformats.org/officeDocument/2006/relationships/slideMaster" Target="slideMasters/slideMaster126.xml"/><Relationship Id="rId127" Type="http://schemas.openxmlformats.org/officeDocument/2006/relationships/slideMaster" Target="slideMasters/slideMaster127.xml"/><Relationship Id="rId128" Type="http://schemas.openxmlformats.org/officeDocument/2006/relationships/slideMaster" Target="slideMasters/slideMaster128.xml"/><Relationship Id="rId129" Type="http://schemas.openxmlformats.org/officeDocument/2006/relationships/slideMaster" Target="slideMasters/slideMaster129.xml"/><Relationship Id="rId210" Type="http://schemas.openxmlformats.org/officeDocument/2006/relationships/slide" Target="slides/slide44.xml"/><Relationship Id="rId211" Type="http://schemas.openxmlformats.org/officeDocument/2006/relationships/slide" Target="slides/slide45.xml"/><Relationship Id="rId212" Type="http://schemas.openxmlformats.org/officeDocument/2006/relationships/slide" Target="slides/slide46.xml"/><Relationship Id="rId213" Type="http://schemas.openxmlformats.org/officeDocument/2006/relationships/slide" Target="slides/slide47.xml"/><Relationship Id="rId214" Type="http://schemas.openxmlformats.org/officeDocument/2006/relationships/slide" Target="slides/slide48.xml"/><Relationship Id="rId215" Type="http://schemas.openxmlformats.org/officeDocument/2006/relationships/slide" Target="slides/slide49.xml"/><Relationship Id="rId216" Type="http://schemas.openxmlformats.org/officeDocument/2006/relationships/slide" Target="slides/slide50.xml"/><Relationship Id="rId217" Type="http://schemas.openxmlformats.org/officeDocument/2006/relationships/slide" Target="slides/slide51.xml"/><Relationship Id="rId218" Type="http://schemas.openxmlformats.org/officeDocument/2006/relationships/slide" Target="slides/slide52.xml"/><Relationship Id="rId219" Type="http://schemas.openxmlformats.org/officeDocument/2006/relationships/slide" Target="slides/slide53.xml"/><Relationship Id="rId275" Type="http://schemas.openxmlformats.org/officeDocument/2006/relationships/slide" Target="slides/slide109.xml"/><Relationship Id="rId276" Type="http://schemas.openxmlformats.org/officeDocument/2006/relationships/slide" Target="slides/slide110.xml"/><Relationship Id="rId277" Type="http://schemas.openxmlformats.org/officeDocument/2006/relationships/slide" Target="slides/slide111.xml"/><Relationship Id="rId278" Type="http://schemas.openxmlformats.org/officeDocument/2006/relationships/slide" Target="slides/slide112.xml"/><Relationship Id="rId279" Type="http://schemas.openxmlformats.org/officeDocument/2006/relationships/slide" Target="slides/slide113.xml"/><Relationship Id="rId300" Type="http://schemas.openxmlformats.org/officeDocument/2006/relationships/slide" Target="slides/slide134.xml"/><Relationship Id="rId301" Type="http://schemas.openxmlformats.org/officeDocument/2006/relationships/slide" Target="slides/slide135.xml"/><Relationship Id="rId302" Type="http://schemas.openxmlformats.org/officeDocument/2006/relationships/slide" Target="slides/slide136.xml"/><Relationship Id="rId303" Type="http://schemas.openxmlformats.org/officeDocument/2006/relationships/slide" Target="slides/slide137.xml"/><Relationship Id="rId304" Type="http://schemas.openxmlformats.org/officeDocument/2006/relationships/slide" Target="slides/slide138.xml"/><Relationship Id="rId305" Type="http://schemas.openxmlformats.org/officeDocument/2006/relationships/slide" Target="slides/slide139.xml"/><Relationship Id="rId306" Type="http://schemas.openxmlformats.org/officeDocument/2006/relationships/slide" Target="slides/slide140.xml"/><Relationship Id="rId307" Type="http://schemas.openxmlformats.org/officeDocument/2006/relationships/slide" Target="slides/slide141.xml"/><Relationship Id="rId308" Type="http://schemas.openxmlformats.org/officeDocument/2006/relationships/slide" Target="slides/slide142.xml"/><Relationship Id="rId309" Type="http://schemas.openxmlformats.org/officeDocument/2006/relationships/slide" Target="slides/slide143.xml"/><Relationship Id="rId360" Type="http://schemas.openxmlformats.org/officeDocument/2006/relationships/slide" Target="slides/slide194.xml"/><Relationship Id="rId361" Type="http://schemas.openxmlformats.org/officeDocument/2006/relationships/slide" Target="slides/slide195.xml"/><Relationship Id="rId362" Type="http://schemas.openxmlformats.org/officeDocument/2006/relationships/slide" Target="slides/slide196.xml"/><Relationship Id="rId363" Type="http://schemas.openxmlformats.org/officeDocument/2006/relationships/slide" Target="slides/slide197.xml"/><Relationship Id="rId364" Type="http://schemas.openxmlformats.org/officeDocument/2006/relationships/slide" Target="slides/slide198.xml"/><Relationship Id="rId365" Type="http://schemas.openxmlformats.org/officeDocument/2006/relationships/slide" Target="slides/slide199.xml"/><Relationship Id="rId366" Type="http://schemas.openxmlformats.org/officeDocument/2006/relationships/slide" Target="slides/slide200.xml"/><Relationship Id="rId367" Type="http://schemas.openxmlformats.org/officeDocument/2006/relationships/slide" Target="slides/slide201.xml"/><Relationship Id="rId368" Type="http://schemas.openxmlformats.org/officeDocument/2006/relationships/notesMaster" Target="notesMasters/notesMaster1.xml"/><Relationship Id="rId369" Type="http://schemas.openxmlformats.org/officeDocument/2006/relationships/handoutMaster" Target="handoutMasters/handoutMaster1.xml"/><Relationship Id="rId90" Type="http://schemas.openxmlformats.org/officeDocument/2006/relationships/slideMaster" Target="slideMasters/slideMaster90.xml"/><Relationship Id="rId91" Type="http://schemas.openxmlformats.org/officeDocument/2006/relationships/slideMaster" Target="slideMasters/slideMaster91.xml"/><Relationship Id="rId92" Type="http://schemas.openxmlformats.org/officeDocument/2006/relationships/slideMaster" Target="slideMasters/slideMaster92.xml"/><Relationship Id="rId93" Type="http://schemas.openxmlformats.org/officeDocument/2006/relationships/slideMaster" Target="slideMasters/slideMaster93.xml"/><Relationship Id="rId94" Type="http://schemas.openxmlformats.org/officeDocument/2006/relationships/slideMaster" Target="slideMasters/slideMaster94.xml"/><Relationship Id="rId95" Type="http://schemas.openxmlformats.org/officeDocument/2006/relationships/slideMaster" Target="slideMasters/slideMaster95.xml"/><Relationship Id="rId96" Type="http://schemas.openxmlformats.org/officeDocument/2006/relationships/slideMaster" Target="slideMasters/slideMaster96.xml"/><Relationship Id="rId97" Type="http://schemas.openxmlformats.org/officeDocument/2006/relationships/slideMaster" Target="slideMasters/slideMaster97.xml"/><Relationship Id="rId98" Type="http://schemas.openxmlformats.org/officeDocument/2006/relationships/slideMaster" Target="slideMasters/slideMaster98.xml"/><Relationship Id="rId99" Type="http://schemas.openxmlformats.org/officeDocument/2006/relationships/slideMaster" Target="slideMasters/slideMaster99.xml"/><Relationship Id="rId190" Type="http://schemas.openxmlformats.org/officeDocument/2006/relationships/slide" Target="slides/slide24.xml"/><Relationship Id="rId191" Type="http://schemas.openxmlformats.org/officeDocument/2006/relationships/slide" Target="slides/slide25.xml"/><Relationship Id="rId192" Type="http://schemas.openxmlformats.org/officeDocument/2006/relationships/slide" Target="slides/slide26.xml"/><Relationship Id="rId193" Type="http://schemas.openxmlformats.org/officeDocument/2006/relationships/slide" Target="slides/slide27.xml"/><Relationship Id="rId194" Type="http://schemas.openxmlformats.org/officeDocument/2006/relationships/slide" Target="slides/slide28.xml"/><Relationship Id="rId195" Type="http://schemas.openxmlformats.org/officeDocument/2006/relationships/slide" Target="slides/slide29.xml"/><Relationship Id="rId196" Type="http://schemas.openxmlformats.org/officeDocument/2006/relationships/slide" Target="slides/slide30.xml"/><Relationship Id="rId197" Type="http://schemas.openxmlformats.org/officeDocument/2006/relationships/slide" Target="slides/slide31.xml"/><Relationship Id="rId198" Type="http://schemas.openxmlformats.org/officeDocument/2006/relationships/slide" Target="slides/slide32.xml"/><Relationship Id="rId199" Type="http://schemas.openxmlformats.org/officeDocument/2006/relationships/slide" Target="slides/slide33.xml"/><Relationship Id="rId280" Type="http://schemas.openxmlformats.org/officeDocument/2006/relationships/slide" Target="slides/slide114.xml"/><Relationship Id="rId30" Type="http://schemas.openxmlformats.org/officeDocument/2006/relationships/slideMaster" Target="slideMasters/slideMaster30.xml"/><Relationship Id="rId31" Type="http://schemas.openxmlformats.org/officeDocument/2006/relationships/slideMaster" Target="slideMasters/slideMaster31.xml"/><Relationship Id="rId32" Type="http://schemas.openxmlformats.org/officeDocument/2006/relationships/slideMaster" Target="slideMasters/slideMaster32.xml"/><Relationship Id="rId33" Type="http://schemas.openxmlformats.org/officeDocument/2006/relationships/slideMaster" Target="slideMasters/slideMaster33.xml"/><Relationship Id="rId34" Type="http://schemas.openxmlformats.org/officeDocument/2006/relationships/slideMaster" Target="slideMasters/slideMaster34.xml"/><Relationship Id="rId35" Type="http://schemas.openxmlformats.org/officeDocument/2006/relationships/slideMaster" Target="slideMasters/slideMaster35.xml"/><Relationship Id="rId36" Type="http://schemas.openxmlformats.org/officeDocument/2006/relationships/slideMaster" Target="slideMasters/slideMaster36.xml"/><Relationship Id="rId37" Type="http://schemas.openxmlformats.org/officeDocument/2006/relationships/slideMaster" Target="slideMasters/slideMaster37.xml"/><Relationship Id="rId38" Type="http://schemas.openxmlformats.org/officeDocument/2006/relationships/slideMaster" Target="slideMasters/slideMaster38.xml"/><Relationship Id="rId39" Type="http://schemas.openxmlformats.org/officeDocument/2006/relationships/slideMaster" Target="slideMasters/slideMaster39.xml"/><Relationship Id="rId281" Type="http://schemas.openxmlformats.org/officeDocument/2006/relationships/slide" Target="slides/slide115.xml"/><Relationship Id="rId282" Type="http://schemas.openxmlformats.org/officeDocument/2006/relationships/slide" Target="slides/slide116.xml"/><Relationship Id="rId283" Type="http://schemas.openxmlformats.org/officeDocument/2006/relationships/slide" Target="slides/slide117.xml"/><Relationship Id="rId284" Type="http://schemas.openxmlformats.org/officeDocument/2006/relationships/slide" Target="slides/slide118.xml"/><Relationship Id="rId130" Type="http://schemas.openxmlformats.org/officeDocument/2006/relationships/slideMaster" Target="slideMasters/slideMaster130.xml"/><Relationship Id="rId131" Type="http://schemas.openxmlformats.org/officeDocument/2006/relationships/slideMaster" Target="slideMasters/slideMaster131.xml"/><Relationship Id="rId132" Type="http://schemas.openxmlformats.org/officeDocument/2006/relationships/slideMaster" Target="slideMasters/slideMaster132.xml"/><Relationship Id="rId133" Type="http://schemas.openxmlformats.org/officeDocument/2006/relationships/slideMaster" Target="slideMasters/slideMaster133.xml"/><Relationship Id="rId220" Type="http://schemas.openxmlformats.org/officeDocument/2006/relationships/slide" Target="slides/slide54.xml"/><Relationship Id="rId221" Type="http://schemas.openxmlformats.org/officeDocument/2006/relationships/slide" Target="slides/slide55.xml"/><Relationship Id="rId222" Type="http://schemas.openxmlformats.org/officeDocument/2006/relationships/slide" Target="slides/slide56.xml"/><Relationship Id="rId223" Type="http://schemas.openxmlformats.org/officeDocument/2006/relationships/slide" Target="slides/slide57.xml"/><Relationship Id="rId224" Type="http://schemas.openxmlformats.org/officeDocument/2006/relationships/slide" Target="slides/slide58.xml"/><Relationship Id="rId225" Type="http://schemas.openxmlformats.org/officeDocument/2006/relationships/slide" Target="slides/slide59.xml"/><Relationship Id="rId226" Type="http://schemas.openxmlformats.org/officeDocument/2006/relationships/slide" Target="slides/slide60.xml"/><Relationship Id="rId227" Type="http://schemas.openxmlformats.org/officeDocument/2006/relationships/slide" Target="slides/slide61.xml"/><Relationship Id="rId228" Type="http://schemas.openxmlformats.org/officeDocument/2006/relationships/slide" Target="slides/slide62.xml"/><Relationship Id="rId229" Type="http://schemas.openxmlformats.org/officeDocument/2006/relationships/slide" Target="slides/slide63.xml"/><Relationship Id="rId134" Type="http://schemas.openxmlformats.org/officeDocument/2006/relationships/slideMaster" Target="slideMasters/slideMaster134.xml"/><Relationship Id="rId135" Type="http://schemas.openxmlformats.org/officeDocument/2006/relationships/slideMaster" Target="slideMasters/slideMaster135.xml"/><Relationship Id="rId136" Type="http://schemas.openxmlformats.org/officeDocument/2006/relationships/slideMaster" Target="slideMasters/slideMaster136.xml"/><Relationship Id="rId137" Type="http://schemas.openxmlformats.org/officeDocument/2006/relationships/slideMaster" Target="slideMasters/slideMaster137.xml"/><Relationship Id="rId138" Type="http://schemas.openxmlformats.org/officeDocument/2006/relationships/slideMaster" Target="slideMasters/slideMaster138.xml"/><Relationship Id="rId139" Type="http://schemas.openxmlformats.org/officeDocument/2006/relationships/slideMaster" Target="slideMasters/slideMaster139.xml"/><Relationship Id="rId285" Type="http://schemas.openxmlformats.org/officeDocument/2006/relationships/slide" Target="slides/slide119.xml"/><Relationship Id="rId286" Type="http://schemas.openxmlformats.org/officeDocument/2006/relationships/slide" Target="slides/slide120.xml"/><Relationship Id="rId287" Type="http://schemas.openxmlformats.org/officeDocument/2006/relationships/slide" Target="slides/slide121.xml"/><Relationship Id="rId288" Type="http://schemas.openxmlformats.org/officeDocument/2006/relationships/slide" Target="slides/slide122.xml"/><Relationship Id="rId289" Type="http://schemas.openxmlformats.org/officeDocument/2006/relationships/slide" Target="slides/slide123.xml"/><Relationship Id="rId310" Type="http://schemas.openxmlformats.org/officeDocument/2006/relationships/slide" Target="slides/slide144.xml"/><Relationship Id="rId311" Type="http://schemas.openxmlformats.org/officeDocument/2006/relationships/slide" Target="slides/slide145.xml"/><Relationship Id="rId312" Type="http://schemas.openxmlformats.org/officeDocument/2006/relationships/slide" Target="slides/slide146.xml"/><Relationship Id="rId313" Type="http://schemas.openxmlformats.org/officeDocument/2006/relationships/slide" Target="slides/slide147.xml"/><Relationship Id="rId314" Type="http://schemas.openxmlformats.org/officeDocument/2006/relationships/slide" Target="slides/slide148.xml"/><Relationship Id="rId315" Type="http://schemas.openxmlformats.org/officeDocument/2006/relationships/slide" Target="slides/slide149.xml"/><Relationship Id="rId316" Type="http://schemas.openxmlformats.org/officeDocument/2006/relationships/slide" Target="slides/slide150.xml"/><Relationship Id="rId317" Type="http://schemas.openxmlformats.org/officeDocument/2006/relationships/slide" Target="slides/slide151.xml"/><Relationship Id="rId318" Type="http://schemas.openxmlformats.org/officeDocument/2006/relationships/slide" Target="slides/slide152.xml"/><Relationship Id="rId319" Type="http://schemas.openxmlformats.org/officeDocument/2006/relationships/slide" Target="slides/slide153.xml"/><Relationship Id="rId370" Type="http://schemas.openxmlformats.org/officeDocument/2006/relationships/printerSettings" Target="printerSettings/printerSettings1.bin"/><Relationship Id="rId371" Type="http://schemas.openxmlformats.org/officeDocument/2006/relationships/presProps" Target="presProps.xml"/><Relationship Id="rId372" Type="http://schemas.openxmlformats.org/officeDocument/2006/relationships/viewProps" Target="viewProps.xml"/><Relationship Id="rId373" Type="http://schemas.openxmlformats.org/officeDocument/2006/relationships/theme" Target="theme/theme1.xml"/><Relationship Id="rId374" Type="http://schemas.openxmlformats.org/officeDocument/2006/relationships/tableStyles" Target="tableStyles.xml"/><Relationship Id="rId290" Type="http://schemas.openxmlformats.org/officeDocument/2006/relationships/slide" Target="slides/slide124.xml"/><Relationship Id="rId291" Type="http://schemas.openxmlformats.org/officeDocument/2006/relationships/slide" Target="slides/slide125.xml"/><Relationship Id="rId292" Type="http://schemas.openxmlformats.org/officeDocument/2006/relationships/slide" Target="slides/slide126.xml"/><Relationship Id="rId293" Type="http://schemas.openxmlformats.org/officeDocument/2006/relationships/slide" Target="slides/slide127.xml"/><Relationship Id="rId294" Type="http://schemas.openxmlformats.org/officeDocument/2006/relationships/slide" Target="slides/slide128.xml"/><Relationship Id="rId295" Type="http://schemas.openxmlformats.org/officeDocument/2006/relationships/slide" Target="slides/slide129.xml"/><Relationship Id="rId296" Type="http://schemas.openxmlformats.org/officeDocument/2006/relationships/slide" Target="slides/slide130.xml"/><Relationship Id="rId40" Type="http://schemas.openxmlformats.org/officeDocument/2006/relationships/slideMaster" Target="slideMasters/slideMaster40.xml"/><Relationship Id="rId41" Type="http://schemas.openxmlformats.org/officeDocument/2006/relationships/slideMaster" Target="slideMasters/slideMaster41.xml"/><Relationship Id="rId42" Type="http://schemas.openxmlformats.org/officeDocument/2006/relationships/slideMaster" Target="slideMasters/slideMaster42.xml"/><Relationship Id="rId43" Type="http://schemas.openxmlformats.org/officeDocument/2006/relationships/slideMaster" Target="slideMasters/slideMaster43.xml"/><Relationship Id="rId44" Type="http://schemas.openxmlformats.org/officeDocument/2006/relationships/slideMaster" Target="slideMasters/slideMaster44.xml"/><Relationship Id="rId45" Type="http://schemas.openxmlformats.org/officeDocument/2006/relationships/slideMaster" Target="slideMasters/slideMaster45.xml"/><Relationship Id="rId46" Type="http://schemas.openxmlformats.org/officeDocument/2006/relationships/slideMaster" Target="slideMasters/slideMaster46.xml"/><Relationship Id="rId47" Type="http://schemas.openxmlformats.org/officeDocument/2006/relationships/slideMaster" Target="slideMasters/slideMaster47.xml"/><Relationship Id="rId48" Type="http://schemas.openxmlformats.org/officeDocument/2006/relationships/slideMaster" Target="slideMasters/slideMaster48.xml"/><Relationship Id="rId49" Type="http://schemas.openxmlformats.org/officeDocument/2006/relationships/slideMaster" Target="slideMasters/slideMaster49.xml"/><Relationship Id="rId297" Type="http://schemas.openxmlformats.org/officeDocument/2006/relationships/slide" Target="slides/slide131.xml"/><Relationship Id="rId298" Type="http://schemas.openxmlformats.org/officeDocument/2006/relationships/slide" Target="slides/slide132.xml"/><Relationship Id="rId299" Type="http://schemas.openxmlformats.org/officeDocument/2006/relationships/slide" Target="slides/slide133.xml"/><Relationship Id="rId140" Type="http://schemas.openxmlformats.org/officeDocument/2006/relationships/slideMaster" Target="slideMasters/slideMaster140.xml"/><Relationship Id="rId141" Type="http://schemas.openxmlformats.org/officeDocument/2006/relationships/slideMaster" Target="slideMasters/slideMaster141.xml"/><Relationship Id="rId142" Type="http://schemas.openxmlformats.org/officeDocument/2006/relationships/slideMaster" Target="slideMasters/slideMaster142.xml"/><Relationship Id="rId143" Type="http://schemas.openxmlformats.org/officeDocument/2006/relationships/slideMaster" Target="slideMasters/slideMaster143.xml"/><Relationship Id="rId144" Type="http://schemas.openxmlformats.org/officeDocument/2006/relationships/slideMaster" Target="slideMasters/slideMaster144.xml"/><Relationship Id="rId145" Type="http://schemas.openxmlformats.org/officeDocument/2006/relationships/slideMaster" Target="slideMasters/slideMaster145.xml"/><Relationship Id="rId146" Type="http://schemas.openxmlformats.org/officeDocument/2006/relationships/slideMaster" Target="slideMasters/slideMaster146.xml"/><Relationship Id="rId147" Type="http://schemas.openxmlformats.org/officeDocument/2006/relationships/slideMaster" Target="slideMasters/slideMaster147.xml"/><Relationship Id="rId148" Type="http://schemas.openxmlformats.org/officeDocument/2006/relationships/slideMaster" Target="slideMasters/slideMaster148.xml"/><Relationship Id="rId149" Type="http://schemas.openxmlformats.org/officeDocument/2006/relationships/slideMaster" Target="slideMasters/slideMaster149.xml"/><Relationship Id="rId230" Type="http://schemas.openxmlformats.org/officeDocument/2006/relationships/slide" Target="slides/slide64.xml"/><Relationship Id="rId231" Type="http://schemas.openxmlformats.org/officeDocument/2006/relationships/slide" Target="slides/slide65.xml"/><Relationship Id="rId232" Type="http://schemas.openxmlformats.org/officeDocument/2006/relationships/slide" Target="slides/slide66.xml"/><Relationship Id="rId233" Type="http://schemas.openxmlformats.org/officeDocument/2006/relationships/slide" Target="slides/slide67.xml"/><Relationship Id="rId234" Type="http://schemas.openxmlformats.org/officeDocument/2006/relationships/slide" Target="slides/slide68.xml"/><Relationship Id="rId235" Type="http://schemas.openxmlformats.org/officeDocument/2006/relationships/slide" Target="slides/slide69.xml"/><Relationship Id="rId236" Type="http://schemas.openxmlformats.org/officeDocument/2006/relationships/slide" Target="slides/slide70.xml"/><Relationship Id="rId237" Type="http://schemas.openxmlformats.org/officeDocument/2006/relationships/slide" Target="slides/slide71.xml"/><Relationship Id="rId238" Type="http://schemas.openxmlformats.org/officeDocument/2006/relationships/slide" Target="slides/slide72.xml"/><Relationship Id="rId239" Type="http://schemas.openxmlformats.org/officeDocument/2006/relationships/slide" Target="slides/slide73.xml"/><Relationship Id="rId320" Type="http://schemas.openxmlformats.org/officeDocument/2006/relationships/slide" Target="slides/slide154.xml"/><Relationship Id="rId321" Type="http://schemas.openxmlformats.org/officeDocument/2006/relationships/slide" Target="slides/slide155.xml"/><Relationship Id="rId322" Type="http://schemas.openxmlformats.org/officeDocument/2006/relationships/slide" Target="slides/slide156.xml"/><Relationship Id="rId323" Type="http://schemas.openxmlformats.org/officeDocument/2006/relationships/slide" Target="slides/slide157.xml"/><Relationship Id="rId324" Type="http://schemas.openxmlformats.org/officeDocument/2006/relationships/slide" Target="slides/slide158.xml"/><Relationship Id="rId325" Type="http://schemas.openxmlformats.org/officeDocument/2006/relationships/slide" Target="slides/slide159.xml"/><Relationship Id="rId326" Type="http://schemas.openxmlformats.org/officeDocument/2006/relationships/slide" Target="slides/slide160.xml"/><Relationship Id="rId327" Type="http://schemas.openxmlformats.org/officeDocument/2006/relationships/slide" Target="slides/slide161.xml"/><Relationship Id="rId328" Type="http://schemas.openxmlformats.org/officeDocument/2006/relationships/slide" Target="slides/slide162.xml"/><Relationship Id="rId329" Type="http://schemas.openxmlformats.org/officeDocument/2006/relationships/slide" Target="slides/slide163.xml"/><Relationship Id="rId50" Type="http://schemas.openxmlformats.org/officeDocument/2006/relationships/slideMaster" Target="slideMasters/slideMaster50.xml"/><Relationship Id="rId51" Type="http://schemas.openxmlformats.org/officeDocument/2006/relationships/slideMaster" Target="slideMasters/slideMaster51.xml"/><Relationship Id="rId52" Type="http://schemas.openxmlformats.org/officeDocument/2006/relationships/slideMaster" Target="slideMasters/slideMaster52.xml"/><Relationship Id="rId53" Type="http://schemas.openxmlformats.org/officeDocument/2006/relationships/slideMaster" Target="slideMasters/slideMaster53.xml"/><Relationship Id="rId54" Type="http://schemas.openxmlformats.org/officeDocument/2006/relationships/slideMaster" Target="slideMasters/slideMaster54.xml"/><Relationship Id="rId55" Type="http://schemas.openxmlformats.org/officeDocument/2006/relationships/slideMaster" Target="slideMasters/slideMaster55.xml"/><Relationship Id="rId56" Type="http://schemas.openxmlformats.org/officeDocument/2006/relationships/slideMaster" Target="slideMasters/slideMaster56.xml"/><Relationship Id="rId57" Type="http://schemas.openxmlformats.org/officeDocument/2006/relationships/slideMaster" Target="slideMasters/slideMaster57.xml"/><Relationship Id="rId58" Type="http://schemas.openxmlformats.org/officeDocument/2006/relationships/slideMaster" Target="slideMasters/slideMaster58.xml"/><Relationship Id="rId59" Type="http://schemas.openxmlformats.org/officeDocument/2006/relationships/slideMaster" Target="slideMasters/slideMaster59.xml"/><Relationship Id="rId150" Type="http://schemas.openxmlformats.org/officeDocument/2006/relationships/slideMaster" Target="slideMasters/slideMaster150.xml"/><Relationship Id="rId151" Type="http://schemas.openxmlformats.org/officeDocument/2006/relationships/slideMaster" Target="slideMasters/slideMaster151.xml"/><Relationship Id="rId152" Type="http://schemas.openxmlformats.org/officeDocument/2006/relationships/slideMaster" Target="slideMasters/slideMaster152.xml"/><Relationship Id="rId153" Type="http://schemas.openxmlformats.org/officeDocument/2006/relationships/slideMaster" Target="slideMasters/slideMaster153.xml"/><Relationship Id="rId154" Type="http://schemas.openxmlformats.org/officeDocument/2006/relationships/slideMaster" Target="slideMasters/slideMaster154.xml"/><Relationship Id="rId155" Type="http://schemas.openxmlformats.org/officeDocument/2006/relationships/slideMaster" Target="slideMasters/slideMaster155.xml"/><Relationship Id="rId156" Type="http://schemas.openxmlformats.org/officeDocument/2006/relationships/slideMaster" Target="slideMasters/slideMaster156.xml"/><Relationship Id="rId157" Type="http://schemas.openxmlformats.org/officeDocument/2006/relationships/slideMaster" Target="slideMasters/slideMaster157.xml"/><Relationship Id="rId158" Type="http://schemas.openxmlformats.org/officeDocument/2006/relationships/slideMaster" Target="slideMasters/slideMaster158.xml"/><Relationship Id="rId159" Type="http://schemas.openxmlformats.org/officeDocument/2006/relationships/slideMaster" Target="slideMasters/slideMaster159.xml"/><Relationship Id="rId240" Type="http://schemas.openxmlformats.org/officeDocument/2006/relationships/slide" Target="slides/slide74.xml"/><Relationship Id="rId241" Type="http://schemas.openxmlformats.org/officeDocument/2006/relationships/slide" Target="slides/slide75.xml"/><Relationship Id="rId242" Type="http://schemas.openxmlformats.org/officeDocument/2006/relationships/slide" Target="slides/slide76.xml"/><Relationship Id="rId243" Type="http://schemas.openxmlformats.org/officeDocument/2006/relationships/slide" Target="slides/slide77.xml"/><Relationship Id="rId244" Type="http://schemas.openxmlformats.org/officeDocument/2006/relationships/slide" Target="slides/slide78.xml"/><Relationship Id="rId245" Type="http://schemas.openxmlformats.org/officeDocument/2006/relationships/slide" Target="slides/slide79.xml"/><Relationship Id="rId246" Type="http://schemas.openxmlformats.org/officeDocument/2006/relationships/slide" Target="slides/slide80.xml"/><Relationship Id="rId247" Type="http://schemas.openxmlformats.org/officeDocument/2006/relationships/slide" Target="slides/slide81.xml"/><Relationship Id="rId248" Type="http://schemas.openxmlformats.org/officeDocument/2006/relationships/slide" Target="slides/slide82.xml"/><Relationship Id="rId249" Type="http://schemas.openxmlformats.org/officeDocument/2006/relationships/slide" Target="slides/slide83.xml"/><Relationship Id="rId330" Type="http://schemas.openxmlformats.org/officeDocument/2006/relationships/slide" Target="slides/slide164.xml"/><Relationship Id="rId331" Type="http://schemas.openxmlformats.org/officeDocument/2006/relationships/slide" Target="slides/slide165.xml"/><Relationship Id="rId332" Type="http://schemas.openxmlformats.org/officeDocument/2006/relationships/slide" Target="slides/slide166.xml"/><Relationship Id="rId333" Type="http://schemas.openxmlformats.org/officeDocument/2006/relationships/slide" Target="slides/slide167.xml"/><Relationship Id="rId334" Type="http://schemas.openxmlformats.org/officeDocument/2006/relationships/slide" Target="slides/slide168.xml"/><Relationship Id="rId335" Type="http://schemas.openxmlformats.org/officeDocument/2006/relationships/slide" Target="slides/slide169.xml"/><Relationship Id="rId336" Type="http://schemas.openxmlformats.org/officeDocument/2006/relationships/slide" Target="slides/slide170.xml"/><Relationship Id="rId337" Type="http://schemas.openxmlformats.org/officeDocument/2006/relationships/slide" Target="slides/slide171.xml"/><Relationship Id="rId338" Type="http://schemas.openxmlformats.org/officeDocument/2006/relationships/slide" Target="slides/slide172.xml"/><Relationship Id="rId339" Type="http://schemas.openxmlformats.org/officeDocument/2006/relationships/slide" Target="slides/slide173.xml"/><Relationship Id="rId60" Type="http://schemas.openxmlformats.org/officeDocument/2006/relationships/slideMaster" Target="slideMasters/slideMaster60.xml"/><Relationship Id="rId61" Type="http://schemas.openxmlformats.org/officeDocument/2006/relationships/slideMaster" Target="slideMasters/slideMaster61.xml"/><Relationship Id="rId62" Type="http://schemas.openxmlformats.org/officeDocument/2006/relationships/slideMaster" Target="slideMasters/slideMaster62.xml"/><Relationship Id="rId63" Type="http://schemas.openxmlformats.org/officeDocument/2006/relationships/slideMaster" Target="slideMasters/slideMaster63.xml"/><Relationship Id="rId64" Type="http://schemas.openxmlformats.org/officeDocument/2006/relationships/slideMaster" Target="slideMasters/slideMaster64.xml"/><Relationship Id="rId65" Type="http://schemas.openxmlformats.org/officeDocument/2006/relationships/slideMaster" Target="slideMasters/slideMaster65.xml"/><Relationship Id="rId66" Type="http://schemas.openxmlformats.org/officeDocument/2006/relationships/slideMaster" Target="slideMasters/slideMaster66.xml"/><Relationship Id="rId67" Type="http://schemas.openxmlformats.org/officeDocument/2006/relationships/slideMaster" Target="slideMasters/slideMaster67.xml"/><Relationship Id="rId68" Type="http://schemas.openxmlformats.org/officeDocument/2006/relationships/slideMaster" Target="slideMasters/slideMaster68.xml"/><Relationship Id="rId69" Type="http://schemas.openxmlformats.org/officeDocument/2006/relationships/slideMaster" Target="slideMasters/slideMaster69.xml"/><Relationship Id="rId160" Type="http://schemas.openxmlformats.org/officeDocument/2006/relationships/slideMaster" Target="slideMasters/slideMaster160.xml"/><Relationship Id="rId161" Type="http://schemas.openxmlformats.org/officeDocument/2006/relationships/slideMaster" Target="slideMasters/slideMaster161.xml"/><Relationship Id="rId162" Type="http://schemas.openxmlformats.org/officeDocument/2006/relationships/slideMaster" Target="slideMasters/slideMaster162.xml"/><Relationship Id="rId163" Type="http://schemas.openxmlformats.org/officeDocument/2006/relationships/slideMaster" Target="slideMasters/slideMaster163.xml"/><Relationship Id="rId164" Type="http://schemas.openxmlformats.org/officeDocument/2006/relationships/slideMaster" Target="slideMasters/slideMaster164.xml"/><Relationship Id="rId165" Type="http://schemas.openxmlformats.org/officeDocument/2006/relationships/slideMaster" Target="slideMasters/slideMaster165.xml"/><Relationship Id="rId166" Type="http://schemas.openxmlformats.org/officeDocument/2006/relationships/slideMaster" Target="slideMasters/slideMaster166.xml"/><Relationship Id="rId167" Type="http://schemas.openxmlformats.org/officeDocument/2006/relationships/slide" Target="slides/slide1.xml"/><Relationship Id="rId168" Type="http://schemas.openxmlformats.org/officeDocument/2006/relationships/slide" Target="slides/slide2.xml"/><Relationship Id="rId169" Type="http://schemas.openxmlformats.org/officeDocument/2006/relationships/slide" Target="slides/slide3.xml"/><Relationship Id="rId250" Type="http://schemas.openxmlformats.org/officeDocument/2006/relationships/slide" Target="slides/slide84.xml"/><Relationship Id="rId251" Type="http://schemas.openxmlformats.org/officeDocument/2006/relationships/slide" Target="slides/slide85.xml"/><Relationship Id="rId252" Type="http://schemas.openxmlformats.org/officeDocument/2006/relationships/slide" Target="slides/slide86.xml"/><Relationship Id="rId253" Type="http://schemas.openxmlformats.org/officeDocument/2006/relationships/slide" Target="slides/slide87.xml"/><Relationship Id="rId254" Type="http://schemas.openxmlformats.org/officeDocument/2006/relationships/slide" Target="slides/slide88.xml"/><Relationship Id="rId255" Type="http://schemas.openxmlformats.org/officeDocument/2006/relationships/slide" Target="slides/slide89.xml"/><Relationship Id="rId256" Type="http://schemas.openxmlformats.org/officeDocument/2006/relationships/slide" Target="slides/slide90.xml"/><Relationship Id="rId257" Type="http://schemas.openxmlformats.org/officeDocument/2006/relationships/slide" Target="slides/slide91.xml"/><Relationship Id="rId258" Type="http://schemas.openxmlformats.org/officeDocument/2006/relationships/slide" Target="slides/slide92.xml"/><Relationship Id="rId259" Type="http://schemas.openxmlformats.org/officeDocument/2006/relationships/slide" Target="slides/slide93.xml"/><Relationship Id="rId340" Type="http://schemas.openxmlformats.org/officeDocument/2006/relationships/slide" Target="slides/slide174.xml"/><Relationship Id="rId341" Type="http://schemas.openxmlformats.org/officeDocument/2006/relationships/slide" Target="slides/slide175.xml"/><Relationship Id="rId342" Type="http://schemas.openxmlformats.org/officeDocument/2006/relationships/slide" Target="slides/slide176.xml"/><Relationship Id="rId343" Type="http://schemas.openxmlformats.org/officeDocument/2006/relationships/slide" Target="slides/slide177.xml"/><Relationship Id="rId344" Type="http://schemas.openxmlformats.org/officeDocument/2006/relationships/slide" Target="slides/slide178.xml"/><Relationship Id="rId100" Type="http://schemas.openxmlformats.org/officeDocument/2006/relationships/slideMaster" Target="slideMasters/slideMaster100.xml"/><Relationship Id="rId101" Type="http://schemas.openxmlformats.org/officeDocument/2006/relationships/slideMaster" Target="slideMasters/slideMaster101.xml"/><Relationship Id="rId102" Type="http://schemas.openxmlformats.org/officeDocument/2006/relationships/slideMaster" Target="slideMasters/slideMaster102.xml"/><Relationship Id="rId103" Type="http://schemas.openxmlformats.org/officeDocument/2006/relationships/slideMaster" Target="slideMasters/slideMaster103.xml"/><Relationship Id="rId104" Type="http://schemas.openxmlformats.org/officeDocument/2006/relationships/slideMaster" Target="slideMasters/slideMaster104.xml"/><Relationship Id="rId105" Type="http://schemas.openxmlformats.org/officeDocument/2006/relationships/slideMaster" Target="slideMasters/slideMaster105.xml"/></Relationships>
</file>

<file path=ppt/charts/_rels/chart1.xml.rels><?xml version="1.0" encoding="UTF-8" standalone="yes"?>
<Relationships xmlns="http://schemas.openxmlformats.org/package/2006/relationships"><Relationship Id="rId1" Type="http://schemas.openxmlformats.org/officeDocument/2006/relationships/themeOverride" Target="../theme/themeOverride1.xml"/><Relationship Id="rId2" Type="http://schemas.openxmlformats.org/officeDocument/2006/relationships/package" Target="../embeddings/Microsoft_Excel_Sheet1.xlsx"/></Relationships>
</file>

<file path=ppt/charts/_rels/chart10.xml.rels><?xml version="1.0" encoding="UTF-8" standalone="yes"?>
<Relationships xmlns="http://schemas.openxmlformats.org/package/2006/relationships"><Relationship Id="rId1" Type="http://schemas.openxmlformats.org/officeDocument/2006/relationships/oleObject" Target="file:///C:\Users\yoonh\Desktop\figs2.xlsx" TargetMode="External"/></Relationships>
</file>

<file path=ppt/charts/_rels/chart11.xml.rels><?xml version="1.0" encoding="UTF-8" standalone="yes"?>
<Relationships xmlns="http://schemas.openxmlformats.org/package/2006/relationships"><Relationship Id="rId1" Type="http://schemas.openxmlformats.org/officeDocument/2006/relationships/oleObject" Target="file:///C:\Users\yoonh\Desktop\figs2.xlsx" TargetMode="External"/></Relationships>
</file>

<file path=ppt/charts/_rels/chart12.xml.rels><?xml version="1.0" encoding="UTF-8" standalone="yes"?>
<Relationships xmlns="http://schemas.openxmlformats.org/package/2006/relationships"><Relationship Id="rId1" Type="http://schemas.openxmlformats.org/officeDocument/2006/relationships/oleObject" Target="file:///\\AION\MDL\euk139\PAPERS\Published\STTRAM_and_Hybrid_Memory\sttdram\4ISPASS\results4ispass.xlsx" TargetMode="External"/></Relationships>
</file>

<file path=ppt/charts/_rels/chart13.xml.rels><?xml version="1.0" encoding="UTF-8" standalone="yes"?>
<Relationships xmlns="http://schemas.openxmlformats.org/package/2006/relationships"><Relationship Id="rId1" Type="http://schemas.openxmlformats.org/officeDocument/2006/relationships/oleObject" Target="file:///\\AION\MDL\euk139\PAPERS\Published\STTRAM_and_Hybrid_Memory\sttdram\4ISPASS\results4ispass.xlsx" TargetMode="External"/></Relationships>
</file>

<file path=ppt/charts/_rels/chart14.xml.rels><?xml version="1.0" encoding="UTF-8" standalone="yes"?>
<Relationships xmlns="http://schemas.openxmlformats.org/package/2006/relationships"><Relationship Id="rId1" Type="http://schemas.openxmlformats.org/officeDocument/2006/relationships/oleObject" Target="file:///\\vboxsrv\Downloads\hpca_slides.xlsx" TargetMode="External"/></Relationships>
</file>

<file path=ppt/charts/_rels/chart15.xml.rels><?xml version="1.0" encoding="UTF-8" standalone="yes"?>
<Relationships xmlns="http://schemas.openxmlformats.org/package/2006/relationships"><Relationship Id="rId1" Type="http://schemas.openxmlformats.org/officeDocument/2006/relationships/themeOverride" Target="../theme/themeOverride8.xml"/><Relationship Id="rId2" Type="http://schemas.openxmlformats.org/officeDocument/2006/relationships/package" Target="../embeddings/Microsoft_Excel_Sheet6.xlsx"/></Relationships>
</file>

<file path=ppt/charts/_rels/chart16.xml.rels><?xml version="1.0" encoding="UTF-8" standalone="yes"?>
<Relationships xmlns="http://schemas.openxmlformats.org/package/2006/relationships"><Relationship Id="rId1" Type="http://schemas.openxmlformats.org/officeDocument/2006/relationships/themeOverride" Target="../theme/themeOverride9.xml"/><Relationship Id="rId2" Type="http://schemas.openxmlformats.org/officeDocument/2006/relationships/package" Target="../embeddings/Microsoft_Excel_Sheet7.xlsx"/><Relationship Id="rId3" Type="http://schemas.openxmlformats.org/officeDocument/2006/relationships/chartUserShapes" Target="../drawings/drawing1.xml"/></Relationships>
</file>

<file path=ppt/charts/_rels/chart17.xml.rels><?xml version="1.0" encoding="UTF-8" standalone="yes"?>
<Relationships xmlns="http://schemas.openxmlformats.org/package/2006/relationships"><Relationship Id="rId1" Type="http://schemas.openxmlformats.org/officeDocument/2006/relationships/themeOverride" Target="../theme/themeOverride10.xml"/><Relationship Id="rId2" Type="http://schemas.openxmlformats.org/officeDocument/2006/relationships/package" Target="../embeddings/Microsoft_Excel_Sheet8.xlsx"/><Relationship Id="rId3" Type="http://schemas.openxmlformats.org/officeDocument/2006/relationships/chartUserShapes" Target="../drawings/drawing2.xml"/></Relationships>
</file>

<file path=ppt/charts/_rels/chart18.xml.rels><?xml version="1.0" encoding="UTF-8" standalone="yes"?>
<Relationships xmlns="http://schemas.openxmlformats.org/package/2006/relationships"><Relationship Id="rId1" Type="http://schemas.openxmlformats.org/officeDocument/2006/relationships/themeOverride" Target="../theme/themeOverride11.xml"/><Relationship Id="rId2" Type="http://schemas.openxmlformats.org/officeDocument/2006/relationships/package" Target="../embeddings/Microsoft_Excel_Sheet9.xlsx"/><Relationship Id="rId3" Type="http://schemas.openxmlformats.org/officeDocument/2006/relationships/chartUserShapes" Target="../drawings/drawing3.xml"/></Relationships>
</file>

<file path=ppt/charts/_rels/chart19.xml.rels><?xml version="1.0" encoding="UTF-8" standalone="yes"?>
<Relationships xmlns="http://schemas.openxmlformats.org/package/2006/relationships"><Relationship Id="rId1" Type="http://schemas.openxmlformats.org/officeDocument/2006/relationships/themeOverride" Target="../theme/themeOverride12.xml"/><Relationship Id="rId2" Type="http://schemas.openxmlformats.org/officeDocument/2006/relationships/package" Target="../embeddings/Microsoft_Excel_Sheet10.xlsx"/></Relationships>
</file>

<file path=ppt/charts/_rels/chart2.xml.rels><?xml version="1.0" encoding="UTF-8" standalone="yes"?>
<Relationships xmlns="http://schemas.openxmlformats.org/package/2006/relationships"><Relationship Id="rId1" Type="http://schemas.openxmlformats.org/officeDocument/2006/relationships/oleObject" Target="file:///\\vboxsrv\shared\samsung%20page%20copy\PageCopy_Power_v2.xlsx" TargetMode="External"/></Relationships>
</file>

<file path=ppt/charts/_rels/chart20.xml.rels><?xml version="1.0" encoding="UTF-8" standalone="yes"?>
<Relationships xmlns="http://schemas.openxmlformats.org/package/2006/relationships"><Relationship Id="rId1" Type="http://schemas.openxmlformats.org/officeDocument/2006/relationships/themeOverride" Target="../theme/themeOverride13.xml"/><Relationship Id="rId2" Type="http://schemas.openxmlformats.org/officeDocument/2006/relationships/package" Target="../embeddings/Microsoft_Excel_Sheet11.xlsx"/></Relationships>
</file>

<file path=ppt/charts/_rels/chart21.xml.rels><?xml version="1.0" encoding="UTF-8" standalone="yes"?>
<Relationships xmlns="http://schemas.openxmlformats.org/package/2006/relationships"><Relationship Id="rId1" Type="http://schemas.openxmlformats.org/officeDocument/2006/relationships/themeOverride" Target="../theme/themeOverride14.xml"/><Relationship Id="rId2" Type="http://schemas.openxmlformats.org/officeDocument/2006/relationships/package" Target="../embeddings/Microsoft_Excel_Sheet12.xlsx"/></Relationships>
</file>

<file path=ppt/charts/_rels/chart22.xml.rels><?xml version="1.0" encoding="UTF-8" standalone="yes"?>
<Relationships xmlns="http://schemas.openxmlformats.org/package/2006/relationships"><Relationship Id="rId1" Type="http://schemas.openxmlformats.org/officeDocument/2006/relationships/oleObject" Target="file:///C:\Users\Hasan\Desktop\ChargeCacheTalk\rltl.xlsx" TargetMode="External"/></Relationships>
</file>

<file path=ppt/charts/_rels/chart23.xml.rels><?xml version="1.0" encoding="UTF-8" standalone="yes"?>
<Relationships xmlns="http://schemas.openxmlformats.org/package/2006/relationships"><Relationship Id="rId1" Type="http://schemas.openxmlformats.org/officeDocument/2006/relationships/oleObject" Target="file:///C:\Users\Hasan\Desktop\ChargeCacheTalk\rltl.xlsx" TargetMode="External"/></Relationships>
</file>

<file path=ppt/charts/_rels/chart24.xml.rels><?xml version="1.0" encoding="UTF-8" standalone="yes"?>
<Relationships xmlns="http://schemas.openxmlformats.org/package/2006/relationships"><Relationship Id="rId1" Type="http://schemas.openxmlformats.org/officeDocument/2006/relationships/oleObject" Target="file:///C:\Users\Hasan\Desktop\ChargeCacheTalk\results_ipc.xlsx" TargetMode="External"/></Relationships>
</file>

<file path=ppt/charts/_rels/chart25.xml.rels><?xml version="1.0" encoding="UTF-8" standalone="yes"?>
<Relationships xmlns="http://schemas.openxmlformats.org/package/2006/relationships"><Relationship Id="rId1" Type="http://schemas.openxmlformats.org/officeDocument/2006/relationships/oleObject" Target="file:///C:\Users\Hasan\Desktop\ChargeCacheTalk\results_ipc.xlsx" TargetMode="External"/></Relationships>
</file>

<file path=ppt/charts/_rels/chart26.xml.rels><?xml version="1.0" encoding="UTF-8" standalone="yes"?>
<Relationships xmlns="http://schemas.openxmlformats.org/package/2006/relationships"><Relationship Id="rId1" Type="http://schemas.openxmlformats.org/officeDocument/2006/relationships/oleObject" Target="file:///C:\Users\kasirga\Desktop\ChargeCache_hpca_presentation\energy_savings.xlsx" TargetMode="External"/></Relationships>
</file>

<file path=ppt/charts/_rels/chart27.xml.rels><?xml version="1.0" encoding="UTF-8" standalone="yes"?>
<Relationships xmlns="http://schemas.openxmlformats.org/package/2006/relationships"><Relationship Id="rId1" Type="http://schemas.openxmlformats.org/officeDocument/2006/relationships/oleObject" Target="file:///\\vboxsrv\Downloads\hpca_slides.xlsx" TargetMode="External"/></Relationships>
</file>

<file path=ppt/charts/_rels/chart28.xml.rels><?xml version="1.0" encoding="UTF-8" standalone="yes"?>
<Relationships xmlns="http://schemas.openxmlformats.org/package/2006/relationships"><Relationship Id="rId1" Type="http://schemas.openxmlformats.org/officeDocument/2006/relationships/oleObject" Target="file:///\\vboxsrv\Dropbox\Research\22_DRAM_TLDRAM\CameraReady\useful\tldram_trend.xlsx" TargetMode="External"/></Relationships>
</file>

<file path=ppt/charts/_rels/chart29.xml.rels><?xml version="1.0" encoding="UTF-8" standalone="yes"?>
<Relationships xmlns="http://schemas.openxmlformats.org/package/2006/relationships"><Relationship Id="rId1" Type="http://schemas.openxmlformats.org/officeDocument/2006/relationships/oleObject" Target="file:///\\vboxsrv\Dropbox\Research\22_DRAM_TLDRAM\CameraReady\useful\tldram_trend.xlsx" TargetMode="External"/></Relationships>
</file>

<file path=ppt/charts/_rels/chart3.xml.rels><?xml version="1.0" encoding="UTF-8" standalone="yes"?>
<Relationships xmlns="http://schemas.openxmlformats.org/package/2006/relationships"><Relationship Id="rId1" Type="http://schemas.openxmlformats.org/officeDocument/2006/relationships/themeOverride" Target="../theme/themeOverride2.xml"/><Relationship Id="rId2" Type="http://schemas.openxmlformats.org/officeDocument/2006/relationships/oleObject" Target="file:///\\vboxsrv\shared\ppts\pdl-retreat-talk\sheets\perf-energy.csv" TargetMode="External"/></Relationships>
</file>

<file path=ppt/charts/_rels/chart30.xml.rels><?xml version="1.0" encoding="UTF-8" standalone="yes"?>
<Relationships xmlns="http://schemas.openxmlformats.org/package/2006/relationships"><Relationship Id="rId1" Type="http://schemas.openxmlformats.org/officeDocument/2006/relationships/oleObject" Target="file:///\\vboxsrv\Downloads\hpca_slides.xlsx" TargetMode="External"/></Relationships>
</file>

<file path=ppt/charts/_rels/chart31.xml.rels><?xml version="1.0" encoding="UTF-8" standalone="yes"?>
<Relationships xmlns="http://schemas.openxmlformats.org/package/2006/relationships"><Relationship Id="rId1" Type="http://schemas.openxmlformats.org/officeDocument/2006/relationships/oleObject" Target="file:///C:\Documents%20and%20Settings\Donghyuk\My%20Documents\qual.xlsx" TargetMode="External"/></Relationships>
</file>

<file path=ppt/charts/_rels/chart32.xml.rels><?xml version="1.0" encoding="UTF-8" standalone="yes"?>
<Relationships xmlns="http://schemas.openxmlformats.org/package/2006/relationships"><Relationship Id="rId1" Type="http://schemas.openxmlformats.org/officeDocument/2006/relationships/oleObject" Target="file:///C:\Documents%20and%20Settings\Donghyuk\My%20Documents\qual.xlsx" TargetMode="External"/></Relationships>
</file>

<file path=ppt/charts/_rels/chart33.xml.rels><?xml version="1.0" encoding="UTF-8" standalone="yes"?>
<Relationships xmlns="http://schemas.openxmlformats.org/package/2006/relationships"><Relationship Id="rId1" Type="http://schemas.openxmlformats.org/officeDocument/2006/relationships/oleObject" Target="&#24037;&#20316;&#31807;1" TargetMode="External"/></Relationships>
</file>

<file path=ppt/charts/_rels/chart34.xml.rels><?xml version="1.0" encoding="UTF-8" standalone="yes"?>
<Relationships xmlns="http://schemas.openxmlformats.org/package/2006/relationships"><Relationship Id="rId1" Type="http://schemas.openxmlformats.org/officeDocument/2006/relationships/oleObject" Target="&#24037;&#20316;&#31807;1" TargetMode="External"/></Relationships>
</file>

<file path=ppt/charts/_rels/chart4.xml.rels><?xml version="1.0" encoding="UTF-8" standalone="yes"?>
<Relationships xmlns="http://schemas.openxmlformats.org/package/2006/relationships"><Relationship Id="rId1" Type="http://schemas.openxmlformats.org/officeDocument/2006/relationships/themeOverride" Target="../theme/themeOverride3.xml"/><Relationship Id="rId2" Type="http://schemas.openxmlformats.org/officeDocument/2006/relationships/oleObject" Target="file:///\\vboxsrv\shared\ppts\pdl-retreat-talk\sheets\s-curve.csv" TargetMode="External"/></Relationships>
</file>

<file path=ppt/charts/_rels/chart5.xml.rels><?xml version="1.0" encoding="UTF-8" standalone="yes"?>
<Relationships xmlns="http://schemas.openxmlformats.org/package/2006/relationships"><Relationship Id="rId1" Type="http://schemas.openxmlformats.org/officeDocument/2006/relationships/themeOverride" Target="../theme/themeOverride4.xml"/><Relationship Id="rId2" Type="http://schemas.openxmlformats.org/officeDocument/2006/relationships/package" Target="../embeddings/Microsoft_Excel_Sheet2.xlsx"/></Relationships>
</file>

<file path=ppt/charts/_rels/chart6.xml.rels><?xml version="1.0" encoding="UTF-8" standalone="yes"?>
<Relationships xmlns="http://schemas.openxmlformats.org/package/2006/relationships"><Relationship Id="rId1" Type="http://schemas.openxmlformats.org/officeDocument/2006/relationships/themeOverride" Target="../theme/themeOverride5.xml"/><Relationship Id="rId2" Type="http://schemas.openxmlformats.org/officeDocument/2006/relationships/package" Target="../embeddings/Microsoft_Excel_Sheet3.xlsx"/></Relationships>
</file>

<file path=ppt/charts/_rels/chart7.xml.rels><?xml version="1.0" encoding="UTF-8" standalone="yes"?>
<Relationships xmlns="http://schemas.openxmlformats.org/package/2006/relationships"><Relationship Id="rId1" Type="http://schemas.openxmlformats.org/officeDocument/2006/relationships/themeOverride" Target="../theme/themeOverride6.xml"/><Relationship Id="rId2" Type="http://schemas.openxmlformats.org/officeDocument/2006/relationships/package" Target="../embeddings/Microsoft_Excel_Sheet4.xlsx"/></Relationships>
</file>

<file path=ppt/charts/_rels/chart8.xml.rels><?xml version="1.0" encoding="UTF-8" standalone="yes"?>
<Relationships xmlns="http://schemas.openxmlformats.org/package/2006/relationships"><Relationship Id="rId1" Type="http://schemas.openxmlformats.org/officeDocument/2006/relationships/themeOverride" Target="../theme/themeOverride7.xml"/><Relationship Id="rId2" Type="http://schemas.openxmlformats.org/officeDocument/2006/relationships/package" Target="../embeddings/Microsoft_Excel_Sheet5.xlsx"/></Relationships>
</file>

<file path=ppt/charts/_rels/chart9.xml.rels><?xml version="1.0" encoding="UTF-8" standalone="yes"?>
<Relationships xmlns="http://schemas.openxmlformats.org/package/2006/relationships"><Relationship Id="rId1" Type="http://schemas.openxmlformats.org/officeDocument/2006/relationships/oleObject" Target="file:///C:\Users\yoonh\Desktop\figs2.xlsx" TargetMode="External"/></Relationships>
</file>

<file path=ppt/charts/chart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7"/>
    </mc:Choice>
    <mc:Fallback>
      <c:style val="7"/>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0639410542432196"/>
          <c:y val="0.0489832816770683"/>
          <c:w val="0.901336723534558"/>
          <c:h val="0.791147033611948"/>
        </c:manualLayout>
      </c:layout>
      <c:barChart>
        <c:barDir val="col"/>
        <c:grouping val="clustered"/>
        <c:varyColors val="1"/>
        <c:ser>
          <c:idx val="0"/>
          <c:order val="0"/>
          <c:tx>
            <c:strRef>
              <c:f>Sheet1!$B$1</c:f>
              <c:strCache>
                <c:ptCount val="1"/>
                <c:pt idx="0">
                  <c:v>System/Application Crash</c:v>
                </c:pt>
              </c:strCache>
            </c:strRef>
          </c:tx>
          <c:invertIfNegative val="0"/>
          <c:dPt>
            <c:idx val="0"/>
            <c:invertIfNegative val="0"/>
            <c:bubble3D val="0"/>
            <c:spPr>
              <a:gradFill rotWithShape="1">
                <a:gsLst>
                  <a:gs pos="0">
                    <a:schemeClr val="accent5">
                      <a:shade val="65000"/>
                      <a:satMod val="103000"/>
                      <a:lumMod val="102000"/>
                      <a:tint val="94000"/>
                    </a:schemeClr>
                  </a:gs>
                  <a:gs pos="50000">
                    <a:schemeClr val="accent5">
                      <a:shade val="65000"/>
                      <a:satMod val="110000"/>
                      <a:lumMod val="100000"/>
                      <a:shade val="100000"/>
                    </a:schemeClr>
                  </a:gs>
                  <a:gs pos="100000">
                    <a:schemeClr val="accent5">
                      <a:shade val="65000"/>
                      <a:lumMod val="99000"/>
                      <a:satMod val="120000"/>
                      <a:shade val="78000"/>
                    </a:schemeClr>
                  </a:gs>
                </a:gsLst>
                <a:lin ang="5400000" scaled="0"/>
              </a:gradFill>
              <a:ln>
                <a:noFill/>
              </a:ln>
              <a:effectLst>
                <a:outerShdw blurRad="57150" dist="19050" dir="5400000" algn="ctr" rotWithShape="0">
                  <a:srgbClr val="000000">
                    <a:alpha val="63000"/>
                  </a:srgbClr>
                </a:outerShdw>
              </a:effectLst>
            </c:spPr>
          </c:dPt>
          <c:dPt>
            <c:idx val="1"/>
            <c:invertIfNegative val="0"/>
            <c:bubble3D val="0"/>
            <c:spPr>
              <a:gradFill rotWithShape="1">
                <a:gsLst>
                  <a:gs pos="0">
                    <a:schemeClr val="accent5">
                      <a:satMod val="103000"/>
                      <a:lumMod val="102000"/>
                      <a:tint val="94000"/>
                    </a:schemeClr>
                  </a:gs>
                  <a:gs pos="50000">
                    <a:schemeClr val="accent5">
                      <a:satMod val="110000"/>
                      <a:lumMod val="100000"/>
                      <a:shade val="100000"/>
                    </a:schemeClr>
                  </a:gs>
                  <a:gs pos="100000">
                    <a:schemeClr val="accent5">
                      <a:lumMod val="99000"/>
                      <a:satMod val="120000"/>
                      <a:shade val="78000"/>
                    </a:schemeClr>
                  </a:gs>
                </a:gsLst>
                <a:lin ang="5400000" scaled="0"/>
              </a:gradFill>
              <a:ln>
                <a:noFill/>
              </a:ln>
              <a:effectLst>
                <a:outerShdw blurRad="57150" dist="19050" dir="5400000" algn="ctr" rotWithShape="0">
                  <a:srgbClr val="000000">
                    <a:alpha val="63000"/>
                  </a:srgbClr>
                </a:outerShdw>
              </a:effectLst>
            </c:spPr>
          </c:dPt>
          <c:dPt>
            <c:idx val="2"/>
            <c:invertIfNegative val="0"/>
            <c:bubble3D val="0"/>
            <c:spPr>
              <a:gradFill rotWithShape="1">
                <a:gsLst>
                  <a:gs pos="0">
                    <a:schemeClr val="accent5">
                      <a:tint val="65000"/>
                      <a:satMod val="103000"/>
                      <a:lumMod val="102000"/>
                      <a:tint val="94000"/>
                    </a:schemeClr>
                  </a:gs>
                  <a:gs pos="50000">
                    <a:schemeClr val="accent5">
                      <a:tint val="65000"/>
                      <a:satMod val="110000"/>
                      <a:lumMod val="100000"/>
                      <a:shade val="100000"/>
                    </a:schemeClr>
                  </a:gs>
                  <a:gs pos="100000">
                    <a:schemeClr val="accent5">
                      <a:tint val="65000"/>
                      <a:lumMod val="99000"/>
                      <a:satMod val="120000"/>
                      <a:shade val="78000"/>
                    </a:schemeClr>
                  </a:gs>
                </a:gsLst>
                <a:lin ang="5400000" scaled="0"/>
              </a:gradFill>
              <a:ln>
                <a:noFill/>
              </a:ln>
              <a:effectLst>
                <a:outerShdw blurRad="57150" dist="19050" dir="5400000" algn="ctr" rotWithShape="0">
                  <a:srgbClr val="000000">
                    <a:alpha val="63000"/>
                  </a:srgbClr>
                </a:outerShdw>
              </a:effectLst>
            </c:spPr>
          </c:dPt>
          <c:errBars>
            <c:errBarType val="both"/>
            <c:errValType val="cust"/>
            <c:noEndCap val="0"/>
            <c:plus>
              <c:numRef>
                <c:f>Sheet1!$D$2:$D$4</c:f>
                <c:numCache>
                  <c:formatCode>General</c:formatCode>
                  <c:ptCount val="3"/>
                  <c:pt idx="0">
                    <c:v>0.2847</c:v>
                  </c:pt>
                  <c:pt idx="1">
                    <c:v>0.143</c:v>
                  </c:pt>
                  <c:pt idx="2">
                    <c:v>0.237</c:v>
                  </c:pt>
                </c:numCache>
              </c:numRef>
            </c:plus>
            <c:minus>
              <c:numRef>
                <c:f>Sheet1!$D$2:$D$4</c:f>
                <c:numCache>
                  <c:formatCode>General</c:formatCode>
                  <c:ptCount val="3"/>
                  <c:pt idx="0">
                    <c:v>0.2847</c:v>
                  </c:pt>
                  <c:pt idx="1">
                    <c:v>0.143</c:v>
                  </c:pt>
                  <c:pt idx="2">
                    <c:v>0.237</c:v>
                  </c:pt>
                </c:numCache>
              </c:numRef>
            </c:minus>
            <c:spPr>
              <a:noFill/>
              <a:ln w="25400" cap="flat" cmpd="sng" algn="ctr">
                <a:solidFill>
                  <a:schemeClr val="tx1">
                    <a:lumMod val="65000"/>
                    <a:lumOff val="35000"/>
                  </a:schemeClr>
                </a:solidFill>
                <a:round/>
              </a:ln>
              <a:effectLst/>
            </c:spPr>
          </c:errBars>
          <c:cat>
            <c:strRef>
              <c:f>Sheet1!$A$2:$A$4</c:f>
              <c:strCache>
                <c:ptCount val="3"/>
                <c:pt idx="0">
                  <c:v>App/Data A</c:v>
                </c:pt>
                <c:pt idx="1">
                  <c:v>App/Data B</c:v>
                </c:pt>
                <c:pt idx="2">
                  <c:v>App/Data C</c:v>
                </c:pt>
              </c:strCache>
            </c:strRef>
          </c:cat>
          <c:val>
            <c:numRef>
              <c:f>Sheet1!$B$2:$B$4</c:f>
              <c:numCache>
                <c:formatCode>General</c:formatCode>
                <c:ptCount val="3"/>
                <c:pt idx="0">
                  <c:v>1.041365345675441</c:v>
                </c:pt>
                <c:pt idx="1">
                  <c:v>0.638977635782748</c:v>
                </c:pt>
                <c:pt idx="2">
                  <c:v>0.247729149463254</c:v>
                </c:pt>
              </c:numCache>
            </c:numRef>
          </c:val>
        </c:ser>
        <c:dLbls>
          <c:showLegendKey val="0"/>
          <c:showVal val="0"/>
          <c:showCatName val="0"/>
          <c:showSerName val="0"/>
          <c:showPercent val="0"/>
          <c:showBubbleSize val="0"/>
        </c:dLbls>
        <c:gapWidth val="60"/>
        <c:overlap val="-24"/>
        <c:axId val="1327850344"/>
        <c:axId val="1327872968"/>
      </c:barChart>
      <c:catAx>
        <c:axId val="1327850344"/>
        <c:scaling>
          <c:orientation val="minMax"/>
        </c:scaling>
        <c:delete val="0"/>
        <c:axPos val="b"/>
        <c:numFmt formatCode="General" sourceLinked="1"/>
        <c:majorTickMark val="none"/>
        <c:minorTickMark val="none"/>
        <c:tickLblPos val="nextTo"/>
        <c:spPr>
          <a:noFill/>
          <a:ln w="12700" cap="flat" cmpd="sng" algn="ctr">
            <a:solidFill>
              <a:schemeClr val="tx1">
                <a:lumMod val="15000"/>
                <a:lumOff val="85000"/>
              </a:schemeClr>
            </a:solidFill>
            <a:round/>
          </a:ln>
          <a:effectLst/>
        </c:spPr>
        <c:txPr>
          <a:bodyPr rot="-60000000" spcFirstLastPara="1" vertOverflow="ellipsis" vert="horz" wrap="square" anchor="ctr" anchorCtr="1"/>
          <a:lstStyle/>
          <a:p>
            <a:pPr>
              <a:defRPr sz="2800" b="0" i="0" u="none" strike="noStrike" kern="1200" baseline="0">
                <a:solidFill>
                  <a:schemeClr val="tx1">
                    <a:lumMod val="65000"/>
                    <a:lumOff val="35000"/>
                  </a:schemeClr>
                </a:solidFill>
                <a:latin typeface="+mn-lt"/>
                <a:ea typeface="+mn-ea"/>
                <a:cs typeface="+mn-cs"/>
              </a:defRPr>
            </a:pPr>
            <a:endParaRPr lang="en-US"/>
          </a:p>
        </c:txPr>
        <c:crossAx val="1327872968"/>
        <c:crosses val="autoZero"/>
        <c:auto val="1"/>
        <c:lblAlgn val="ctr"/>
        <c:lblOffset val="100"/>
        <c:noMultiLvlLbl val="0"/>
      </c:catAx>
      <c:valAx>
        <c:axId val="1327872968"/>
        <c:scaling>
          <c:orientation val="minMax"/>
          <c:min val="0.0"/>
        </c:scaling>
        <c:delete val="1"/>
        <c:axPos val="l"/>
        <c:title>
          <c:tx>
            <c:rich>
              <a:bodyPr rot="-5400000" spcFirstLastPara="1" vertOverflow="ellipsis" vert="horz" wrap="square" anchor="ctr" anchorCtr="1"/>
              <a:lstStyle/>
              <a:p>
                <a:pPr>
                  <a:defRPr sz="2800" b="0" i="0" u="none" strike="noStrike" kern="1200" baseline="0">
                    <a:solidFill>
                      <a:schemeClr val="tx1">
                        <a:lumMod val="65000"/>
                        <a:lumOff val="35000"/>
                      </a:schemeClr>
                    </a:solidFill>
                    <a:latin typeface="+mn-lt"/>
                    <a:ea typeface="+mn-ea"/>
                    <a:cs typeface="+mn-cs"/>
                  </a:defRPr>
                </a:pPr>
                <a:r>
                  <a:rPr lang="en-US"/>
                  <a:t>Memory error vulnerability</a:t>
                </a:r>
              </a:p>
            </c:rich>
          </c:tx>
          <c:layout/>
          <c:overlay val="0"/>
          <c:spPr>
            <a:noFill/>
            <a:ln>
              <a:noFill/>
            </a:ln>
            <a:effectLst/>
          </c:spPr>
        </c:title>
        <c:numFmt formatCode="General" sourceLinked="1"/>
        <c:majorTickMark val="none"/>
        <c:minorTickMark val="none"/>
        <c:tickLblPos val="nextTo"/>
        <c:crossAx val="1327850344"/>
        <c:crosses val="autoZero"/>
        <c:crossBetween val="between"/>
      </c:valAx>
      <c:spPr>
        <a:noFill/>
        <a:ln>
          <a:noFill/>
        </a:ln>
        <a:effectLst/>
      </c:spPr>
    </c:plotArea>
    <c:plotVisOnly val="1"/>
    <c:dispBlanksAs val="gap"/>
    <c:showDLblsOverMax val="0"/>
  </c:chart>
  <c:spPr>
    <a:noFill/>
    <a:ln>
      <a:noFill/>
    </a:ln>
    <a:effectLst/>
  </c:spPr>
  <c:txPr>
    <a:bodyPr/>
    <a:lstStyle/>
    <a:p>
      <a:pPr>
        <a:defRPr sz="2800"/>
      </a:pPr>
      <a:endParaRPr lang="en-US"/>
    </a:p>
  </c:txPr>
  <c:externalData r:id="rId2">
    <c:autoUpdate val="0"/>
  </c:externalData>
</c:chartSpace>
</file>

<file path=ppt/charts/chart10.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Sheet1!$G$22</c:f>
              <c:strCache>
                <c:ptCount val="1"/>
                <c:pt idx="0">
                  <c:v>16GB PCM</c:v>
                </c:pt>
              </c:strCache>
            </c:strRef>
          </c:tx>
          <c:spPr>
            <a:solidFill>
              <a:srgbClr val="7030A0"/>
            </a:solidFill>
            <a:ln>
              <a:solidFill>
                <a:schemeClr val="tx1"/>
              </a:solidFill>
            </a:ln>
          </c:spPr>
          <c:invertIfNegative val="0"/>
          <c:cat>
            <c:strRef>
              <c:f>Sheet1!$E$9</c:f>
              <c:strCache>
                <c:ptCount val="1"/>
                <c:pt idx="0">
                  <c:v>Avg</c:v>
                </c:pt>
              </c:strCache>
            </c:strRef>
          </c:cat>
          <c:val>
            <c:numRef>
              <c:f>Sheet1!$F$27</c:f>
              <c:numCache>
                <c:formatCode>General</c:formatCode>
                <c:ptCount val="1"/>
                <c:pt idx="0">
                  <c:v>1.0</c:v>
                </c:pt>
              </c:numCache>
            </c:numRef>
          </c:val>
        </c:ser>
        <c:ser>
          <c:idx val="3"/>
          <c:order val="1"/>
          <c:tx>
            <c:strRef>
              <c:f>Sheet1!$G$26</c:f>
              <c:strCache>
                <c:ptCount val="1"/>
                <c:pt idx="0">
                  <c:v>RBLA-Dyn</c:v>
                </c:pt>
              </c:strCache>
            </c:strRef>
          </c:tx>
          <c:spPr>
            <a:solidFill>
              <a:srgbClr val="00B050"/>
            </a:solidFill>
            <a:ln>
              <a:solidFill>
                <a:schemeClr val="tx1"/>
              </a:solidFill>
            </a:ln>
          </c:spPr>
          <c:invertIfNegative val="0"/>
          <c:cat>
            <c:strRef>
              <c:f>Sheet1!$E$9</c:f>
              <c:strCache>
                <c:ptCount val="1"/>
                <c:pt idx="0">
                  <c:v>Avg</c:v>
                </c:pt>
              </c:strCache>
            </c:strRef>
          </c:cat>
          <c:val>
            <c:numRef>
              <c:f>Sheet1!$F$28</c:f>
              <c:numCache>
                <c:formatCode>General</c:formatCode>
                <c:ptCount val="1"/>
                <c:pt idx="0">
                  <c:v>1.31083660882258</c:v>
                </c:pt>
              </c:numCache>
            </c:numRef>
          </c:val>
        </c:ser>
        <c:ser>
          <c:idx val="1"/>
          <c:order val="2"/>
          <c:tx>
            <c:strRef>
              <c:f>Sheet1!$G$21</c:f>
              <c:strCache>
                <c:ptCount val="1"/>
                <c:pt idx="0">
                  <c:v>16GB DRAM</c:v>
                </c:pt>
              </c:strCache>
            </c:strRef>
          </c:tx>
          <c:spPr>
            <a:solidFill>
              <a:srgbClr val="0070C0"/>
            </a:solidFill>
            <a:ln>
              <a:solidFill>
                <a:schemeClr val="tx1"/>
              </a:solidFill>
            </a:ln>
          </c:spPr>
          <c:invertIfNegative val="0"/>
          <c:dPt>
            <c:idx val="0"/>
            <c:invertIfNegative val="0"/>
            <c:bubble3D val="0"/>
            <c:spPr>
              <a:solidFill>
                <a:srgbClr val="FFC000"/>
              </a:solidFill>
              <a:ln>
                <a:solidFill>
                  <a:schemeClr val="tx1"/>
                </a:solidFill>
              </a:ln>
            </c:spPr>
          </c:dPt>
          <c:cat>
            <c:strRef>
              <c:f>Sheet1!$E$9</c:f>
              <c:strCache>
                <c:ptCount val="1"/>
                <c:pt idx="0">
                  <c:v>Avg</c:v>
                </c:pt>
              </c:strCache>
            </c:strRef>
          </c:cat>
          <c:val>
            <c:numRef>
              <c:f>Sheet1!$F$29</c:f>
              <c:numCache>
                <c:formatCode>General</c:formatCode>
                <c:ptCount val="1"/>
                <c:pt idx="0">
                  <c:v>1.8423460201957</c:v>
                </c:pt>
              </c:numCache>
            </c:numRef>
          </c:val>
        </c:ser>
        <c:dLbls>
          <c:showLegendKey val="0"/>
          <c:showVal val="0"/>
          <c:showCatName val="0"/>
          <c:showSerName val="0"/>
          <c:showPercent val="0"/>
          <c:showBubbleSize val="0"/>
        </c:dLbls>
        <c:gapWidth val="150"/>
        <c:axId val="1325831144"/>
        <c:axId val="1325834120"/>
      </c:barChart>
      <c:catAx>
        <c:axId val="1325831144"/>
        <c:scaling>
          <c:orientation val="minMax"/>
        </c:scaling>
        <c:delete val="1"/>
        <c:axPos val="b"/>
        <c:majorTickMark val="none"/>
        <c:minorTickMark val="none"/>
        <c:tickLblPos val="nextTo"/>
        <c:crossAx val="1325834120"/>
        <c:crosses val="autoZero"/>
        <c:auto val="1"/>
        <c:lblAlgn val="ctr"/>
        <c:lblOffset val="100"/>
        <c:noMultiLvlLbl val="0"/>
      </c:catAx>
      <c:valAx>
        <c:axId val="1325834120"/>
        <c:scaling>
          <c:orientation val="minMax"/>
        </c:scaling>
        <c:delete val="0"/>
        <c:axPos val="l"/>
        <c:majorGridlines/>
        <c:title>
          <c:tx>
            <c:rich>
              <a:bodyPr/>
              <a:lstStyle/>
              <a:p>
                <a:pPr>
                  <a:defRPr b="1"/>
                </a:pPr>
                <a:r>
                  <a:rPr lang="en-US" b="1"/>
                  <a:t>Normalized Weighted Speedup</a:t>
                </a:r>
              </a:p>
            </c:rich>
          </c:tx>
          <c:layout/>
          <c:overlay val="0"/>
        </c:title>
        <c:numFmt formatCode="General" sourceLinked="1"/>
        <c:majorTickMark val="out"/>
        <c:minorTickMark val="none"/>
        <c:tickLblPos val="nextTo"/>
        <c:crossAx val="1325831144"/>
        <c:crosses val="autoZero"/>
        <c:crossBetween val="between"/>
      </c:valAx>
    </c:plotArea>
    <c:plotVisOnly val="1"/>
    <c:dispBlanksAs val="gap"/>
    <c:showDLblsOverMax val="0"/>
  </c:chart>
  <c:spPr>
    <a:solidFill>
      <a:schemeClr val="bg1"/>
    </a:solidFill>
  </c:spPr>
  <c:txPr>
    <a:bodyPr/>
    <a:lstStyle/>
    <a:p>
      <a:pPr>
        <a:defRPr sz="2000">
          <a:latin typeface="Times New Roman" pitchFamily="18" charset="0"/>
          <a:cs typeface="Times New Roman" pitchFamily="18" charset="0"/>
        </a:defRPr>
      </a:pPr>
      <a:endParaRPr lang="en-US"/>
    </a:p>
  </c:txPr>
  <c:externalData r:id="rId1">
    <c:autoUpdate val="0"/>
  </c:externalData>
</c:chartSpace>
</file>

<file path=ppt/charts/chart1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Sheet1!$G$22</c:f>
              <c:strCache>
                <c:ptCount val="1"/>
                <c:pt idx="0">
                  <c:v>16GB PCM</c:v>
                </c:pt>
              </c:strCache>
            </c:strRef>
          </c:tx>
          <c:spPr>
            <a:solidFill>
              <a:srgbClr val="7030A0"/>
            </a:solidFill>
            <a:ln>
              <a:solidFill>
                <a:schemeClr val="tx1"/>
              </a:solidFill>
            </a:ln>
          </c:spPr>
          <c:invertIfNegative val="0"/>
          <c:cat>
            <c:strRef>
              <c:f>Sheet1!$E$9</c:f>
              <c:strCache>
                <c:ptCount val="1"/>
                <c:pt idx="0">
                  <c:v>Avg</c:v>
                </c:pt>
              </c:strCache>
            </c:strRef>
          </c:cat>
          <c:val>
            <c:numRef>
              <c:f>Sheet1!$F$47</c:f>
              <c:numCache>
                <c:formatCode>General</c:formatCode>
                <c:ptCount val="1"/>
                <c:pt idx="0">
                  <c:v>1.0</c:v>
                </c:pt>
              </c:numCache>
            </c:numRef>
          </c:val>
        </c:ser>
        <c:ser>
          <c:idx val="3"/>
          <c:order val="1"/>
          <c:tx>
            <c:strRef>
              <c:f>Sheet1!$G$26</c:f>
              <c:strCache>
                <c:ptCount val="1"/>
                <c:pt idx="0">
                  <c:v>RBLA-Dyn</c:v>
                </c:pt>
              </c:strCache>
            </c:strRef>
          </c:tx>
          <c:spPr>
            <a:solidFill>
              <a:srgbClr val="00B050"/>
            </a:solidFill>
            <a:ln>
              <a:solidFill>
                <a:schemeClr val="tx1"/>
              </a:solidFill>
            </a:ln>
          </c:spPr>
          <c:invertIfNegative val="0"/>
          <c:cat>
            <c:strRef>
              <c:f>Sheet1!$E$9</c:f>
              <c:strCache>
                <c:ptCount val="1"/>
                <c:pt idx="0">
                  <c:v>Avg</c:v>
                </c:pt>
              </c:strCache>
            </c:strRef>
          </c:cat>
          <c:val>
            <c:numRef>
              <c:f>Sheet1!$F$48</c:f>
              <c:numCache>
                <c:formatCode>General</c:formatCode>
                <c:ptCount val="1"/>
                <c:pt idx="0">
                  <c:v>0.81719489482245</c:v>
                </c:pt>
              </c:numCache>
            </c:numRef>
          </c:val>
        </c:ser>
        <c:ser>
          <c:idx val="1"/>
          <c:order val="2"/>
          <c:tx>
            <c:strRef>
              <c:f>Sheet1!$G$21</c:f>
              <c:strCache>
                <c:ptCount val="1"/>
                <c:pt idx="0">
                  <c:v>16GB DRAM</c:v>
                </c:pt>
              </c:strCache>
            </c:strRef>
          </c:tx>
          <c:spPr>
            <a:solidFill>
              <a:srgbClr val="FFC000"/>
            </a:solidFill>
            <a:ln>
              <a:solidFill>
                <a:schemeClr val="tx1"/>
              </a:solidFill>
            </a:ln>
          </c:spPr>
          <c:invertIfNegative val="0"/>
          <c:cat>
            <c:strRef>
              <c:f>Sheet1!$E$9</c:f>
              <c:strCache>
                <c:ptCount val="1"/>
                <c:pt idx="0">
                  <c:v>Avg</c:v>
                </c:pt>
              </c:strCache>
            </c:strRef>
          </c:cat>
          <c:val>
            <c:numRef>
              <c:f>Sheet1!$F$49</c:f>
              <c:numCache>
                <c:formatCode>General</c:formatCode>
                <c:ptCount val="1"/>
                <c:pt idx="0">
                  <c:v>0.569207907349579</c:v>
                </c:pt>
              </c:numCache>
            </c:numRef>
          </c:val>
        </c:ser>
        <c:dLbls>
          <c:showLegendKey val="0"/>
          <c:showVal val="0"/>
          <c:showCatName val="0"/>
          <c:showSerName val="0"/>
          <c:showPercent val="0"/>
          <c:showBubbleSize val="0"/>
        </c:dLbls>
        <c:gapWidth val="150"/>
        <c:axId val="1332467320"/>
        <c:axId val="1332470296"/>
      </c:barChart>
      <c:catAx>
        <c:axId val="1332467320"/>
        <c:scaling>
          <c:orientation val="minMax"/>
        </c:scaling>
        <c:delete val="1"/>
        <c:axPos val="b"/>
        <c:majorTickMark val="none"/>
        <c:minorTickMark val="none"/>
        <c:tickLblPos val="nextTo"/>
        <c:crossAx val="1332470296"/>
        <c:crosses val="autoZero"/>
        <c:auto val="1"/>
        <c:lblAlgn val="ctr"/>
        <c:lblOffset val="100"/>
        <c:noMultiLvlLbl val="0"/>
      </c:catAx>
      <c:valAx>
        <c:axId val="1332470296"/>
        <c:scaling>
          <c:orientation val="minMax"/>
        </c:scaling>
        <c:delete val="0"/>
        <c:axPos val="l"/>
        <c:majorGridlines/>
        <c:title>
          <c:tx>
            <c:rich>
              <a:bodyPr/>
              <a:lstStyle/>
              <a:p>
                <a:pPr>
                  <a:defRPr b="1"/>
                </a:pPr>
                <a:r>
                  <a:rPr lang="en-US" b="1" dirty="0"/>
                  <a:t>Normalized </a:t>
                </a:r>
                <a:r>
                  <a:rPr lang="en-US" b="1" dirty="0" smtClean="0"/>
                  <a:t>Max. </a:t>
                </a:r>
                <a:r>
                  <a:rPr lang="en-US" b="1" dirty="0"/>
                  <a:t>Slowdown</a:t>
                </a:r>
              </a:p>
            </c:rich>
          </c:tx>
          <c:layout/>
          <c:overlay val="0"/>
        </c:title>
        <c:numFmt formatCode="General" sourceLinked="1"/>
        <c:majorTickMark val="out"/>
        <c:minorTickMark val="none"/>
        <c:tickLblPos val="nextTo"/>
        <c:crossAx val="1332467320"/>
        <c:crosses val="autoZero"/>
        <c:crossBetween val="between"/>
      </c:valAx>
    </c:plotArea>
    <c:plotVisOnly val="1"/>
    <c:dispBlanksAs val="gap"/>
    <c:showDLblsOverMax val="0"/>
  </c:chart>
  <c:spPr>
    <a:solidFill>
      <a:schemeClr val="bg1"/>
    </a:solidFill>
  </c:spPr>
  <c:txPr>
    <a:bodyPr/>
    <a:lstStyle/>
    <a:p>
      <a:pPr>
        <a:defRPr sz="2000">
          <a:latin typeface="Times New Roman" pitchFamily="18" charset="0"/>
          <a:cs typeface="Times New Roman" pitchFamily="18" charset="0"/>
        </a:defRPr>
      </a:pPr>
      <a:endParaRPr lang="en-US"/>
    </a:p>
  </c:txPr>
  <c:externalData r:id="rId1">
    <c:autoUpdate val="0"/>
  </c:externalData>
</c:chartSpace>
</file>

<file path=ppt/charts/chart12.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33"/>
    </mc:Choice>
    <mc:Fallback>
      <c:style val="33"/>
    </mc:Fallback>
  </mc:AlternateContent>
  <c:chart>
    <c:autoTitleDeleted val="1"/>
    <c:plotArea>
      <c:layout>
        <c:manualLayout>
          <c:layoutTarget val="inner"/>
          <c:xMode val="edge"/>
          <c:yMode val="edge"/>
          <c:x val="0.196799687922272"/>
          <c:y val="0.134182129085658"/>
          <c:w val="0.772958040525943"/>
          <c:h val="0.572258160755767"/>
        </c:manualLayout>
      </c:layout>
      <c:barChart>
        <c:barDir val="col"/>
        <c:grouping val="clustered"/>
        <c:varyColors val="0"/>
        <c:ser>
          <c:idx val="1"/>
          <c:order val="0"/>
          <c:tx>
            <c:v>STT-RAM (base)</c:v>
          </c:tx>
          <c:invertIfNegative val="0"/>
          <c:val>
            <c:numRef>
              <c:f>DATA3!$AE$254:$AE$265</c:f>
              <c:numCache>
                <c:formatCode>0%</c:formatCode>
                <c:ptCount val="12"/>
                <c:pt idx="0">
                  <c:v>0.955735103004788</c:v>
                </c:pt>
                <c:pt idx="1">
                  <c:v>0.91812375170456</c:v>
                </c:pt>
                <c:pt idx="2">
                  <c:v>0.934346948873282</c:v>
                </c:pt>
                <c:pt idx="3">
                  <c:v>0.955791847209529</c:v>
                </c:pt>
                <c:pt idx="4">
                  <c:v>0.957383869299522</c:v>
                </c:pt>
                <c:pt idx="5">
                  <c:v>0.920833921090981</c:v>
                </c:pt>
                <c:pt idx="6">
                  <c:v>0.954044207803924</c:v>
                </c:pt>
                <c:pt idx="7">
                  <c:v>0.930193168435743</c:v>
                </c:pt>
                <c:pt idx="8">
                  <c:v>0.954133461057936</c:v>
                </c:pt>
                <c:pt idx="9">
                  <c:v>0.945068867250995</c:v>
                </c:pt>
                <c:pt idx="10">
                  <c:v>0.921034999102877</c:v>
                </c:pt>
                <c:pt idx="11">
                  <c:v>0.940608194984922</c:v>
                </c:pt>
              </c:numCache>
            </c:numRef>
          </c:val>
        </c:ser>
        <c:ser>
          <c:idx val="0"/>
          <c:order val="1"/>
          <c:tx>
            <c:v>STT-RAM (opt)</c:v>
          </c:tx>
          <c:invertIfNegative val="0"/>
          <c:cat>
            <c:strRef>
              <c:f>DATA3!$B$272:$B$283</c:f>
              <c:strCache>
                <c:ptCount val="12"/>
                <c:pt idx="0">
                  <c:v>mpmix0</c:v>
                </c:pt>
                <c:pt idx="1">
                  <c:v>mpmix1</c:v>
                </c:pt>
                <c:pt idx="2">
                  <c:v>mpmix2</c:v>
                </c:pt>
                <c:pt idx="3">
                  <c:v>mpmix3</c:v>
                </c:pt>
                <c:pt idx="4">
                  <c:v>mpmix4</c:v>
                </c:pt>
                <c:pt idx="5">
                  <c:v>mpmix5</c:v>
                </c:pt>
                <c:pt idx="6">
                  <c:v>mpmix6</c:v>
                </c:pt>
                <c:pt idx="7">
                  <c:v>mpmix7</c:v>
                </c:pt>
                <c:pt idx="8">
                  <c:v>mpmix8</c:v>
                </c:pt>
                <c:pt idx="9">
                  <c:v>mpmix9</c:v>
                </c:pt>
                <c:pt idx="10">
                  <c:v>mpmix10</c:v>
                </c:pt>
                <c:pt idx="11">
                  <c:v>Average</c:v>
                </c:pt>
              </c:strCache>
            </c:strRef>
          </c:cat>
          <c:val>
            <c:numRef>
              <c:f>DATA3!$AE$272:$AE$283</c:f>
              <c:numCache>
                <c:formatCode>0%</c:formatCode>
                <c:ptCount val="12"/>
                <c:pt idx="0">
                  <c:v>0.96014015490016</c:v>
                </c:pt>
                <c:pt idx="1">
                  <c:v>0.914526536881981</c:v>
                </c:pt>
                <c:pt idx="2">
                  <c:v>0.944297717493359</c:v>
                </c:pt>
                <c:pt idx="3">
                  <c:v>0.956316404121815</c:v>
                </c:pt>
                <c:pt idx="4">
                  <c:v>0.959512807264697</c:v>
                </c:pt>
                <c:pt idx="5">
                  <c:v>0.920918636758808</c:v>
                </c:pt>
                <c:pt idx="6">
                  <c:v>0.959476493019427</c:v>
                </c:pt>
                <c:pt idx="7">
                  <c:v>0.935640973444873</c:v>
                </c:pt>
                <c:pt idx="8">
                  <c:v>0.960028948504045</c:v>
                </c:pt>
                <c:pt idx="9">
                  <c:v>0.945741474428232</c:v>
                </c:pt>
                <c:pt idx="10">
                  <c:v>0.935460062455704</c:v>
                </c:pt>
                <c:pt idx="11">
                  <c:v>0.944732746297554</c:v>
                </c:pt>
              </c:numCache>
            </c:numRef>
          </c:val>
        </c:ser>
        <c:dLbls>
          <c:showLegendKey val="0"/>
          <c:showVal val="0"/>
          <c:showCatName val="0"/>
          <c:showSerName val="0"/>
          <c:showPercent val="0"/>
          <c:showBubbleSize val="0"/>
        </c:dLbls>
        <c:gapWidth val="150"/>
        <c:axId val="1332569528"/>
        <c:axId val="1332572504"/>
      </c:barChart>
      <c:catAx>
        <c:axId val="1332569528"/>
        <c:scaling>
          <c:orientation val="minMax"/>
        </c:scaling>
        <c:delete val="0"/>
        <c:axPos val="b"/>
        <c:majorTickMark val="out"/>
        <c:minorTickMark val="none"/>
        <c:tickLblPos val="nextTo"/>
        <c:crossAx val="1332572504"/>
        <c:crosses val="autoZero"/>
        <c:auto val="1"/>
        <c:lblAlgn val="ctr"/>
        <c:lblOffset val="100"/>
        <c:noMultiLvlLbl val="0"/>
      </c:catAx>
      <c:valAx>
        <c:axId val="1332572504"/>
        <c:scaling>
          <c:orientation val="minMax"/>
        </c:scaling>
        <c:delete val="0"/>
        <c:axPos val="l"/>
        <c:majorGridlines/>
        <c:title>
          <c:tx>
            <c:rich>
              <a:bodyPr rot="-5400000" vert="horz"/>
              <a:lstStyle/>
              <a:p>
                <a:pPr>
                  <a:defRPr sz="1600"/>
                </a:pPr>
                <a:r>
                  <a:rPr lang="en-US" sz="1800" dirty="0" smtClean="0"/>
                  <a:t>Performance </a:t>
                </a:r>
                <a:endParaRPr lang="en-US" sz="1800" dirty="0"/>
              </a:p>
              <a:p>
                <a:pPr>
                  <a:defRPr sz="1600"/>
                </a:pPr>
                <a:r>
                  <a:rPr lang="en-US" sz="1800" dirty="0" smtClean="0"/>
                  <a:t>vs. </a:t>
                </a:r>
                <a:r>
                  <a:rPr lang="en-US" sz="1800" dirty="0"/>
                  <a:t>DRAM</a:t>
                </a:r>
              </a:p>
            </c:rich>
          </c:tx>
          <c:layout>
            <c:manualLayout>
              <c:xMode val="edge"/>
              <c:yMode val="edge"/>
              <c:x val="0.0"/>
              <c:y val="0.140480918786801"/>
            </c:manualLayout>
          </c:layout>
          <c:overlay val="0"/>
        </c:title>
        <c:numFmt formatCode="0%" sourceLinked="1"/>
        <c:majorTickMark val="out"/>
        <c:minorTickMark val="none"/>
        <c:tickLblPos val="nextTo"/>
        <c:txPr>
          <a:bodyPr/>
          <a:lstStyle/>
          <a:p>
            <a:pPr>
              <a:defRPr sz="1200"/>
            </a:pPr>
            <a:endParaRPr lang="en-US"/>
          </a:p>
        </c:txPr>
        <c:crossAx val="1332569528"/>
        <c:crosses val="autoZero"/>
        <c:crossBetween val="between"/>
      </c:valAx>
      <c:spPr>
        <a:noFill/>
      </c:spPr>
    </c:plotArea>
    <c:legend>
      <c:legendPos val="t"/>
      <c:layout>
        <c:manualLayout>
          <c:xMode val="edge"/>
          <c:yMode val="edge"/>
          <c:x val="0.235482519014531"/>
          <c:y val="0.0335305711241938"/>
          <c:w val="0.529034961970939"/>
          <c:h val="0.0854787545108959"/>
        </c:manualLayout>
      </c:layout>
      <c:overlay val="0"/>
    </c:legend>
    <c:plotVisOnly val="1"/>
    <c:dispBlanksAs val="gap"/>
    <c:showDLblsOverMax val="0"/>
  </c:chart>
  <c:spPr>
    <a:ln>
      <a:noFill/>
    </a:ln>
  </c:spPr>
  <c:txPr>
    <a:bodyPr/>
    <a:lstStyle/>
    <a:p>
      <a:pPr>
        <a:defRPr sz="1100"/>
      </a:pPr>
      <a:endParaRPr lang="en-US"/>
    </a:p>
  </c:txPr>
  <c:externalData r:id="rId1">
    <c:autoUpdate val="0"/>
  </c:externalData>
</c:chartSpace>
</file>

<file path=ppt/charts/chart13.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33"/>
    </mc:Choice>
    <mc:Fallback>
      <c:style val="33"/>
    </mc:Fallback>
  </mc:AlternateContent>
  <c:chart>
    <c:autoTitleDeleted val="1"/>
    <c:plotArea>
      <c:layout/>
      <c:barChart>
        <c:barDir val="col"/>
        <c:grouping val="stacked"/>
        <c:varyColors val="0"/>
        <c:ser>
          <c:idx val="0"/>
          <c:order val="0"/>
          <c:tx>
            <c:strRef>
              <c:f>DATA3!$AF$253</c:f>
              <c:strCache>
                <c:ptCount val="1"/>
                <c:pt idx="0">
                  <c:v>ACT+PRE</c:v>
                </c:pt>
              </c:strCache>
            </c:strRef>
          </c:tx>
          <c:invertIfNegative val="0"/>
          <c:cat>
            <c:strRef>
              <c:f>DATA3!$B$254:$B$265</c:f>
              <c:strCache>
                <c:ptCount val="12"/>
                <c:pt idx="0">
                  <c:v>mpmix0</c:v>
                </c:pt>
                <c:pt idx="1">
                  <c:v>mpmix1</c:v>
                </c:pt>
                <c:pt idx="2">
                  <c:v>mpmix2</c:v>
                </c:pt>
                <c:pt idx="3">
                  <c:v>mpmix3</c:v>
                </c:pt>
                <c:pt idx="4">
                  <c:v>mpmix4</c:v>
                </c:pt>
                <c:pt idx="5">
                  <c:v>mpmix5</c:v>
                </c:pt>
                <c:pt idx="6">
                  <c:v>mpmix6</c:v>
                </c:pt>
                <c:pt idx="7">
                  <c:v>mpmix7</c:v>
                </c:pt>
                <c:pt idx="8">
                  <c:v>mpmix8</c:v>
                </c:pt>
                <c:pt idx="9">
                  <c:v>mpmix9</c:v>
                </c:pt>
                <c:pt idx="10">
                  <c:v>mpmix10</c:v>
                </c:pt>
                <c:pt idx="11">
                  <c:v>Average</c:v>
                </c:pt>
              </c:strCache>
            </c:strRef>
          </c:cat>
          <c:val>
            <c:numRef>
              <c:f>DATA3!$AF$254:$AF$265</c:f>
              <c:numCache>
                <c:formatCode>0%</c:formatCode>
                <c:ptCount val="12"/>
                <c:pt idx="0">
                  <c:v>0.301747004004193</c:v>
                </c:pt>
                <c:pt idx="1">
                  <c:v>0.276460740767901</c:v>
                </c:pt>
                <c:pt idx="2">
                  <c:v>0.374246102624908</c:v>
                </c:pt>
                <c:pt idx="3">
                  <c:v>0.321193773889845</c:v>
                </c:pt>
                <c:pt idx="4">
                  <c:v>0.339731364740398</c:v>
                </c:pt>
                <c:pt idx="5">
                  <c:v>0.34882700464223</c:v>
                </c:pt>
                <c:pt idx="6">
                  <c:v>0.361969230116095</c:v>
                </c:pt>
                <c:pt idx="7">
                  <c:v>0.260303148145966</c:v>
                </c:pt>
                <c:pt idx="8">
                  <c:v>0.33523660020355</c:v>
                </c:pt>
                <c:pt idx="9">
                  <c:v>0.393846164880816</c:v>
                </c:pt>
                <c:pt idx="10">
                  <c:v>0.326548185802742</c:v>
                </c:pt>
                <c:pt idx="11">
                  <c:v>0.330919029074422</c:v>
                </c:pt>
              </c:numCache>
            </c:numRef>
          </c:val>
        </c:ser>
        <c:ser>
          <c:idx val="1"/>
          <c:order val="1"/>
          <c:tx>
            <c:strRef>
              <c:f>DATA3!$AG$253</c:f>
              <c:strCache>
                <c:ptCount val="1"/>
                <c:pt idx="0">
                  <c:v>WB</c:v>
                </c:pt>
              </c:strCache>
            </c:strRef>
          </c:tx>
          <c:invertIfNegative val="0"/>
          <c:cat>
            <c:strRef>
              <c:f>DATA3!$B$254:$B$265</c:f>
              <c:strCache>
                <c:ptCount val="12"/>
                <c:pt idx="0">
                  <c:v>mpmix0</c:v>
                </c:pt>
                <c:pt idx="1">
                  <c:v>mpmix1</c:v>
                </c:pt>
                <c:pt idx="2">
                  <c:v>mpmix2</c:v>
                </c:pt>
                <c:pt idx="3">
                  <c:v>mpmix3</c:v>
                </c:pt>
                <c:pt idx="4">
                  <c:v>mpmix4</c:v>
                </c:pt>
                <c:pt idx="5">
                  <c:v>mpmix5</c:v>
                </c:pt>
                <c:pt idx="6">
                  <c:v>mpmix6</c:v>
                </c:pt>
                <c:pt idx="7">
                  <c:v>mpmix7</c:v>
                </c:pt>
                <c:pt idx="8">
                  <c:v>mpmix8</c:v>
                </c:pt>
                <c:pt idx="9">
                  <c:v>mpmix9</c:v>
                </c:pt>
                <c:pt idx="10">
                  <c:v>mpmix10</c:v>
                </c:pt>
                <c:pt idx="11">
                  <c:v>Average</c:v>
                </c:pt>
              </c:strCache>
            </c:strRef>
          </c:cat>
          <c:val>
            <c:numRef>
              <c:f>DATA3!$AG$254:$AG$265</c:f>
              <c:numCache>
                <c:formatCode>0%</c:formatCode>
                <c:ptCount val="12"/>
                <c:pt idx="0">
                  <c:v>0.0185287696079311</c:v>
                </c:pt>
                <c:pt idx="1">
                  <c:v>0.0273970530019987</c:v>
                </c:pt>
                <c:pt idx="2">
                  <c:v>0.0135177849359938</c:v>
                </c:pt>
                <c:pt idx="3">
                  <c:v>0.0159786244869045</c:v>
                </c:pt>
                <c:pt idx="4">
                  <c:v>0.0222327724420047</c:v>
                </c:pt>
                <c:pt idx="5">
                  <c:v>0.0186487519376289</c:v>
                </c:pt>
                <c:pt idx="6">
                  <c:v>0.0158715196141603</c:v>
                </c:pt>
                <c:pt idx="7">
                  <c:v>0.0258260822607475</c:v>
                </c:pt>
                <c:pt idx="8">
                  <c:v>0.0168700752780532</c:v>
                </c:pt>
                <c:pt idx="9">
                  <c:v>0.0163618832378828</c:v>
                </c:pt>
                <c:pt idx="10">
                  <c:v>0.0150084765126291</c:v>
                </c:pt>
                <c:pt idx="11">
                  <c:v>0.0187492539378122</c:v>
                </c:pt>
              </c:numCache>
            </c:numRef>
          </c:val>
        </c:ser>
        <c:ser>
          <c:idx val="2"/>
          <c:order val="2"/>
          <c:tx>
            <c:strRef>
              <c:f>DATA3!$AH$253</c:f>
              <c:strCache>
                <c:ptCount val="1"/>
                <c:pt idx="0">
                  <c:v>RB</c:v>
                </c:pt>
              </c:strCache>
            </c:strRef>
          </c:tx>
          <c:invertIfNegative val="0"/>
          <c:cat>
            <c:strRef>
              <c:f>DATA3!$B$254:$B$265</c:f>
              <c:strCache>
                <c:ptCount val="12"/>
                <c:pt idx="0">
                  <c:v>mpmix0</c:v>
                </c:pt>
                <c:pt idx="1">
                  <c:v>mpmix1</c:v>
                </c:pt>
                <c:pt idx="2">
                  <c:v>mpmix2</c:v>
                </c:pt>
                <c:pt idx="3">
                  <c:v>mpmix3</c:v>
                </c:pt>
                <c:pt idx="4">
                  <c:v>mpmix4</c:v>
                </c:pt>
                <c:pt idx="5">
                  <c:v>mpmix5</c:v>
                </c:pt>
                <c:pt idx="6">
                  <c:v>mpmix6</c:v>
                </c:pt>
                <c:pt idx="7">
                  <c:v>mpmix7</c:v>
                </c:pt>
                <c:pt idx="8">
                  <c:v>mpmix8</c:v>
                </c:pt>
                <c:pt idx="9">
                  <c:v>mpmix9</c:v>
                </c:pt>
                <c:pt idx="10">
                  <c:v>mpmix10</c:v>
                </c:pt>
                <c:pt idx="11">
                  <c:v>Average</c:v>
                </c:pt>
              </c:strCache>
            </c:strRef>
          </c:cat>
          <c:val>
            <c:numRef>
              <c:f>DATA3!$AH$254:$AH$265</c:f>
              <c:numCache>
                <c:formatCode>0%</c:formatCode>
                <c:ptCount val="12"/>
                <c:pt idx="0">
                  <c:v>0.0175196370561174</c:v>
                </c:pt>
                <c:pt idx="1">
                  <c:v>0.0141617981497664</c:v>
                </c:pt>
                <c:pt idx="2">
                  <c:v>0.010281025536002</c:v>
                </c:pt>
                <c:pt idx="3">
                  <c:v>0.0187812377047714</c:v>
                </c:pt>
                <c:pt idx="4">
                  <c:v>0.0236646924890344</c:v>
                </c:pt>
                <c:pt idx="5">
                  <c:v>0.0101482727717277</c:v>
                </c:pt>
                <c:pt idx="6">
                  <c:v>0.0241610716167688</c:v>
                </c:pt>
                <c:pt idx="7">
                  <c:v>0.0169857619267297</c:v>
                </c:pt>
                <c:pt idx="8">
                  <c:v>0.0133146280157119</c:v>
                </c:pt>
                <c:pt idx="9">
                  <c:v>0.0127433858270102</c:v>
                </c:pt>
                <c:pt idx="10">
                  <c:v>0.0101663101466437</c:v>
                </c:pt>
                <c:pt idx="11">
                  <c:v>0.0156298019309349</c:v>
                </c:pt>
              </c:numCache>
            </c:numRef>
          </c:val>
        </c:ser>
        <c:dLbls>
          <c:showLegendKey val="0"/>
          <c:showVal val="0"/>
          <c:showCatName val="0"/>
          <c:showSerName val="0"/>
          <c:showPercent val="0"/>
          <c:showBubbleSize val="0"/>
        </c:dLbls>
        <c:gapWidth val="150"/>
        <c:overlap val="100"/>
        <c:axId val="1332596184"/>
        <c:axId val="1332599160"/>
      </c:barChart>
      <c:catAx>
        <c:axId val="1332596184"/>
        <c:scaling>
          <c:orientation val="minMax"/>
        </c:scaling>
        <c:delete val="0"/>
        <c:axPos val="b"/>
        <c:majorTickMark val="out"/>
        <c:minorTickMark val="none"/>
        <c:tickLblPos val="nextTo"/>
        <c:crossAx val="1332599160"/>
        <c:crosses val="autoZero"/>
        <c:auto val="1"/>
        <c:lblAlgn val="ctr"/>
        <c:lblOffset val="100"/>
        <c:noMultiLvlLbl val="0"/>
      </c:catAx>
      <c:valAx>
        <c:axId val="1332599160"/>
        <c:scaling>
          <c:orientation val="minMax"/>
          <c:max val="1.0"/>
        </c:scaling>
        <c:delete val="0"/>
        <c:axPos val="l"/>
        <c:majorGridlines/>
        <c:title>
          <c:tx>
            <c:rich>
              <a:bodyPr rot="-5400000" vert="horz"/>
              <a:lstStyle/>
              <a:p>
                <a:pPr>
                  <a:defRPr/>
                </a:pPr>
                <a:r>
                  <a:rPr lang="en-US" sz="1800" dirty="0" smtClean="0"/>
                  <a:t>Energy</a:t>
                </a:r>
                <a:r>
                  <a:rPr lang="en-US" sz="1800" baseline="0" dirty="0" smtClean="0"/>
                  <a:t> </a:t>
                </a:r>
              </a:p>
              <a:p>
                <a:pPr>
                  <a:defRPr/>
                </a:pPr>
                <a:r>
                  <a:rPr lang="en-US" sz="1800" baseline="0" dirty="0" smtClean="0"/>
                  <a:t>vs. DRAM</a:t>
                </a:r>
                <a:endParaRPr lang="en-US" sz="1800" dirty="0"/>
              </a:p>
            </c:rich>
          </c:tx>
          <c:layout>
            <c:manualLayout>
              <c:xMode val="edge"/>
              <c:yMode val="edge"/>
              <c:x val="0.0143002128892585"/>
              <c:y val="0.276314598606209"/>
            </c:manualLayout>
          </c:layout>
          <c:overlay val="0"/>
        </c:title>
        <c:numFmt formatCode="0%" sourceLinked="1"/>
        <c:majorTickMark val="out"/>
        <c:minorTickMark val="none"/>
        <c:tickLblPos val="nextTo"/>
        <c:crossAx val="1332596184"/>
        <c:crosses val="autoZero"/>
        <c:crossBetween val="between"/>
      </c:valAx>
      <c:spPr>
        <a:noFill/>
      </c:spPr>
    </c:plotArea>
    <c:legend>
      <c:legendPos val="t"/>
      <c:layout/>
      <c:overlay val="0"/>
    </c:legend>
    <c:plotVisOnly val="1"/>
    <c:dispBlanksAs val="gap"/>
    <c:showDLblsOverMax val="0"/>
  </c:chart>
  <c:spPr>
    <a:ln>
      <a:noFill/>
    </a:ln>
  </c:spPr>
  <c:txPr>
    <a:bodyPr/>
    <a:lstStyle/>
    <a:p>
      <a:pPr>
        <a:defRPr sz="1100"/>
      </a:pPr>
      <a:endParaRPr lang="en-US"/>
    </a:p>
  </c:txPr>
  <c:externalData r:id="rId1">
    <c:autoUpdate val="0"/>
  </c:externalData>
</c:chartSpace>
</file>

<file path=ppt/charts/chart14.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0.156532595587714"/>
          <c:y val="0.180294865485564"/>
          <c:w val="0.677767373672885"/>
          <c:h val="0.591493807414698"/>
        </c:manualLayout>
      </c:layout>
      <c:lineChart>
        <c:grouping val="standard"/>
        <c:varyColors val="0"/>
        <c:ser>
          <c:idx val="0"/>
          <c:order val="0"/>
          <c:tx>
            <c:strRef>
              <c:f>Trend!$C$42</c:f>
              <c:strCache>
                <c:ptCount val="1"/>
                <c:pt idx="0">
                  <c:v>Capacity</c:v>
                </c:pt>
              </c:strCache>
            </c:strRef>
          </c:tx>
          <c:marker>
            <c:symbol val="triangle"/>
            <c:size val="12"/>
          </c:marker>
          <c:cat>
            <c:numRef>
              <c:f>Trend!$D$41:$H$41</c:f>
              <c:numCache>
                <c:formatCode>General</c:formatCode>
                <c:ptCount val="5"/>
                <c:pt idx="0">
                  <c:v>2000.0</c:v>
                </c:pt>
                <c:pt idx="1">
                  <c:v>2003.0</c:v>
                </c:pt>
                <c:pt idx="2">
                  <c:v>2006.0</c:v>
                </c:pt>
                <c:pt idx="3">
                  <c:v>2008.0</c:v>
                </c:pt>
                <c:pt idx="4">
                  <c:v>2011.0</c:v>
                </c:pt>
              </c:numCache>
            </c:numRef>
          </c:cat>
          <c:val>
            <c:numRef>
              <c:f>Trend!$D$42:$H$42</c:f>
              <c:numCache>
                <c:formatCode>General</c:formatCode>
                <c:ptCount val="5"/>
                <c:pt idx="0">
                  <c:v>0.125</c:v>
                </c:pt>
                <c:pt idx="1">
                  <c:v>0.25</c:v>
                </c:pt>
                <c:pt idx="2">
                  <c:v>0.5</c:v>
                </c:pt>
                <c:pt idx="3">
                  <c:v>1.0</c:v>
                </c:pt>
                <c:pt idx="4">
                  <c:v>2.0</c:v>
                </c:pt>
              </c:numCache>
            </c:numRef>
          </c:val>
          <c:smooth val="0"/>
        </c:ser>
        <c:dLbls>
          <c:showLegendKey val="0"/>
          <c:showVal val="0"/>
          <c:showCatName val="0"/>
          <c:showSerName val="0"/>
          <c:showPercent val="0"/>
          <c:showBubbleSize val="0"/>
        </c:dLbls>
        <c:marker val="1"/>
        <c:smooth val="0"/>
        <c:axId val="-2102242248"/>
        <c:axId val="-2102107208"/>
      </c:lineChart>
      <c:lineChart>
        <c:grouping val="standard"/>
        <c:varyColors val="0"/>
        <c:ser>
          <c:idx val="1"/>
          <c:order val="1"/>
          <c:tx>
            <c:strRef>
              <c:f>Trend!$C$43</c:f>
              <c:strCache>
                <c:ptCount val="1"/>
                <c:pt idx="0">
                  <c:v>Latency (tRC)</c:v>
                </c:pt>
              </c:strCache>
            </c:strRef>
          </c:tx>
          <c:marker>
            <c:symbol val="square"/>
            <c:size val="10"/>
          </c:marker>
          <c:cat>
            <c:numRef>
              <c:f>Trend!$D$41:$H$41</c:f>
              <c:numCache>
                <c:formatCode>General</c:formatCode>
                <c:ptCount val="5"/>
                <c:pt idx="0">
                  <c:v>2000.0</c:v>
                </c:pt>
                <c:pt idx="1">
                  <c:v>2003.0</c:v>
                </c:pt>
                <c:pt idx="2">
                  <c:v>2006.0</c:v>
                </c:pt>
                <c:pt idx="3">
                  <c:v>2008.0</c:v>
                </c:pt>
                <c:pt idx="4">
                  <c:v>2011.0</c:v>
                </c:pt>
              </c:numCache>
            </c:numRef>
          </c:cat>
          <c:val>
            <c:numRef>
              <c:f>Trend!$D$43:$H$43</c:f>
              <c:numCache>
                <c:formatCode>General</c:formatCode>
                <c:ptCount val="5"/>
                <c:pt idx="0">
                  <c:v>65.0</c:v>
                </c:pt>
                <c:pt idx="1">
                  <c:v>60.0</c:v>
                </c:pt>
                <c:pt idx="2">
                  <c:v>57.5</c:v>
                </c:pt>
                <c:pt idx="3">
                  <c:v>49.5</c:v>
                </c:pt>
                <c:pt idx="4">
                  <c:v>47.91</c:v>
                </c:pt>
              </c:numCache>
            </c:numRef>
          </c:val>
          <c:smooth val="0"/>
        </c:ser>
        <c:dLbls>
          <c:showLegendKey val="0"/>
          <c:showVal val="0"/>
          <c:showCatName val="0"/>
          <c:showSerName val="0"/>
          <c:showPercent val="0"/>
          <c:showBubbleSize val="0"/>
        </c:dLbls>
        <c:marker val="1"/>
        <c:smooth val="0"/>
        <c:axId val="-1997469624"/>
        <c:axId val="1794760824"/>
      </c:lineChart>
      <c:catAx>
        <c:axId val="-2102242248"/>
        <c:scaling>
          <c:orientation val="minMax"/>
        </c:scaling>
        <c:delete val="0"/>
        <c:axPos val="b"/>
        <c:title>
          <c:tx>
            <c:rich>
              <a:bodyPr/>
              <a:lstStyle/>
              <a:p>
                <a:pPr>
                  <a:defRPr sz="2800"/>
                </a:pPr>
                <a:r>
                  <a:rPr lang="en-US" sz="2800"/>
                  <a:t>Year</a:t>
                </a:r>
              </a:p>
            </c:rich>
          </c:tx>
          <c:layout>
            <c:manualLayout>
              <c:xMode val="edge"/>
              <c:yMode val="edge"/>
              <c:x val="0.450371237379111"/>
              <c:y val="0.894271038385827"/>
            </c:manualLayout>
          </c:layout>
          <c:overlay val="0"/>
        </c:title>
        <c:numFmt formatCode="General" sourceLinked="1"/>
        <c:majorTickMark val="out"/>
        <c:minorTickMark val="none"/>
        <c:tickLblPos val="nextTo"/>
        <c:txPr>
          <a:bodyPr/>
          <a:lstStyle/>
          <a:p>
            <a:pPr>
              <a:defRPr sz="2400"/>
            </a:pPr>
            <a:endParaRPr lang="en-US"/>
          </a:p>
        </c:txPr>
        <c:crossAx val="-2102107208"/>
        <c:crosses val="autoZero"/>
        <c:auto val="1"/>
        <c:lblAlgn val="ctr"/>
        <c:lblOffset val="100"/>
        <c:noMultiLvlLbl val="0"/>
      </c:catAx>
      <c:valAx>
        <c:axId val="-2102107208"/>
        <c:scaling>
          <c:orientation val="minMax"/>
        </c:scaling>
        <c:delete val="0"/>
        <c:axPos val="l"/>
        <c:majorGridlines/>
        <c:title>
          <c:tx>
            <c:rich>
              <a:bodyPr rot="-5400000" vert="horz"/>
              <a:lstStyle/>
              <a:p>
                <a:pPr>
                  <a:defRPr sz="2800">
                    <a:solidFill>
                      <a:schemeClr val="accent1"/>
                    </a:solidFill>
                  </a:defRPr>
                </a:pPr>
                <a:r>
                  <a:rPr lang="en-US" sz="2800" dirty="0">
                    <a:solidFill>
                      <a:schemeClr val="accent1"/>
                    </a:solidFill>
                  </a:rPr>
                  <a:t>Capacity (Gb)</a:t>
                </a:r>
              </a:p>
            </c:rich>
          </c:tx>
          <c:layout/>
          <c:overlay val="0"/>
        </c:title>
        <c:numFmt formatCode="#,##0.0" sourceLinked="0"/>
        <c:majorTickMark val="out"/>
        <c:minorTickMark val="none"/>
        <c:tickLblPos val="nextTo"/>
        <c:txPr>
          <a:bodyPr/>
          <a:lstStyle/>
          <a:p>
            <a:pPr>
              <a:defRPr sz="2400">
                <a:solidFill>
                  <a:schemeClr val="tx1"/>
                </a:solidFill>
              </a:defRPr>
            </a:pPr>
            <a:endParaRPr lang="en-US"/>
          </a:p>
        </c:txPr>
        <c:crossAx val="-2102242248"/>
        <c:crosses val="autoZero"/>
        <c:crossBetween val="between"/>
      </c:valAx>
      <c:valAx>
        <c:axId val="1794760824"/>
        <c:scaling>
          <c:orientation val="minMax"/>
          <c:max val="100.0"/>
        </c:scaling>
        <c:delete val="0"/>
        <c:axPos val="r"/>
        <c:title>
          <c:tx>
            <c:rich>
              <a:bodyPr rot="-5400000" vert="horz"/>
              <a:lstStyle/>
              <a:p>
                <a:pPr>
                  <a:defRPr sz="2800">
                    <a:solidFill>
                      <a:schemeClr val="accent2"/>
                    </a:solidFill>
                  </a:defRPr>
                </a:pPr>
                <a:r>
                  <a:rPr lang="en-US" sz="2800">
                    <a:solidFill>
                      <a:schemeClr val="accent2"/>
                    </a:solidFill>
                  </a:rPr>
                  <a:t>Latency (ns)</a:t>
                </a:r>
              </a:p>
            </c:rich>
          </c:tx>
          <c:layout/>
          <c:overlay val="0"/>
        </c:title>
        <c:numFmt formatCode="General" sourceLinked="1"/>
        <c:majorTickMark val="out"/>
        <c:minorTickMark val="none"/>
        <c:tickLblPos val="nextTo"/>
        <c:txPr>
          <a:bodyPr/>
          <a:lstStyle/>
          <a:p>
            <a:pPr>
              <a:defRPr sz="2400"/>
            </a:pPr>
            <a:endParaRPr lang="en-US"/>
          </a:p>
        </c:txPr>
        <c:crossAx val="-1997469624"/>
        <c:crosses val="max"/>
        <c:crossBetween val="between"/>
        <c:majorUnit val="20.0"/>
      </c:valAx>
      <c:catAx>
        <c:axId val="-1997469624"/>
        <c:scaling>
          <c:orientation val="minMax"/>
        </c:scaling>
        <c:delete val="1"/>
        <c:axPos val="b"/>
        <c:numFmt formatCode="General" sourceLinked="1"/>
        <c:majorTickMark val="out"/>
        <c:minorTickMark val="none"/>
        <c:tickLblPos val="nextTo"/>
        <c:crossAx val="1794760824"/>
        <c:crosses val="autoZero"/>
        <c:auto val="1"/>
        <c:lblAlgn val="ctr"/>
        <c:lblOffset val="100"/>
        <c:noMultiLvlLbl val="0"/>
      </c:catAx>
    </c:plotArea>
    <c:legend>
      <c:legendPos val="t"/>
      <c:layout/>
      <c:overlay val="0"/>
      <c:txPr>
        <a:bodyPr/>
        <a:lstStyle/>
        <a:p>
          <a:pPr>
            <a:defRPr sz="2800"/>
          </a:pPr>
          <a:endParaRPr lang="en-US"/>
        </a:p>
      </c:txPr>
    </c:legend>
    <c:plotVisOnly val="1"/>
    <c:dispBlanksAs val="gap"/>
    <c:showDLblsOverMax val="0"/>
  </c:chart>
  <c:spPr>
    <a:ln>
      <a:noFill/>
    </a:ln>
  </c:spPr>
  <c:externalData r:id="rId1">
    <c:autoUpdate val="0"/>
  </c:externalData>
</c:chartSpace>
</file>

<file path=ppt/charts/chart15.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0712064484586486"/>
          <c:y val="0.112596751384454"/>
          <c:w val="0.910819695332201"/>
          <c:h val="0.429028489605446"/>
        </c:manualLayout>
      </c:layout>
      <c:barChart>
        <c:barDir val="col"/>
        <c:grouping val="clustered"/>
        <c:varyColors val="0"/>
        <c:ser>
          <c:idx val="0"/>
          <c:order val="0"/>
          <c:tx>
            <c:strRef>
              <c:f>Sheet6!$Q$3</c:f>
              <c:strCache>
                <c:ptCount val="1"/>
                <c:pt idx="0">
                  <c:v>Single Core</c:v>
                </c:pt>
              </c:strCache>
            </c:strRef>
          </c:tx>
          <c:spPr>
            <a:solidFill>
              <a:schemeClr val="accent1"/>
            </a:solidFill>
            <a:ln>
              <a:noFill/>
            </a:ln>
            <a:effectLst/>
          </c:spPr>
          <c:invertIfNegative val="0"/>
          <c:dPt>
            <c:idx val="10"/>
            <c:invertIfNegative val="0"/>
            <c:bubble3D val="0"/>
            <c:spPr>
              <a:noFill/>
              <a:ln>
                <a:noFill/>
              </a:ln>
              <a:effectLst/>
            </c:spPr>
          </c:dPt>
          <c:dPt>
            <c:idx val="11"/>
            <c:invertIfNegative val="0"/>
            <c:bubble3D val="0"/>
            <c:spPr>
              <a:noFill/>
              <a:ln>
                <a:noFill/>
              </a:ln>
              <a:effectLst/>
            </c:spPr>
          </c:dPt>
          <c:dPt>
            <c:idx val="12"/>
            <c:invertIfNegative val="0"/>
            <c:bubble3D val="0"/>
            <c:spPr>
              <a:noFill/>
              <a:ln>
                <a:noFill/>
              </a:ln>
              <a:effectLst/>
            </c:spPr>
          </c:dPt>
          <c:cat>
            <c:strRef>
              <c:f>Sheet6!$P$4:$P$16</c:f>
              <c:strCache>
                <c:ptCount val="13"/>
                <c:pt idx="0">
                  <c:v>soplex</c:v>
                </c:pt>
                <c:pt idx="1">
                  <c:v>mcf</c:v>
                </c:pt>
                <c:pt idx="2">
                  <c:v>milc</c:v>
                </c:pt>
                <c:pt idx="3">
                  <c:v>libq</c:v>
                </c:pt>
                <c:pt idx="4">
                  <c:v>lbm</c:v>
                </c:pt>
                <c:pt idx="5">
                  <c:v>gems</c:v>
                </c:pt>
                <c:pt idx="6">
                  <c:v>copy</c:v>
                </c:pt>
                <c:pt idx="7">
                  <c:v>s.cluster</c:v>
                </c:pt>
                <c:pt idx="8">
                  <c:v>gups</c:v>
                </c:pt>
                <c:pt idx="10">
                  <c:v>non-intensive</c:v>
                </c:pt>
                <c:pt idx="11">
                  <c:v>intensive</c:v>
                </c:pt>
                <c:pt idx="12">
                  <c:v>all-workloads</c:v>
                </c:pt>
              </c:strCache>
            </c:strRef>
          </c:cat>
          <c:val>
            <c:numRef>
              <c:f>Sheet6!$Q$4:$Q$16</c:f>
              <c:numCache>
                <c:formatCode>General</c:formatCode>
                <c:ptCount val="13"/>
                <c:pt idx="0">
                  <c:v>0.066390041</c:v>
                </c:pt>
                <c:pt idx="1">
                  <c:v>0.104821803</c:v>
                </c:pt>
                <c:pt idx="2">
                  <c:v>0.0945758</c:v>
                </c:pt>
                <c:pt idx="3">
                  <c:v>0.131578947</c:v>
                </c:pt>
                <c:pt idx="4">
                  <c:v>0.138345865</c:v>
                </c:pt>
                <c:pt idx="5">
                  <c:v>0.144</c:v>
                </c:pt>
                <c:pt idx="6">
                  <c:v>0.124633431</c:v>
                </c:pt>
                <c:pt idx="7">
                  <c:v>0.018974285</c:v>
                </c:pt>
                <c:pt idx="8">
                  <c:v>0.184003599</c:v>
                </c:pt>
                <c:pt idx="10">
                  <c:v>0.01386388</c:v>
                </c:pt>
                <c:pt idx="11">
                  <c:v>0.066838352</c:v>
                </c:pt>
                <c:pt idx="12">
                  <c:v>0.05008843795423</c:v>
                </c:pt>
              </c:numCache>
            </c:numRef>
          </c:val>
        </c:ser>
        <c:ser>
          <c:idx val="1"/>
          <c:order val="1"/>
          <c:tx>
            <c:strRef>
              <c:f>Sheet6!$R$3</c:f>
              <c:strCache>
                <c:ptCount val="1"/>
                <c:pt idx="0">
                  <c:v>Multi Core</c:v>
                </c:pt>
              </c:strCache>
            </c:strRef>
          </c:tx>
          <c:spPr>
            <a:noFill/>
            <a:ln>
              <a:noFill/>
            </a:ln>
            <a:effectLst/>
          </c:spPr>
          <c:invertIfNegative val="0"/>
          <c:cat>
            <c:strRef>
              <c:f>Sheet6!$P$4:$P$16</c:f>
              <c:strCache>
                <c:ptCount val="13"/>
                <c:pt idx="0">
                  <c:v>soplex</c:v>
                </c:pt>
                <c:pt idx="1">
                  <c:v>mcf</c:v>
                </c:pt>
                <c:pt idx="2">
                  <c:v>milc</c:v>
                </c:pt>
                <c:pt idx="3">
                  <c:v>libq</c:v>
                </c:pt>
                <c:pt idx="4">
                  <c:v>lbm</c:v>
                </c:pt>
                <c:pt idx="5">
                  <c:v>gems</c:v>
                </c:pt>
                <c:pt idx="6">
                  <c:v>copy</c:v>
                </c:pt>
                <c:pt idx="7">
                  <c:v>s.cluster</c:v>
                </c:pt>
                <c:pt idx="8">
                  <c:v>gups</c:v>
                </c:pt>
                <c:pt idx="10">
                  <c:v>non-intensive</c:v>
                </c:pt>
                <c:pt idx="11">
                  <c:v>intensive</c:v>
                </c:pt>
                <c:pt idx="12">
                  <c:v>all-workloads</c:v>
                </c:pt>
              </c:strCache>
            </c:strRef>
          </c:cat>
          <c:val>
            <c:numRef>
              <c:f>Sheet6!$R$4:$R$16</c:f>
              <c:numCache>
                <c:formatCode>General</c:formatCode>
                <c:ptCount val="13"/>
                <c:pt idx="0">
                  <c:v>0.15437788</c:v>
                </c:pt>
                <c:pt idx="1">
                  <c:v>0.123046875</c:v>
                </c:pt>
                <c:pt idx="2">
                  <c:v>0.145584726</c:v>
                </c:pt>
                <c:pt idx="3">
                  <c:v>0.13499044</c:v>
                </c:pt>
                <c:pt idx="4">
                  <c:v>0.155806334</c:v>
                </c:pt>
                <c:pt idx="5">
                  <c:v>0.157229247</c:v>
                </c:pt>
                <c:pt idx="6">
                  <c:v>0.20029401</c:v>
                </c:pt>
                <c:pt idx="7">
                  <c:v>0.140451633</c:v>
                </c:pt>
                <c:pt idx="8">
                  <c:v>0.185781059</c:v>
                </c:pt>
                <c:pt idx="10">
                  <c:v>0.02922521</c:v>
                </c:pt>
                <c:pt idx="11">
                  <c:v>0.140391837</c:v>
                </c:pt>
                <c:pt idx="12">
                  <c:v>0.10517875914618</c:v>
                </c:pt>
              </c:numCache>
            </c:numRef>
          </c:val>
        </c:ser>
        <c:dLbls>
          <c:showLegendKey val="0"/>
          <c:showVal val="0"/>
          <c:showCatName val="0"/>
          <c:showSerName val="0"/>
          <c:showPercent val="0"/>
          <c:showBubbleSize val="0"/>
        </c:dLbls>
        <c:gapWidth val="100"/>
        <c:axId val="1833820888"/>
        <c:axId val="1884800856"/>
      </c:barChart>
      <c:catAx>
        <c:axId val="1833820888"/>
        <c:scaling>
          <c:orientation val="minMax"/>
        </c:scaling>
        <c:delete val="0"/>
        <c:axPos val="b"/>
        <c:numFmt formatCode="General" sourceLinked="1"/>
        <c:majorTickMark val="none"/>
        <c:minorTickMark val="none"/>
        <c:tickLblPos val="nextTo"/>
        <c:spPr>
          <a:noFill/>
          <a:ln w="25400" cap="flat" cmpd="sng" algn="ctr">
            <a:solidFill>
              <a:sysClr val="windowText" lastClr="000000"/>
            </a:solidFill>
            <a:round/>
          </a:ln>
          <a:effectLst/>
        </c:spPr>
        <c:txPr>
          <a:bodyPr rot="-5400000" spcFirstLastPara="1" vertOverflow="ellipsis" wrap="square" anchor="ctr" anchorCtr="1"/>
          <a:lstStyle/>
          <a:p>
            <a:pPr>
              <a:defRPr sz="2400" b="0" i="0" u="none" strike="noStrike" kern="1200" baseline="0">
                <a:solidFill>
                  <a:schemeClr val="tx1"/>
                </a:solidFill>
                <a:latin typeface="Calibri Light" panose="020F0302020204030204" pitchFamily="34" charset="0"/>
                <a:ea typeface="+mn-ea"/>
                <a:cs typeface="+mn-cs"/>
              </a:defRPr>
            </a:pPr>
            <a:endParaRPr lang="en-US"/>
          </a:p>
        </c:txPr>
        <c:crossAx val="1884800856"/>
        <c:crosses val="autoZero"/>
        <c:auto val="1"/>
        <c:lblAlgn val="ctr"/>
        <c:lblOffset val="100"/>
        <c:noMultiLvlLbl val="0"/>
      </c:catAx>
      <c:valAx>
        <c:axId val="1884800856"/>
        <c:scaling>
          <c:orientation val="minMax"/>
        </c:scaling>
        <c:delete val="0"/>
        <c:axPos val="l"/>
        <c:majorGridlines>
          <c:spPr>
            <a:ln w="6350" cap="flat" cmpd="sng" algn="ctr">
              <a:solidFill>
                <a:schemeClr val="tx1"/>
              </a:solidFill>
              <a:prstDash val="lgDash"/>
              <a:round/>
            </a:ln>
            <a:effectLst/>
          </c:spPr>
        </c:majorGridlines>
        <c:numFmt formatCode="0%" sourceLinked="0"/>
        <c:majorTickMark val="none"/>
        <c:minorTickMark val="none"/>
        <c:tickLblPos val="nextTo"/>
        <c:spPr>
          <a:noFill/>
          <a:ln>
            <a:noFill/>
          </a:ln>
          <a:effectLst/>
        </c:spPr>
        <c:txPr>
          <a:bodyPr rot="-60000000" spcFirstLastPara="1" vertOverflow="ellipsis" vert="horz" wrap="square" anchor="ctr" anchorCtr="1"/>
          <a:lstStyle/>
          <a:p>
            <a:pPr>
              <a:defRPr sz="2400" b="0" i="0" u="none" strike="noStrike" kern="1200" baseline="0">
                <a:solidFill>
                  <a:schemeClr val="tx1"/>
                </a:solidFill>
                <a:latin typeface="Calibri Light" panose="020F0302020204030204" pitchFamily="34" charset="0"/>
                <a:ea typeface="+mn-ea"/>
                <a:cs typeface="+mn-cs"/>
              </a:defRPr>
            </a:pPr>
            <a:endParaRPr lang="en-US"/>
          </a:p>
        </c:txPr>
        <c:crossAx val="1833820888"/>
        <c:crosses val="autoZero"/>
        <c:crossBetween val="between"/>
      </c:valAx>
      <c:spPr>
        <a:noFill/>
        <a:ln>
          <a:noFill/>
        </a:ln>
        <a:effectLst/>
      </c:spPr>
    </c:plotArea>
    <c:legend>
      <c:legendPos val="t"/>
      <c:layout>
        <c:manualLayout>
          <c:xMode val="edge"/>
          <c:yMode val="edge"/>
          <c:x val="0.0973821853349412"/>
          <c:y val="0.0863036069216758"/>
          <c:w val="0.45108131753801"/>
          <c:h val="0.146193322598735"/>
        </c:manualLayout>
      </c:layout>
      <c:overlay val="0"/>
      <c:spPr>
        <a:noFill/>
        <a:ln>
          <a:noFill/>
        </a:ln>
        <a:effectLst/>
      </c:spPr>
      <c:txPr>
        <a:bodyPr rot="0" spcFirstLastPara="1" vertOverflow="ellipsis" vert="horz" wrap="square" anchor="ctr" anchorCtr="1"/>
        <a:lstStyle/>
        <a:p>
          <a:pPr>
            <a:defRPr sz="2400" b="0" i="0" u="none" strike="noStrike" kern="1200" baseline="0">
              <a:solidFill>
                <a:schemeClr val="tx1">
                  <a:lumMod val="65000"/>
                  <a:lumOff val="35000"/>
                </a:schemeClr>
              </a:solidFill>
              <a:latin typeface="Calibri Light" panose="020F0302020204030204" pitchFamily="34" charset="0"/>
              <a:ea typeface="+mn-ea"/>
              <a:cs typeface="+mn-cs"/>
            </a:defRPr>
          </a:pPr>
          <a:endParaRPr lang="en-US"/>
        </a:p>
      </c:txPr>
    </c:legend>
    <c:plotVisOnly val="1"/>
    <c:dispBlanksAs val="gap"/>
    <c:showDLblsOverMax val="0"/>
  </c:chart>
  <c:spPr>
    <a:noFill/>
    <a:ln w="9525" cap="flat" cmpd="sng" algn="ctr">
      <a:noFill/>
      <a:round/>
    </a:ln>
    <a:effectLst/>
  </c:spPr>
  <c:txPr>
    <a:bodyPr/>
    <a:lstStyle/>
    <a:p>
      <a:pPr>
        <a:defRPr/>
      </a:pPr>
      <a:endParaRPr lang="en-US"/>
    </a:p>
  </c:txPr>
  <c:externalData r:id="rId2">
    <c:autoUpdate val="0"/>
  </c:externalData>
</c:chartSpace>
</file>

<file path=ppt/charts/chart16.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0712064484586486"/>
          <c:y val="0.112596751384454"/>
          <c:w val="0.910819695332201"/>
          <c:h val="0.429028489605446"/>
        </c:manualLayout>
      </c:layout>
      <c:barChart>
        <c:barDir val="col"/>
        <c:grouping val="clustered"/>
        <c:varyColors val="0"/>
        <c:ser>
          <c:idx val="0"/>
          <c:order val="0"/>
          <c:tx>
            <c:strRef>
              <c:f>Sheet6!$Q$3</c:f>
              <c:strCache>
                <c:ptCount val="1"/>
                <c:pt idx="0">
                  <c:v>Single Core</c:v>
                </c:pt>
              </c:strCache>
            </c:strRef>
          </c:tx>
          <c:spPr>
            <a:solidFill>
              <a:schemeClr val="accent1"/>
            </a:solidFill>
            <a:ln>
              <a:noFill/>
            </a:ln>
            <a:effectLst/>
          </c:spPr>
          <c:invertIfNegative val="0"/>
          <c:dPt>
            <c:idx val="12"/>
            <c:invertIfNegative val="0"/>
            <c:bubble3D val="0"/>
            <c:spPr>
              <a:noFill/>
              <a:ln>
                <a:noFill/>
              </a:ln>
              <a:effectLst/>
            </c:spPr>
          </c:dPt>
          <c:cat>
            <c:strRef>
              <c:f>Sheet6!$P$4:$P$16</c:f>
              <c:strCache>
                <c:ptCount val="13"/>
                <c:pt idx="0">
                  <c:v>soplex</c:v>
                </c:pt>
                <c:pt idx="1">
                  <c:v>mcf</c:v>
                </c:pt>
                <c:pt idx="2">
                  <c:v>milc</c:v>
                </c:pt>
                <c:pt idx="3">
                  <c:v>libq</c:v>
                </c:pt>
                <c:pt idx="4">
                  <c:v>lbm</c:v>
                </c:pt>
                <c:pt idx="5">
                  <c:v>gems</c:v>
                </c:pt>
                <c:pt idx="6">
                  <c:v>copy</c:v>
                </c:pt>
                <c:pt idx="7">
                  <c:v>s.cluster</c:v>
                </c:pt>
                <c:pt idx="8">
                  <c:v>gups</c:v>
                </c:pt>
                <c:pt idx="10">
                  <c:v>non-intensive</c:v>
                </c:pt>
                <c:pt idx="11">
                  <c:v>intensive</c:v>
                </c:pt>
                <c:pt idx="12">
                  <c:v>all-workloads</c:v>
                </c:pt>
              </c:strCache>
            </c:strRef>
          </c:cat>
          <c:val>
            <c:numRef>
              <c:f>Sheet6!$Q$4:$Q$16</c:f>
              <c:numCache>
                <c:formatCode>General</c:formatCode>
                <c:ptCount val="13"/>
                <c:pt idx="0">
                  <c:v>0.066390041</c:v>
                </c:pt>
                <c:pt idx="1">
                  <c:v>0.104821803</c:v>
                </c:pt>
                <c:pt idx="2">
                  <c:v>0.0945758</c:v>
                </c:pt>
                <c:pt idx="3">
                  <c:v>0.131578947</c:v>
                </c:pt>
                <c:pt idx="4">
                  <c:v>0.138345865</c:v>
                </c:pt>
                <c:pt idx="5">
                  <c:v>0.144</c:v>
                </c:pt>
                <c:pt idx="6">
                  <c:v>0.124633431</c:v>
                </c:pt>
                <c:pt idx="7">
                  <c:v>0.018974285</c:v>
                </c:pt>
                <c:pt idx="8">
                  <c:v>0.184003599</c:v>
                </c:pt>
                <c:pt idx="10">
                  <c:v>0.01386388</c:v>
                </c:pt>
                <c:pt idx="11">
                  <c:v>0.066838352</c:v>
                </c:pt>
                <c:pt idx="12">
                  <c:v>0.05008843795423</c:v>
                </c:pt>
              </c:numCache>
            </c:numRef>
          </c:val>
        </c:ser>
        <c:ser>
          <c:idx val="1"/>
          <c:order val="1"/>
          <c:tx>
            <c:strRef>
              <c:f>Sheet6!$R$3</c:f>
              <c:strCache>
                <c:ptCount val="1"/>
                <c:pt idx="0">
                  <c:v>Multi Core</c:v>
                </c:pt>
              </c:strCache>
            </c:strRef>
          </c:tx>
          <c:spPr>
            <a:noFill/>
            <a:ln>
              <a:noFill/>
            </a:ln>
            <a:effectLst/>
          </c:spPr>
          <c:invertIfNegative val="0"/>
          <c:cat>
            <c:strRef>
              <c:f>Sheet6!$P$4:$P$16</c:f>
              <c:strCache>
                <c:ptCount val="13"/>
                <c:pt idx="0">
                  <c:v>soplex</c:v>
                </c:pt>
                <c:pt idx="1">
                  <c:v>mcf</c:v>
                </c:pt>
                <c:pt idx="2">
                  <c:v>milc</c:v>
                </c:pt>
                <c:pt idx="3">
                  <c:v>libq</c:v>
                </c:pt>
                <c:pt idx="4">
                  <c:v>lbm</c:v>
                </c:pt>
                <c:pt idx="5">
                  <c:v>gems</c:v>
                </c:pt>
                <c:pt idx="6">
                  <c:v>copy</c:v>
                </c:pt>
                <c:pt idx="7">
                  <c:v>s.cluster</c:v>
                </c:pt>
                <c:pt idx="8">
                  <c:v>gups</c:v>
                </c:pt>
                <c:pt idx="10">
                  <c:v>non-intensive</c:v>
                </c:pt>
                <c:pt idx="11">
                  <c:v>intensive</c:v>
                </c:pt>
                <c:pt idx="12">
                  <c:v>all-workloads</c:v>
                </c:pt>
              </c:strCache>
            </c:strRef>
          </c:cat>
          <c:val>
            <c:numRef>
              <c:f>Sheet6!$R$4:$R$16</c:f>
              <c:numCache>
                <c:formatCode>General</c:formatCode>
                <c:ptCount val="13"/>
                <c:pt idx="0">
                  <c:v>0.15437788</c:v>
                </c:pt>
                <c:pt idx="1">
                  <c:v>0.123046875</c:v>
                </c:pt>
                <c:pt idx="2">
                  <c:v>0.145584726</c:v>
                </c:pt>
                <c:pt idx="3">
                  <c:v>0.13499044</c:v>
                </c:pt>
                <c:pt idx="4">
                  <c:v>0.155806334</c:v>
                </c:pt>
                <c:pt idx="5">
                  <c:v>0.157229247</c:v>
                </c:pt>
                <c:pt idx="6">
                  <c:v>0.20029401</c:v>
                </c:pt>
                <c:pt idx="7">
                  <c:v>0.140451633</c:v>
                </c:pt>
                <c:pt idx="8">
                  <c:v>0.185781059</c:v>
                </c:pt>
                <c:pt idx="10">
                  <c:v>0.02922521</c:v>
                </c:pt>
                <c:pt idx="11">
                  <c:v>0.140391837</c:v>
                </c:pt>
                <c:pt idx="12">
                  <c:v>0.10517875914618</c:v>
                </c:pt>
              </c:numCache>
            </c:numRef>
          </c:val>
        </c:ser>
        <c:dLbls>
          <c:showLegendKey val="0"/>
          <c:showVal val="0"/>
          <c:showCatName val="0"/>
          <c:showSerName val="0"/>
          <c:showPercent val="0"/>
          <c:showBubbleSize val="0"/>
        </c:dLbls>
        <c:gapWidth val="100"/>
        <c:axId val="1839702824"/>
        <c:axId val="1828415752"/>
      </c:barChart>
      <c:catAx>
        <c:axId val="1839702824"/>
        <c:scaling>
          <c:orientation val="minMax"/>
        </c:scaling>
        <c:delete val="0"/>
        <c:axPos val="b"/>
        <c:numFmt formatCode="General" sourceLinked="1"/>
        <c:majorTickMark val="none"/>
        <c:minorTickMark val="none"/>
        <c:tickLblPos val="nextTo"/>
        <c:spPr>
          <a:noFill/>
          <a:ln w="25400" cap="flat" cmpd="sng" algn="ctr">
            <a:solidFill>
              <a:sysClr val="windowText" lastClr="000000"/>
            </a:solidFill>
            <a:round/>
          </a:ln>
          <a:effectLst/>
        </c:spPr>
        <c:txPr>
          <a:bodyPr rot="-5400000" spcFirstLastPara="1" vertOverflow="ellipsis" wrap="square" anchor="ctr" anchorCtr="1"/>
          <a:lstStyle/>
          <a:p>
            <a:pPr>
              <a:defRPr sz="2400" b="0" i="0" u="none" strike="noStrike" kern="1200" baseline="0">
                <a:solidFill>
                  <a:schemeClr val="tx1"/>
                </a:solidFill>
                <a:latin typeface="Calibri Light" panose="020F0302020204030204" pitchFamily="34" charset="0"/>
                <a:ea typeface="+mn-ea"/>
                <a:cs typeface="+mn-cs"/>
              </a:defRPr>
            </a:pPr>
            <a:endParaRPr lang="en-US"/>
          </a:p>
        </c:txPr>
        <c:crossAx val="1828415752"/>
        <c:crosses val="autoZero"/>
        <c:auto val="1"/>
        <c:lblAlgn val="ctr"/>
        <c:lblOffset val="100"/>
        <c:noMultiLvlLbl val="0"/>
      </c:catAx>
      <c:valAx>
        <c:axId val="1828415752"/>
        <c:scaling>
          <c:orientation val="minMax"/>
        </c:scaling>
        <c:delete val="0"/>
        <c:axPos val="l"/>
        <c:majorGridlines>
          <c:spPr>
            <a:ln w="6350" cap="flat" cmpd="sng" algn="ctr">
              <a:solidFill>
                <a:schemeClr val="tx1"/>
              </a:solidFill>
              <a:prstDash val="lgDash"/>
              <a:round/>
            </a:ln>
            <a:effectLst/>
          </c:spPr>
        </c:majorGridlines>
        <c:numFmt formatCode="0%" sourceLinked="0"/>
        <c:majorTickMark val="none"/>
        <c:minorTickMark val="none"/>
        <c:tickLblPos val="nextTo"/>
        <c:spPr>
          <a:noFill/>
          <a:ln>
            <a:noFill/>
          </a:ln>
          <a:effectLst/>
        </c:spPr>
        <c:txPr>
          <a:bodyPr rot="-60000000" spcFirstLastPara="1" vertOverflow="ellipsis" vert="horz" wrap="square" anchor="ctr" anchorCtr="1"/>
          <a:lstStyle/>
          <a:p>
            <a:pPr>
              <a:defRPr sz="2400" b="0" i="0" u="none" strike="noStrike" kern="1200" baseline="0">
                <a:solidFill>
                  <a:schemeClr val="tx1"/>
                </a:solidFill>
                <a:latin typeface="Calibri Light" panose="020F0302020204030204" pitchFamily="34" charset="0"/>
                <a:ea typeface="+mn-ea"/>
                <a:cs typeface="+mn-cs"/>
              </a:defRPr>
            </a:pPr>
            <a:endParaRPr lang="en-US"/>
          </a:p>
        </c:txPr>
        <c:crossAx val="1839702824"/>
        <c:crosses val="autoZero"/>
        <c:crossBetween val="between"/>
      </c:valAx>
      <c:spPr>
        <a:noFill/>
        <a:ln>
          <a:noFill/>
        </a:ln>
        <a:effectLst/>
      </c:spPr>
    </c:plotArea>
    <c:legend>
      <c:legendPos val="t"/>
      <c:layout>
        <c:manualLayout>
          <c:xMode val="edge"/>
          <c:yMode val="edge"/>
          <c:x val="0.0973821853349412"/>
          <c:y val="0.0863036069216758"/>
          <c:w val="0.45108131753801"/>
          <c:h val="0.146193322598735"/>
        </c:manualLayout>
      </c:layout>
      <c:overlay val="0"/>
      <c:spPr>
        <a:noFill/>
        <a:ln>
          <a:noFill/>
        </a:ln>
        <a:effectLst/>
      </c:spPr>
      <c:txPr>
        <a:bodyPr rot="0" spcFirstLastPara="1" vertOverflow="ellipsis" vert="horz" wrap="square" anchor="ctr" anchorCtr="1"/>
        <a:lstStyle/>
        <a:p>
          <a:pPr>
            <a:defRPr sz="2400" b="0" i="0" u="none" strike="noStrike" kern="1200" baseline="0">
              <a:solidFill>
                <a:schemeClr val="tx1">
                  <a:lumMod val="65000"/>
                  <a:lumOff val="35000"/>
                </a:schemeClr>
              </a:solidFill>
              <a:latin typeface="Calibri Light" panose="020F0302020204030204" pitchFamily="34" charset="0"/>
              <a:ea typeface="+mn-ea"/>
              <a:cs typeface="+mn-cs"/>
            </a:defRPr>
          </a:pPr>
          <a:endParaRPr lang="en-US"/>
        </a:p>
      </c:txPr>
    </c:legend>
    <c:plotVisOnly val="1"/>
    <c:dispBlanksAs val="gap"/>
    <c:showDLblsOverMax val="0"/>
  </c:chart>
  <c:spPr>
    <a:noFill/>
    <a:ln w="9525" cap="flat" cmpd="sng" algn="ctr">
      <a:noFill/>
      <a:round/>
    </a:ln>
    <a:effectLst/>
  </c:spPr>
  <c:txPr>
    <a:bodyPr/>
    <a:lstStyle/>
    <a:p>
      <a:pPr>
        <a:defRPr/>
      </a:pPr>
      <a:endParaRPr lang="en-US"/>
    </a:p>
  </c:txPr>
  <c:externalData r:id="rId2">
    <c:autoUpdate val="0"/>
  </c:externalData>
  <c:userShapes r:id="rId3"/>
</c:chartSpace>
</file>

<file path=ppt/charts/chart17.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0712064484586486"/>
          <c:y val="0.112596751384454"/>
          <c:w val="0.910819695332201"/>
          <c:h val="0.429028489605446"/>
        </c:manualLayout>
      </c:layout>
      <c:barChart>
        <c:barDir val="col"/>
        <c:grouping val="clustered"/>
        <c:varyColors val="0"/>
        <c:ser>
          <c:idx val="0"/>
          <c:order val="0"/>
          <c:tx>
            <c:strRef>
              <c:f>Sheet6!$Q$3</c:f>
              <c:strCache>
                <c:ptCount val="1"/>
                <c:pt idx="0">
                  <c:v>Single Core</c:v>
                </c:pt>
              </c:strCache>
            </c:strRef>
          </c:tx>
          <c:spPr>
            <a:solidFill>
              <a:schemeClr val="accent1"/>
            </a:solidFill>
            <a:ln>
              <a:noFill/>
            </a:ln>
            <a:effectLst/>
          </c:spPr>
          <c:invertIfNegative val="0"/>
          <c:cat>
            <c:strRef>
              <c:f>Sheet6!$P$4:$P$16</c:f>
              <c:strCache>
                <c:ptCount val="13"/>
                <c:pt idx="0">
                  <c:v>soplex</c:v>
                </c:pt>
                <c:pt idx="1">
                  <c:v>mcf</c:v>
                </c:pt>
                <c:pt idx="2">
                  <c:v>milc</c:v>
                </c:pt>
                <c:pt idx="3">
                  <c:v>libq</c:v>
                </c:pt>
                <c:pt idx="4">
                  <c:v>lbm</c:v>
                </c:pt>
                <c:pt idx="5">
                  <c:v>gems</c:v>
                </c:pt>
                <c:pt idx="6">
                  <c:v>copy</c:v>
                </c:pt>
                <c:pt idx="7">
                  <c:v>s.cluster</c:v>
                </c:pt>
                <c:pt idx="8">
                  <c:v>gups</c:v>
                </c:pt>
                <c:pt idx="10">
                  <c:v>non-intensive</c:v>
                </c:pt>
                <c:pt idx="11">
                  <c:v>intensive</c:v>
                </c:pt>
                <c:pt idx="12">
                  <c:v>all-workloads</c:v>
                </c:pt>
              </c:strCache>
            </c:strRef>
          </c:cat>
          <c:val>
            <c:numRef>
              <c:f>Sheet6!$Q$4:$Q$16</c:f>
              <c:numCache>
                <c:formatCode>General</c:formatCode>
                <c:ptCount val="13"/>
                <c:pt idx="0">
                  <c:v>0.066390041</c:v>
                </c:pt>
                <c:pt idx="1">
                  <c:v>0.104821803</c:v>
                </c:pt>
                <c:pt idx="2">
                  <c:v>0.0945758</c:v>
                </c:pt>
                <c:pt idx="3">
                  <c:v>0.131578947</c:v>
                </c:pt>
                <c:pt idx="4">
                  <c:v>0.138345865</c:v>
                </c:pt>
                <c:pt idx="5">
                  <c:v>0.144</c:v>
                </c:pt>
                <c:pt idx="6">
                  <c:v>0.124633431</c:v>
                </c:pt>
                <c:pt idx="7">
                  <c:v>0.018974285</c:v>
                </c:pt>
                <c:pt idx="8">
                  <c:v>0.184003599</c:v>
                </c:pt>
                <c:pt idx="10">
                  <c:v>0.01386388</c:v>
                </c:pt>
                <c:pt idx="11">
                  <c:v>0.066838352</c:v>
                </c:pt>
                <c:pt idx="12">
                  <c:v>0.05008843795423</c:v>
                </c:pt>
              </c:numCache>
            </c:numRef>
          </c:val>
        </c:ser>
        <c:ser>
          <c:idx val="1"/>
          <c:order val="1"/>
          <c:tx>
            <c:strRef>
              <c:f>Sheet6!$R$3</c:f>
              <c:strCache>
                <c:ptCount val="1"/>
                <c:pt idx="0">
                  <c:v>Multi Core</c:v>
                </c:pt>
              </c:strCache>
            </c:strRef>
          </c:tx>
          <c:spPr>
            <a:noFill/>
            <a:ln>
              <a:noFill/>
            </a:ln>
            <a:effectLst/>
          </c:spPr>
          <c:invertIfNegative val="0"/>
          <c:cat>
            <c:strRef>
              <c:f>Sheet6!$P$4:$P$16</c:f>
              <c:strCache>
                <c:ptCount val="13"/>
                <c:pt idx="0">
                  <c:v>soplex</c:v>
                </c:pt>
                <c:pt idx="1">
                  <c:v>mcf</c:v>
                </c:pt>
                <c:pt idx="2">
                  <c:v>milc</c:v>
                </c:pt>
                <c:pt idx="3">
                  <c:v>libq</c:v>
                </c:pt>
                <c:pt idx="4">
                  <c:v>lbm</c:v>
                </c:pt>
                <c:pt idx="5">
                  <c:v>gems</c:v>
                </c:pt>
                <c:pt idx="6">
                  <c:v>copy</c:v>
                </c:pt>
                <c:pt idx="7">
                  <c:v>s.cluster</c:v>
                </c:pt>
                <c:pt idx="8">
                  <c:v>gups</c:v>
                </c:pt>
                <c:pt idx="10">
                  <c:v>non-intensive</c:v>
                </c:pt>
                <c:pt idx="11">
                  <c:v>intensive</c:v>
                </c:pt>
                <c:pt idx="12">
                  <c:v>all-workloads</c:v>
                </c:pt>
              </c:strCache>
            </c:strRef>
          </c:cat>
          <c:val>
            <c:numRef>
              <c:f>Sheet6!$R$4:$R$16</c:f>
              <c:numCache>
                <c:formatCode>General</c:formatCode>
                <c:ptCount val="13"/>
                <c:pt idx="0">
                  <c:v>0.15437788</c:v>
                </c:pt>
                <c:pt idx="1">
                  <c:v>0.123046875</c:v>
                </c:pt>
                <c:pt idx="2">
                  <c:v>0.145584726</c:v>
                </c:pt>
                <c:pt idx="3">
                  <c:v>0.13499044</c:v>
                </c:pt>
                <c:pt idx="4">
                  <c:v>0.155806334</c:v>
                </c:pt>
                <c:pt idx="5">
                  <c:v>0.157229247</c:v>
                </c:pt>
                <c:pt idx="6">
                  <c:v>0.20029401</c:v>
                </c:pt>
                <c:pt idx="7">
                  <c:v>0.140451633</c:v>
                </c:pt>
                <c:pt idx="8">
                  <c:v>0.185781059</c:v>
                </c:pt>
                <c:pt idx="10">
                  <c:v>0.02922521</c:v>
                </c:pt>
                <c:pt idx="11">
                  <c:v>0.140391837</c:v>
                </c:pt>
                <c:pt idx="12">
                  <c:v>0.10517875914618</c:v>
                </c:pt>
              </c:numCache>
            </c:numRef>
          </c:val>
        </c:ser>
        <c:dLbls>
          <c:showLegendKey val="0"/>
          <c:showVal val="0"/>
          <c:showCatName val="0"/>
          <c:showSerName val="0"/>
          <c:showPercent val="0"/>
          <c:showBubbleSize val="0"/>
        </c:dLbls>
        <c:gapWidth val="100"/>
        <c:axId val="1852317224"/>
        <c:axId val="1950765384"/>
      </c:barChart>
      <c:catAx>
        <c:axId val="1852317224"/>
        <c:scaling>
          <c:orientation val="minMax"/>
        </c:scaling>
        <c:delete val="0"/>
        <c:axPos val="b"/>
        <c:numFmt formatCode="General" sourceLinked="1"/>
        <c:majorTickMark val="none"/>
        <c:minorTickMark val="none"/>
        <c:tickLblPos val="nextTo"/>
        <c:spPr>
          <a:noFill/>
          <a:ln w="25400" cap="flat" cmpd="sng" algn="ctr">
            <a:solidFill>
              <a:sysClr val="windowText" lastClr="000000"/>
            </a:solidFill>
            <a:round/>
          </a:ln>
          <a:effectLst/>
        </c:spPr>
        <c:txPr>
          <a:bodyPr rot="-5400000" spcFirstLastPara="1" vertOverflow="ellipsis" wrap="square" anchor="ctr" anchorCtr="1"/>
          <a:lstStyle/>
          <a:p>
            <a:pPr>
              <a:defRPr sz="2400" b="0" i="0" u="none" strike="noStrike" kern="1200" baseline="0">
                <a:solidFill>
                  <a:schemeClr val="tx1"/>
                </a:solidFill>
                <a:latin typeface="Calibri Light" panose="020F0302020204030204" pitchFamily="34" charset="0"/>
                <a:ea typeface="+mn-ea"/>
                <a:cs typeface="+mn-cs"/>
              </a:defRPr>
            </a:pPr>
            <a:endParaRPr lang="en-US"/>
          </a:p>
        </c:txPr>
        <c:crossAx val="1950765384"/>
        <c:crosses val="autoZero"/>
        <c:auto val="1"/>
        <c:lblAlgn val="ctr"/>
        <c:lblOffset val="100"/>
        <c:noMultiLvlLbl val="0"/>
      </c:catAx>
      <c:valAx>
        <c:axId val="1950765384"/>
        <c:scaling>
          <c:orientation val="minMax"/>
        </c:scaling>
        <c:delete val="0"/>
        <c:axPos val="l"/>
        <c:majorGridlines>
          <c:spPr>
            <a:ln w="6350" cap="flat" cmpd="sng" algn="ctr">
              <a:solidFill>
                <a:schemeClr val="tx1"/>
              </a:solidFill>
              <a:prstDash val="lgDash"/>
              <a:round/>
            </a:ln>
            <a:effectLst/>
          </c:spPr>
        </c:majorGridlines>
        <c:numFmt formatCode="0%" sourceLinked="0"/>
        <c:majorTickMark val="none"/>
        <c:minorTickMark val="none"/>
        <c:tickLblPos val="nextTo"/>
        <c:spPr>
          <a:noFill/>
          <a:ln>
            <a:noFill/>
          </a:ln>
          <a:effectLst/>
        </c:spPr>
        <c:txPr>
          <a:bodyPr rot="-60000000" spcFirstLastPara="1" vertOverflow="ellipsis" vert="horz" wrap="square" anchor="ctr" anchorCtr="1"/>
          <a:lstStyle/>
          <a:p>
            <a:pPr>
              <a:defRPr sz="2400" b="0" i="0" u="none" strike="noStrike" kern="1200" baseline="0">
                <a:solidFill>
                  <a:schemeClr val="tx1"/>
                </a:solidFill>
                <a:latin typeface="Calibri Light" panose="020F0302020204030204" pitchFamily="34" charset="0"/>
                <a:ea typeface="+mn-ea"/>
                <a:cs typeface="+mn-cs"/>
              </a:defRPr>
            </a:pPr>
            <a:endParaRPr lang="en-US"/>
          </a:p>
        </c:txPr>
        <c:crossAx val="1852317224"/>
        <c:crosses val="autoZero"/>
        <c:crossBetween val="between"/>
      </c:valAx>
      <c:spPr>
        <a:noFill/>
        <a:ln>
          <a:noFill/>
        </a:ln>
        <a:effectLst/>
      </c:spPr>
    </c:plotArea>
    <c:legend>
      <c:legendPos val="t"/>
      <c:layout>
        <c:manualLayout>
          <c:xMode val="edge"/>
          <c:yMode val="edge"/>
          <c:x val="0.0973821853349412"/>
          <c:y val="0.0863036069216758"/>
          <c:w val="0.45108131753801"/>
          <c:h val="0.146193322598735"/>
        </c:manualLayout>
      </c:layout>
      <c:overlay val="0"/>
      <c:spPr>
        <a:noFill/>
        <a:ln>
          <a:noFill/>
        </a:ln>
        <a:effectLst/>
      </c:spPr>
      <c:txPr>
        <a:bodyPr rot="0" spcFirstLastPara="1" vertOverflow="ellipsis" vert="horz" wrap="square" anchor="ctr" anchorCtr="1"/>
        <a:lstStyle/>
        <a:p>
          <a:pPr>
            <a:defRPr sz="2400" b="0" i="0" u="none" strike="noStrike" kern="1200" baseline="0">
              <a:solidFill>
                <a:schemeClr val="tx1">
                  <a:lumMod val="65000"/>
                  <a:lumOff val="35000"/>
                </a:schemeClr>
              </a:solidFill>
              <a:latin typeface="Calibri Light" panose="020F0302020204030204" pitchFamily="34" charset="0"/>
              <a:ea typeface="+mn-ea"/>
              <a:cs typeface="+mn-cs"/>
            </a:defRPr>
          </a:pPr>
          <a:endParaRPr lang="en-US"/>
        </a:p>
      </c:txPr>
    </c:legend>
    <c:plotVisOnly val="1"/>
    <c:dispBlanksAs val="gap"/>
    <c:showDLblsOverMax val="0"/>
  </c:chart>
  <c:spPr>
    <a:noFill/>
    <a:ln w="9525" cap="flat" cmpd="sng" algn="ctr">
      <a:noFill/>
      <a:round/>
    </a:ln>
    <a:effectLst/>
  </c:spPr>
  <c:txPr>
    <a:bodyPr/>
    <a:lstStyle/>
    <a:p>
      <a:pPr>
        <a:defRPr/>
      </a:pPr>
      <a:endParaRPr lang="en-US"/>
    </a:p>
  </c:txPr>
  <c:externalData r:id="rId2">
    <c:autoUpdate val="0"/>
  </c:externalData>
  <c:userShapes r:id="rId3"/>
</c:chartSpace>
</file>

<file path=ppt/charts/chart18.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0712064484586486"/>
          <c:y val="0.112596751384454"/>
          <c:w val="0.910819695332201"/>
          <c:h val="0.429028489605446"/>
        </c:manualLayout>
      </c:layout>
      <c:barChart>
        <c:barDir val="col"/>
        <c:grouping val="clustered"/>
        <c:varyColors val="0"/>
        <c:ser>
          <c:idx val="0"/>
          <c:order val="0"/>
          <c:tx>
            <c:strRef>
              <c:f>Sheet6!$Q$3</c:f>
              <c:strCache>
                <c:ptCount val="1"/>
                <c:pt idx="0">
                  <c:v>Single Core</c:v>
                </c:pt>
              </c:strCache>
            </c:strRef>
          </c:tx>
          <c:spPr>
            <a:solidFill>
              <a:schemeClr val="accent1"/>
            </a:solidFill>
            <a:ln>
              <a:noFill/>
            </a:ln>
            <a:effectLst/>
          </c:spPr>
          <c:invertIfNegative val="0"/>
          <c:cat>
            <c:strRef>
              <c:f>Sheet6!$P$4:$P$16</c:f>
              <c:strCache>
                <c:ptCount val="13"/>
                <c:pt idx="0">
                  <c:v>soplex</c:v>
                </c:pt>
                <c:pt idx="1">
                  <c:v>mcf</c:v>
                </c:pt>
                <c:pt idx="2">
                  <c:v>milc</c:v>
                </c:pt>
                <c:pt idx="3">
                  <c:v>libq</c:v>
                </c:pt>
                <c:pt idx="4">
                  <c:v>lbm</c:v>
                </c:pt>
                <c:pt idx="5">
                  <c:v>gems</c:v>
                </c:pt>
                <c:pt idx="6">
                  <c:v>copy</c:v>
                </c:pt>
                <c:pt idx="7">
                  <c:v>s.cluster</c:v>
                </c:pt>
                <c:pt idx="8">
                  <c:v>gups</c:v>
                </c:pt>
                <c:pt idx="10">
                  <c:v>non-intensive</c:v>
                </c:pt>
                <c:pt idx="11">
                  <c:v>intensive</c:v>
                </c:pt>
                <c:pt idx="12">
                  <c:v>all-workloads</c:v>
                </c:pt>
              </c:strCache>
            </c:strRef>
          </c:cat>
          <c:val>
            <c:numRef>
              <c:f>Sheet6!$Q$4:$Q$16</c:f>
              <c:numCache>
                <c:formatCode>General</c:formatCode>
                <c:ptCount val="13"/>
                <c:pt idx="0">
                  <c:v>0.066390041</c:v>
                </c:pt>
                <c:pt idx="1">
                  <c:v>0.104821803</c:v>
                </c:pt>
                <c:pt idx="2">
                  <c:v>0.0945758</c:v>
                </c:pt>
                <c:pt idx="3">
                  <c:v>0.131578947</c:v>
                </c:pt>
                <c:pt idx="4">
                  <c:v>0.138345865</c:v>
                </c:pt>
                <c:pt idx="5">
                  <c:v>0.144</c:v>
                </c:pt>
                <c:pt idx="6">
                  <c:v>0.124633431</c:v>
                </c:pt>
                <c:pt idx="7">
                  <c:v>0.018974285</c:v>
                </c:pt>
                <c:pt idx="8">
                  <c:v>0.184003599</c:v>
                </c:pt>
                <c:pt idx="10">
                  <c:v>0.01386388</c:v>
                </c:pt>
                <c:pt idx="11">
                  <c:v>0.066838352</c:v>
                </c:pt>
                <c:pt idx="12">
                  <c:v>0.05008843795423</c:v>
                </c:pt>
              </c:numCache>
            </c:numRef>
          </c:val>
        </c:ser>
        <c:ser>
          <c:idx val="1"/>
          <c:order val="1"/>
          <c:tx>
            <c:strRef>
              <c:f>Sheet6!$R$3</c:f>
              <c:strCache>
                <c:ptCount val="1"/>
                <c:pt idx="0">
                  <c:v>Multi Core</c:v>
                </c:pt>
              </c:strCache>
            </c:strRef>
          </c:tx>
          <c:spPr>
            <a:noFill/>
            <a:ln>
              <a:noFill/>
            </a:ln>
            <a:effectLst/>
          </c:spPr>
          <c:invertIfNegative val="0"/>
          <c:cat>
            <c:strRef>
              <c:f>Sheet6!$P$4:$P$16</c:f>
              <c:strCache>
                <c:ptCount val="13"/>
                <c:pt idx="0">
                  <c:v>soplex</c:v>
                </c:pt>
                <c:pt idx="1">
                  <c:v>mcf</c:v>
                </c:pt>
                <c:pt idx="2">
                  <c:v>milc</c:v>
                </c:pt>
                <c:pt idx="3">
                  <c:v>libq</c:v>
                </c:pt>
                <c:pt idx="4">
                  <c:v>lbm</c:v>
                </c:pt>
                <c:pt idx="5">
                  <c:v>gems</c:v>
                </c:pt>
                <c:pt idx="6">
                  <c:v>copy</c:v>
                </c:pt>
                <c:pt idx="7">
                  <c:v>s.cluster</c:v>
                </c:pt>
                <c:pt idx="8">
                  <c:v>gups</c:v>
                </c:pt>
                <c:pt idx="10">
                  <c:v>non-intensive</c:v>
                </c:pt>
                <c:pt idx="11">
                  <c:v>intensive</c:v>
                </c:pt>
                <c:pt idx="12">
                  <c:v>all-workloads</c:v>
                </c:pt>
              </c:strCache>
            </c:strRef>
          </c:cat>
          <c:val>
            <c:numRef>
              <c:f>Sheet6!$R$4:$R$16</c:f>
              <c:numCache>
                <c:formatCode>General</c:formatCode>
                <c:ptCount val="13"/>
                <c:pt idx="0">
                  <c:v>0.15437788</c:v>
                </c:pt>
                <c:pt idx="1">
                  <c:v>0.123046875</c:v>
                </c:pt>
                <c:pt idx="2">
                  <c:v>0.145584726</c:v>
                </c:pt>
                <c:pt idx="3">
                  <c:v>0.13499044</c:v>
                </c:pt>
                <c:pt idx="4">
                  <c:v>0.155806334</c:v>
                </c:pt>
                <c:pt idx="5">
                  <c:v>0.157229247</c:v>
                </c:pt>
                <c:pt idx="6">
                  <c:v>0.20029401</c:v>
                </c:pt>
                <c:pt idx="7">
                  <c:v>0.140451633</c:v>
                </c:pt>
                <c:pt idx="8">
                  <c:v>0.185781059</c:v>
                </c:pt>
                <c:pt idx="10">
                  <c:v>0.02922521</c:v>
                </c:pt>
                <c:pt idx="11">
                  <c:v>0.140391837</c:v>
                </c:pt>
                <c:pt idx="12">
                  <c:v>0.10517875914618</c:v>
                </c:pt>
              </c:numCache>
            </c:numRef>
          </c:val>
        </c:ser>
        <c:dLbls>
          <c:showLegendKey val="0"/>
          <c:showVal val="0"/>
          <c:showCatName val="0"/>
          <c:showSerName val="0"/>
          <c:showPercent val="0"/>
          <c:showBubbleSize val="0"/>
        </c:dLbls>
        <c:gapWidth val="100"/>
        <c:axId val="1820890136"/>
        <c:axId val="-2076550536"/>
      </c:barChart>
      <c:catAx>
        <c:axId val="1820890136"/>
        <c:scaling>
          <c:orientation val="minMax"/>
        </c:scaling>
        <c:delete val="0"/>
        <c:axPos val="b"/>
        <c:numFmt formatCode="General" sourceLinked="1"/>
        <c:majorTickMark val="none"/>
        <c:minorTickMark val="none"/>
        <c:tickLblPos val="nextTo"/>
        <c:spPr>
          <a:noFill/>
          <a:ln w="25400" cap="flat" cmpd="sng" algn="ctr">
            <a:solidFill>
              <a:sysClr val="windowText" lastClr="000000"/>
            </a:solidFill>
            <a:round/>
          </a:ln>
          <a:effectLst/>
        </c:spPr>
        <c:txPr>
          <a:bodyPr rot="-5400000" spcFirstLastPara="1" vertOverflow="ellipsis" wrap="square" anchor="ctr" anchorCtr="1"/>
          <a:lstStyle/>
          <a:p>
            <a:pPr>
              <a:defRPr sz="2400" b="0" i="0" u="none" strike="noStrike" kern="1200" baseline="0">
                <a:solidFill>
                  <a:schemeClr val="tx1"/>
                </a:solidFill>
                <a:latin typeface="Calibri Light" panose="020F0302020204030204" pitchFamily="34" charset="0"/>
                <a:ea typeface="+mn-ea"/>
                <a:cs typeface="+mn-cs"/>
              </a:defRPr>
            </a:pPr>
            <a:endParaRPr lang="en-US"/>
          </a:p>
        </c:txPr>
        <c:crossAx val="-2076550536"/>
        <c:crosses val="autoZero"/>
        <c:auto val="1"/>
        <c:lblAlgn val="ctr"/>
        <c:lblOffset val="100"/>
        <c:noMultiLvlLbl val="0"/>
      </c:catAx>
      <c:valAx>
        <c:axId val="-2076550536"/>
        <c:scaling>
          <c:orientation val="minMax"/>
        </c:scaling>
        <c:delete val="0"/>
        <c:axPos val="l"/>
        <c:majorGridlines>
          <c:spPr>
            <a:ln w="6350" cap="flat" cmpd="sng" algn="ctr">
              <a:solidFill>
                <a:schemeClr val="tx1"/>
              </a:solidFill>
              <a:prstDash val="lgDash"/>
              <a:round/>
            </a:ln>
            <a:effectLst/>
          </c:spPr>
        </c:majorGridlines>
        <c:numFmt formatCode="0%" sourceLinked="0"/>
        <c:majorTickMark val="none"/>
        <c:minorTickMark val="none"/>
        <c:tickLblPos val="nextTo"/>
        <c:spPr>
          <a:noFill/>
          <a:ln>
            <a:noFill/>
          </a:ln>
          <a:effectLst/>
        </c:spPr>
        <c:txPr>
          <a:bodyPr rot="-60000000" spcFirstLastPara="1" vertOverflow="ellipsis" vert="horz" wrap="square" anchor="ctr" anchorCtr="1"/>
          <a:lstStyle/>
          <a:p>
            <a:pPr>
              <a:defRPr sz="2400" b="0" i="0" u="none" strike="noStrike" kern="1200" baseline="0">
                <a:solidFill>
                  <a:schemeClr val="tx1"/>
                </a:solidFill>
                <a:latin typeface="Calibri Light" panose="020F0302020204030204" pitchFamily="34" charset="0"/>
                <a:ea typeface="+mn-ea"/>
                <a:cs typeface="+mn-cs"/>
              </a:defRPr>
            </a:pPr>
            <a:endParaRPr lang="en-US"/>
          </a:p>
        </c:txPr>
        <c:crossAx val="1820890136"/>
        <c:crosses val="autoZero"/>
        <c:crossBetween val="between"/>
      </c:valAx>
      <c:spPr>
        <a:noFill/>
        <a:ln>
          <a:noFill/>
        </a:ln>
        <a:effectLst/>
      </c:spPr>
    </c:plotArea>
    <c:legend>
      <c:legendPos val="t"/>
      <c:layout>
        <c:manualLayout>
          <c:xMode val="edge"/>
          <c:yMode val="edge"/>
          <c:x val="0.0973821853349412"/>
          <c:y val="0.0863036069216758"/>
          <c:w val="0.45108131753801"/>
          <c:h val="0.146193322598735"/>
        </c:manualLayout>
      </c:layout>
      <c:overlay val="0"/>
      <c:spPr>
        <a:noFill/>
        <a:ln>
          <a:noFill/>
        </a:ln>
        <a:effectLst/>
      </c:spPr>
      <c:txPr>
        <a:bodyPr rot="0" spcFirstLastPara="1" vertOverflow="ellipsis" vert="horz" wrap="square" anchor="ctr" anchorCtr="1"/>
        <a:lstStyle/>
        <a:p>
          <a:pPr>
            <a:defRPr sz="2400" b="0" i="0" u="none" strike="noStrike" kern="1200" baseline="0">
              <a:solidFill>
                <a:schemeClr val="tx1">
                  <a:lumMod val="65000"/>
                  <a:lumOff val="35000"/>
                </a:schemeClr>
              </a:solidFill>
              <a:latin typeface="Calibri Light" panose="020F0302020204030204" pitchFamily="34" charset="0"/>
              <a:ea typeface="+mn-ea"/>
              <a:cs typeface="+mn-cs"/>
            </a:defRPr>
          </a:pPr>
          <a:endParaRPr lang="en-US"/>
        </a:p>
      </c:txPr>
    </c:legend>
    <c:plotVisOnly val="1"/>
    <c:dispBlanksAs val="gap"/>
    <c:showDLblsOverMax val="0"/>
  </c:chart>
  <c:spPr>
    <a:noFill/>
    <a:ln w="9525" cap="flat" cmpd="sng" algn="ctr">
      <a:noFill/>
      <a:round/>
    </a:ln>
    <a:effectLst/>
  </c:spPr>
  <c:txPr>
    <a:bodyPr/>
    <a:lstStyle/>
    <a:p>
      <a:pPr>
        <a:defRPr/>
      </a:pPr>
      <a:endParaRPr lang="en-US"/>
    </a:p>
  </c:txPr>
  <c:externalData r:id="rId2">
    <c:autoUpdate val="0"/>
  </c:externalData>
  <c:userShapes r:id="rId3"/>
</c:chartSpace>
</file>

<file path=ppt/charts/chart19.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0712064484586486"/>
          <c:y val="0.112596751384454"/>
          <c:w val="0.910819695332201"/>
          <c:h val="0.429028489605446"/>
        </c:manualLayout>
      </c:layout>
      <c:barChart>
        <c:barDir val="col"/>
        <c:grouping val="clustered"/>
        <c:varyColors val="0"/>
        <c:ser>
          <c:idx val="0"/>
          <c:order val="0"/>
          <c:tx>
            <c:strRef>
              <c:f>Sheet6!$Q$3</c:f>
              <c:strCache>
                <c:ptCount val="1"/>
                <c:pt idx="0">
                  <c:v>Single Core</c:v>
                </c:pt>
              </c:strCache>
            </c:strRef>
          </c:tx>
          <c:spPr>
            <a:solidFill>
              <a:schemeClr val="accent1"/>
            </a:solidFill>
            <a:ln>
              <a:noFill/>
            </a:ln>
            <a:effectLst/>
          </c:spPr>
          <c:invertIfNegative val="0"/>
          <c:cat>
            <c:strRef>
              <c:f>Sheet6!$P$4:$P$16</c:f>
              <c:strCache>
                <c:ptCount val="13"/>
                <c:pt idx="0">
                  <c:v>soplex</c:v>
                </c:pt>
                <c:pt idx="1">
                  <c:v>mcf</c:v>
                </c:pt>
                <c:pt idx="2">
                  <c:v>milc</c:v>
                </c:pt>
                <c:pt idx="3">
                  <c:v>libq</c:v>
                </c:pt>
                <c:pt idx="4">
                  <c:v>lbm</c:v>
                </c:pt>
                <c:pt idx="5">
                  <c:v>gems</c:v>
                </c:pt>
                <c:pt idx="6">
                  <c:v>copy</c:v>
                </c:pt>
                <c:pt idx="7">
                  <c:v>s.cluster</c:v>
                </c:pt>
                <c:pt idx="8">
                  <c:v>gups</c:v>
                </c:pt>
                <c:pt idx="10">
                  <c:v>non-intensive</c:v>
                </c:pt>
                <c:pt idx="11">
                  <c:v>intensive</c:v>
                </c:pt>
                <c:pt idx="12">
                  <c:v>all-workloads</c:v>
                </c:pt>
              </c:strCache>
            </c:strRef>
          </c:cat>
          <c:val>
            <c:numRef>
              <c:f>Sheet6!$Q$4:$Q$16</c:f>
              <c:numCache>
                <c:formatCode>General</c:formatCode>
                <c:ptCount val="13"/>
                <c:pt idx="0">
                  <c:v>0.066390041</c:v>
                </c:pt>
                <c:pt idx="1">
                  <c:v>0.104821803</c:v>
                </c:pt>
                <c:pt idx="2">
                  <c:v>0.0945758</c:v>
                </c:pt>
                <c:pt idx="3">
                  <c:v>0.131578947</c:v>
                </c:pt>
                <c:pt idx="4">
                  <c:v>0.138345865</c:v>
                </c:pt>
                <c:pt idx="5">
                  <c:v>0.144</c:v>
                </c:pt>
                <c:pt idx="6">
                  <c:v>0.124633431</c:v>
                </c:pt>
                <c:pt idx="7">
                  <c:v>0.018974285</c:v>
                </c:pt>
                <c:pt idx="8">
                  <c:v>0.184003599</c:v>
                </c:pt>
                <c:pt idx="10">
                  <c:v>0.01386388</c:v>
                </c:pt>
                <c:pt idx="11">
                  <c:v>0.066838352</c:v>
                </c:pt>
                <c:pt idx="12">
                  <c:v>0.05008843795423</c:v>
                </c:pt>
              </c:numCache>
            </c:numRef>
          </c:val>
        </c:ser>
        <c:ser>
          <c:idx val="1"/>
          <c:order val="1"/>
          <c:tx>
            <c:strRef>
              <c:f>Sheet6!$R$3</c:f>
              <c:strCache>
                <c:ptCount val="1"/>
                <c:pt idx="0">
                  <c:v>Multi Core</c:v>
                </c:pt>
              </c:strCache>
            </c:strRef>
          </c:tx>
          <c:spPr>
            <a:solidFill>
              <a:srgbClr val="A50021"/>
            </a:solidFill>
            <a:ln>
              <a:noFill/>
            </a:ln>
            <a:effectLst/>
          </c:spPr>
          <c:invertIfNegative val="0"/>
          <c:dPt>
            <c:idx val="10"/>
            <c:invertIfNegative val="0"/>
            <c:bubble3D val="0"/>
            <c:spPr>
              <a:noFill/>
              <a:ln>
                <a:noFill/>
              </a:ln>
              <a:effectLst/>
            </c:spPr>
          </c:dPt>
          <c:dPt>
            <c:idx val="11"/>
            <c:invertIfNegative val="0"/>
            <c:bubble3D val="0"/>
            <c:spPr>
              <a:noFill/>
              <a:ln>
                <a:noFill/>
              </a:ln>
              <a:effectLst/>
            </c:spPr>
          </c:dPt>
          <c:dPt>
            <c:idx val="12"/>
            <c:invertIfNegative val="0"/>
            <c:bubble3D val="0"/>
            <c:spPr>
              <a:noFill/>
              <a:ln>
                <a:noFill/>
              </a:ln>
              <a:effectLst/>
            </c:spPr>
          </c:dPt>
          <c:cat>
            <c:strRef>
              <c:f>Sheet6!$P$4:$P$16</c:f>
              <c:strCache>
                <c:ptCount val="13"/>
                <c:pt idx="0">
                  <c:v>soplex</c:v>
                </c:pt>
                <c:pt idx="1">
                  <c:v>mcf</c:v>
                </c:pt>
                <c:pt idx="2">
                  <c:v>milc</c:v>
                </c:pt>
                <c:pt idx="3">
                  <c:v>libq</c:v>
                </c:pt>
                <c:pt idx="4">
                  <c:v>lbm</c:v>
                </c:pt>
                <c:pt idx="5">
                  <c:v>gems</c:v>
                </c:pt>
                <c:pt idx="6">
                  <c:v>copy</c:v>
                </c:pt>
                <c:pt idx="7">
                  <c:v>s.cluster</c:v>
                </c:pt>
                <c:pt idx="8">
                  <c:v>gups</c:v>
                </c:pt>
                <c:pt idx="10">
                  <c:v>non-intensive</c:v>
                </c:pt>
                <c:pt idx="11">
                  <c:v>intensive</c:v>
                </c:pt>
                <c:pt idx="12">
                  <c:v>all-workloads</c:v>
                </c:pt>
              </c:strCache>
            </c:strRef>
          </c:cat>
          <c:val>
            <c:numRef>
              <c:f>Sheet6!$R$4:$R$16</c:f>
              <c:numCache>
                <c:formatCode>General</c:formatCode>
                <c:ptCount val="13"/>
                <c:pt idx="0">
                  <c:v>0.15437788</c:v>
                </c:pt>
                <c:pt idx="1">
                  <c:v>0.123046875</c:v>
                </c:pt>
                <c:pt idx="2">
                  <c:v>0.145584726</c:v>
                </c:pt>
                <c:pt idx="3">
                  <c:v>0.13499044</c:v>
                </c:pt>
                <c:pt idx="4">
                  <c:v>0.155806334</c:v>
                </c:pt>
                <c:pt idx="5">
                  <c:v>0.157229247</c:v>
                </c:pt>
                <c:pt idx="6">
                  <c:v>0.20029401</c:v>
                </c:pt>
                <c:pt idx="7">
                  <c:v>0.140451633</c:v>
                </c:pt>
                <c:pt idx="8">
                  <c:v>0.185781059</c:v>
                </c:pt>
                <c:pt idx="10">
                  <c:v>0.02922521</c:v>
                </c:pt>
                <c:pt idx="11">
                  <c:v>0.140391837</c:v>
                </c:pt>
                <c:pt idx="12">
                  <c:v>0.10517875914618</c:v>
                </c:pt>
              </c:numCache>
            </c:numRef>
          </c:val>
        </c:ser>
        <c:dLbls>
          <c:showLegendKey val="0"/>
          <c:showVal val="0"/>
          <c:showCatName val="0"/>
          <c:showSerName val="0"/>
          <c:showPercent val="0"/>
          <c:showBubbleSize val="0"/>
        </c:dLbls>
        <c:gapWidth val="100"/>
        <c:axId val="1953670712"/>
        <c:axId val="1835388600"/>
      </c:barChart>
      <c:catAx>
        <c:axId val="1953670712"/>
        <c:scaling>
          <c:orientation val="minMax"/>
        </c:scaling>
        <c:delete val="0"/>
        <c:axPos val="b"/>
        <c:numFmt formatCode="General" sourceLinked="1"/>
        <c:majorTickMark val="none"/>
        <c:minorTickMark val="none"/>
        <c:tickLblPos val="nextTo"/>
        <c:spPr>
          <a:noFill/>
          <a:ln w="25400" cap="flat" cmpd="sng" algn="ctr">
            <a:solidFill>
              <a:sysClr val="windowText" lastClr="000000"/>
            </a:solidFill>
            <a:round/>
          </a:ln>
          <a:effectLst/>
        </c:spPr>
        <c:txPr>
          <a:bodyPr rot="-5400000" spcFirstLastPara="1" vertOverflow="ellipsis" wrap="square" anchor="ctr" anchorCtr="1"/>
          <a:lstStyle/>
          <a:p>
            <a:pPr>
              <a:defRPr sz="2400" b="0" i="0" u="none" strike="noStrike" kern="1200" baseline="0">
                <a:solidFill>
                  <a:schemeClr val="tx1"/>
                </a:solidFill>
                <a:latin typeface="Calibri Light" panose="020F0302020204030204" pitchFamily="34" charset="0"/>
                <a:ea typeface="+mn-ea"/>
                <a:cs typeface="+mn-cs"/>
              </a:defRPr>
            </a:pPr>
            <a:endParaRPr lang="en-US"/>
          </a:p>
        </c:txPr>
        <c:crossAx val="1835388600"/>
        <c:crosses val="autoZero"/>
        <c:auto val="1"/>
        <c:lblAlgn val="ctr"/>
        <c:lblOffset val="100"/>
        <c:noMultiLvlLbl val="0"/>
      </c:catAx>
      <c:valAx>
        <c:axId val="1835388600"/>
        <c:scaling>
          <c:orientation val="minMax"/>
        </c:scaling>
        <c:delete val="0"/>
        <c:axPos val="l"/>
        <c:majorGridlines>
          <c:spPr>
            <a:ln w="6350" cap="flat" cmpd="sng" algn="ctr">
              <a:solidFill>
                <a:schemeClr val="tx1"/>
              </a:solidFill>
              <a:prstDash val="lgDash"/>
              <a:round/>
            </a:ln>
            <a:effectLst/>
          </c:spPr>
        </c:majorGridlines>
        <c:numFmt formatCode="0%" sourceLinked="0"/>
        <c:majorTickMark val="none"/>
        <c:minorTickMark val="none"/>
        <c:tickLblPos val="nextTo"/>
        <c:spPr>
          <a:noFill/>
          <a:ln>
            <a:noFill/>
          </a:ln>
          <a:effectLst/>
        </c:spPr>
        <c:txPr>
          <a:bodyPr rot="-60000000" spcFirstLastPara="1" vertOverflow="ellipsis" vert="horz" wrap="square" anchor="ctr" anchorCtr="1"/>
          <a:lstStyle/>
          <a:p>
            <a:pPr>
              <a:defRPr sz="2400" b="0" i="0" u="none" strike="noStrike" kern="1200" baseline="0">
                <a:solidFill>
                  <a:schemeClr val="tx1"/>
                </a:solidFill>
                <a:latin typeface="Calibri Light" panose="020F0302020204030204" pitchFamily="34" charset="0"/>
                <a:ea typeface="+mn-ea"/>
                <a:cs typeface="+mn-cs"/>
              </a:defRPr>
            </a:pPr>
            <a:endParaRPr lang="en-US"/>
          </a:p>
        </c:txPr>
        <c:crossAx val="1953670712"/>
        <c:crosses val="autoZero"/>
        <c:crossBetween val="between"/>
      </c:valAx>
      <c:spPr>
        <a:noFill/>
        <a:ln>
          <a:noFill/>
        </a:ln>
        <a:effectLst/>
      </c:spPr>
    </c:plotArea>
    <c:legend>
      <c:legendPos val="t"/>
      <c:layout>
        <c:manualLayout>
          <c:xMode val="edge"/>
          <c:yMode val="edge"/>
          <c:x val="0.0973821853349412"/>
          <c:y val="0.0863036069216758"/>
          <c:w val="0.45108131753801"/>
          <c:h val="0.146193322598735"/>
        </c:manualLayout>
      </c:layout>
      <c:overlay val="0"/>
      <c:spPr>
        <a:noFill/>
        <a:ln>
          <a:noFill/>
        </a:ln>
        <a:effectLst/>
      </c:spPr>
      <c:txPr>
        <a:bodyPr rot="0" spcFirstLastPara="1" vertOverflow="ellipsis" vert="horz" wrap="square" anchor="ctr" anchorCtr="1"/>
        <a:lstStyle/>
        <a:p>
          <a:pPr>
            <a:defRPr sz="2400" b="0" i="0" u="none" strike="noStrike" kern="1200" baseline="0">
              <a:solidFill>
                <a:schemeClr val="tx1">
                  <a:lumMod val="65000"/>
                  <a:lumOff val="35000"/>
                </a:schemeClr>
              </a:solidFill>
              <a:latin typeface="Calibri Light" panose="020F0302020204030204" pitchFamily="34" charset="0"/>
              <a:ea typeface="+mn-ea"/>
              <a:cs typeface="+mn-cs"/>
            </a:defRPr>
          </a:pPr>
          <a:endParaRPr lang="en-US"/>
        </a:p>
      </c:txPr>
    </c:legend>
    <c:plotVisOnly val="1"/>
    <c:dispBlanksAs val="gap"/>
    <c:showDLblsOverMax val="0"/>
  </c:chart>
  <c:spPr>
    <a:noFill/>
    <a:ln w="9525" cap="flat" cmpd="sng" algn="ctr">
      <a:noFill/>
      <a:round/>
    </a:ln>
    <a:effectLst/>
  </c:spPr>
  <c:txPr>
    <a:bodyPr/>
    <a:lstStyle/>
    <a:p>
      <a:pPr>
        <a:defRPr/>
      </a:pPr>
      <a:endParaRPr lang="en-US"/>
    </a:p>
  </c:txPr>
  <c:externalData r:id="rId2">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0.139608280097063"/>
          <c:y val="0.0422949214681498"/>
          <c:w val="0.812485267171792"/>
          <c:h val="0.792204724409449"/>
        </c:manualLayout>
      </c:layout>
      <c:barChart>
        <c:barDir val="col"/>
        <c:grouping val="clustered"/>
        <c:varyColors val="0"/>
        <c:ser>
          <c:idx val="0"/>
          <c:order val="0"/>
          <c:tx>
            <c:strRef>
              <c:f>Summary!$M$15</c:f>
              <c:strCache>
                <c:ptCount val="1"/>
                <c:pt idx="0">
                  <c:v>Baseline</c:v>
                </c:pt>
              </c:strCache>
            </c:strRef>
          </c:tx>
          <c:spPr>
            <a:solidFill>
              <a:schemeClr val="accent1"/>
            </a:solidFill>
          </c:spPr>
          <c:invertIfNegative val="0"/>
          <c:cat>
            <c:strRef>
              <c:f>Summary!$L$16:$L$17</c:f>
              <c:strCache>
                <c:ptCount val="2"/>
                <c:pt idx="0">
                  <c:v>Latency</c:v>
                </c:pt>
                <c:pt idx="1">
                  <c:v>Energy</c:v>
                </c:pt>
              </c:strCache>
            </c:strRef>
          </c:cat>
          <c:val>
            <c:numRef>
              <c:f>Summary!$M$16:$M$17</c:f>
              <c:numCache>
                <c:formatCode>General</c:formatCode>
                <c:ptCount val="2"/>
                <c:pt idx="0">
                  <c:v>1.0</c:v>
                </c:pt>
                <c:pt idx="1">
                  <c:v>1.0</c:v>
                </c:pt>
              </c:numCache>
            </c:numRef>
          </c:val>
        </c:ser>
        <c:ser>
          <c:idx val="1"/>
          <c:order val="1"/>
          <c:tx>
            <c:strRef>
              <c:f>Summary!$N$15</c:f>
              <c:strCache>
                <c:ptCount val="1"/>
                <c:pt idx="0">
                  <c:v>Intra-Subarray</c:v>
                </c:pt>
              </c:strCache>
            </c:strRef>
          </c:tx>
          <c:invertIfNegative val="0"/>
          <c:cat>
            <c:strRef>
              <c:f>Summary!$L$16:$L$17</c:f>
              <c:strCache>
                <c:ptCount val="2"/>
                <c:pt idx="0">
                  <c:v>Latency</c:v>
                </c:pt>
                <c:pt idx="1">
                  <c:v>Energy</c:v>
                </c:pt>
              </c:strCache>
            </c:strRef>
          </c:cat>
          <c:val>
            <c:numRef>
              <c:f>Summary!$N$16:$N$17</c:f>
              <c:numCache>
                <c:formatCode>General</c:formatCode>
                <c:ptCount val="2"/>
                <c:pt idx="0">
                  <c:v>0.0885826771653543</c:v>
                </c:pt>
                <c:pt idx="1">
                  <c:v>0.0134486900255947</c:v>
                </c:pt>
              </c:numCache>
            </c:numRef>
          </c:val>
        </c:ser>
        <c:ser>
          <c:idx val="2"/>
          <c:order val="2"/>
          <c:tx>
            <c:strRef>
              <c:f>Summary!$O$15</c:f>
              <c:strCache>
                <c:ptCount val="1"/>
                <c:pt idx="0">
                  <c:v>Inter-Bank</c:v>
                </c:pt>
              </c:strCache>
            </c:strRef>
          </c:tx>
          <c:invertIfNegative val="0"/>
          <c:cat>
            <c:strRef>
              <c:f>Summary!$L$16:$L$17</c:f>
              <c:strCache>
                <c:ptCount val="2"/>
                <c:pt idx="0">
                  <c:v>Latency</c:v>
                </c:pt>
                <c:pt idx="1">
                  <c:v>Energy</c:v>
                </c:pt>
              </c:strCache>
            </c:strRef>
          </c:cat>
          <c:val>
            <c:numRef>
              <c:f>Summary!$O$16:$O$17</c:f>
              <c:numCache>
                <c:formatCode>General</c:formatCode>
                <c:ptCount val="2"/>
                <c:pt idx="0">
                  <c:v>0.516732283464567</c:v>
                </c:pt>
                <c:pt idx="1">
                  <c:v>0.311830651836331</c:v>
                </c:pt>
              </c:numCache>
            </c:numRef>
          </c:val>
        </c:ser>
        <c:ser>
          <c:idx val="3"/>
          <c:order val="3"/>
          <c:tx>
            <c:strRef>
              <c:f>Summary!$P$15</c:f>
              <c:strCache>
                <c:ptCount val="1"/>
                <c:pt idx="0">
                  <c:v>Inter-Subarray</c:v>
                </c:pt>
              </c:strCache>
            </c:strRef>
          </c:tx>
          <c:invertIfNegative val="0"/>
          <c:cat>
            <c:strRef>
              <c:f>Summary!$L$16:$L$17</c:f>
              <c:strCache>
                <c:ptCount val="2"/>
                <c:pt idx="0">
                  <c:v>Latency</c:v>
                </c:pt>
                <c:pt idx="1">
                  <c:v>Energy</c:v>
                </c:pt>
              </c:strCache>
            </c:strRef>
          </c:cat>
          <c:val>
            <c:numRef>
              <c:f>Summary!$P$16:$P$17</c:f>
              <c:numCache>
                <c:formatCode>General</c:formatCode>
                <c:ptCount val="2"/>
                <c:pt idx="0">
                  <c:v>1.01476377952756</c:v>
                </c:pt>
                <c:pt idx="1">
                  <c:v>0.678499123939099</c:v>
                </c:pt>
              </c:numCache>
            </c:numRef>
          </c:val>
        </c:ser>
        <c:dLbls>
          <c:showLegendKey val="0"/>
          <c:showVal val="0"/>
          <c:showCatName val="0"/>
          <c:showSerName val="0"/>
          <c:showPercent val="0"/>
          <c:showBubbleSize val="0"/>
        </c:dLbls>
        <c:gapWidth val="150"/>
        <c:axId val="1315789160"/>
        <c:axId val="1315792280"/>
      </c:barChart>
      <c:catAx>
        <c:axId val="1315789160"/>
        <c:scaling>
          <c:orientation val="minMax"/>
        </c:scaling>
        <c:delete val="0"/>
        <c:axPos val="b"/>
        <c:majorTickMark val="out"/>
        <c:minorTickMark val="none"/>
        <c:tickLblPos val="nextTo"/>
        <c:txPr>
          <a:bodyPr/>
          <a:lstStyle/>
          <a:p>
            <a:pPr>
              <a:defRPr sz="2400"/>
            </a:pPr>
            <a:endParaRPr lang="en-US"/>
          </a:p>
        </c:txPr>
        <c:crossAx val="1315792280"/>
        <c:crosses val="autoZero"/>
        <c:auto val="1"/>
        <c:lblAlgn val="ctr"/>
        <c:lblOffset val="100"/>
        <c:noMultiLvlLbl val="0"/>
      </c:catAx>
      <c:valAx>
        <c:axId val="1315792280"/>
        <c:scaling>
          <c:orientation val="minMax"/>
        </c:scaling>
        <c:delete val="0"/>
        <c:axPos val="l"/>
        <c:majorGridlines/>
        <c:title>
          <c:tx>
            <c:rich>
              <a:bodyPr rot="-5400000" vert="horz"/>
              <a:lstStyle/>
              <a:p>
                <a:pPr>
                  <a:defRPr/>
                </a:pPr>
                <a:r>
                  <a:rPr lang="en-US" sz="2400" dirty="0" smtClean="0"/>
                  <a:t>Normalized</a:t>
                </a:r>
                <a:r>
                  <a:rPr lang="en-US" sz="2400" baseline="0" dirty="0" smtClean="0"/>
                  <a:t> Savings</a:t>
                </a:r>
                <a:endParaRPr lang="en-US" sz="2400" dirty="0"/>
              </a:p>
            </c:rich>
          </c:tx>
          <c:layout/>
          <c:overlay val="0"/>
        </c:title>
        <c:numFmt formatCode="General" sourceLinked="1"/>
        <c:majorTickMark val="out"/>
        <c:minorTickMark val="none"/>
        <c:tickLblPos val="nextTo"/>
        <c:txPr>
          <a:bodyPr/>
          <a:lstStyle/>
          <a:p>
            <a:pPr>
              <a:defRPr sz="1800"/>
            </a:pPr>
            <a:endParaRPr lang="en-US"/>
          </a:p>
        </c:txPr>
        <c:crossAx val="1315789160"/>
        <c:crosses val="autoZero"/>
        <c:crossBetween val="between"/>
      </c:valAx>
    </c:plotArea>
    <c:legend>
      <c:legendPos val="r"/>
      <c:layout>
        <c:manualLayout>
          <c:xMode val="edge"/>
          <c:yMode val="edge"/>
          <c:x val="0.283318352894567"/>
          <c:y val="0.00220680748239803"/>
          <c:w val="0.667939508740653"/>
          <c:h val="0.141089030537849"/>
        </c:manualLayout>
      </c:layout>
      <c:overlay val="0"/>
      <c:spPr>
        <a:solidFill>
          <a:schemeClr val="bg1"/>
        </a:solidFill>
        <a:ln>
          <a:solidFill>
            <a:schemeClr val="tx1"/>
          </a:solidFill>
        </a:ln>
      </c:spPr>
      <c:txPr>
        <a:bodyPr/>
        <a:lstStyle/>
        <a:p>
          <a:pPr>
            <a:defRPr sz="2000"/>
          </a:pPr>
          <a:endParaRPr lang="en-US"/>
        </a:p>
      </c:txPr>
    </c:legend>
    <c:plotVisOnly val="1"/>
    <c:dispBlanksAs val="gap"/>
    <c:showDLblsOverMax val="0"/>
  </c:chart>
  <c:externalData r:id="rId1">
    <c:autoUpdate val="0"/>
  </c:externalData>
</c:chartSpace>
</file>

<file path=ppt/charts/chart20.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0712064484586486"/>
          <c:y val="0.112596751384454"/>
          <c:w val="0.910819695332201"/>
          <c:h val="0.429028489605446"/>
        </c:manualLayout>
      </c:layout>
      <c:barChart>
        <c:barDir val="col"/>
        <c:grouping val="clustered"/>
        <c:varyColors val="0"/>
        <c:ser>
          <c:idx val="0"/>
          <c:order val="0"/>
          <c:tx>
            <c:strRef>
              <c:f>Sheet6!$Q$3</c:f>
              <c:strCache>
                <c:ptCount val="1"/>
                <c:pt idx="0">
                  <c:v>Single Core</c:v>
                </c:pt>
              </c:strCache>
            </c:strRef>
          </c:tx>
          <c:spPr>
            <a:solidFill>
              <a:schemeClr val="accent1"/>
            </a:solidFill>
            <a:ln>
              <a:noFill/>
            </a:ln>
            <a:effectLst/>
          </c:spPr>
          <c:invertIfNegative val="0"/>
          <c:cat>
            <c:strRef>
              <c:f>Sheet6!$P$4:$P$16</c:f>
              <c:strCache>
                <c:ptCount val="13"/>
                <c:pt idx="0">
                  <c:v>soplex</c:v>
                </c:pt>
                <c:pt idx="1">
                  <c:v>mcf</c:v>
                </c:pt>
                <c:pt idx="2">
                  <c:v>milc</c:v>
                </c:pt>
                <c:pt idx="3">
                  <c:v>libq</c:v>
                </c:pt>
                <c:pt idx="4">
                  <c:v>lbm</c:v>
                </c:pt>
                <c:pt idx="5">
                  <c:v>gems</c:v>
                </c:pt>
                <c:pt idx="6">
                  <c:v>copy</c:v>
                </c:pt>
                <c:pt idx="7">
                  <c:v>s.cluster</c:v>
                </c:pt>
                <c:pt idx="8">
                  <c:v>gups</c:v>
                </c:pt>
                <c:pt idx="10">
                  <c:v>non-intensive</c:v>
                </c:pt>
                <c:pt idx="11">
                  <c:v>intensive</c:v>
                </c:pt>
                <c:pt idx="12">
                  <c:v>all-workloads</c:v>
                </c:pt>
              </c:strCache>
            </c:strRef>
          </c:cat>
          <c:val>
            <c:numRef>
              <c:f>Sheet6!$Q$4:$Q$16</c:f>
              <c:numCache>
                <c:formatCode>General</c:formatCode>
                <c:ptCount val="13"/>
                <c:pt idx="0">
                  <c:v>0.066390041</c:v>
                </c:pt>
                <c:pt idx="1">
                  <c:v>0.104821803</c:v>
                </c:pt>
                <c:pt idx="2">
                  <c:v>0.0945758</c:v>
                </c:pt>
                <c:pt idx="3">
                  <c:v>0.131578947</c:v>
                </c:pt>
                <c:pt idx="4">
                  <c:v>0.138345865</c:v>
                </c:pt>
                <c:pt idx="5">
                  <c:v>0.144</c:v>
                </c:pt>
                <c:pt idx="6">
                  <c:v>0.124633431</c:v>
                </c:pt>
                <c:pt idx="7">
                  <c:v>0.018974285</c:v>
                </c:pt>
                <c:pt idx="8">
                  <c:v>0.184003599</c:v>
                </c:pt>
                <c:pt idx="10">
                  <c:v>0.01386388</c:v>
                </c:pt>
                <c:pt idx="11">
                  <c:v>0.066838352</c:v>
                </c:pt>
                <c:pt idx="12">
                  <c:v>0.05008843795423</c:v>
                </c:pt>
              </c:numCache>
            </c:numRef>
          </c:val>
        </c:ser>
        <c:ser>
          <c:idx val="1"/>
          <c:order val="1"/>
          <c:tx>
            <c:strRef>
              <c:f>Sheet6!$R$3</c:f>
              <c:strCache>
                <c:ptCount val="1"/>
                <c:pt idx="0">
                  <c:v>Multi Core</c:v>
                </c:pt>
              </c:strCache>
            </c:strRef>
          </c:tx>
          <c:spPr>
            <a:solidFill>
              <a:srgbClr val="A50021"/>
            </a:solidFill>
            <a:ln>
              <a:noFill/>
            </a:ln>
            <a:effectLst/>
          </c:spPr>
          <c:invertIfNegative val="0"/>
          <c:dPt>
            <c:idx val="12"/>
            <c:invertIfNegative val="0"/>
            <c:bubble3D val="0"/>
            <c:spPr>
              <a:noFill/>
              <a:ln>
                <a:noFill/>
              </a:ln>
              <a:effectLst/>
            </c:spPr>
          </c:dPt>
          <c:cat>
            <c:strRef>
              <c:f>Sheet6!$P$4:$P$16</c:f>
              <c:strCache>
                <c:ptCount val="13"/>
                <c:pt idx="0">
                  <c:v>soplex</c:v>
                </c:pt>
                <c:pt idx="1">
                  <c:v>mcf</c:v>
                </c:pt>
                <c:pt idx="2">
                  <c:v>milc</c:v>
                </c:pt>
                <c:pt idx="3">
                  <c:v>libq</c:v>
                </c:pt>
                <c:pt idx="4">
                  <c:v>lbm</c:v>
                </c:pt>
                <c:pt idx="5">
                  <c:v>gems</c:v>
                </c:pt>
                <c:pt idx="6">
                  <c:v>copy</c:v>
                </c:pt>
                <c:pt idx="7">
                  <c:v>s.cluster</c:v>
                </c:pt>
                <c:pt idx="8">
                  <c:v>gups</c:v>
                </c:pt>
                <c:pt idx="10">
                  <c:v>non-intensive</c:v>
                </c:pt>
                <c:pt idx="11">
                  <c:v>intensive</c:v>
                </c:pt>
                <c:pt idx="12">
                  <c:v>all-workloads</c:v>
                </c:pt>
              </c:strCache>
            </c:strRef>
          </c:cat>
          <c:val>
            <c:numRef>
              <c:f>Sheet6!$R$4:$R$16</c:f>
              <c:numCache>
                <c:formatCode>General</c:formatCode>
                <c:ptCount val="13"/>
                <c:pt idx="0">
                  <c:v>0.15437788</c:v>
                </c:pt>
                <c:pt idx="1">
                  <c:v>0.123046875</c:v>
                </c:pt>
                <c:pt idx="2">
                  <c:v>0.145584726</c:v>
                </c:pt>
                <c:pt idx="3">
                  <c:v>0.13499044</c:v>
                </c:pt>
                <c:pt idx="4">
                  <c:v>0.155806334</c:v>
                </c:pt>
                <c:pt idx="5">
                  <c:v>0.157229247</c:v>
                </c:pt>
                <c:pt idx="6">
                  <c:v>0.20029401</c:v>
                </c:pt>
                <c:pt idx="7">
                  <c:v>0.140451633</c:v>
                </c:pt>
                <c:pt idx="8">
                  <c:v>0.185781059</c:v>
                </c:pt>
                <c:pt idx="10">
                  <c:v>0.02922521</c:v>
                </c:pt>
                <c:pt idx="11">
                  <c:v>0.140391837</c:v>
                </c:pt>
                <c:pt idx="12">
                  <c:v>0.10517875914618</c:v>
                </c:pt>
              </c:numCache>
            </c:numRef>
          </c:val>
        </c:ser>
        <c:dLbls>
          <c:showLegendKey val="0"/>
          <c:showVal val="0"/>
          <c:showCatName val="0"/>
          <c:showSerName val="0"/>
          <c:showPercent val="0"/>
          <c:showBubbleSize val="0"/>
        </c:dLbls>
        <c:gapWidth val="100"/>
        <c:axId val="1820900248"/>
        <c:axId val="-2073067768"/>
      </c:barChart>
      <c:catAx>
        <c:axId val="1820900248"/>
        <c:scaling>
          <c:orientation val="minMax"/>
        </c:scaling>
        <c:delete val="0"/>
        <c:axPos val="b"/>
        <c:numFmt formatCode="General" sourceLinked="1"/>
        <c:majorTickMark val="none"/>
        <c:minorTickMark val="none"/>
        <c:tickLblPos val="nextTo"/>
        <c:spPr>
          <a:noFill/>
          <a:ln w="25400" cap="flat" cmpd="sng" algn="ctr">
            <a:solidFill>
              <a:sysClr val="windowText" lastClr="000000"/>
            </a:solidFill>
            <a:round/>
          </a:ln>
          <a:effectLst/>
        </c:spPr>
        <c:txPr>
          <a:bodyPr rot="-5400000" spcFirstLastPara="1" vertOverflow="ellipsis" wrap="square" anchor="ctr" anchorCtr="1"/>
          <a:lstStyle/>
          <a:p>
            <a:pPr>
              <a:defRPr sz="2400" b="0" i="0" u="none" strike="noStrike" kern="1200" baseline="0">
                <a:solidFill>
                  <a:schemeClr val="tx1"/>
                </a:solidFill>
                <a:latin typeface="Calibri Light" panose="020F0302020204030204" pitchFamily="34" charset="0"/>
                <a:ea typeface="+mn-ea"/>
                <a:cs typeface="+mn-cs"/>
              </a:defRPr>
            </a:pPr>
            <a:endParaRPr lang="en-US"/>
          </a:p>
        </c:txPr>
        <c:crossAx val="-2073067768"/>
        <c:crosses val="autoZero"/>
        <c:auto val="1"/>
        <c:lblAlgn val="ctr"/>
        <c:lblOffset val="100"/>
        <c:noMultiLvlLbl val="0"/>
      </c:catAx>
      <c:valAx>
        <c:axId val="-2073067768"/>
        <c:scaling>
          <c:orientation val="minMax"/>
        </c:scaling>
        <c:delete val="0"/>
        <c:axPos val="l"/>
        <c:majorGridlines>
          <c:spPr>
            <a:ln w="6350" cap="flat" cmpd="sng" algn="ctr">
              <a:solidFill>
                <a:schemeClr val="tx1"/>
              </a:solidFill>
              <a:prstDash val="lgDash"/>
              <a:round/>
            </a:ln>
            <a:effectLst/>
          </c:spPr>
        </c:majorGridlines>
        <c:numFmt formatCode="0%" sourceLinked="0"/>
        <c:majorTickMark val="none"/>
        <c:minorTickMark val="none"/>
        <c:tickLblPos val="nextTo"/>
        <c:spPr>
          <a:noFill/>
          <a:ln>
            <a:noFill/>
          </a:ln>
          <a:effectLst/>
        </c:spPr>
        <c:txPr>
          <a:bodyPr rot="-60000000" spcFirstLastPara="1" vertOverflow="ellipsis" vert="horz" wrap="square" anchor="ctr" anchorCtr="1"/>
          <a:lstStyle/>
          <a:p>
            <a:pPr>
              <a:defRPr sz="2400" b="0" i="0" u="none" strike="noStrike" kern="1200" baseline="0">
                <a:solidFill>
                  <a:schemeClr val="tx1"/>
                </a:solidFill>
                <a:latin typeface="Calibri Light" panose="020F0302020204030204" pitchFamily="34" charset="0"/>
                <a:ea typeface="+mn-ea"/>
                <a:cs typeface="+mn-cs"/>
              </a:defRPr>
            </a:pPr>
            <a:endParaRPr lang="en-US"/>
          </a:p>
        </c:txPr>
        <c:crossAx val="1820900248"/>
        <c:crosses val="autoZero"/>
        <c:crossBetween val="between"/>
      </c:valAx>
      <c:spPr>
        <a:noFill/>
        <a:ln>
          <a:noFill/>
        </a:ln>
        <a:effectLst/>
      </c:spPr>
    </c:plotArea>
    <c:legend>
      <c:legendPos val="t"/>
      <c:layout>
        <c:manualLayout>
          <c:xMode val="edge"/>
          <c:yMode val="edge"/>
          <c:x val="0.0973821853349412"/>
          <c:y val="0.0863036069216758"/>
          <c:w val="0.45108131753801"/>
          <c:h val="0.146193322598735"/>
        </c:manualLayout>
      </c:layout>
      <c:overlay val="0"/>
      <c:spPr>
        <a:noFill/>
        <a:ln>
          <a:noFill/>
        </a:ln>
        <a:effectLst/>
      </c:spPr>
      <c:txPr>
        <a:bodyPr rot="0" spcFirstLastPara="1" vertOverflow="ellipsis" vert="horz" wrap="square" anchor="ctr" anchorCtr="1"/>
        <a:lstStyle/>
        <a:p>
          <a:pPr>
            <a:defRPr sz="2400" b="0" i="0" u="none" strike="noStrike" kern="1200" baseline="0">
              <a:solidFill>
                <a:schemeClr val="tx1">
                  <a:lumMod val="65000"/>
                  <a:lumOff val="35000"/>
                </a:schemeClr>
              </a:solidFill>
              <a:latin typeface="Calibri Light" panose="020F0302020204030204" pitchFamily="34" charset="0"/>
              <a:ea typeface="+mn-ea"/>
              <a:cs typeface="+mn-cs"/>
            </a:defRPr>
          </a:pPr>
          <a:endParaRPr lang="en-US"/>
        </a:p>
      </c:txPr>
    </c:legend>
    <c:plotVisOnly val="1"/>
    <c:dispBlanksAs val="gap"/>
    <c:showDLblsOverMax val="0"/>
  </c:chart>
  <c:spPr>
    <a:noFill/>
    <a:ln w="9525" cap="flat" cmpd="sng" algn="ctr">
      <a:noFill/>
      <a:round/>
    </a:ln>
    <a:effectLst/>
  </c:spPr>
  <c:txPr>
    <a:bodyPr/>
    <a:lstStyle/>
    <a:p>
      <a:pPr>
        <a:defRPr/>
      </a:pPr>
      <a:endParaRPr lang="en-US"/>
    </a:p>
  </c:txPr>
  <c:externalData r:id="rId2">
    <c:autoUpdate val="0"/>
  </c:externalData>
</c:chartSpace>
</file>

<file path=ppt/charts/chart2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0712064484586486"/>
          <c:y val="0.112596751384454"/>
          <c:w val="0.910819695332201"/>
          <c:h val="0.429028489605446"/>
        </c:manualLayout>
      </c:layout>
      <c:barChart>
        <c:barDir val="col"/>
        <c:grouping val="clustered"/>
        <c:varyColors val="0"/>
        <c:ser>
          <c:idx val="0"/>
          <c:order val="0"/>
          <c:tx>
            <c:strRef>
              <c:f>Sheet6!$Q$3</c:f>
              <c:strCache>
                <c:ptCount val="1"/>
                <c:pt idx="0">
                  <c:v>Single Core</c:v>
                </c:pt>
              </c:strCache>
            </c:strRef>
          </c:tx>
          <c:spPr>
            <a:solidFill>
              <a:schemeClr val="accent1"/>
            </a:solidFill>
            <a:ln>
              <a:noFill/>
            </a:ln>
            <a:effectLst/>
          </c:spPr>
          <c:invertIfNegative val="0"/>
          <c:cat>
            <c:strRef>
              <c:f>Sheet6!$P$4:$P$16</c:f>
              <c:strCache>
                <c:ptCount val="13"/>
                <c:pt idx="0">
                  <c:v>soplex</c:v>
                </c:pt>
                <c:pt idx="1">
                  <c:v>mcf</c:v>
                </c:pt>
                <c:pt idx="2">
                  <c:v>milc</c:v>
                </c:pt>
                <c:pt idx="3">
                  <c:v>libq</c:v>
                </c:pt>
                <c:pt idx="4">
                  <c:v>lbm</c:v>
                </c:pt>
                <c:pt idx="5">
                  <c:v>gems</c:v>
                </c:pt>
                <c:pt idx="6">
                  <c:v>copy</c:v>
                </c:pt>
                <c:pt idx="7">
                  <c:v>s.cluster</c:v>
                </c:pt>
                <c:pt idx="8">
                  <c:v>gups</c:v>
                </c:pt>
                <c:pt idx="10">
                  <c:v>non-intensive</c:v>
                </c:pt>
                <c:pt idx="11">
                  <c:v>intensive</c:v>
                </c:pt>
                <c:pt idx="12">
                  <c:v>all-workloads</c:v>
                </c:pt>
              </c:strCache>
            </c:strRef>
          </c:cat>
          <c:val>
            <c:numRef>
              <c:f>Sheet6!$Q$4:$Q$16</c:f>
              <c:numCache>
                <c:formatCode>General</c:formatCode>
                <c:ptCount val="13"/>
                <c:pt idx="0">
                  <c:v>0.066390041</c:v>
                </c:pt>
                <c:pt idx="1">
                  <c:v>0.104821803</c:v>
                </c:pt>
                <c:pt idx="2">
                  <c:v>0.0945758</c:v>
                </c:pt>
                <c:pt idx="3">
                  <c:v>0.131578947</c:v>
                </c:pt>
                <c:pt idx="4">
                  <c:v>0.138345865</c:v>
                </c:pt>
                <c:pt idx="5">
                  <c:v>0.144</c:v>
                </c:pt>
                <c:pt idx="6">
                  <c:v>0.124633431</c:v>
                </c:pt>
                <c:pt idx="7">
                  <c:v>0.018974285</c:v>
                </c:pt>
                <c:pt idx="8">
                  <c:v>0.184003599</c:v>
                </c:pt>
                <c:pt idx="10">
                  <c:v>0.01386388</c:v>
                </c:pt>
                <c:pt idx="11">
                  <c:v>0.066838352</c:v>
                </c:pt>
                <c:pt idx="12">
                  <c:v>0.05008843795423</c:v>
                </c:pt>
              </c:numCache>
            </c:numRef>
          </c:val>
        </c:ser>
        <c:ser>
          <c:idx val="1"/>
          <c:order val="1"/>
          <c:tx>
            <c:strRef>
              <c:f>Sheet6!$R$3</c:f>
              <c:strCache>
                <c:ptCount val="1"/>
                <c:pt idx="0">
                  <c:v>Multi Core</c:v>
                </c:pt>
              </c:strCache>
            </c:strRef>
          </c:tx>
          <c:spPr>
            <a:solidFill>
              <a:srgbClr val="A50021"/>
            </a:solidFill>
            <a:ln>
              <a:noFill/>
            </a:ln>
            <a:effectLst/>
          </c:spPr>
          <c:invertIfNegative val="0"/>
          <c:cat>
            <c:strRef>
              <c:f>Sheet6!$P$4:$P$16</c:f>
              <c:strCache>
                <c:ptCount val="13"/>
                <c:pt idx="0">
                  <c:v>soplex</c:v>
                </c:pt>
                <c:pt idx="1">
                  <c:v>mcf</c:v>
                </c:pt>
                <c:pt idx="2">
                  <c:v>milc</c:v>
                </c:pt>
                <c:pt idx="3">
                  <c:v>libq</c:v>
                </c:pt>
                <c:pt idx="4">
                  <c:v>lbm</c:v>
                </c:pt>
                <c:pt idx="5">
                  <c:v>gems</c:v>
                </c:pt>
                <c:pt idx="6">
                  <c:v>copy</c:v>
                </c:pt>
                <c:pt idx="7">
                  <c:v>s.cluster</c:v>
                </c:pt>
                <c:pt idx="8">
                  <c:v>gups</c:v>
                </c:pt>
                <c:pt idx="10">
                  <c:v>non-intensive</c:v>
                </c:pt>
                <c:pt idx="11">
                  <c:v>intensive</c:v>
                </c:pt>
                <c:pt idx="12">
                  <c:v>all-workloads</c:v>
                </c:pt>
              </c:strCache>
            </c:strRef>
          </c:cat>
          <c:val>
            <c:numRef>
              <c:f>Sheet6!$R$4:$R$16</c:f>
              <c:numCache>
                <c:formatCode>General</c:formatCode>
                <c:ptCount val="13"/>
                <c:pt idx="0">
                  <c:v>0.15437788</c:v>
                </c:pt>
                <c:pt idx="1">
                  <c:v>0.123046875</c:v>
                </c:pt>
                <c:pt idx="2">
                  <c:v>0.145584726</c:v>
                </c:pt>
                <c:pt idx="3">
                  <c:v>0.13499044</c:v>
                </c:pt>
                <c:pt idx="4">
                  <c:v>0.155806334</c:v>
                </c:pt>
                <c:pt idx="5">
                  <c:v>0.157229247</c:v>
                </c:pt>
                <c:pt idx="6">
                  <c:v>0.20029401</c:v>
                </c:pt>
                <c:pt idx="7">
                  <c:v>0.140451633</c:v>
                </c:pt>
                <c:pt idx="8">
                  <c:v>0.185781059</c:v>
                </c:pt>
                <c:pt idx="10">
                  <c:v>0.02922521</c:v>
                </c:pt>
                <c:pt idx="11">
                  <c:v>0.140391837</c:v>
                </c:pt>
                <c:pt idx="12">
                  <c:v>0.10517875914618</c:v>
                </c:pt>
              </c:numCache>
            </c:numRef>
          </c:val>
        </c:ser>
        <c:dLbls>
          <c:showLegendKey val="0"/>
          <c:showVal val="0"/>
          <c:showCatName val="0"/>
          <c:showSerName val="0"/>
          <c:showPercent val="0"/>
          <c:showBubbleSize val="0"/>
        </c:dLbls>
        <c:gapWidth val="100"/>
        <c:axId val="1934252584"/>
        <c:axId val="-1969362680"/>
      </c:barChart>
      <c:catAx>
        <c:axId val="1934252584"/>
        <c:scaling>
          <c:orientation val="minMax"/>
        </c:scaling>
        <c:delete val="0"/>
        <c:axPos val="b"/>
        <c:numFmt formatCode="General" sourceLinked="1"/>
        <c:majorTickMark val="none"/>
        <c:minorTickMark val="none"/>
        <c:tickLblPos val="nextTo"/>
        <c:spPr>
          <a:noFill/>
          <a:ln w="25400" cap="flat" cmpd="sng" algn="ctr">
            <a:solidFill>
              <a:sysClr val="windowText" lastClr="000000"/>
            </a:solidFill>
            <a:round/>
          </a:ln>
          <a:effectLst/>
        </c:spPr>
        <c:txPr>
          <a:bodyPr rot="-5400000" spcFirstLastPara="1" vertOverflow="ellipsis" wrap="square" anchor="ctr" anchorCtr="1"/>
          <a:lstStyle/>
          <a:p>
            <a:pPr>
              <a:defRPr sz="2400" b="0" i="0" u="none" strike="noStrike" kern="1200" baseline="0">
                <a:solidFill>
                  <a:schemeClr val="tx1"/>
                </a:solidFill>
                <a:latin typeface="Calibri Light" panose="020F0302020204030204" pitchFamily="34" charset="0"/>
                <a:ea typeface="+mn-ea"/>
                <a:cs typeface="+mn-cs"/>
              </a:defRPr>
            </a:pPr>
            <a:endParaRPr lang="en-US"/>
          </a:p>
        </c:txPr>
        <c:crossAx val="-1969362680"/>
        <c:crosses val="autoZero"/>
        <c:auto val="1"/>
        <c:lblAlgn val="ctr"/>
        <c:lblOffset val="100"/>
        <c:noMultiLvlLbl val="0"/>
      </c:catAx>
      <c:valAx>
        <c:axId val="-1969362680"/>
        <c:scaling>
          <c:orientation val="minMax"/>
        </c:scaling>
        <c:delete val="0"/>
        <c:axPos val="l"/>
        <c:majorGridlines>
          <c:spPr>
            <a:ln w="6350" cap="flat" cmpd="sng" algn="ctr">
              <a:solidFill>
                <a:schemeClr val="tx1"/>
              </a:solidFill>
              <a:prstDash val="lgDash"/>
              <a:round/>
            </a:ln>
            <a:effectLst/>
          </c:spPr>
        </c:majorGridlines>
        <c:numFmt formatCode="0%" sourceLinked="0"/>
        <c:majorTickMark val="none"/>
        <c:minorTickMark val="none"/>
        <c:tickLblPos val="nextTo"/>
        <c:spPr>
          <a:noFill/>
          <a:ln>
            <a:noFill/>
          </a:ln>
          <a:effectLst/>
        </c:spPr>
        <c:txPr>
          <a:bodyPr rot="-60000000" spcFirstLastPara="1" vertOverflow="ellipsis" vert="horz" wrap="square" anchor="ctr" anchorCtr="1"/>
          <a:lstStyle/>
          <a:p>
            <a:pPr>
              <a:defRPr sz="2400" b="0" i="0" u="none" strike="noStrike" kern="1200" baseline="0">
                <a:solidFill>
                  <a:schemeClr val="tx1"/>
                </a:solidFill>
                <a:latin typeface="Calibri Light" panose="020F0302020204030204" pitchFamily="34" charset="0"/>
                <a:ea typeface="+mn-ea"/>
                <a:cs typeface="+mn-cs"/>
              </a:defRPr>
            </a:pPr>
            <a:endParaRPr lang="en-US"/>
          </a:p>
        </c:txPr>
        <c:crossAx val="1934252584"/>
        <c:crosses val="autoZero"/>
        <c:crossBetween val="between"/>
      </c:valAx>
      <c:spPr>
        <a:noFill/>
        <a:ln>
          <a:noFill/>
        </a:ln>
        <a:effectLst/>
      </c:spPr>
    </c:plotArea>
    <c:legend>
      <c:legendPos val="t"/>
      <c:layout>
        <c:manualLayout>
          <c:xMode val="edge"/>
          <c:yMode val="edge"/>
          <c:x val="0.0973821853349412"/>
          <c:y val="0.0863036069216758"/>
          <c:w val="0.45108131753801"/>
          <c:h val="0.146193322598735"/>
        </c:manualLayout>
      </c:layout>
      <c:overlay val="0"/>
      <c:spPr>
        <a:noFill/>
        <a:ln>
          <a:noFill/>
        </a:ln>
        <a:effectLst/>
      </c:spPr>
      <c:txPr>
        <a:bodyPr rot="0" spcFirstLastPara="1" vertOverflow="ellipsis" vert="horz" wrap="square" anchor="ctr" anchorCtr="1"/>
        <a:lstStyle/>
        <a:p>
          <a:pPr>
            <a:defRPr sz="2400" b="0" i="0" u="none" strike="noStrike" kern="1200" baseline="0">
              <a:solidFill>
                <a:schemeClr val="tx1">
                  <a:lumMod val="65000"/>
                  <a:lumOff val="35000"/>
                </a:schemeClr>
              </a:solidFill>
              <a:latin typeface="Calibri Light" panose="020F0302020204030204" pitchFamily="34" charset="0"/>
              <a:ea typeface="+mn-ea"/>
              <a:cs typeface="+mn-cs"/>
            </a:defRPr>
          </a:pPr>
          <a:endParaRPr lang="en-US"/>
        </a:p>
      </c:txPr>
    </c:legend>
    <c:plotVisOnly val="1"/>
    <c:dispBlanksAs val="gap"/>
    <c:showDLblsOverMax val="0"/>
  </c:chart>
  <c:spPr>
    <a:noFill/>
    <a:ln w="9525" cap="flat" cmpd="sng" algn="ctr">
      <a:noFill/>
      <a:round/>
    </a:ln>
    <a:effectLst/>
  </c:spPr>
  <c:txPr>
    <a:bodyPr/>
    <a:lstStyle/>
    <a:p>
      <a:pPr>
        <a:defRPr/>
      </a:pPr>
      <a:endParaRPr lang="en-US"/>
    </a:p>
  </c:txPr>
  <c:externalData r:id="rId2">
    <c:autoUpdate val="0"/>
  </c:externalData>
</c:chartSpace>
</file>

<file path=ppt/charts/chart22.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1"/>
    </mc:Choice>
    <mc:Fallback>
      <c:style val="1"/>
    </mc:Fallback>
  </mc:AlternateContent>
  <c:chart>
    <c:autoTitleDeleted val="1"/>
    <c:plotArea>
      <c:layout>
        <c:manualLayout>
          <c:layoutTarget val="inner"/>
          <c:xMode val="edge"/>
          <c:yMode val="edge"/>
          <c:x val="0.133195100612423"/>
          <c:y val="0.138895920482478"/>
          <c:w val="0.849504702537183"/>
          <c:h val="0.459456167305109"/>
        </c:manualLayout>
      </c:layout>
      <c:barChart>
        <c:barDir val="col"/>
        <c:grouping val="clustered"/>
        <c:varyColors val="0"/>
        <c:ser>
          <c:idx val="0"/>
          <c:order val="0"/>
          <c:tx>
            <c:strRef>
              <c:f>'Single-core'!$C$2</c:f>
              <c:strCache>
                <c:ptCount val="1"/>
                <c:pt idx="0">
                  <c:v>8ms - RLTL</c:v>
                </c:pt>
              </c:strCache>
            </c:strRef>
          </c:tx>
          <c:spPr>
            <a:solidFill>
              <a:srgbClr val="0066FF"/>
            </a:solidFill>
            <a:ln>
              <a:solidFill>
                <a:schemeClr val="tx1"/>
              </a:solidFill>
            </a:ln>
            <a:effectLst/>
          </c:spPr>
          <c:invertIfNegative val="0"/>
          <c:cat>
            <c:strRef>
              <c:f>'Single-core'!$B$3:$B$25</c:f>
              <c:strCache>
                <c:ptCount val="23"/>
                <c:pt idx="0">
                  <c:v>tpch6</c:v>
                </c:pt>
                <c:pt idx="1">
                  <c:v>apache20</c:v>
                </c:pt>
                <c:pt idx="2">
                  <c:v>GemsFDTD</c:v>
                </c:pt>
                <c:pt idx="3">
                  <c:v>mcf</c:v>
                </c:pt>
                <c:pt idx="4">
                  <c:v>sphinx3</c:v>
                </c:pt>
                <c:pt idx="5">
                  <c:v>tpch2</c:v>
                </c:pt>
                <c:pt idx="6">
                  <c:v>astar</c:v>
                </c:pt>
                <c:pt idx="7">
                  <c:v>hmmer</c:v>
                </c:pt>
                <c:pt idx="8">
                  <c:v>milc</c:v>
                </c:pt>
                <c:pt idx="9">
                  <c:v>bwaves</c:v>
                </c:pt>
                <c:pt idx="10">
                  <c:v>lbm</c:v>
                </c:pt>
                <c:pt idx="11">
                  <c:v>omnetpp</c:v>
                </c:pt>
                <c:pt idx="12">
                  <c:v>tonto</c:v>
                </c:pt>
                <c:pt idx="13">
                  <c:v>bzip2</c:v>
                </c:pt>
                <c:pt idx="14">
                  <c:v>leslie3d</c:v>
                </c:pt>
                <c:pt idx="15">
                  <c:v>sjeng</c:v>
                </c:pt>
                <c:pt idx="16">
                  <c:v>tpcc64</c:v>
                </c:pt>
                <c:pt idx="17">
                  <c:v>cactusADM</c:v>
                </c:pt>
                <c:pt idx="18">
                  <c:v>libquantum</c:v>
                </c:pt>
                <c:pt idx="19">
                  <c:v>soplex</c:v>
                </c:pt>
                <c:pt idx="20">
                  <c:v>tpch17</c:v>
                </c:pt>
                <c:pt idx="21">
                  <c:v>STREAMcopy</c:v>
                </c:pt>
                <c:pt idx="22">
                  <c:v>AVG</c:v>
                </c:pt>
              </c:strCache>
            </c:strRef>
          </c:cat>
          <c:val>
            <c:numRef>
              <c:f>'Single-core'!$C$3:$C$25</c:f>
              <c:numCache>
                <c:formatCode>0.00%</c:formatCode>
                <c:ptCount val="23"/>
                <c:pt idx="0">
                  <c:v>0.907331490972668</c:v>
                </c:pt>
                <c:pt idx="1">
                  <c:v>0.932968328489173</c:v>
                </c:pt>
                <c:pt idx="2">
                  <c:v>0.884037067242037</c:v>
                </c:pt>
                <c:pt idx="3">
                  <c:v>0.994542587376825</c:v>
                </c:pt>
                <c:pt idx="4">
                  <c:v>0.981738023405162</c:v>
                </c:pt>
                <c:pt idx="5">
                  <c:v>0.903260015442537</c:v>
                </c:pt>
                <c:pt idx="6">
                  <c:v>0.902190424065396</c:v>
                </c:pt>
                <c:pt idx="7">
                  <c:v>0.0</c:v>
                </c:pt>
                <c:pt idx="8">
                  <c:v>0.707663753887621</c:v>
                </c:pt>
                <c:pt idx="9">
                  <c:v>0.948456021541296</c:v>
                </c:pt>
                <c:pt idx="10">
                  <c:v>0.973099196018874</c:v>
                </c:pt>
                <c:pt idx="11">
                  <c:v>0.965982793037846</c:v>
                </c:pt>
                <c:pt idx="12">
                  <c:v>0.954063172305887</c:v>
                </c:pt>
                <c:pt idx="13">
                  <c:v>0.863133467438986</c:v>
                </c:pt>
                <c:pt idx="14">
                  <c:v>0.953888249668991</c:v>
                </c:pt>
                <c:pt idx="15">
                  <c:v>0.628487796112442</c:v>
                </c:pt>
                <c:pt idx="16">
                  <c:v>0.911890541185365</c:v>
                </c:pt>
                <c:pt idx="17">
                  <c:v>0.985433070731995</c:v>
                </c:pt>
                <c:pt idx="18">
                  <c:v>0.93090278037133</c:v>
                </c:pt>
                <c:pt idx="19">
                  <c:v>0.922442171401304</c:v>
                </c:pt>
                <c:pt idx="20">
                  <c:v>0.904113021870886</c:v>
                </c:pt>
                <c:pt idx="21">
                  <c:v>0.770489194757796</c:v>
                </c:pt>
                <c:pt idx="22">
                  <c:v>0.860277871242019</c:v>
                </c:pt>
              </c:numCache>
            </c:numRef>
          </c:val>
        </c:ser>
        <c:dLbls>
          <c:showLegendKey val="0"/>
          <c:showVal val="0"/>
          <c:showCatName val="0"/>
          <c:showSerName val="0"/>
          <c:showPercent val="0"/>
          <c:showBubbleSize val="0"/>
        </c:dLbls>
        <c:gapWidth val="84"/>
        <c:overlap val="-21"/>
        <c:axId val="1954103176"/>
        <c:axId val="1954147880"/>
      </c:barChart>
      <c:catAx>
        <c:axId val="1954103176"/>
        <c:scaling>
          <c:orientation val="minMax"/>
        </c:scaling>
        <c:delete val="0"/>
        <c:axPos val="b"/>
        <c:numFmt formatCode="General" sourceLinked="1"/>
        <c:majorTickMark val="out"/>
        <c:minorTickMark val="none"/>
        <c:tickLblPos val="nextTo"/>
        <c:spPr>
          <a:noFill/>
          <a:ln w="9525" cap="flat" cmpd="sng" algn="ctr">
            <a:solidFill>
              <a:schemeClr val="tx1"/>
            </a:solidFill>
            <a:round/>
          </a:ln>
          <a:effectLst/>
        </c:spPr>
        <c:txPr>
          <a:bodyPr rot="-2700000" spcFirstLastPara="1" vertOverflow="ellipsis" vert="horz" wrap="square" anchor="ctr" anchorCtr="1"/>
          <a:lstStyle/>
          <a:p>
            <a:pPr>
              <a:defRPr sz="1600" b="0" i="0" u="none" strike="noStrike" kern="1200" cap="none" spc="0" normalizeH="0" baseline="0">
                <a:solidFill>
                  <a:sysClr val="windowText" lastClr="000000"/>
                </a:solidFill>
                <a:latin typeface="Cambria" panose="02040503050406030204" pitchFamily="18" charset="0"/>
                <a:ea typeface="+mn-ea"/>
                <a:cs typeface="Times New Roman" panose="02020603050405020304" pitchFamily="18" charset="0"/>
              </a:defRPr>
            </a:pPr>
            <a:endParaRPr lang="en-US"/>
          </a:p>
        </c:txPr>
        <c:crossAx val="1954147880"/>
        <c:crosses val="autoZero"/>
        <c:auto val="1"/>
        <c:lblAlgn val="ctr"/>
        <c:lblOffset val="100"/>
        <c:noMultiLvlLbl val="0"/>
      </c:catAx>
      <c:valAx>
        <c:axId val="1954147880"/>
        <c:scaling>
          <c:orientation val="minMax"/>
          <c:max val="1.0"/>
        </c:scaling>
        <c:delete val="0"/>
        <c:axPos val="l"/>
        <c:majorGridlines>
          <c:spPr>
            <a:ln w="9525" cap="flat" cmpd="sng" algn="ctr">
              <a:solidFill>
                <a:schemeClr val="tx1">
                  <a:lumMod val="15000"/>
                  <a:lumOff val="85000"/>
                </a:schemeClr>
              </a:solidFill>
              <a:round/>
            </a:ln>
            <a:effectLst/>
          </c:spPr>
        </c:majorGridlines>
        <c:minorGridlines>
          <c:spPr>
            <a:ln w="9525" cap="flat" cmpd="sng" algn="ctr">
              <a:noFill/>
              <a:round/>
            </a:ln>
            <a:effectLst/>
          </c:spPr>
        </c:minorGridlines>
        <c:title>
          <c:tx>
            <c:rich>
              <a:bodyPr rot="-5400000" spcFirstLastPara="1" vertOverflow="ellipsis" vert="horz" wrap="square" anchor="ctr" anchorCtr="1"/>
              <a:lstStyle/>
              <a:p>
                <a:pPr>
                  <a:defRPr sz="2000" b="1" i="0" u="none" strike="noStrike" kern="1200" cap="none" baseline="0">
                    <a:solidFill>
                      <a:sysClr val="windowText" lastClr="000000"/>
                    </a:solidFill>
                    <a:latin typeface="Cambria" panose="02040503050406030204" pitchFamily="18" charset="0"/>
                    <a:ea typeface="+mn-ea"/>
                    <a:cs typeface="Times New Roman" panose="02020603050405020304" pitchFamily="18" charset="0"/>
                  </a:defRPr>
                </a:pPr>
                <a:r>
                  <a:rPr lang="en-US" sz="2000" b="1" cap="none" baseline="0">
                    <a:latin typeface="Cambria" panose="02040503050406030204" pitchFamily="18" charset="0"/>
                  </a:rPr>
                  <a:t>Fraction of </a:t>
                </a:r>
                <a:r>
                  <a:rPr lang="tr-TR" sz="2000" b="1" cap="none" baseline="0">
                    <a:latin typeface="Cambria" panose="02040503050406030204" pitchFamily="18" charset="0"/>
                  </a:rPr>
                  <a:t>Accesses</a:t>
                </a:r>
                <a:endParaRPr lang="en-US" sz="2000" b="1" cap="none" baseline="0">
                  <a:latin typeface="Cambria" panose="02040503050406030204" pitchFamily="18" charset="0"/>
                </a:endParaRPr>
              </a:p>
            </c:rich>
          </c:tx>
          <c:layout>
            <c:manualLayout>
              <c:xMode val="edge"/>
              <c:yMode val="edge"/>
              <c:x val="0.00733281644865227"/>
              <c:y val="0.138895813437447"/>
            </c:manualLayout>
          </c:layout>
          <c:overlay val="0"/>
          <c:spPr>
            <a:noFill/>
            <a:ln>
              <a:noFill/>
            </a:ln>
            <a:effectLst/>
          </c:spPr>
        </c:title>
        <c:numFmt formatCode="0%" sourceLinked="0"/>
        <c:majorTickMark val="none"/>
        <c:minorTickMark val="none"/>
        <c:tickLblPos val="nextTo"/>
        <c:spPr>
          <a:noFill/>
          <a:ln>
            <a:solidFill>
              <a:schemeClr val="tx1"/>
            </a:solidFill>
          </a:ln>
          <a:effectLst/>
        </c:spPr>
        <c:txPr>
          <a:bodyPr rot="-60000000" spcFirstLastPara="1" vertOverflow="ellipsis" vert="horz" wrap="square" anchor="ctr" anchorCtr="1"/>
          <a:lstStyle/>
          <a:p>
            <a:pPr>
              <a:defRPr sz="1800" b="0" i="0" u="none" strike="noStrike" kern="1200" baseline="0">
                <a:solidFill>
                  <a:sysClr val="windowText" lastClr="000000"/>
                </a:solidFill>
                <a:latin typeface="Cambria" panose="02040503050406030204" pitchFamily="18" charset="0"/>
                <a:ea typeface="+mn-ea"/>
                <a:cs typeface="Times New Roman" panose="02020603050405020304" pitchFamily="18" charset="0"/>
              </a:defRPr>
            </a:pPr>
            <a:endParaRPr lang="en-US"/>
          </a:p>
        </c:txPr>
        <c:crossAx val="1954103176"/>
        <c:crosses val="autoZero"/>
        <c:crossBetween val="between"/>
        <c:majorUnit val="0.2"/>
      </c:valAx>
      <c:spPr>
        <a:noFill/>
        <a:ln>
          <a:noFill/>
        </a:ln>
        <a:effectLst/>
      </c:spPr>
    </c:plotArea>
    <c:plotVisOnly val="1"/>
    <c:dispBlanksAs val="gap"/>
    <c:showDLblsOverMax val="0"/>
  </c:chart>
  <c:spPr>
    <a:solidFill>
      <a:schemeClr val="bg1"/>
    </a:solidFill>
    <a:ln w="9525" cap="flat" cmpd="sng" algn="ctr">
      <a:noFill/>
      <a:round/>
    </a:ln>
    <a:effectLst/>
  </c:spPr>
  <c:txPr>
    <a:bodyPr/>
    <a:lstStyle/>
    <a:p>
      <a:pPr>
        <a:defRPr sz="1800">
          <a:solidFill>
            <a:sysClr val="windowText" lastClr="000000"/>
          </a:solidFill>
          <a:latin typeface="Times New Roman" panose="02020603050405020304" pitchFamily="18" charset="0"/>
          <a:cs typeface="Times New Roman" panose="02020603050405020304" pitchFamily="18" charset="0"/>
        </a:defRPr>
      </a:pPr>
      <a:endParaRPr lang="en-US"/>
    </a:p>
  </c:txPr>
  <c:externalData r:id="rId1">
    <c:autoUpdate val="0"/>
  </c:externalData>
</c:chartSpace>
</file>

<file path=ppt/charts/chart23.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1"/>
    </mc:Choice>
    <mc:Fallback>
      <c:style val="1"/>
    </mc:Fallback>
  </mc:AlternateContent>
  <c:chart>
    <c:autoTitleDeleted val="1"/>
    <c:plotArea>
      <c:layout>
        <c:manualLayout>
          <c:layoutTarget val="inner"/>
          <c:xMode val="edge"/>
          <c:yMode val="edge"/>
          <c:x val="0.133306708721999"/>
          <c:y val="0.202065251483999"/>
          <c:w val="0.856434625976129"/>
          <c:h val="0.396286842499485"/>
        </c:manualLayout>
      </c:layout>
      <c:barChart>
        <c:barDir val="col"/>
        <c:grouping val="clustered"/>
        <c:varyColors val="0"/>
        <c:ser>
          <c:idx val="0"/>
          <c:order val="0"/>
          <c:tx>
            <c:strRef>
              <c:f>'[rltl.xlsx]eight-core'!$C$2</c:f>
              <c:strCache>
                <c:ptCount val="1"/>
                <c:pt idx="0">
                  <c:v>8ms - RLTL</c:v>
                </c:pt>
              </c:strCache>
            </c:strRef>
          </c:tx>
          <c:spPr>
            <a:solidFill>
              <a:srgbClr val="0066FF"/>
            </a:solidFill>
            <a:ln>
              <a:solidFill>
                <a:schemeClr val="tx1"/>
              </a:solidFill>
            </a:ln>
            <a:effectLst/>
          </c:spPr>
          <c:invertIfNegative val="0"/>
          <c:cat>
            <c:strRef>
              <c:f>'[rltl.xlsx]eight-core'!$B$3:$B$23</c:f>
              <c:strCache>
                <c:ptCount val="21"/>
                <c:pt idx="0">
                  <c:v>w1</c:v>
                </c:pt>
                <c:pt idx="1">
                  <c:v>w2</c:v>
                </c:pt>
                <c:pt idx="2">
                  <c:v>w3</c:v>
                </c:pt>
                <c:pt idx="3">
                  <c:v>w4</c:v>
                </c:pt>
                <c:pt idx="4">
                  <c:v>w5</c:v>
                </c:pt>
                <c:pt idx="5">
                  <c:v>w6</c:v>
                </c:pt>
                <c:pt idx="6">
                  <c:v>w7</c:v>
                </c:pt>
                <c:pt idx="7">
                  <c:v>w8</c:v>
                </c:pt>
                <c:pt idx="8">
                  <c:v>w9</c:v>
                </c:pt>
                <c:pt idx="9">
                  <c:v>w10</c:v>
                </c:pt>
                <c:pt idx="10">
                  <c:v>w11</c:v>
                </c:pt>
                <c:pt idx="11">
                  <c:v>w12</c:v>
                </c:pt>
                <c:pt idx="12">
                  <c:v>w13</c:v>
                </c:pt>
                <c:pt idx="13">
                  <c:v>w14</c:v>
                </c:pt>
                <c:pt idx="14">
                  <c:v>w15</c:v>
                </c:pt>
                <c:pt idx="15">
                  <c:v>w16</c:v>
                </c:pt>
                <c:pt idx="16">
                  <c:v>w17</c:v>
                </c:pt>
                <c:pt idx="17">
                  <c:v>w18</c:v>
                </c:pt>
                <c:pt idx="18">
                  <c:v>w19</c:v>
                </c:pt>
                <c:pt idx="19">
                  <c:v>w20</c:v>
                </c:pt>
                <c:pt idx="20">
                  <c:v>AVG</c:v>
                </c:pt>
              </c:strCache>
            </c:strRef>
          </c:cat>
          <c:val>
            <c:numRef>
              <c:f>'[rltl.xlsx]eight-core'!$C$3:$C$23</c:f>
              <c:numCache>
                <c:formatCode>0.00%</c:formatCode>
                <c:ptCount val="21"/>
                <c:pt idx="0">
                  <c:v>0.96968206026654</c:v>
                </c:pt>
                <c:pt idx="1">
                  <c:v>0.972056610354508</c:v>
                </c:pt>
                <c:pt idx="2">
                  <c:v>0.974515570377754</c:v>
                </c:pt>
                <c:pt idx="3">
                  <c:v>0.975160445858161</c:v>
                </c:pt>
                <c:pt idx="4">
                  <c:v>0.970310793153458</c:v>
                </c:pt>
                <c:pt idx="5">
                  <c:v>0.979310512224485</c:v>
                </c:pt>
                <c:pt idx="6">
                  <c:v>0.962087055621181</c:v>
                </c:pt>
                <c:pt idx="7">
                  <c:v>0.982688216680437</c:v>
                </c:pt>
                <c:pt idx="8">
                  <c:v>0.98324291175808</c:v>
                </c:pt>
                <c:pt idx="9">
                  <c:v>0.95924334210099</c:v>
                </c:pt>
                <c:pt idx="10">
                  <c:v>0.985659097800593</c:v>
                </c:pt>
                <c:pt idx="11">
                  <c:v>0.977745475226872</c:v>
                </c:pt>
                <c:pt idx="12">
                  <c:v>0.969620212431317</c:v>
                </c:pt>
                <c:pt idx="13">
                  <c:v>0.991408563406414</c:v>
                </c:pt>
                <c:pt idx="14">
                  <c:v>0.967962823983563</c:v>
                </c:pt>
                <c:pt idx="15">
                  <c:v>0.966061760944065</c:v>
                </c:pt>
                <c:pt idx="16">
                  <c:v>0.981675384188473</c:v>
                </c:pt>
                <c:pt idx="17">
                  <c:v>0.965541657984534</c:v>
                </c:pt>
                <c:pt idx="18">
                  <c:v>0.969902262515524</c:v>
                </c:pt>
                <c:pt idx="19">
                  <c:v>0.990859156803218</c:v>
                </c:pt>
                <c:pt idx="20">
                  <c:v>0.974736695684009</c:v>
                </c:pt>
              </c:numCache>
            </c:numRef>
          </c:val>
        </c:ser>
        <c:dLbls>
          <c:showLegendKey val="0"/>
          <c:showVal val="0"/>
          <c:showCatName val="0"/>
          <c:showSerName val="0"/>
          <c:showPercent val="0"/>
          <c:showBubbleSize val="0"/>
        </c:dLbls>
        <c:gapWidth val="84"/>
        <c:overlap val="-21"/>
        <c:axId val="1953849704"/>
        <c:axId val="1953842296"/>
      </c:barChart>
      <c:catAx>
        <c:axId val="1953849704"/>
        <c:scaling>
          <c:orientation val="minMax"/>
        </c:scaling>
        <c:delete val="0"/>
        <c:axPos val="b"/>
        <c:numFmt formatCode="General" sourceLinked="1"/>
        <c:majorTickMark val="out"/>
        <c:minorTickMark val="none"/>
        <c:tickLblPos val="nextTo"/>
        <c:spPr>
          <a:noFill/>
          <a:ln w="9525" cap="flat" cmpd="sng" algn="ctr">
            <a:solidFill>
              <a:schemeClr val="tx1"/>
            </a:solidFill>
            <a:round/>
          </a:ln>
          <a:effectLst/>
        </c:spPr>
        <c:txPr>
          <a:bodyPr rot="-2700000" spcFirstLastPara="1" vertOverflow="ellipsis" wrap="square" anchor="ctr" anchorCtr="1"/>
          <a:lstStyle/>
          <a:p>
            <a:pPr>
              <a:defRPr sz="1600" b="0" i="0" u="none" strike="noStrike" kern="1200" cap="none" spc="0" normalizeH="0" baseline="0">
                <a:solidFill>
                  <a:sysClr val="windowText" lastClr="000000"/>
                </a:solidFill>
                <a:latin typeface="Cambria" panose="02040503050406030204" pitchFamily="18" charset="0"/>
                <a:ea typeface="+mn-ea"/>
                <a:cs typeface="Times New Roman" panose="02020603050405020304" pitchFamily="18" charset="0"/>
              </a:defRPr>
            </a:pPr>
            <a:endParaRPr lang="en-US"/>
          </a:p>
        </c:txPr>
        <c:crossAx val="1953842296"/>
        <c:crosses val="autoZero"/>
        <c:auto val="1"/>
        <c:lblAlgn val="ctr"/>
        <c:lblOffset val="100"/>
        <c:noMultiLvlLbl val="0"/>
      </c:catAx>
      <c:valAx>
        <c:axId val="1953842296"/>
        <c:scaling>
          <c:orientation val="minMax"/>
          <c:max val="1.0"/>
          <c:min val="0.0"/>
        </c:scaling>
        <c:delete val="0"/>
        <c:axPos val="l"/>
        <c:majorGridlines>
          <c:spPr>
            <a:ln w="9525" cap="flat" cmpd="sng" algn="ctr">
              <a:solidFill>
                <a:schemeClr val="tx1">
                  <a:lumMod val="15000"/>
                  <a:lumOff val="85000"/>
                </a:schemeClr>
              </a:solidFill>
              <a:round/>
            </a:ln>
            <a:effectLst/>
          </c:spPr>
        </c:majorGridlines>
        <c:minorGridlines>
          <c:spPr>
            <a:ln w="9525" cap="flat" cmpd="sng" algn="ctr">
              <a:noFill/>
              <a:round/>
            </a:ln>
            <a:effectLst/>
          </c:spPr>
        </c:minorGridlines>
        <c:title>
          <c:tx>
            <c:rich>
              <a:bodyPr rot="-5400000" spcFirstLastPara="1" vertOverflow="ellipsis" vert="horz" wrap="square" anchor="ctr" anchorCtr="1"/>
              <a:lstStyle/>
              <a:p>
                <a:pPr>
                  <a:defRPr sz="2000" b="1" i="0" u="none" strike="noStrike" kern="1200" cap="none" baseline="0">
                    <a:solidFill>
                      <a:sysClr val="windowText" lastClr="000000"/>
                    </a:solidFill>
                    <a:latin typeface="Cambria" panose="02040503050406030204" pitchFamily="18" charset="0"/>
                    <a:ea typeface="+mn-ea"/>
                    <a:cs typeface="Times New Roman" panose="02020603050405020304" pitchFamily="18" charset="0"/>
                  </a:defRPr>
                </a:pPr>
                <a:r>
                  <a:rPr lang="en-US" sz="2000" b="1" cap="none" baseline="0">
                    <a:latin typeface="Cambria" panose="02040503050406030204" pitchFamily="18" charset="0"/>
                  </a:rPr>
                  <a:t>Fraction of </a:t>
                </a:r>
                <a:r>
                  <a:rPr lang="tr-TR" sz="2000" b="1" cap="none" baseline="0">
                    <a:latin typeface="Cambria" panose="02040503050406030204" pitchFamily="18" charset="0"/>
                  </a:rPr>
                  <a:t>Accesses</a:t>
                </a:r>
                <a:endParaRPr lang="en-US" sz="2000" b="1" cap="none" baseline="0">
                  <a:latin typeface="Cambria" panose="02040503050406030204" pitchFamily="18" charset="0"/>
                </a:endParaRPr>
              </a:p>
            </c:rich>
          </c:tx>
          <c:layout>
            <c:manualLayout>
              <c:xMode val="edge"/>
              <c:yMode val="edge"/>
              <c:x val="0.00733281644865227"/>
              <c:y val="0.138895813437447"/>
            </c:manualLayout>
          </c:layout>
          <c:overlay val="0"/>
          <c:spPr>
            <a:noFill/>
            <a:ln>
              <a:noFill/>
            </a:ln>
            <a:effectLst/>
          </c:spPr>
        </c:title>
        <c:numFmt formatCode="0%" sourceLinked="0"/>
        <c:majorTickMark val="none"/>
        <c:minorTickMark val="none"/>
        <c:tickLblPos val="nextTo"/>
        <c:spPr>
          <a:noFill/>
          <a:ln>
            <a:solidFill>
              <a:schemeClr val="tx1"/>
            </a:solidFill>
          </a:ln>
          <a:effectLst/>
        </c:spPr>
        <c:txPr>
          <a:bodyPr rot="-60000000" spcFirstLastPara="1" vertOverflow="ellipsis" vert="horz" wrap="square" anchor="ctr" anchorCtr="1"/>
          <a:lstStyle/>
          <a:p>
            <a:pPr>
              <a:defRPr sz="1800" b="0" i="0" u="none" strike="noStrike" kern="1200" baseline="0">
                <a:solidFill>
                  <a:sysClr val="windowText" lastClr="000000"/>
                </a:solidFill>
                <a:latin typeface="Cambria" panose="02040503050406030204" pitchFamily="18" charset="0"/>
                <a:ea typeface="+mn-ea"/>
                <a:cs typeface="Times New Roman" panose="02020603050405020304" pitchFamily="18" charset="0"/>
              </a:defRPr>
            </a:pPr>
            <a:endParaRPr lang="en-US"/>
          </a:p>
        </c:txPr>
        <c:crossAx val="1953849704"/>
        <c:crosses val="autoZero"/>
        <c:crossBetween val="between"/>
        <c:majorUnit val="0.2"/>
      </c:valAx>
      <c:spPr>
        <a:noFill/>
        <a:ln>
          <a:noFill/>
        </a:ln>
        <a:effectLst/>
      </c:spPr>
    </c:plotArea>
    <c:plotVisOnly val="1"/>
    <c:dispBlanksAs val="gap"/>
    <c:showDLblsOverMax val="0"/>
  </c:chart>
  <c:spPr>
    <a:solidFill>
      <a:schemeClr val="bg1"/>
    </a:solidFill>
    <a:ln w="9525" cap="flat" cmpd="sng" algn="ctr">
      <a:noFill/>
      <a:round/>
    </a:ln>
    <a:effectLst/>
  </c:spPr>
  <c:txPr>
    <a:bodyPr/>
    <a:lstStyle/>
    <a:p>
      <a:pPr>
        <a:defRPr sz="1800">
          <a:solidFill>
            <a:sysClr val="windowText" lastClr="000000"/>
          </a:solidFill>
          <a:latin typeface="Times New Roman" panose="02020603050405020304" pitchFamily="18" charset="0"/>
          <a:cs typeface="Times New Roman" panose="02020603050405020304" pitchFamily="18" charset="0"/>
        </a:defRPr>
      </a:pPr>
      <a:endParaRPr lang="en-US"/>
    </a:p>
  </c:txPr>
  <c:externalData r:id="rId1">
    <c:autoUpdate val="0"/>
  </c:externalData>
</c:chartSpace>
</file>

<file path=ppt/charts/chart24.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1"/>
    </mc:Choice>
    <mc:Fallback>
      <c:style val="1"/>
    </mc:Fallback>
  </mc:AlternateContent>
  <c:chart>
    <c:autoTitleDeleted val="1"/>
    <c:plotArea>
      <c:layout>
        <c:manualLayout>
          <c:layoutTarget val="inner"/>
          <c:xMode val="edge"/>
          <c:yMode val="edge"/>
          <c:x val="0.138310621449835"/>
          <c:y val="0.030652054687194"/>
          <c:w val="0.859760597443429"/>
          <c:h val="0.578518609432052"/>
        </c:manualLayout>
      </c:layout>
      <c:barChart>
        <c:barDir val="col"/>
        <c:grouping val="clustered"/>
        <c:varyColors val="0"/>
        <c:ser>
          <c:idx val="0"/>
          <c:order val="0"/>
          <c:tx>
            <c:strRef>
              <c:f>'[results_ipc.xlsx]Single-core (RMPKC)'!$C$2</c:f>
              <c:strCache>
                <c:ptCount val="1"/>
                <c:pt idx="0">
                  <c:v>NUAT</c:v>
                </c:pt>
              </c:strCache>
            </c:strRef>
          </c:tx>
          <c:spPr>
            <a:solidFill>
              <a:schemeClr val="bg1">
                <a:lumMod val="75000"/>
              </a:schemeClr>
            </a:solidFill>
            <a:ln>
              <a:solidFill>
                <a:schemeClr val="tx1"/>
              </a:solidFill>
            </a:ln>
            <a:effectLst/>
          </c:spPr>
          <c:invertIfNegative val="0"/>
          <c:cat>
            <c:strRef>
              <c:f>'[results_ipc.xlsx]Single-core (RMPKC)'!$B$15:$B$25</c:f>
              <c:strCache>
                <c:ptCount val="11"/>
                <c:pt idx="0">
                  <c:v>milc</c:v>
                </c:pt>
                <c:pt idx="1">
                  <c:v>bwaves</c:v>
                </c:pt>
                <c:pt idx="2">
                  <c:v>apache20</c:v>
                </c:pt>
                <c:pt idx="3">
                  <c:v>soplex</c:v>
                </c:pt>
                <c:pt idx="4">
                  <c:v>leslie3d</c:v>
                </c:pt>
                <c:pt idx="5">
                  <c:v>cactusADM</c:v>
                </c:pt>
                <c:pt idx="6">
                  <c:v>lbm</c:v>
                </c:pt>
                <c:pt idx="7">
                  <c:v>omnetpp</c:v>
                </c:pt>
                <c:pt idx="8">
                  <c:v>GemsFDTD</c:v>
                </c:pt>
                <c:pt idx="9">
                  <c:v>mcf</c:v>
                </c:pt>
                <c:pt idx="10">
                  <c:v>AVG - ALL 22</c:v>
                </c:pt>
              </c:strCache>
              <c:extLst>
                <c:ext xmlns:c15="http://schemas.microsoft.com/office/drawing/2012/chart" uri="{02D57815-91ED-43cb-92C2-25804820EDAC}">
                  <c15:fullRef>
                    <c15:sqref>'Single-core (RMPKC)'!$B$3:$B$25</c15:sqref>
                  </c15:fullRef>
                </c:ext>
              </c:extLst>
            </c:strRef>
          </c:cat>
          <c:val>
            <c:numRef>
              <c:f>'[results_ipc.xlsx]Single-core (RMPKC)'!$C$15:$C$25</c:f>
              <c:numCache>
                <c:formatCode>0.00%</c:formatCode>
                <c:ptCount val="11"/>
                <c:pt idx="0">
                  <c:v>0.0121191527919355</c:v>
                </c:pt>
                <c:pt idx="1">
                  <c:v>0.0226032735775528</c:v>
                </c:pt>
                <c:pt idx="2">
                  <c:v>0.00523062291963838</c:v>
                </c:pt>
                <c:pt idx="3">
                  <c:v>0.0187003901520248</c:v>
                </c:pt>
                <c:pt idx="4">
                  <c:v>0.0201998023932375</c:v>
                </c:pt>
                <c:pt idx="5">
                  <c:v>0.0143042912873863</c:v>
                </c:pt>
                <c:pt idx="6">
                  <c:v>0.018094731240021</c:v>
                </c:pt>
                <c:pt idx="7">
                  <c:v>0.0163692047734716</c:v>
                </c:pt>
                <c:pt idx="8">
                  <c:v>0.0248273594212429</c:v>
                </c:pt>
                <c:pt idx="9">
                  <c:v>0.0311222885884943</c:v>
                </c:pt>
                <c:pt idx="10">
                  <c:v>0.0110918181313397</c:v>
                </c:pt>
              </c:numCache>
              <c:extLst>
                <c:ext xmlns:c15="http://schemas.microsoft.com/office/drawing/2012/chart" uri="{02D57815-91ED-43cb-92C2-25804820EDAC}">
                  <c15:fullRef>
                    <c15:sqref>'Single-core (RMPKC)'!$C$3:$C$25</c15:sqref>
                  </c15:fullRef>
                </c:ext>
              </c:extLst>
            </c:numRef>
          </c:val>
        </c:ser>
        <c:ser>
          <c:idx val="1"/>
          <c:order val="1"/>
          <c:tx>
            <c:strRef>
              <c:f>'[results_ipc.xlsx]Single-core (RMPKC)'!$D$2</c:f>
              <c:strCache>
                <c:ptCount val="1"/>
                <c:pt idx="0">
                  <c:v>ChargeCache</c:v>
                </c:pt>
              </c:strCache>
            </c:strRef>
          </c:tx>
          <c:spPr>
            <a:solidFill>
              <a:srgbClr val="FF0066"/>
            </a:solidFill>
            <a:ln>
              <a:solidFill>
                <a:schemeClr val="tx1"/>
              </a:solidFill>
            </a:ln>
            <a:effectLst/>
          </c:spPr>
          <c:invertIfNegative val="0"/>
          <c:cat>
            <c:strRef>
              <c:f>'[results_ipc.xlsx]Single-core (RMPKC)'!$B$15:$B$25</c:f>
              <c:strCache>
                <c:ptCount val="11"/>
                <c:pt idx="0">
                  <c:v>milc</c:v>
                </c:pt>
                <c:pt idx="1">
                  <c:v>bwaves</c:v>
                </c:pt>
                <c:pt idx="2">
                  <c:v>apache20</c:v>
                </c:pt>
                <c:pt idx="3">
                  <c:v>soplex</c:v>
                </c:pt>
                <c:pt idx="4">
                  <c:v>leslie3d</c:v>
                </c:pt>
                <c:pt idx="5">
                  <c:v>cactusADM</c:v>
                </c:pt>
                <c:pt idx="6">
                  <c:v>lbm</c:v>
                </c:pt>
                <c:pt idx="7">
                  <c:v>omnetpp</c:v>
                </c:pt>
                <c:pt idx="8">
                  <c:v>GemsFDTD</c:v>
                </c:pt>
                <c:pt idx="9">
                  <c:v>mcf</c:v>
                </c:pt>
                <c:pt idx="10">
                  <c:v>AVG - ALL 22</c:v>
                </c:pt>
              </c:strCache>
              <c:extLst>
                <c:ext xmlns:c15="http://schemas.microsoft.com/office/drawing/2012/chart" uri="{02D57815-91ED-43cb-92C2-25804820EDAC}">
                  <c15:fullRef>
                    <c15:sqref>'Single-core (RMPKC)'!$B$3:$B$25</c15:sqref>
                  </c15:fullRef>
                </c:ext>
              </c:extLst>
            </c:strRef>
          </c:cat>
          <c:val>
            <c:numRef>
              <c:f>'[results_ipc.xlsx]Single-core (RMPKC)'!$D$15:$D$25</c:f>
              <c:numCache>
                <c:formatCode>0.00%</c:formatCode>
                <c:ptCount val="11"/>
                <c:pt idx="0">
                  <c:v>0.0205006229471061</c:v>
                </c:pt>
                <c:pt idx="1">
                  <c:v>0.0771628994544038</c:v>
                </c:pt>
                <c:pt idx="2">
                  <c:v>0.00475511174512588</c:v>
                </c:pt>
                <c:pt idx="3">
                  <c:v>0.0433203282658414</c:v>
                </c:pt>
                <c:pt idx="4">
                  <c:v>0.0507190690525854</c:v>
                </c:pt>
                <c:pt idx="5">
                  <c:v>0.0461638491547465</c:v>
                </c:pt>
                <c:pt idx="6">
                  <c:v>0.0528649991130032</c:v>
                </c:pt>
                <c:pt idx="7">
                  <c:v>0.014468264864294</c:v>
                </c:pt>
                <c:pt idx="8">
                  <c:v>0.0813877014140085</c:v>
                </c:pt>
                <c:pt idx="9">
                  <c:v>0.0163470606727443</c:v>
                </c:pt>
                <c:pt idx="10">
                  <c:v>0.02131668846751</c:v>
                </c:pt>
              </c:numCache>
              <c:extLst>
                <c:ext xmlns:c15="http://schemas.microsoft.com/office/drawing/2012/chart" uri="{02D57815-91ED-43cb-92C2-25804820EDAC}">
                  <c15:fullRef>
                    <c15:sqref>'Single-core (RMPKC)'!$D$3:$D$25</c15:sqref>
                  </c15:fullRef>
                </c:ext>
              </c:extLst>
            </c:numRef>
          </c:val>
        </c:ser>
        <c:ser>
          <c:idx val="2"/>
          <c:order val="2"/>
          <c:tx>
            <c:strRef>
              <c:f>'[results_ipc.xlsx]Single-core (RMPKC)'!$E$2</c:f>
              <c:strCache>
                <c:ptCount val="1"/>
                <c:pt idx="0">
                  <c:v>ChargeCache + NUAT</c:v>
                </c:pt>
              </c:strCache>
            </c:strRef>
          </c:tx>
          <c:spPr>
            <a:solidFill>
              <a:srgbClr val="0066FF"/>
            </a:solidFill>
            <a:ln>
              <a:solidFill>
                <a:schemeClr val="tx1"/>
              </a:solidFill>
            </a:ln>
            <a:effectLst/>
          </c:spPr>
          <c:invertIfNegative val="0"/>
          <c:cat>
            <c:strRef>
              <c:f>'[results_ipc.xlsx]Single-core (RMPKC)'!$B$15:$B$25</c:f>
              <c:strCache>
                <c:ptCount val="11"/>
                <c:pt idx="0">
                  <c:v>milc</c:v>
                </c:pt>
                <c:pt idx="1">
                  <c:v>bwaves</c:v>
                </c:pt>
                <c:pt idx="2">
                  <c:v>apache20</c:v>
                </c:pt>
                <c:pt idx="3">
                  <c:v>soplex</c:v>
                </c:pt>
                <c:pt idx="4">
                  <c:v>leslie3d</c:v>
                </c:pt>
                <c:pt idx="5">
                  <c:v>cactusADM</c:v>
                </c:pt>
                <c:pt idx="6">
                  <c:v>lbm</c:v>
                </c:pt>
                <c:pt idx="7">
                  <c:v>omnetpp</c:v>
                </c:pt>
                <c:pt idx="8">
                  <c:v>GemsFDTD</c:v>
                </c:pt>
                <c:pt idx="9">
                  <c:v>mcf</c:v>
                </c:pt>
                <c:pt idx="10">
                  <c:v>AVG - ALL 22</c:v>
                </c:pt>
              </c:strCache>
              <c:extLst>
                <c:ext xmlns:c15="http://schemas.microsoft.com/office/drawing/2012/chart" uri="{02D57815-91ED-43cb-92C2-25804820EDAC}">
                  <c15:fullRef>
                    <c15:sqref>'Single-core (RMPKC)'!$B$3:$B$25</c15:sqref>
                  </c15:fullRef>
                </c:ext>
              </c:extLst>
            </c:strRef>
          </c:cat>
          <c:val>
            <c:numRef>
              <c:f>'[results_ipc.xlsx]Single-core (RMPKC)'!$E$15:$E$25</c:f>
              <c:numCache>
                <c:formatCode>0.00%</c:formatCode>
                <c:ptCount val="11"/>
                <c:pt idx="0">
                  <c:v>0.0294484086533016</c:v>
                </c:pt>
                <c:pt idx="1">
                  <c:v>0.0818394388152768</c:v>
                </c:pt>
                <c:pt idx="2">
                  <c:v>0.00951022349025199</c:v>
                </c:pt>
                <c:pt idx="3">
                  <c:v>0.0504506928561819</c:v>
                </c:pt>
                <c:pt idx="4">
                  <c:v>0.0627950378746296</c:v>
                </c:pt>
                <c:pt idx="5">
                  <c:v>0.052665799739922</c:v>
                </c:pt>
                <c:pt idx="6">
                  <c:v>0.0592513748447756</c:v>
                </c:pt>
                <c:pt idx="7">
                  <c:v>0.0283028830921956</c:v>
                </c:pt>
                <c:pt idx="8">
                  <c:v>0.092732653732325</c:v>
                </c:pt>
                <c:pt idx="9">
                  <c:v>0.0462118830556426</c:v>
                </c:pt>
                <c:pt idx="10">
                  <c:v>0.028195786043169</c:v>
                </c:pt>
              </c:numCache>
              <c:extLst>
                <c:ext xmlns:c15="http://schemas.microsoft.com/office/drawing/2012/chart" uri="{02D57815-91ED-43cb-92C2-25804820EDAC}">
                  <c15:fullRef>
                    <c15:sqref>'Single-core (RMPKC)'!$E$3:$E$25</c15:sqref>
                  </c15:fullRef>
                </c:ext>
              </c:extLst>
            </c:numRef>
          </c:val>
        </c:ser>
        <c:ser>
          <c:idx val="3"/>
          <c:order val="3"/>
          <c:tx>
            <c:strRef>
              <c:f>'[results_ipc.xlsx]Single-core (RMPKC)'!$F$2</c:f>
              <c:strCache>
                <c:ptCount val="1"/>
                <c:pt idx="0">
                  <c:v>Low-Latency DRAM</c:v>
                </c:pt>
              </c:strCache>
            </c:strRef>
          </c:tx>
          <c:spPr>
            <a:solidFill>
              <a:schemeClr val="dk1">
                <a:tint val="98500"/>
              </a:schemeClr>
            </a:solidFill>
            <a:ln>
              <a:solidFill>
                <a:schemeClr val="tx1"/>
              </a:solidFill>
            </a:ln>
            <a:effectLst/>
          </c:spPr>
          <c:invertIfNegative val="0"/>
          <c:cat>
            <c:strRef>
              <c:f>'[results_ipc.xlsx]Single-core (RMPKC)'!$B$15:$B$25</c:f>
              <c:strCache>
                <c:ptCount val="11"/>
                <c:pt idx="0">
                  <c:v>milc</c:v>
                </c:pt>
                <c:pt idx="1">
                  <c:v>bwaves</c:v>
                </c:pt>
                <c:pt idx="2">
                  <c:v>apache20</c:v>
                </c:pt>
                <c:pt idx="3">
                  <c:v>soplex</c:v>
                </c:pt>
                <c:pt idx="4">
                  <c:v>leslie3d</c:v>
                </c:pt>
                <c:pt idx="5">
                  <c:v>cactusADM</c:v>
                </c:pt>
                <c:pt idx="6">
                  <c:v>lbm</c:v>
                </c:pt>
                <c:pt idx="7">
                  <c:v>omnetpp</c:v>
                </c:pt>
                <c:pt idx="8">
                  <c:v>GemsFDTD</c:v>
                </c:pt>
                <c:pt idx="9">
                  <c:v>mcf</c:v>
                </c:pt>
                <c:pt idx="10">
                  <c:v>AVG - ALL 22</c:v>
                </c:pt>
              </c:strCache>
              <c:extLst>
                <c:ext xmlns:c15="http://schemas.microsoft.com/office/drawing/2012/chart" uri="{02D57815-91ED-43cb-92C2-25804820EDAC}">
                  <c15:fullRef>
                    <c15:sqref>'Single-core (RMPKC)'!$B$3:$B$25</c15:sqref>
                  </c15:fullRef>
                </c:ext>
              </c:extLst>
            </c:strRef>
          </c:cat>
          <c:val>
            <c:numRef>
              <c:f>'[results_ipc.xlsx]Single-core (RMPKC)'!$F$15:$F$25</c:f>
              <c:numCache>
                <c:formatCode>0.00%</c:formatCode>
                <c:ptCount val="11"/>
                <c:pt idx="0">
                  <c:v>0.057877449314758</c:v>
                </c:pt>
                <c:pt idx="1">
                  <c:v>0.0958690568978957</c:v>
                </c:pt>
                <c:pt idx="2">
                  <c:v>0.0275796481217307</c:v>
                </c:pt>
                <c:pt idx="3">
                  <c:v>0.0839499529126866</c:v>
                </c:pt>
                <c:pt idx="4">
                  <c:v>0.0758590405093864</c:v>
                </c:pt>
                <c:pt idx="5">
                  <c:v>0.0728218465539661</c:v>
                </c:pt>
                <c:pt idx="6">
                  <c:v>0.0722015256342026</c:v>
                </c:pt>
                <c:pt idx="7">
                  <c:v>0.0771992818671454</c:v>
                </c:pt>
                <c:pt idx="8">
                  <c:v>0.11920420914173</c:v>
                </c:pt>
                <c:pt idx="9">
                  <c:v>0.154982709839673</c:v>
                </c:pt>
                <c:pt idx="10">
                  <c:v>0.0475282133325664</c:v>
                </c:pt>
              </c:numCache>
              <c:extLst>
                <c:ext xmlns:c15="http://schemas.microsoft.com/office/drawing/2012/chart" uri="{02D57815-91ED-43cb-92C2-25804820EDAC}">
                  <c15:fullRef>
                    <c15:sqref>'Single-core (RMPKC)'!$F$3:$F$25</c15:sqref>
                  </c15:fullRef>
                </c:ext>
              </c:extLst>
            </c:numRef>
          </c:val>
        </c:ser>
        <c:dLbls>
          <c:showLegendKey val="0"/>
          <c:showVal val="0"/>
          <c:showCatName val="0"/>
          <c:showSerName val="0"/>
          <c:showPercent val="0"/>
          <c:showBubbleSize val="0"/>
        </c:dLbls>
        <c:gapWidth val="269"/>
        <c:axId val="1794961256"/>
        <c:axId val="1797063736"/>
      </c:barChart>
      <c:catAx>
        <c:axId val="1794961256"/>
        <c:scaling>
          <c:orientation val="minMax"/>
        </c:scaling>
        <c:delete val="0"/>
        <c:axPos val="b"/>
        <c:numFmt formatCode="General" sourceLinked="1"/>
        <c:majorTickMark val="out"/>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cap="none" spc="0" normalizeH="0" baseline="0">
                <a:solidFill>
                  <a:schemeClr val="tx1"/>
                </a:solidFill>
                <a:latin typeface="Cambria" panose="02040503050406030204" pitchFamily="18" charset="0"/>
                <a:ea typeface="+mn-ea"/>
                <a:cs typeface="+mn-cs"/>
              </a:defRPr>
            </a:pPr>
            <a:endParaRPr lang="en-US"/>
          </a:p>
        </c:txPr>
        <c:crossAx val="1797063736"/>
        <c:crosses val="autoZero"/>
        <c:auto val="1"/>
        <c:lblAlgn val="ctr"/>
        <c:lblOffset val="100"/>
        <c:noMultiLvlLbl val="0"/>
      </c:catAx>
      <c:valAx>
        <c:axId val="1797063736"/>
        <c:scaling>
          <c:orientation val="minMax"/>
          <c:max val="0.16"/>
        </c:scaling>
        <c:delete val="0"/>
        <c:axPos val="l"/>
        <c:majorGridlines>
          <c:spPr>
            <a:ln w="9525" cap="flat" cmpd="sng" algn="ctr">
              <a:solidFill>
                <a:schemeClr val="bg1">
                  <a:lumMod val="65000"/>
                </a:schemeClr>
              </a:solidFill>
              <a:round/>
            </a:ln>
            <a:effectLst/>
          </c:spPr>
        </c:majorGridlines>
        <c:minorGridlines>
          <c:spPr>
            <a:ln w="9525" cap="flat" cmpd="sng" algn="ctr">
              <a:noFill/>
              <a:round/>
            </a:ln>
            <a:effectLst/>
          </c:spPr>
        </c:minorGridlines>
        <c:title>
          <c:tx>
            <c:rich>
              <a:bodyPr rot="-5400000" spcFirstLastPara="1" vertOverflow="ellipsis" vert="horz" wrap="square" anchor="ctr" anchorCtr="1"/>
              <a:lstStyle/>
              <a:p>
                <a:pPr>
                  <a:defRPr sz="2400" b="1" i="0" u="none" strike="noStrike" kern="1200" cap="none" baseline="0">
                    <a:solidFill>
                      <a:schemeClr val="tx1"/>
                    </a:solidFill>
                    <a:latin typeface="Cambria" panose="02040503050406030204" pitchFamily="18" charset="0"/>
                    <a:ea typeface="+mn-ea"/>
                    <a:cs typeface="+mn-cs"/>
                  </a:defRPr>
                </a:pPr>
                <a:r>
                  <a:rPr lang="en-US" sz="2400" b="1" cap="none" baseline="0">
                    <a:solidFill>
                      <a:schemeClr val="tx1"/>
                    </a:solidFill>
                    <a:latin typeface="Cambria" panose="02040503050406030204" pitchFamily="18" charset="0"/>
                  </a:rPr>
                  <a:t>Speedup</a:t>
                </a:r>
              </a:p>
            </c:rich>
          </c:tx>
          <c:layout/>
          <c:overlay val="0"/>
          <c:spPr>
            <a:noFill/>
            <a:ln>
              <a:noFill/>
            </a:ln>
            <a:effectLst/>
          </c:spPr>
        </c:title>
        <c:numFmt formatCode="0%" sourceLinked="0"/>
        <c:majorTickMark val="none"/>
        <c:minorTickMark val="none"/>
        <c:tickLblPos val="nextTo"/>
        <c:spPr>
          <a:noFill/>
          <a:ln>
            <a:solidFill>
              <a:schemeClr val="tx1"/>
            </a:solidFill>
          </a:ln>
          <a:effectLst/>
        </c:spPr>
        <c:txPr>
          <a:bodyPr rot="-60000000" spcFirstLastPara="1" vertOverflow="ellipsis" vert="horz" wrap="square" anchor="ctr" anchorCtr="1"/>
          <a:lstStyle/>
          <a:p>
            <a:pPr>
              <a:defRPr sz="1800" b="0" i="0" u="none" strike="noStrike" kern="1200" baseline="0">
                <a:solidFill>
                  <a:schemeClr val="tx1"/>
                </a:solidFill>
                <a:latin typeface="Cambria" panose="02040503050406030204" pitchFamily="18" charset="0"/>
                <a:ea typeface="+mn-ea"/>
                <a:cs typeface="+mn-cs"/>
              </a:defRPr>
            </a:pPr>
            <a:endParaRPr lang="en-US"/>
          </a:p>
        </c:txPr>
        <c:crossAx val="1794961256"/>
        <c:crosses val="autoZero"/>
        <c:crossBetween val="between"/>
        <c:majorUnit val="0.04"/>
      </c:valAx>
      <c:spPr>
        <a:noFill/>
        <a:ln>
          <a:noFill/>
        </a:ln>
        <a:effectLst/>
      </c:spPr>
    </c:plotArea>
    <c:plotVisOnly val="1"/>
    <c:dispBlanksAs val="gap"/>
    <c:showDLblsOverMax val="0"/>
  </c:chart>
  <c:spPr>
    <a:solidFill>
      <a:schemeClr val="bg1"/>
    </a:solidFill>
    <a:ln w="9525" cap="flat" cmpd="sng" algn="ctr">
      <a:noFill/>
      <a:round/>
    </a:ln>
    <a:effectLst/>
  </c:spPr>
  <c:txPr>
    <a:bodyPr/>
    <a:lstStyle/>
    <a:p>
      <a:pPr>
        <a:defRPr/>
      </a:pPr>
      <a:endParaRPr lang="en-US"/>
    </a:p>
  </c:txPr>
  <c:externalData r:id="rId1">
    <c:autoUpdate val="0"/>
  </c:externalData>
</c:chartSpace>
</file>

<file path=ppt/charts/chart25.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1"/>
    </mc:Choice>
    <mc:Fallback>
      <c:style val="1"/>
    </mc:Fallback>
  </mc:AlternateContent>
  <c:chart>
    <c:autoTitleDeleted val="1"/>
    <c:plotArea>
      <c:layout>
        <c:manualLayout>
          <c:layoutTarget val="inner"/>
          <c:xMode val="edge"/>
          <c:yMode val="edge"/>
          <c:x val="0.133516622922135"/>
          <c:y val="0.0869353918481591"/>
          <c:w val="0.858873250218723"/>
          <c:h val="0.499736099255299"/>
        </c:manualLayout>
      </c:layout>
      <c:barChart>
        <c:barDir val="col"/>
        <c:grouping val="clustered"/>
        <c:varyColors val="0"/>
        <c:ser>
          <c:idx val="0"/>
          <c:order val="0"/>
          <c:tx>
            <c:strRef>
              <c:f>'[results_ipc.xlsx]Eight-core (RMPKC)'!$C$2</c:f>
              <c:strCache>
                <c:ptCount val="1"/>
                <c:pt idx="0">
                  <c:v>NUAT</c:v>
                </c:pt>
              </c:strCache>
            </c:strRef>
          </c:tx>
          <c:spPr>
            <a:solidFill>
              <a:schemeClr val="bg1">
                <a:lumMod val="75000"/>
              </a:schemeClr>
            </a:solidFill>
            <a:ln>
              <a:solidFill>
                <a:schemeClr val="tx1"/>
              </a:solidFill>
            </a:ln>
            <a:effectLst/>
          </c:spPr>
          <c:invertIfNegative val="0"/>
          <c:cat>
            <c:strRef>
              <c:f>'[results_ipc.xlsx]Eight-core (RMPKC)'!$B$13:$B$23</c:f>
              <c:strCache>
                <c:ptCount val="11"/>
                <c:pt idx="0">
                  <c:v>w3</c:v>
                </c:pt>
                <c:pt idx="1">
                  <c:v>w18</c:v>
                </c:pt>
                <c:pt idx="2">
                  <c:v>w12</c:v>
                </c:pt>
                <c:pt idx="3">
                  <c:v>w9</c:v>
                </c:pt>
                <c:pt idx="4">
                  <c:v>w13</c:v>
                </c:pt>
                <c:pt idx="5">
                  <c:v>w15</c:v>
                </c:pt>
                <c:pt idx="6">
                  <c:v>w8</c:v>
                </c:pt>
                <c:pt idx="7">
                  <c:v>w6</c:v>
                </c:pt>
                <c:pt idx="8">
                  <c:v>w11</c:v>
                </c:pt>
                <c:pt idx="9">
                  <c:v>w17</c:v>
                </c:pt>
                <c:pt idx="10">
                  <c:v>AVG - ALL 20</c:v>
                </c:pt>
              </c:strCache>
              <c:extLst>
                <c:ext xmlns:c15="http://schemas.microsoft.com/office/drawing/2012/chart" uri="{02D57815-91ED-43cb-92C2-25804820EDAC}">
                  <c15:fullRef>
                    <c15:sqref>'Eight-core (RMPKC)'!$B$3:$B$23</c15:sqref>
                  </c15:fullRef>
                </c:ext>
              </c:extLst>
            </c:strRef>
          </c:cat>
          <c:val>
            <c:numRef>
              <c:f>'[results_ipc.xlsx]Eight-core (RMPKC)'!$C$13:$C$23</c:f>
              <c:numCache>
                <c:formatCode>0.00%</c:formatCode>
                <c:ptCount val="11"/>
                <c:pt idx="0">
                  <c:v>0.0239845885040462</c:v>
                </c:pt>
                <c:pt idx="1">
                  <c:v>0.0263293219969383</c:v>
                </c:pt>
                <c:pt idx="2">
                  <c:v>0.0249113773355223</c:v>
                </c:pt>
                <c:pt idx="3">
                  <c:v>0.027070662054397</c:v>
                </c:pt>
                <c:pt idx="4">
                  <c:v>0.0271035369730521</c:v>
                </c:pt>
                <c:pt idx="5">
                  <c:v>0.0264494976421155</c:v>
                </c:pt>
                <c:pt idx="6">
                  <c:v>0.023448169126101</c:v>
                </c:pt>
                <c:pt idx="7">
                  <c:v>0.0245258360581946</c:v>
                </c:pt>
                <c:pt idx="8">
                  <c:v>0.0246896159116279</c:v>
                </c:pt>
                <c:pt idx="9">
                  <c:v>0.0219649918561235</c:v>
                </c:pt>
                <c:pt idx="10">
                  <c:v>0.0247162702034456</c:v>
                </c:pt>
              </c:numCache>
              <c:extLst>
                <c:ext xmlns:c15="http://schemas.microsoft.com/office/drawing/2012/chart" uri="{02D57815-91ED-43cb-92C2-25804820EDAC}">
                  <c15:fullRef>
                    <c15:sqref>'Eight-core (RMPKC)'!$C$3:$C$23</c15:sqref>
                  </c15:fullRef>
                </c:ext>
              </c:extLst>
            </c:numRef>
          </c:val>
        </c:ser>
        <c:ser>
          <c:idx val="1"/>
          <c:order val="1"/>
          <c:tx>
            <c:strRef>
              <c:f>'[results_ipc.xlsx]Eight-core (RMPKC)'!$D$2</c:f>
              <c:strCache>
                <c:ptCount val="1"/>
                <c:pt idx="0">
                  <c:v>ChargeCache</c:v>
                </c:pt>
              </c:strCache>
            </c:strRef>
          </c:tx>
          <c:spPr>
            <a:solidFill>
              <a:srgbClr val="FF0066"/>
            </a:solidFill>
            <a:ln>
              <a:solidFill>
                <a:schemeClr val="tx1"/>
              </a:solidFill>
            </a:ln>
            <a:effectLst/>
          </c:spPr>
          <c:invertIfNegative val="0"/>
          <c:cat>
            <c:strRef>
              <c:f>'[results_ipc.xlsx]Eight-core (RMPKC)'!$B$13:$B$23</c:f>
              <c:strCache>
                <c:ptCount val="11"/>
                <c:pt idx="0">
                  <c:v>w3</c:v>
                </c:pt>
                <c:pt idx="1">
                  <c:v>w18</c:v>
                </c:pt>
                <c:pt idx="2">
                  <c:v>w12</c:v>
                </c:pt>
                <c:pt idx="3">
                  <c:v>w9</c:v>
                </c:pt>
                <c:pt idx="4">
                  <c:v>w13</c:v>
                </c:pt>
                <c:pt idx="5">
                  <c:v>w15</c:v>
                </c:pt>
                <c:pt idx="6">
                  <c:v>w8</c:v>
                </c:pt>
                <c:pt idx="7">
                  <c:v>w6</c:v>
                </c:pt>
                <c:pt idx="8">
                  <c:v>w11</c:v>
                </c:pt>
                <c:pt idx="9">
                  <c:v>w17</c:v>
                </c:pt>
                <c:pt idx="10">
                  <c:v>AVG - ALL 20</c:v>
                </c:pt>
              </c:strCache>
              <c:extLst>
                <c:ext xmlns:c15="http://schemas.microsoft.com/office/drawing/2012/chart" uri="{02D57815-91ED-43cb-92C2-25804820EDAC}">
                  <c15:fullRef>
                    <c15:sqref>'Eight-core (RMPKC)'!$B$3:$B$23</c15:sqref>
                  </c15:fullRef>
                </c:ext>
              </c:extLst>
            </c:strRef>
          </c:cat>
          <c:val>
            <c:numRef>
              <c:f>'[results_ipc.xlsx]Eight-core (RMPKC)'!$D$13:$D$23</c:f>
              <c:numCache>
                <c:formatCode>0.00%</c:formatCode>
                <c:ptCount val="11"/>
                <c:pt idx="0">
                  <c:v>0.112724091018595</c:v>
                </c:pt>
                <c:pt idx="1">
                  <c:v>0.0906937659488733</c:v>
                </c:pt>
                <c:pt idx="2">
                  <c:v>0.0829221449320929</c:v>
                </c:pt>
                <c:pt idx="3">
                  <c:v>0.0802189493164112</c:v>
                </c:pt>
                <c:pt idx="4">
                  <c:v>0.0948148028404432</c:v>
                </c:pt>
                <c:pt idx="5">
                  <c:v>0.0588363292938299</c:v>
                </c:pt>
                <c:pt idx="6">
                  <c:v>0.0843707041000121</c:v>
                </c:pt>
                <c:pt idx="7">
                  <c:v>0.0815039923604168</c:v>
                </c:pt>
                <c:pt idx="8">
                  <c:v>0.0850714411329916</c:v>
                </c:pt>
                <c:pt idx="9">
                  <c:v>0.0744684162636451</c:v>
                </c:pt>
                <c:pt idx="10">
                  <c:v>0.086075541063864</c:v>
                </c:pt>
              </c:numCache>
              <c:extLst>
                <c:ext xmlns:c15="http://schemas.microsoft.com/office/drawing/2012/chart" uri="{02D57815-91ED-43cb-92C2-25804820EDAC}">
                  <c15:fullRef>
                    <c15:sqref>'Eight-core (RMPKC)'!$D$3:$D$23</c15:sqref>
                  </c15:fullRef>
                </c:ext>
              </c:extLst>
            </c:numRef>
          </c:val>
        </c:ser>
        <c:ser>
          <c:idx val="2"/>
          <c:order val="2"/>
          <c:tx>
            <c:strRef>
              <c:f>'[results_ipc.xlsx]Eight-core (RMPKC)'!$E$2</c:f>
              <c:strCache>
                <c:ptCount val="1"/>
                <c:pt idx="0">
                  <c:v>ChargeCache + NUAT</c:v>
                </c:pt>
              </c:strCache>
            </c:strRef>
          </c:tx>
          <c:spPr>
            <a:solidFill>
              <a:srgbClr val="0066FF"/>
            </a:solidFill>
            <a:ln>
              <a:solidFill>
                <a:schemeClr val="tx1"/>
              </a:solidFill>
            </a:ln>
            <a:effectLst/>
          </c:spPr>
          <c:invertIfNegative val="0"/>
          <c:cat>
            <c:strRef>
              <c:f>'[results_ipc.xlsx]Eight-core (RMPKC)'!$B$13:$B$23</c:f>
              <c:strCache>
                <c:ptCount val="11"/>
                <c:pt idx="0">
                  <c:v>w3</c:v>
                </c:pt>
                <c:pt idx="1">
                  <c:v>w18</c:v>
                </c:pt>
                <c:pt idx="2">
                  <c:v>w12</c:v>
                </c:pt>
                <c:pt idx="3">
                  <c:v>w9</c:v>
                </c:pt>
                <c:pt idx="4">
                  <c:v>w13</c:v>
                </c:pt>
                <c:pt idx="5">
                  <c:v>w15</c:v>
                </c:pt>
                <c:pt idx="6">
                  <c:v>w8</c:v>
                </c:pt>
                <c:pt idx="7">
                  <c:v>w6</c:v>
                </c:pt>
                <c:pt idx="8">
                  <c:v>w11</c:v>
                </c:pt>
                <c:pt idx="9">
                  <c:v>w17</c:v>
                </c:pt>
                <c:pt idx="10">
                  <c:v>AVG - ALL 20</c:v>
                </c:pt>
              </c:strCache>
              <c:extLst>
                <c:ext xmlns:c15="http://schemas.microsoft.com/office/drawing/2012/chart" uri="{02D57815-91ED-43cb-92C2-25804820EDAC}">
                  <c15:fullRef>
                    <c15:sqref>'Eight-core (RMPKC)'!$B$3:$B$23</c15:sqref>
                  </c15:fullRef>
                </c:ext>
              </c:extLst>
            </c:strRef>
          </c:cat>
          <c:val>
            <c:numRef>
              <c:f>'[results_ipc.xlsx]Eight-core (RMPKC)'!$E$13:$E$23</c:f>
              <c:numCache>
                <c:formatCode>0.00%</c:formatCode>
                <c:ptCount val="11"/>
                <c:pt idx="0">
                  <c:v>0.117701842002523</c:v>
                </c:pt>
                <c:pt idx="1">
                  <c:v>0.101609032302284</c:v>
                </c:pt>
                <c:pt idx="2">
                  <c:v>0.0934423588229405</c:v>
                </c:pt>
                <c:pt idx="3">
                  <c:v>0.0927304099901145</c:v>
                </c:pt>
                <c:pt idx="4">
                  <c:v>0.104282455838829</c:v>
                </c:pt>
                <c:pt idx="5">
                  <c:v>0.0745501416275871</c:v>
                </c:pt>
                <c:pt idx="6">
                  <c:v>0.0931681743101731</c:v>
                </c:pt>
                <c:pt idx="7">
                  <c:v>0.0926796738774232</c:v>
                </c:pt>
                <c:pt idx="8">
                  <c:v>0.093180116451558</c:v>
                </c:pt>
                <c:pt idx="9">
                  <c:v>0.085059985374478</c:v>
                </c:pt>
                <c:pt idx="10">
                  <c:v>0.0958081488328905</c:v>
                </c:pt>
              </c:numCache>
              <c:extLst>
                <c:ext xmlns:c15="http://schemas.microsoft.com/office/drawing/2012/chart" uri="{02D57815-91ED-43cb-92C2-25804820EDAC}">
                  <c15:fullRef>
                    <c15:sqref>'Eight-core (RMPKC)'!$E$3:$E$23</c15:sqref>
                  </c15:fullRef>
                </c:ext>
              </c:extLst>
            </c:numRef>
          </c:val>
        </c:ser>
        <c:ser>
          <c:idx val="3"/>
          <c:order val="3"/>
          <c:tx>
            <c:strRef>
              <c:f>'[results_ipc.xlsx]Eight-core (RMPKC)'!$F$2</c:f>
              <c:strCache>
                <c:ptCount val="1"/>
                <c:pt idx="0">
                  <c:v>Low-Latency DRAM</c:v>
                </c:pt>
              </c:strCache>
            </c:strRef>
          </c:tx>
          <c:spPr>
            <a:solidFill>
              <a:schemeClr val="dk1">
                <a:tint val="98500"/>
              </a:schemeClr>
            </a:solidFill>
            <a:ln>
              <a:solidFill>
                <a:schemeClr val="tx1"/>
              </a:solidFill>
            </a:ln>
            <a:effectLst/>
          </c:spPr>
          <c:invertIfNegative val="0"/>
          <c:cat>
            <c:strRef>
              <c:f>'[results_ipc.xlsx]Eight-core (RMPKC)'!$B$13:$B$23</c:f>
              <c:strCache>
                <c:ptCount val="11"/>
                <c:pt idx="0">
                  <c:v>w3</c:v>
                </c:pt>
                <c:pt idx="1">
                  <c:v>w18</c:v>
                </c:pt>
                <c:pt idx="2">
                  <c:v>w12</c:v>
                </c:pt>
                <c:pt idx="3">
                  <c:v>w9</c:v>
                </c:pt>
                <c:pt idx="4">
                  <c:v>w13</c:v>
                </c:pt>
                <c:pt idx="5">
                  <c:v>w15</c:v>
                </c:pt>
                <c:pt idx="6">
                  <c:v>w8</c:v>
                </c:pt>
                <c:pt idx="7">
                  <c:v>w6</c:v>
                </c:pt>
                <c:pt idx="8">
                  <c:v>w11</c:v>
                </c:pt>
                <c:pt idx="9">
                  <c:v>w17</c:v>
                </c:pt>
                <c:pt idx="10">
                  <c:v>AVG - ALL 20</c:v>
                </c:pt>
              </c:strCache>
              <c:extLst>
                <c:ext xmlns:c15="http://schemas.microsoft.com/office/drawing/2012/chart" uri="{02D57815-91ED-43cb-92C2-25804820EDAC}">
                  <c15:fullRef>
                    <c15:sqref>'Eight-core (RMPKC)'!$B$3:$B$23</c15:sqref>
                  </c15:fullRef>
                </c:ext>
              </c:extLst>
            </c:strRef>
          </c:cat>
          <c:val>
            <c:numRef>
              <c:f>'[results_ipc.xlsx]Eight-core (RMPKC)'!$F$13:$F$23</c:f>
              <c:numCache>
                <c:formatCode>0.00%</c:formatCode>
                <c:ptCount val="11"/>
                <c:pt idx="0">
                  <c:v>0.13519280200588</c:v>
                </c:pt>
                <c:pt idx="1">
                  <c:v>0.140898231862081</c:v>
                </c:pt>
                <c:pt idx="2">
                  <c:v>0.132256166643237</c:v>
                </c:pt>
                <c:pt idx="3">
                  <c:v>0.137514358114034</c:v>
                </c:pt>
                <c:pt idx="4">
                  <c:v>0.137989939286594</c:v>
                </c:pt>
                <c:pt idx="5">
                  <c:v>0.135890965202411</c:v>
                </c:pt>
                <c:pt idx="6">
                  <c:v>0.131068267105533</c:v>
                </c:pt>
                <c:pt idx="7">
                  <c:v>0.13068049622656</c:v>
                </c:pt>
                <c:pt idx="8">
                  <c:v>0.142247268247766</c:v>
                </c:pt>
                <c:pt idx="9">
                  <c:v>0.133925587506362</c:v>
                </c:pt>
                <c:pt idx="10">
                  <c:v>0.133681743151174</c:v>
                </c:pt>
              </c:numCache>
              <c:extLst>
                <c:ext xmlns:c15="http://schemas.microsoft.com/office/drawing/2012/chart" uri="{02D57815-91ED-43cb-92C2-25804820EDAC}">
                  <c15:fullRef>
                    <c15:sqref>'Eight-core (RMPKC)'!$F$3:$F$23</c15:sqref>
                  </c15:fullRef>
                </c:ext>
              </c:extLst>
            </c:numRef>
          </c:val>
        </c:ser>
        <c:dLbls>
          <c:showLegendKey val="0"/>
          <c:showVal val="0"/>
          <c:showCatName val="0"/>
          <c:showSerName val="0"/>
          <c:showPercent val="0"/>
          <c:showBubbleSize val="0"/>
        </c:dLbls>
        <c:gapWidth val="269"/>
        <c:axId val="1992194968"/>
        <c:axId val="1991687368"/>
      </c:barChart>
      <c:catAx>
        <c:axId val="1992194968"/>
        <c:scaling>
          <c:orientation val="minMax"/>
        </c:scaling>
        <c:delete val="0"/>
        <c:axPos val="b"/>
        <c:numFmt formatCode="General" sourceLinked="1"/>
        <c:majorTickMark val="out"/>
        <c:minorTickMark val="none"/>
        <c:tickLblPos val="nextTo"/>
        <c:spPr>
          <a:noFill/>
          <a:ln w="9525" cap="flat" cmpd="sng" algn="ctr">
            <a:solidFill>
              <a:schemeClr val="tx1"/>
            </a:solidFill>
            <a:round/>
          </a:ln>
          <a:effectLst/>
        </c:spPr>
        <c:txPr>
          <a:bodyPr rot="-2220000" spcFirstLastPara="1" vertOverflow="ellipsis" vert="horz" wrap="square" anchor="ctr" anchorCtr="1"/>
          <a:lstStyle/>
          <a:p>
            <a:pPr>
              <a:defRPr sz="1800" b="0" i="0" u="none" strike="noStrike" kern="1200" cap="none" spc="0" normalizeH="0" baseline="0">
                <a:solidFill>
                  <a:schemeClr val="tx1"/>
                </a:solidFill>
                <a:latin typeface="Cambria" panose="02040503050406030204" pitchFamily="18" charset="0"/>
                <a:ea typeface="+mn-ea"/>
                <a:cs typeface="+mn-cs"/>
              </a:defRPr>
            </a:pPr>
            <a:endParaRPr lang="en-US"/>
          </a:p>
        </c:txPr>
        <c:crossAx val="1991687368"/>
        <c:crosses val="autoZero"/>
        <c:auto val="1"/>
        <c:lblAlgn val="ctr"/>
        <c:lblOffset val="100"/>
        <c:noMultiLvlLbl val="0"/>
      </c:catAx>
      <c:valAx>
        <c:axId val="1991687368"/>
        <c:scaling>
          <c:orientation val="minMax"/>
          <c:max val="0.16"/>
        </c:scaling>
        <c:delete val="0"/>
        <c:axPos val="l"/>
        <c:majorGridlines>
          <c:spPr>
            <a:ln w="9525" cap="flat" cmpd="sng" algn="ctr">
              <a:solidFill>
                <a:schemeClr val="bg1">
                  <a:lumMod val="65000"/>
                </a:schemeClr>
              </a:solidFill>
              <a:round/>
            </a:ln>
            <a:effectLst/>
          </c:spPr>
        </c:majorGridlines>
        <c:minorGridlines>
          <c:spPr>
            <a:ln w="9525" cap="flat" cmpd="sng" algn="ctr">
              <a:noFill/>
              <a:round/>
            </a:ln>
            <a:effectLst/>
          </c:spPr>
        </c:minorGridlines>
        <c:title>
          <c:tx>
            <c:rich>
              <a:bodyPr rot="-5400000" spcFirstLastPara="1" vertOverflow="ellipsis" vert="horz" wrap="square" anchor="ctr" anchorCtr="1"/>
              <a:lstStyle/>
              <a:p>
                <a:pPr>
                  <a:defRPr sz="2400" b="1" i="0" u="none" strike="noStrike" kern="1200" cap="none" baseline="0">
                    <a:solidFill>
                      <a:schemeClr val="tx1"/>
                    </a:solidFill>
                    <a:latin typeface="Cambria" panose="02040503050406030204" pitchFamily="18" charset="0"/>
                    <a:ea typeface="+mn-ea"/>
                    <a:cs typeface="+mn-cs"/>
                  </a:defRPr>
                </a:pPr>
                <a:r>
                  <a:rPr lang="en-US" sz="2400" b="1" cap="none" baseline="0">
                    <a:solidFill>
                      <a:schemeClr val="tx1"/>
                    </a:solidFill>
                    <a:latin typeface="Cambria" panose="02040503050406030204" pitchFamily="18" charset="0"/>
                  </a:rPr>
                  <a:t>Speedup</a:t>
                </a:r>
              </a:p>
            </c:rich>
          </c:tx>
          <c:layout/>
          <c:overlay val="0"/>
          <c:spPr>
            <a:noFill/>
            <a:ln>
              <a:noFill/>
            </a:ln>
            <a:effectLst/>
          </c:spPr>
        </c:title>
        <c:numFmt formatCode="0%" sourceLinked="0"/>
        <c:majorTickMark val="none"/>
        <c:minorTickMark val="none"/>
        <c:tickLblPos val="nextTo"/>
        <c:spPr>
          <a:noFill/>
          <a:ln>
            <a:solidFill>
              <a:schemeClr val="tx1"/>
            </a:solidFill>
          </a:ln>
          <a:effectLst/>
        </c:spPr>
        <c:txPr>
          <a:bodyPr rot="-60000000" spcFirstLastPara="1" vertOverflow="ellipsis" vert="horz" wrap="square" anchor="ctr" anchorCtr="1"/>
          <a:lstStyle/>
          <a:p>
            <a:pPr>
              <a:defRPr sz="1800" b="0" i="0" u="none" strike="noStrike" kern="1200" baseline="0">
                <a:solidFill>
                  <a:schemeClr val="tx1"/>
                </a:solidFill>
                <a:latin typeface="Cambria" panose="02040503050406030204" pitchFamily="18" charset="0"/>
                <a:ea typeface="+mn-ea"/>
                <a:cs typeface="+mn-cs"/>
              </a:defRPr>
            </a:pPr>
            <a:endParaRPr lang="en-US"/>
          </a:p>
        </c:txPr>
        <c:crossAx val="1992194968"/>
        <c:crosses val="autoZero"/>
        <c:crossBetween val="between"/>
        <c:majorUnit val="0.04"/>
      </c:valAx>
      <c:spPr>
        <a:noFill/>
        <a:ln>
          <a:noFill/>
        </a:ln>
        <a:effectLst/>
      </c:spPr>
    </c:plotArea>
    <c:plotVisOnly val="1"/>
    <c:dispBlanksAs val="gap"/>
    <c:showDLblsOverMax val="0"/>
  </c:chart>
  <c:spPr>
    <a:solidFill>
      <a:schemeClr val="bg1"/>
    </a:solidFill>
    <a:ln w="9525" cap="flat" cmpd="sng" algn="ctr">
      <a:noFill/>
      <a:round/>
    </a:ln>
    <a:effectLst/>
  </c:spPr>
  <c:txPr>
    <a:bodyPr/>
    <a:lstStyle/>
    <a:p>
      <a:pPr>
        <a:defRPr/>
      </a:pPr>
      <a:endParaRPr lang="en-US"/>
    </a:p>
  </c:txPr>
  <c:externalData r:id="rId1">
    <c:autoUpdate val="0"/>
  </c:externalData>
</c:chartSpace>
</file>

<file path=ppt/charts/chart26.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1"/>
    </mc:Choice>
    <mc:Fallback>
      <c:style val="1"/>
    </mc:Fallback>
  </mc:AlternateContent>
  <c:chart>
    <c:autoTitleDeleted val="1"/>
    <c:plotArea>
      <c:layout>
        <c:manualLayout>
          <c:layoutTarget val="inner"/>
          <c:xMode val="edge"/>
          <c:yMode val="edge"/>
          <c:x val="0.243808800763642"/>
          <c:y val="0.030652054687194"/>
          <c:w val="0.737346263424327"/>
          <c:h val="0.791259795167539"/>
        </c:manualLayout>
      </c:layout>
      <c:barChart>
        <c:barDir val="col"/>
        <c:grouping val="clustered"/>
        <c:varyColors val="0"/>
        <c:ser>
          <c:idx val="1"/>
          <c:order val="0"/>
          <c:tx>
            <c:strRef>
              <c:f>'[energy_savings.xlsx]Energy Saving'!$C$2</c:f>
              <c:strCache>
                <c:ptCount val="1"/>
                <c:pt idx="0">
                  <c:v>Average</c:v>
                </c:pt>
              </c:strCache>
            </c:strRef>
          </c:tx>
          <c:spPr>
            <a:solidFill>
              <a:schemeClr val="dk1">
                <a:tint val="55000"/>
              </a:schemeClr>
            </a:solidFill>
            <a:ln>
              <a:solidFill>
                <a:schemeClr val="tx1"/>
              </a:solidFill>
            </a:ln>
            <a:effectLst/>
          </c:spPr>
          <c:invertIfNegative val="0"/>
          <c:cat>
            <c:strRef>
              <c:f>'[energy_savings.xlsx]Energy Saving'!$B$3:$B$4</c:f>
              <c:strCache>
                <c:ptCount val="2"/>
                <c:pt idx="0">
                  <c:v>Single-core</c:v>
                </c:pt>
                <c:pt idx="1">
                  <c:v>Eight-core</c:v>
                </c:pt>
              </c:strCache>
            </c:strRef>
          </c:cat>
          <c:val>
            <c:numRef>
              <c:f>'[energy_savings.xlsx]Energy Saving'!$C$3:$C$4</c:f>
              <c:numCache>
                <c:formatCode>0.00%</c:formatCode>
                <c:ptCount val="2"/>
                <c:pt idx="0">
                  <c:v>0.0177938504183618</c:v>
                </c:pt>
                <c:pt idx="1">
                  <c:v>0.0788841504070949</c:v>
                </c:pt>
              </c:numCache>
            </c:numRef>
          </c:val>
        </c:ser>
        <c:ser>
          <c:idx val="2"/>
          <c:order val="1"/>
          <c:tx>
            <c:strRef>
              <c:f>'[energy_savings.xlsx]Energy Saving'!$D$2</c:f>
              <c:strCache>
                <c:ptCount val="1"/>
                <c:pt idx="0">
                  <c:v>Maximum</c:v>
                </c:pt>
              </c:strCache>
            </c:strRef>
          </c:tx>
          <c:spPr>
            <a:solidFill>
              <a:schemeClr val="tx1"/>
            </a:solidFill>
            <a:ln>
              <a:solidFill>
                <a:schemeClr val="tx1"/>
              </a:solidFill>
            </a:ln>
            <a:effectLst/>
          </c:spPr>
          <c:invertIfNegative val="0"/>
          <c:cat>
            <c:strRef>
              <c:f>'[energy_savings.xlsx]Energy Saving'!$B$3:$B$4</c:f>
              <c:strCache>
                <c:ptCount val="2"/>
                <c:pt idx="0">
                  <c:v>Single-core</c:v>
                </c:pt>
                <c:pt idx="1">
                  <c:v>Eight-core</c:v>
                </c:pt>
              </c:strCache>
            </c:strRef>
          </c:cat>
          <c:val>
            <c:numRef>
              <c:f>'[energy_savings.xlsx]Energy Saving'!$D$3:$D$4</c:f>
              <c:numCache>
                <c:formatCode>0.00%</c:formatCode>
                <c:ptCount val="2"/>
                <c:pt idx="0">
                  <c:v>0.0685711771948305</c:v>
                </c:pt>
                <c:pt idx="1">
                  <c:v>0.14096062265797</c:v>
                </c:pt>
              </c:numCache>
            </c:numRef>
          </c:val>
        </c:ser>
        <c:dLbls>
          <c:showLegendKey val="0"/>
          <c:showVal val="0"/>
          <c:showCatName val="0"/>
          <c:showSerName val="0"/>
          <c:showPercent val="0"/>
          <c:showBubbleSize val="0"/>
        </c:dLbls>
        <c:gapWidth val="150"/>
        <c:axId val="2072490488"/>
        <c:axId val="2072391224"/>
      </c:barChart>
      <c:catAx>
        <c:axId val="2072490488"/>
        <c:scaling>
          <c:orientation val="minMax"/>
        </c:scaling>
        <c:delete val="0"/>
        <c:axPos val="b"/>
        <c:numFmt formatCode="General" sourceLinked="1"/>
        <c:majorTickMark val="out"/>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2400" b="0" i="0" u="none" strike="noStrike" kern="1200" cap="none" spc="0" normalizeH="0" baseline="0">
                <a:solidFill>
                  <a:schemeClr val="tx1"/>
                </a:solidFill>
                <a:latin typeface="Cambria" panose="02040503050406030204" pitchFamily="18" charset="0"/>
                <a:ea typeface="+mn-ea"/>
                <a:cs typeface="+mn-cs"/>
              </a:defRPr>
            </a:pPr>
            <a:endParaRPr lang="en-US"/>
          </a:p>
        </c:txPr>
        <c:crossAx val="2072391224"/>
        <c:crosses val="autoZero"/>
        <c:auto val="1"/>
        <c:lblAlgn val="ctr"/>
        <c:lblOffset val="100"/>
        <c:noMultiLvlLbl val="0"/>
      </c:catAx>
      <c:valAx>
        <c:axId val="2072391224"/>
        <c:scaling>
          <c:orientation val="minMax"/>
          <c:max val="0.15"/>
        </c:scaling>
        <c:delete val="0"/>
        <c:axPos val="l"/>
        <c:majorGridlines>
          <c:spPr>
            <a:ln w="9525" cap="flat" cmpd="sng" algn="ctr">
              <a:solidFill>
                <a:schemeClr val="bg1">
                  <a:lumMod val="65000"/>
                </a:schemeClr>
              </a:solidFill>
              <a:round/>
            </a:ln>
            <a:effectLst/>
          </c:spPr>
        </c:majorGridlines>
        <c:minorGridlines>
          <c:spPr>
            <a:ln w="9525" cap="flat" cmpd="sng" algn="ctr">
              <a:noFill/>
              <a:round/>
            </a:ln>
            <a:effectLst/>
          </c:spPr>
        </c:minorGridlines>
        <c:title>
          <c:tx>
            <c:rich>
              <a:bodyPr rot="-5400000" spcFirstLastPara="1" vertOverflow="ellipsis" vert="horz" wrap="square" anchor="ctr" anchorCtr="1"/>
              <a:lstStyle/>
              <a:p>
                <a:pPr>
                  <a:defRPr sz="3200" b="0" i="0" u="none" strike="noStrike" kern="1200" cap="none" baseline="0">
                    <a:solidFill>
                      <a:schemeClr val="tx1"/>
                    </a:solidFill>
                    <a:latin typeface="Cambria" panose="02040503050406030204" pitchFamily="18" charset="0"/>
                    <a:ea typeface="+mn-ea"/>
                    <a:cs typeface="+mn-cs"/>
                  </a:defRPr>
                </a:pPr>
                <a:r>
                  <a:rPr lang="en-US" sz="3200" cap="none" baseline="0">
                    <a:solidFill>
                      <a:schemeClr val="tx1"/>
                    </a:solidFill>
                    <a:latin typeface="Cambria" panose="02040503050406030204" pitchFamily="18" charset="0"/>
                  </a:rPr>
                  <a:t>DRAM Energy Reduction</a:t>
                </a:r>
              </a:p>
            </c:rich>
          </c:tx>
          <c:layout/>
          <c:overlay val="0"/>
          <c:spPr>
            <a:noFill/>
            <a:ln>
              <a:noFill/>
            </a:ln>
            <a:effectLst/>
          </c:spPr>
        </c:title>
        <c:numFmt formatCode="0%" sourceLinked="0"/>
        <c:majorTickMark val="none"/>
        <c:minorTickMark val="none"/>
        <c:tickLblPos val="nextTo"/>
        <c:spPr>
          <a:noFill/>
          <a:ln>
            <a:solidFill>
              <a:schemeClr val="tx1"/>
            </a:solidFill>
          </a:ln>
          <a:effectLst/>
        </c:spPr>
        <c:txPr>
          <a:bodyPr rot="-60000000" spcFirstLastPara="1" vertOverflow="ellipsis" vert="horz" wrap="square" anchor="ctr" anchorCtr="1"/>
          <a:lstStyle/>
          <a:p>
            <a:pPr>
              <a:defRPr sz="2000" b="0" i="0" u="none" strike="noStrike" kern="1200" baseline="0">
                <a:solidFill>
                  <a:schemeClr val="tx1"/>
                </a:solidFill>
                <a:latin typeface="Cambria" panose="02040503050406030204" pitchFamily="18" charset="0"/>
                <a:ea typeface="+mn-ea"/>
                <a:cs typeface="+mn-cs"/>
              </a:defRPr>
            </a:pPr>
            <a:endParaRPr lang="en-US"/>
          </a:p>
        </c:txPr>
        <c:crossAx val="2072490488"/>
        <c:crosses val="autoZero"/>
        <c:crossBetween val="between"/>
        <c:majorUnit val="0.05"/>
      </c:valAx>
      <c:spPr>
        <a:noFill/>
        <a:ln>
          <a:noFill/>
        </a:ln>
        <a:effectLst/>
      </c:spPr>
    </c:plotArea>
    <c:legend>
      <c:legendPos val="t"/>
      <c:layout>
        <c:manualLayout>
          <c:xMode val="edge"/>
          <c:yMode val="edge"/>
          <c:x val="0.250261703965313"/>
          <c:y val="0.0331917760710294"/>
          <c:w val="0.495904225701545"/>
          <c:h val="0.116178011415357"/>
        </c:manualLayout>
      </c:layout>
      <c:overlay val="0"/>
      <c:spPr>
        <a:noFill/>
        <a:ln>
          <a:noFill/>
        </a:ln>
        <a:effectLst/>
      </c:spPr>
      <c:txPr>
        <a:bodyPr rot="0" spcFirstLastPara="1" vertOverflow="ellipsis" vert="horz" wrap="square" anchor="ctr" anchorCtr="1"/>
        <a:lstStyle/>
        <a:p>
          <a:pPr>
            <a:defRPr sz="2400" b="0" i="0" u="none" strike="noStrike" kern="1200" baseline="0">
              <a:solidFill>
                <a:schemeClr val="tx1"/>
              </a:solidFill>
              <a:latin typeface="Cambria" panose="02040503050406030204" pitchFamily="18" charset="0"/>
              <a:ea typeface="+mn-ea"/>
              <a:cs typeface="+mn-cs"/>
            </a:defRPr>
          </a:pPr>
          <a:endParaRPr lang="en-US"/>
        </a:p>
      </c:txPr>
    </c:legend>
    <c:plotVisOnly val="1"/>
    <c:dispBlanksAs val="gap"/>
    <c:showDLblsOverMax val="0"/>
  </c:chart>
  <c:spPr>
    <a:solidFill>
      <a:schemeClr val="bg1"/>
    </a:solidFill>
    <a:ln w="9525" cap="flat" cmpd="sng" algn="ctr">
      <a:noFill/>
      <a:round/>
    </a:ln>
    <a:effectLst/>
  </c:spPr>
  <c:txPr>
    <a:bodyPr/>
    <a:lstStyle/>
    <a:p>
      <a:pPr>
        <a:defRPr/>
      </a:pPr>
      <a:endParaRPr lang="en-US"/>
    </a:p>
  </c:txPr>
  <c:externalData r:id="rId1">
    <c:autoUpdate val="0"/>
  </c:externalData>
</c:chartSpace>
</file>

<file path=ppt/charts/chart27.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scatterChart>
        <c:scatterStyle val="smoothMarker"/>
        <c:varyColors val="0"/>
        <c:ser>
          <c:idx val="0"/>
          <c:order val="0"/>
          <c:spPr>
            <a:ln w="63500">
              <a:solidFill>
                <a:schemeClr val="tx1"/>
              </a:solidFill>
            </a:ln>
          </c:spPr>
          <c:marker>
            <c:symbol val="diamond"/>
            <c:size val="20"/>
            <c:spPr>
              <a:solidFill>
                <a:schemeClr val="tx1"/>
              </a:solidFill>
              <a:ln>
                <a:solidFill>
                  <a:schemeClr val="tx1"/>
                </a:solidFill>
              </a:ln>
            </c:spPr>
          </c:marker>
          <c:dPt>
            <c:idx val="2"/>
            <c:marker>
              <c:spPr>
                <a:solidFill>
                  <a:schemeClr val="tx1"/>
                </a:solidFill>
                <a:ln>
                  <a:solidFill>
                    <a:schemeClr val="accent3">
                      <a:lumMod val="75000"/>
                    </a:schemeClr>
                  </a:solidFill>
                </a:ln>
              </c:spPr>
            </c:marker>
            <c:bubble3D val="0"/>
          </c:dPt>
          <c:dPt>
            <c:idx val="4"/>
            <c:marker>
              <c:spPr>
                <a:solidFill>
                  <a:schemeClr val="tx1"/>
                </a:solidFill>
                <a:ln>
                  <a:noFill/>
                </a:ln>
              </c:spPr>
            </c:marker>
            <c:bubble3D val="0"/>
          </c:dPt>
          <c:xVal>
            <c:numRef>
              <c:f>'Trade-off'!$C$50:$C$54</c:f>
              <c:numCache>
                <c:formatCode>0.00</c:formatCode>
                <c:ptCount val="5"/>
                <c:pt idx="0">
                  <c:v>23.10725021132788</c:v>
                </c:pt>
                <c:pt idx="1">
                  <c:v>24.61776435004466</c:v>
                </c:pt>
                <c:pt idx="2">
                  <c:v>27.83117556055124</c:v>
                </c:pt>
                <c:pt idx="3">
                  <c:v>35.46159936378587</c:v>
                </c:pt>
                <c:pt idx="4" formatCode="General">
                  <c:v>52.5</c:v>
                </c:pt>
              </c:numCache>
            </c:numRef>
          </c:xVal>
          <c:yVal>
            <c:numRef>
              <c:f>'Trade-off'!$D$50:$D$54</c:f>
              <c:numCache>
                <c:formatCode>General</c:formatCode>
                <c:ptCount val="5"/>
                <c:pt idx="0">
                  <c:v>3.755102040816326</c:v>
                </c:pt>
                <c:pt idx="1">
                  <c:v>2.285714285714286</c:v>
                </c:pt>
                <c:pt idx="2">
                  <c:v>1.551020408163265</c:v>
                </c:pt>
                <c:pt idx="3">
                  <c:v>1.183673469387755</c:v>
                </c:pt>
                <c:pt idx="4">
                  <c:v>1.0</c:v>
                </c:pt>
              </c:numCache>
            </c:numRef>
          </c:yVal>
          <c:smooth val="1"/>
        </c:ser>
        <c:dLbls>
          <c:showLegendKey val="0"/>
          <c:showVal val="0"/>
          <c:showCatName val="0"/>
          <c:showSerName val="0"/>
          <c:showPercent val="0"/>
          <c:showBubbleSize val="0"/>
        </c:dLbls>
        <c:axId val="1950212632"/>
        <c:axId val="1927310584"/>
      </c:scatterChart>
      <c:valAx>
        <c:axId val="1950212632"/>
        <c:scaling>
          <c:orientation val="minMax"/>
          <c:max val="70.0"/>
        </c:scaling>
        <c:delete val="0"/>
        <c:axPos val="b"/>
        <c:title>
          <c:tx>
            <c:rich>
              <a:bodyPr anchor="t" anchorCtr="0"/>
              <a:lstStyle/>
              <a:p>
                <a:pPr algn="r">
                  <a:defRPr sz="2800"/>
                </a:pPr>
                <a:r>
                  <a:rPr lang="en-US" sz="2800" smtClean="0"/>
                  <a:t>Latency (ns)</a:t>
                </a:r>
                <a:endParaRPr lang="en-US" sz="2800"/>
              </a:p>
            </c:rich>
          </c:tx>
          <c:layout/>
          <c:overlay val="0"/>
        </c:title>
        <c:numFmt formatCode="0" sourceLinked="0"/>
        <c:majorTickMark val="out"/>
        <c:minorTickMark val="none"/>
        <c:tickLblPos val="nextTo"/>
        <c:txPr>
          <a:bodyPr/>
          <a:lstStyle/>
          <a:p>
            <a:pPr>
              <a:defRPr sz="2400"/>
            </a:pPr>
            <a:endParaRPr lang="en-US"/>
          </a:p>
        </c:txPr>
        <c:crossAx val="1927310584"/>
        <c:crosses val="autoZero"/>
        <c:crossBetween val="midCat"/>
        <c:majorUnit val="10.0"/>
      </c:valAx>
      <c:valAx>
        <c:axId val="1927310584"/>
        <c:scaling>
          <c:orientation val="minMax"/>
        </c:scaling>
        <c:delete val="0"/>
        <c:axPos val="l"/>
        <c:majorGridlines/>
        <c:title>
          <c:tx>
            <c:rich>
              <a:bodyPr rot="-5400000" vert="horz"/>
              <a:lstStyle/>
              <a:p>
                <a:pPr>
                  <a:defRPr sz="2800"/>
                </a:pPr>
                <a:r>
                  <a:rPr lang="en-US" sz="2800" dirty="0" smtClean="0"/>
                  <a:t>Normalized</a:t>
                </a:r>
                <a:r>
                  <a:rPr lang="en-US" sz="2800" baseline="0" dirty="0" smtClean="0"/>
                  <a:t> DRAM Area</a:t>
                </a:r>
                <a:endParaRPr lang="en-US" sz="2800" dirty="0"/>
              </a:p>
            </c:rich>
          </c:tx>
          <c:layout/>
          <c:overlay val="0"/>
        </c:title>
        <c:numFmt formatCode="General" sourceLinked="1"/>
        <c:majorTickMark val="out"/>
        <c:minorTickMark val="none"/>
        <c:tickLblPos val="nextTo"/>
        <c:txPr>
          <a:bodyPr/>
          <a:lstStyle/>
          <a:p>
            <a:pPr>
              <a:defRPr sz="2400"/>
            </a:pPr>
            <a:endParaRPr lang="en-US"/>
          </a:p>
        </c:txPr>
        <c:crossAx val="1950212632"/>
        <c:crosses val="autoZero"/>
        <c:crossBetween val="midCat"/>
        <c:majorUnit val="1.0"/>
      </c:valAx>
    </c:plotArea>
    <c:plotVisOnly val="1"/>
    <c:dispBlanksAs val="gap"/>
    <c:showDLblsOverMax val="0"/>
  </c:chart>
  <c:spPr>
    <a:ln>
      <a:noFill/>
    </a:ln>
  </c:spPr>
  <c:externalData r:id="rId1">
    <c:autoUpdate val="0"/>
  </c:externalData>
</c:chartSpace>
</file>

<file path=ppt/charts/chart28.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326279527559055"/>
          <c:y val="0.0897224210610037"/>
          <c:w val="0.642587790750294"/>
          <c:h val="0.71270381430327"/>
        </c:manualLayout>
      </c:layout>
      <c:barChart>
        <c:barDir val="col"/>
        <c:grouping val="clustered"/>
        <c:varyColors val="0"/>
        <c:ser>
          <c:idx val="0"/>
          <c:order val="0"/>
          <c:tx>
            <c:strRef>
              <c:f>Sheet2!$G$18</c:f>
              <c:strCache>
                <c:ptCount val="1"/>
                <c:pt idx="0">
                  <c:v>Normalized Power Consumption</c:v>
                </c:pt>
              </c:strCache>
            </c:strRef>
          </c:tx>
          <c:spPr>
            <a:solidFill>
              <a:srgbClr val="FF0000"/>
            </a:solidFill>
            <a:ln>
              <a:solidFill>
                <a:srgbClr val="FF0000"/>
              </a:solidFill>
            </a:ln>
          </c:spPr>
          <c:invertIfNegative val="0"/>
          <c:cat>
            <c:strRef>
              <c:f>Sheet2!$H$17:$J$17</c:f>
              <c:strCache>
                <c:ptCount val="3"/>
                <c:pt idx="0">
                  <c:v>commodity DRAM</c:v>
                </c:pt>
                <c:pt idx="1">
                  <c:v>near segment</c:v>
                </c:pt>
                <c:pt idx="2">
                  <c:v>far  segment</c:v>
                </c:pt>
              </c:strCache>
            </c:strRef>
          </c:cat>
          <c:val>
            <c:numRef>
              <c:f>Sheet2!$H$18:$J$18</c:f>
              <c:numCache>
                <c:formatCode>General</c:formatCode>
                <c:ptCount val="3"/>
                <c:pt idx="0">
                  <c:v>1.0</c:v>
                </c:pt>
                <c:pt idx="1">
                  <c:v>0.49</c:v>
                </c:pt>
                <c:pt idx="2">
                  <c:v>1.49</c:v>
                </c:pt>
              </c:numCache>
            </c:numRef>
          </c:val>
        </c:ser>
        <c:dLbls>
          <c:showLegendKey val="0"/>
          <c:showVal val="0"/>
          <c:showCatName val="0"/>
          <c:showSerName val="0"/>
          <c:showPercent val="0"/>
          <c:showBubbleSize val="0"/>
        </c:dLbls>
        <c:gapWidth val="50"/>
        <c:axId val="1990446104"/>
        <c:axId val="1990549480"/>
      </c:barChart>
      <c:catAx>
        <c:axId val="1990446104"/>
        <c:scaling>
          <c:orientation val="minMax"/>
        </c:scaling>
        <c:delete val="1"/>
        <c:axPos val="b"/>
        <c:majorTickMark val="out"/>
        <c:minorTickMark val="none"/>
        <c:tickLblPos val="nextTo"/>
        <c:crossAx val="1990549480"/>
        <c:crosses val="autoZero"/>
        <c:auto val="1"/>
        <c:lblAlgn val="ctr"/>
        <c:lblOffset val="100"/>
        <c:noMultiLvlLbl val="0"/>
      </c:catAx>
      <c:valAx>
        <c:axId val="1990549480"/>
        <c:scaling>
          <c:orientation val="minMax"/>
          <c:max val="1.5"/>
          <c:min val="0.0"/>
        </c:scaling>
        <c:delete val="0"/>
        <c:axPos val="l"/>
        <c:majorGridlines/>
        <c:numFmt formatCode="0%" sourceLinked="0"/>
        <c:majorTickMark val="out"/>
        <c:minorTickMark val="none"/>
        <c:tickLblPos val="nextTo"/>
        <c:txPr>
          <a:bodyPr/>
          <a:lstStyle/>
          <a:p>
            <a:pPr>
              <a:defRPr sz="1600"/>
            </a:pPr>
            <a:endParaRPr lang="en-US"/>
          </a:p>
        </c:txPr>
        <c:crossAx val="1990446104"/>
        <c:crosses val="autoZero"/>
        <c:crossBetween val="between"/>
        <c:majorUnit val="0.5"/>
        <c:minorUnit val="0.04"/>
      </c:valAx>
    </c:plotArea>
    <c:plotVisOnly val="1"/>
    <c:dispBlanksAs val="gap"/>
    <c:showDLblsOverMax val="0"/>
  </c:chart>
  <c:spPr>
    <a:ln>
      <a:noFill/>
    </a:ln>
  </c:spPr>
  <c:externalData r:id="rId1">
    <c:autoUpdate val="0"/>
  </c:externalData>
</c:chartSpace>
</file>

<file path=ppt/charts/chart29.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332026638474133"/>
          <c:y val="0.0365644301934415"/>
          <c:w val="0.628219872688108"/>
          <c:h val="0.756087645113449"/>
        </c:manualLayout>
      </c:layout>
      <c:barChart>
        <c:barDir val="col"/>
        <c:grouping val="clustered"/>
        <c:varyColors val="0"/>
        <c:ser>
          <c:idx val="0"/>
          <c:order val="0"/>
          <c:tx>
            <c:strRef>
              <c:f>Sheet2!$B$18</c:f>
              <c:strCache>
                <c:ptCount val="1"/>
                <c:pt idx="0">
                  <c:v>Latency</c:v>
                </c:pt>
              </c:strCache>
            </c:strRef>
          </c:tx>
          <c:invertIfNegative val="0"/>
          <c:cat>
            <c:strRef>
              <c:f>Sheet2!$C$17:$E$17</c:f>
              <c:strCache>
                <c:ptCount val="3"/>
                <c:pt idx="0">
                  <c:v>commodity DRAM</c:v>
                </c:pt>
                <c:pt idx="1">
                  <c:v>near segment</c:v>
                </c:pt>
                <c:pt idx="2">
                  <c:v>far  segment</c:v>
                </c:pt>
              </c:strCache>
            </c:strRef>
          </c:cat>
          <c:val>
            <c:numRef>
              <c:f>Sheet2!$C$18:$E$18</c:f>
              <c:numCache>
                <c:formatCode>General</c:formatCode>
                <c:ptCount val="3"/>
                <c:pt idx="0">
                  <c:v>1.0</c:v>
                </c:pt>
                <c:pt idx="1">
                  <c:v>0.56</c:v>
                </c:pt>
                <c:pt idx="2">
                  <c:v>1.23</c:v>
                </c:pt>
              </c:numCache>
            </c:numRef>
          </c:val>
        </c:ser>
        <c:dLbls>
          <c:showLegendKey val="0"/>
          <c:showVal val="0"/>
          <c:showCatName val="0"/>
          <c:showSerName val="0"/>
          <c:showPercent val="0"/>
          <c:showBubbleSize val="0"/>
        </c:dLbls>
        <c:gapWidth val="50"/>
        <c:axId val="2068747320"/>
        <c:axId val="1837954824"/>
      </c:barChart>
      <c:catAx>
        <c:axId val="2068747320"/>
        <c:scaling>
          <c:orientation val="minMax"/>
        </c:scaling>
        <c:delete val="1"/>
        <c:axPos val="b"/>
        <c:majorTickMark val="out"/>
        <c:minorTickMark val="none"/>
        <c:tickLblPos val="nextTo"/>
        <c:crossAx val="1837954824"/>
        <c:crosses val="autoZero"/>
        <c:auto val="1"/>
        <c:lblAlgn val="ctr"/>
        <c:lblOffset val="100"/>
        <c:noMultiLvlLbl val="0"/>
      </c:catAx>
      <c:valAx>
        <c:axId val="1837954824"/>
        <c:scaling>
          <c:orientation val="minMax"/>
          <c:max val="1.6"/>
          <c:min val="0.0"/>
        </c:scaling>
        <c:delete val="0"/>
        <c:axPos val="l"/>
        <c:majorGridlines/>
        <c:numFmt formatCode="0%" sourceLinked="0"/>
        <c:majorTickMark val="out"/>
        <c:minorTickMark val="none"/>
        <c:tickLblPos val="nextTo"/>
        <c:txPr>
          <a:bodyPr/>
          <a:lstStyle/>
          <a:p>
            <a:pPr>
              <a:defRPr sz="1800"/>
            </a:pPr>
            <a:endParaRPr lang="en-US"/>
          </a:p>
        </c:txPr>
        <c:crossAx val="2068747320"/>
        <c:crosses val="autoZero"/>
        <c:crossBetween val="between"/>
        <c:majorUnit val="0.5"/>
        <c:minorUnit val="0.04"/>
      </c:valAx>
    </c:plotArea>
    <c:plotVisOnly val="1"/>
    <c:dispBlanksAs val="gap"/>
    <c:showDLblsOverMax val="0"/>
  </c:chart>
  <c:spPr>
    <a:ln>
      <a:noFill/>
    </a:ln>
  </c:spPr>
  <c:externalData r:id="rId1">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10"/>
    </mc:Choice>
    <mc:Fallback>
      <c:style val="10"/>
    </mc:Fallback>
  </mc:AlternateContent>
  <c:clrMapOvr bg1="lt1" tx1="dk1" bg2="lt2" tx2="dk2" accent1="accent1" accent2="accent2" accent3="accent3" accent4="accent4" accent5="accent5" accent6="accent6" hlink="hlink" folHlink="folHlink"/>
  <c:chart>
    <c:autoTitleDeleted val="0"/>
    <c:plotArea>
      <c:layout>
        <c:manualLayout>
          <c:layoutTarget val="inner"/>
          <c:xMode val="edge"/>
          <c:yMode val="edge"/>
          <c:x val="0.138294669145682"/>
          <c:y val="0.0509259259259259"/>
          <c:w val="0.829656751594863"/>
          <c:h val="0.814646011062213"/>
        </c:manualLayout>
      </c:layout>
      <c:barChart>
        <c:barDir val="col"/>
        <c:grouping val="clustered"/>
        <c:varyColors val="0"/>
        <c:ser>
          <c:idx val="0"/>
          <c:order val="0"/>
          <c:tx>
            <c:strRef>
              <c:f>'perf-energy'!$B$1</c:f>
              <c:strCache>
                <c:ptCount val="1"/>
                <c:pt idx="0">
                  <c:v>IPC Improvement</c:v>
                </c:pt>
              </c:strCache>
            </c:strRef>
          </c:tx>
          <c:spPr>
            <a:solidFill>
              <a:srgbClr val="C00000"/>
            </a:solidFill>
          </c:spPr>
          <c:invertIfNegative val="0"/>
          <c:cat>
            <c:strRef>
              <c:f>'perf-energy'!$A$2:$A$7</c:f>
              <c:strCache>
                <c:ptCount val="6"/>
                <c:pt idx="0">
                  <c:v>bootup</c:v>
                </c:pt>
                <c:pt idx="1">
                  <c:v>compile</c:v>
                </c:pt>
                <c:pt idx="2">
                  <c:v>forkbench</c:v>
                </c:pt>
                <c:pt idx="3">
                  <c:v>mcached</c:v>
                </c:pt>
                <c:pt idx="4">
                  <c:v>mysql</c:v>
                </c:pt>
                <c:pt idx="5">
                  <c:v>shell</c:v>
                </c:pt>
              </c:strCache>
            </c:strRef>
          </c:cat>
          <c:val>
            <c:numRef>
              <c:f>'perf-energy'!$B$2:$B$7</c:f>
              <c:numCache>
                <c:formatCode>General</c:formatCode>
                <c:ptCount val="6"/>
                <c:pt idx="0">
                  <c:v>15.0</c:v>
                </c:pt>
                <c:pt idx="1">
                  <c:v>9.0</c:v>
                </c:pt>
                <c:pt idx="2">
                  <c:v>43.0</c:v>
                </c:pt>
                <c:pt idx="3">
                  <c:v>4.0</c:v>
                </c:pt>
                <c:pt idx="4">
                  <c:v>4.0</c:v>
                </c:pt>
                <c:pt idx="5">
                  <c:v>40.0</c:v>
                </c:pt>
              </c:numCache>
            </c:numRef>
          </c:val>
        </c:ser>
        <c:ser>
          <c:idx val="1"/>
          <c:order val="1"/>
          <c:tx>
            <c:strRef>
              <c:f>'perf-energy'!$C$1</c:f>
              <c:strCache>
                <c:ptCount val="1"/>
                <c:pt idx="0">
                  <c:v>Energy Reduction</c:v>
                </c:pt>
              </c:strCache>
            </c:strRef>
          </c:tx>
          <c:spPr>
            <a:solidFill>
              <a:schemeClr val="tx1">
                <a:lumMod val="85000"/>
                <a:lumOff val="15000"/>
              </a:schemeClr>
            </a:solidFill>
          </c:spPr>
          <c:invertIfNegative val="0"/>
          <c:cat>
            <c:strRef>
              <c:f>'perf-energy'!$A$2:$A$7</c:f>
              <c:strCache>
                <c:ptCount val="6"/>
                <c:pt idx="0">
                  <c:v>bootup</c:v>
                </c:pt>
                <c:pt idx="1">
                  <c:v>compile</c:v>
                </c:pt>
                <c:pt idx="2">
                  <c:v>forkbench</c:v>
                </c:pt>
                <c:pt idx="3">
                  <c:v>mcached</c:v>
                </c:pt>
                <c:pt idx="4">
                  <c:v>mysql</c:v>
                </c:pt>
                <c:pt idx="5">
                  <c:v>shell</c:v>
                </c:pt>
              </c:strCache>
            </c:strRef>
          </c:cat>
          <c:val>
            <c:numRef>
              <c:f>'perf-energy'!$C$2:$C$7</c:f>
              <c:numCache>
                <c:formatCode>General</c:formatCode>
                <c:ptCount val="6"/>
                <c:pt idx="0">
                  <c:v>40.0</c:v>
                </c:pt>
                <c:pt idx="1">
                  <c:v>32.0</c:v>
                </c:pt>
                <c:pt idx="2">
                  <c:v>60.0</c:v>
                </c:pt>
                <c:pt idx="3">
                  <c:v>15.0</c:v>
                </c:pt>
                <c:pt idx="4">
                  <c:v>17.0</c:v>
                </c:pt>
                <c:pt idx="5">
                  <c:v>67.0</c:v>
                </c:pt>
              </c:numCache>
            </c:numRef>
          </c:val>
        </c:ser>
        <c:dLbls>
          <c:showLegendKey val="0"/>
          <c:showVal val="0"/>
          <c:showCatName val="0"/>
          <c:showSerName val="0"/>
          <c:showPercent val="0"/>
          <c:showBubbleSize val="0"/>
        </c:dLbls>
        <c:gapWidth val="150"/>
        <c:axId val="1329180200"/>
        <c:axId val="1329183080"/>
      </c:barChart>
      <c:catAx>
        <c:axId val="1329180200"/>
        <c:scaling>
          <c:orientation val="minMax"/>
        </c:scaling>
        <c:delete val="0"/>
        <c:axPos val="b"/>
        <c:majorTickMark val="out"/>
        <c:minorTickMark val="none"/>
        <c:tickLblPos val="nextTo"/>
        <c:txPr>
          <a:bodyPr/>
          <a:lstStyle/>
          <a:p>
            <a:pPr>
              <a:defRPr sz="2000"/>
            </a:pPr>
            <a:endParaRPr lang="en-US"/>
          </a:p>
        </c:txPr>
        <c:crossAx val="1329183080"/>
        <c:crosses val="autoZero"/>
        <c:auto val="1"/>
        <c:lblAlgn val="ctr"/>
        <c:lblOffset val="100"/>
        <c:noMultiLvlLbl val="0"/>
      </c:catAx>
      <c:valAx>
        <c:axId val="1329183080"/>
        <c:scaling>
          <c:orientation val="minMax"/>
        </c:scaling>
        <c:delete val="0"/>
        <c:axPos val="l"/>
        <c:majorGridlines/>
        <c:title>
          <c:tx>
            <c:rich>
              <a:bodyPr rot="-5400000" vert="horz"/>
              <a:lstStyle/>
              <a:p>
                <a:pPr>
                  <a:defRPr sz="2400"/>
                </a:pPr>
                <a:r>
                  <a:rPr lang="en-US" sz="2400"/>
                  <a:t>% Compared to Baseline</a:t>
                </a:r>
              </a:p>
            </c:rich>
          </c:tx>
          <c:layout>
            <c:manualLayout>
              <c:xMode val="edge"/>
              <c:yMode val="edge"/>
              <c:x val="0.0144230969254128"/>
              <c:y val="0.0324827242394651"/>
            </c:manualLayout>
          </c:layout>
          <c:overlay val="0"/>
        </c:title>
        <c:numFmt formatCode="General" sourceLinked="1"/>
        <c:majorTickMark val="out"/>
        <c:minorTickMark val="none"/>
        <c:tickLblPos val="nextTo"/>
        <c:crossAx val="1329180200"/>
        <c:crosses val="autoZero"/>
        <c:crossBetween val="between"/>
      </c:valAx>
    </c:plotArea>
    <c:legend>
      <c:legendPos val="r"/>
      <c:layout>
        <c:manualLayout>
          <c:xMode val="edge"/>
          <c:yMode val="edge"/>
          <c:x val="0.153070813014808"/>
          <c:y val="0.0340183473981229"/>
          <c:w val="0.757496809204517"/>
          <c:h val="0.102619568387285"/>
        </c:manualLayout>
      </c:layout>
      <c:overlay val="0"/>
      <c:spPr>
        <a:solidFill>
          <a:schemeClr val="bg1"/>
        </a:solidFill>
      </c:spPr>
      <c:txPr>
        <a:bodyPr/>
        <a:lstStyle/>
        <a:p>
          <a:pPr>
            <a:defRPr sz="2000"/>
          </a:pPr>
          <a:endParaRPr lang="en-US"/>
        </a:p>
      </c:txPr>
    </c:legend>
    <c:plotVisOnly val="1"/>
    <c:dispBlanksAs val="gap"/>
    <c:showDLblsOverMax val="0"/>
  </c:chart>
  <c:txPr>
    <a:bodyPr/>
    <a:lstStyle/>
    <a:p>
      <a:pPr>
        <a:defRPr sz="1800"/>
      </a:pPr>
      <a:endParaRPr lang="en-US"/>
    </a:p>
  </c:txPr>
  <c:externalData r:id="rId2">
    <c:autoUpdate val="0"/>
  </c:externalData>
</c:chartSpace>
</file>

<file path=ppt/charts/chart30.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scatterChart>
        <c:scatterStyle val="smoothMarker"/>
        <c:varyColors val="0"/>
        <c:ser>
          <c:idx val="0"/>
          <c:order val="0"/>
          <c:spPr>
            <a:ln w="63500">
              <a:solidFill>
                <a:schemeClr val="tx1"/>
              </a:solidFill>
            </a:ln>
          </c:spPr>
          <c:marker>
            <c:symbol val="diamond"/>
            <c:size val="20"/>
            <c:spPr>
              <a:solidFill>
                <a:schemeClr val="tx1"/>
              </a:solidFill>
              <a:ln>
                <a:solidFill>
                  <a:schemeClr val="tx1"/>
                </a:solidFill>
              </a:ln>
            </c:spPr>
          </c:marker>
          <c:dPt>
            <c:idx val="2"/>
            <c:bubble3D val="0"/>
          </c:dPt>
          <c:dPt>
            <c:idx val="4"/>
            <c:bubble3D val="0"/>
          </c:dPt>
          <c:xVal>
            <c:numRef>
              <c:f>'Trade-off'!$C$50:$C$54</c:f>
              <c:numCache>
                <c:formatCode>0.00</c:formatCode>
                <c:ptCount val="5"/>
                <c:pt idx="0">
                  <c:v>23.10725021132788</c:v>
                </c:pt>
                <c:pt idx="1">
                  <c:v>24.61776435004466</c:v>
                </c:pt>
                <c:pt idx="2">
                  <c:v>27.83117556055124</c:v>
                </c:pt>
                <c:pt idx="3">
                  <c:v>35.46159936378587</c:v>
                </c:pt>
                <c:pt idx="4" formatCode="General">
                  <c:v>52.5</c:v>
                </c:pt>
              </c:numCache>
            </c:numRef>
          </c:xVal>
          <c:yVal>
            <c:numRef>
              <c:f>'Trade-off'!$D$50:$D$54</c:f>
              <c:numCache>
                <c:formatCode>General</c:formatCode>
                <c:ptCount val="5"/>
                <c:pt idx="0">
                  <c:v>3.755102040816326</c:v>
                </c:pt>
                <c:pt idx="1">
                  <c:v>2.285714285714286</c:v>
                </c:pt>
                <c:pt idx="2">
                  <c:v>1.551020408163265</c:v>
                </c:pt>
                <c:pt idx="3">
                  <c:v>1.183673469387755</c:v>
                </c:pt>
                <c:pt idx="4">
                  <c:v>1.0</c:v>
                </c:pt>
              </c:numCache>
            </c:numRef>
          </c:yVal>
          <c:smooth val="1"/>
        </c:ser>
        <c:dLbls>
          <c:showLegendKey val="0"/>
          <c:showVal val="0"/>
          <c:showCatName val="0"/>
          <c:showSerName val="0"/>
          <c:showPercent val="0"/>
          <c:showBubbleSize val="0"/>
        </c:dLbls>
        <c:axId val="1927374104"/>
        <c:axId val="1885608136"/>
      </c:scatterChart>
      <c:valAx>
        <c:axId val="1927374104"/>
        <c:scaling>
          <c:orientation val="minMax"/>
          <c:max val="70.0"/>
        </c:scaling>
        <c:delete val="0"/>
        <c:axPos val="b"/>
        <c:title>
          <c:tx>
            <c:rich>
              <a:bodyPr anchor="t" anchorCtr="0"/>
              <a:lstStyle/>
              <a:p>
                <a:pPr algn="r">
                  <a:defRPr sz="2800"/>
                </a:pPr>
                <a:r>
                  <a:rPr lang="en-US" sz="2800" smtClean="0"/>
                  <a:t>Latency (ns)</a:t>
                </a:r>
                <a:endParaRPr lang="en-US" sz="2800"/>
              </a:p>
            </c:rich>
          </c:tx>
          <c:layout/>
          <c:overlay val="0"/>
        </c:title>
        <c:numFmt formatCode="0" sourceLinked="0"/>
        <c:majorTickMark val="out"/>
        <c:minorTickMark val="none"/>
        <c:tickLblPos val="nextTo"/>
        <c:txPr>
          <a:bodyPr/>
          <a:lstStyle/>
          <a:p>
            <a:pPr>
              <a:defRPr sz="2400"/>
            </a:pPr>
            <a:endParaRPr lang="en-US"/>
          </a:p>
        </c:txPr>
        <c:crossAx val="1885608136"/>
        <c:crosses val="autoZero"/>
        <c:crossBetween val="midCat"/>
        <c:majorUnit val="10.0"/>
      </c:valAx>
      <c:valAx>
        <c:axId val="1885608136"/>
        <c:scaling>
          <c:orientation val="minMax"/>
        </c:scaling>
        <c:delete val="0"/>
        <c:axPos val="l"/>
        <c:majorGridlines/>
        <c:title>
          <c:tx>
            <c:rich>
              <a:bodyPr rot="-5400000" vert="horz"/>
              <a:lstStyle/>
              <a:p>
                <a:pPr>
                  <a:defRPr sz="2800"/>
                </a:pPr>
                <a:r>
                  <a:rPr lang="en-US" sz="2800" dirty="0" smtClean="0"/>
                  <a:t>Normalized</a:t>
                </a:r>
                <a:r>
                  <a:rPr lang="en-US" sz="2800" baseline="0" dirty="0" smtClean="0"/>
                  <a:t> DRAM Area</a:t>
                </a:r>
                <a:endParaRPr lang="en-US" sz="2800" dirty="0"/>
              </a:p>
            </c:rich>
          </c:tx>
          <c:layout/>
          <c:overlay val="0"/>
        </c:title>
        <c:numFmt formatCode="General" sourceLinked="1"/>
        <c:majorTickMark val="out"/>
        <c:minorTickMark val="none"/>
        <c:tickLblPos val="nextTo"/>
        <c:txPr>
          <a:bodyPr/>
          <a:lstStyle/>
          <a:p>
            <a:pPr>
              <a:defRPr sz="2400"/>
            </a:pPr>
            <a:endParaRPr lang="en-US"/>
          </a:p>
        </c:txPr>
        <c:crossAx val="1927374104"/>
        <c:crosses val="autoZero"/>
        <c:crossBetween val="midCat"/>
        <c:majorUnit val="1.0"/>
      </c:valAx>
    </c:plotArea>
    <c:plotVisOnly val="1"/>
    <c:dispBlanksAs val="gap"/>
    <c:showDLblsOverMax val="0"/>
  </c:chart>
  <c:spPr>
    <a:ln>
      <a:noFill/>
    </a:ln>
  </c:spPr>
  <c:externalData r:id="rId1">
    <c:autoUpdate val="0"/>
  </c:externalData>
</c:chartSpace>
</file>

<file path=ppt/charts/chart3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Sheet3!$C$2</c:f>
              <c:strCache>
                <c:ptCount val="1"/>
                <c:pt idx="0">
                  <c:v>Performance Improvement</c:v>
                </c:pt>
              </c:strCache>
            </c:strRef>
          </c:tx>
          <c:invertIfNegative val="0"/>
          <c:cat>
            <c:strRef>
              <c:f>Sheet3!$B$3:$B$5</c:f>
              <c:strCache>
                <c:ptCount val="3"/>
                <c:pt idx="0">
                  <c:v>1 (1-ch)</c:v>
                </c:pt>
                <c:pt idx="1">
                  <c:v>2 (2-ch)</c:v>
                </c:pt>
                <c:pt idx="2">
                  <c:v>4 (4-ch)</c:v>
                </c:pt>
              </c:strCache>
            </c:strRef>
          </c:cat>
          <c:val>
            <c:numRef>
              <c:f>Sheet3!$C$3:$C$5</c:f>
              <c:numCache>
                <c:formatCode>General</c:formatCode>
                <c:ptCount val="3"/>
                <c:pt idx="0">
                  <c:v>1.124</c:v>
                </c:pt>
                <c:pt idx="1">
                  <c:v>1.115</c:v>
                </c:pt>
                <c:pt idx="2">
                  <c:v>1.107</c:v>
                </c:pt>
              </c:numCache>
            </c:numRef>
          </c:val>
        </c:ser>
        <c:dLbls>
          <c:showLegendKey val="0"/>
          <c:showVal val="0"/>
          <c:showCatName val="0"/>
          <c:showSerName val="0"/>
          <c:showPercent val="0"/>
          <c:showBubbleSize val="0"/>
        </c:dLbls>
        <c:gapWidth val="150"/>
        <c:axId val="1882031960"/>
        <c:axId val="1556142088"/>
      </c:barChart>
      <c:catAx>
        <c:axId val="1882031960"/>
        <c:scaling>
          <c:orientation val="minMax"/>
        </c:scaling>
        <c:delete val="0"/>
        <c:axPos val="b"/>
        <c:majorTickMark val="out"/>
        <c:minorTickMark val="none"/>
        <c:tickLblPos val="nextTo"/>
        <c:txPr>
          <a:bodyPr/>
          <a:lstStyle/>
          <a:p>
            <a:pPr>
              <a:defRPr sz="1800"/>
            </a:pPr>
            <a:endParaRPr lang="en-US"/>
          </a:p>
        </c:txPr>
        <c:crossAx val="1556142088"/>
        <c:crosses val="autoZero"/>
        <c:auto val="1"/>
        <c:lblAlgn val="ctr"/>
        <c:lblOffset val="0"/>
        <c:noMultiLvlLbl val="0"/>
      </c:catAx>
      <c:valAx>
        <c:axId val="1556142088"/>
        <c:scaling>
          <c:orientation val="minMax"/>
          <c:max val="1.2"/>
          <c:min val="0.0"/>
        </c:scaling>
        <c:delete val="0"/>
        <c:axPos val="l"/>
        <c:majorGridlines/>
        <c:numFmt formatCode="0%" sourceLinked="0"/>
        <c:majorTickMark val="out"/>
        <c:minorTickMark val="none"/>
        <c:tickLblPos val="nextTo"/>
        <c:txPr>
          <a:bodyPr/>
          <a:lstStyle/>
          <a:p>
            <a:pPr>
              <a:defRPr sz="1800"/>
            </a:pPr>
            <a:endParaRPr lang="en-US"/>
          </a:p>
        </c:txPr>
        <c:crossAx val="1882031960"/>
        <c:crosses val="autoZero"/>
        <c:crossBetween val="between"/>
      </c:valAx>
    </c:plotArea>
    <c:plotVisOnly val="1"/>
    <c:dispBlanksAs val="gap"/>
    <c:showDLblsOverMax val="0"/>
  </c:chart>
  <c:spPr>
    <a:ln>
      <a:noFill/>
    </a:ln>
  </c:spPr>
  <c:externalData r:id="rId1">
    <c:autoUpdate val="0"/>
  </c:externalData>
</c:chartSpace>
</file>

<file path=ppt/charts/chart32.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Sheet3!$C$7</c:f>
              <c:strCache>
                <c:ptCount val="1"/>
                <c:pt idx="0">
                  <c:v>Power Reduction</c:v>
                </c:pt>
              </c:strCache>
            </c:strRef>
          </c:tx>
          <c:spPr>
            <a:solidFill>
              <a:srgbClr val="FF0000"/>
            </a:solidFill>
          </c:spPr>
          <c:invertIfNegative val="0"/>
          <c:cat>
            <c:strRef>
              <c:f>Sheet3!$B$8:$B$10</c:f>
              <c:strCache>
                <c:ptCount val="3"/>
                <c:pt idx="0">
                  <c:v>1 (1-ch)</c:v>
                </c:pt>
                <c:pt idx="1">
                  <c:v>2 (2-ch)</c:v>
                </c:pt>
                <c:pt idx="2">
                  <c:v>4 (4-ch)</c:v>
                </c:pt>
              </c:strCache>
            </c:strRef>
          </c:cat>
          <c:val>
            <c:numRef>
              <c:f>Sheet3!$C$8:$C$10</c:f>
              <c:numCache>
                <c:formatCode>General</c:formatCode>
                <c:ptCount val="3"/>
                <c:pt idx="0">
                  <c:v>0.769</c:v>
                </c:pt>
                <c:pt idx="1">
                  <c:v>0.755</c:v>
                </c:pt>
                <c:pt idx="2">
                  <c:v>0.737</c:v>
                </c:pt>
              </c:numCache>
            </c:numRef>
          </c:val>
        </c:ser>
        <c:dLbls>
          <c:showLegendKey val="0"/>
          <c:showVal val="0"/>
          <c:showCatName val="0"/>
          <c:showSerName val="0"/>
          <c:showPercent val="0"/>
          <c:showBubbleSize val="0"/>
        </c:dLbls>
        <c:gapWidth val="150"/>
        <c:axId val="1828348344"/>
        <c:axId val="1949184440"/>
      </c:barChart>
      <c:catAx>
        <c:axId val="1828348344"/>
        <c:scaling>
          <c:orientation val="minMax"/>
        </c:scaling>
        <c:delete val="0"/>
        <c:axPos val="b"/>
        <c:majorTickMark val="out"/>
        <c:minorTickMark val="none"/>
        <c:tickLblPos val="nextTo"/>
        <c:txPr>
          <a:bodyPr/>
          <a:lstStyle/>
          <a:p>
            <a:pPr>
              <a:defRPr sz="1800"/>
            </a:pPr>
            <a:endParaRPr lang="en-US"/>
          </a:p>
        </c:txPr>
        <c:crossAx val="1949184440"/>
        <c:crosses val="autoZero"/>
        <c:auto val="1"/>
        <c:lblAlgn val="ctr"/>
        <c:lblOffset val="0"/>
        <c:noMultiLvlLbl val="0"/>
      </c:catAx>
      <c:valAx>
        <c:axId val="1949184440"/>
        <c:scaling>
          <c:orientation val="minMax"/>
          <c:max val="1.2"/>
          <c:min val="0.0"/>
        </c:scaling>
        <c:delete val="0"/>
        <c:axPos val="l"/>
        <c:majorGridlines/>
        <c:numFmt formatCode="0%" sourceLinked="0"/>
        <c:majorTickMark val="out"/>
        <c:minorTickMark val="none"/>
        <c:tickLblPos val="nextTo"/>
        <c:txPr>
          <a:bodyPr/>
          <a:lstStyle/>
          <a:p>
            <a:pPr>
              <a:defRPr sz="1800"/>
            </a:pPr>
            <a:endParaRPr lang="en-US"/>
          </a:p>
        </c:txPr>
        <c:crossAx val="1828348344"/>
        <c:crosses val="autoZero"/>
        <c:crossBetween val="between"/>
      </c:valAx>
    </c:plotArea>
    <c:plotVisOnly val="1"/>
    <c:dispBlanksAs val="gap"/>
    <c:showDLblsOverMax val="0"/>
  </c:chart>
  <c:spPr>
    <a:ln>
      <a:noFill/>
    </a:ln>
  </c:spPr>
  <c:externalData r:id="rId1">
    <c:autoUpdate val="0"/>
  </c:externalData>
</c:chartSpace>
</file>

<file path=ppt/charts/chart33.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barChart>
        <c:barDir val="col"/>
        <c:grouping val="clustered"/>
        <c:varyColors val="0"/>
        <c:ser>
          <c:idx val="0"/>
          <c:order val="0"/>
          <c:tx>
            <c:v>Conventional DRM</c:v>
          </c:tx>
          <c:invertIfNegative val="0"/>
          <c:cat>
            <c:strRef>
              <c:f>Sheet1!$A$16</c:f>
              <c:strCache>
                <c:ptCount val="1"/>
                <c:pt idx="0">
                  <c:v>IPC (Harmonic Mean)</c:v>
                </c:pt>
              </c:strCache>
            </c:strRef>
          </c:cat>
          <c:val>
            <c:numRef>
              <c:f>Sheet1!$B$16</c:f>
              <c:numCache>
                <c:formatCode>General</c:formatCode>
                <c:ptCount val="1"/>
                <c:pt idx="0">
                  <c:v>0.307884</c:v>
                </c:pt>
              </c:numCache>
            </c:numRef>
          </c:val>
        </c:ser>
        <c:ser>
          <c:idx val="1"/>
          <c:order val="1"/>
          <c:tx>
            <c:v>with Microarchitecture Awareness</c:v>
          </c:tx>
          <c:spPr>
            <a:noFill/>
          </c:spPr>
          <c:invertIfNegative val="0"/>
          <c:cat>
            <c:strRef>
              <c:f>Sheet1!$A$16</c:f>
              <c:strCache>
                <c:ptCount val="1"/>
                <c:pt idx="0">
                  <c:v>IPC (Harmonic Mean)</c:v>
                </c:pt>
              </c:strCache>
            </c:strRef>
          </c:cat>
          <c:val>
            <c:numRef>
              <c:f>Sheet1!$C$16</c:f>
              <c:numCache>
                <c:formatCode>General</c:formatCode>
                <c:ptCount val="1"/>
                <c:pt idx="0">
                  <c:v>0.459368</c:v>
                </c:pt>
              </c:numCache>
            </c:numRef>
          </c:val>
        </c:ser>
        <c:dLbls>
          <c:showLegendKey val="0"/>
          <c:showVal val="0"/>
          <c:showCatName val="0"/>
          <c:showSerName val="0"/>
          <c:showPercent val="0"/>
          <c:showBubbleSize val="0"/>
        </c:dLbls>
        <c:gapWidth val="150"/>
        <c:axId val="1990777288"/>
        <c:axId val="1990353624"/>
      </c:barChart>
      <c:catAx>
        <c:axId val="1990777288"/>
        <c:scaling>
          <c:orientation val="minMax"/>
        </c:scaling>
        <c:delete val="1"/>
        <c:axPos val="b"/>
        <c:numFmt formatCode="General" sourceLinked="0"/>
        <c:majorTickMark val="out"/>
        <c:minorTickMark val="none"/>
        <c:tickLblPos val="nextTo"/>
        <c:crossAx val="1990353624"/>
        <c:crosses val="autoZero"/>
        <c:auto val="1"/>
        <c:lblAlgn val="ctr"/>
        <c:lblOffset val="100"/>
        <c:noMultiLvlLbl val="0"/>
      </c:catAx>
      <c:valAx>
        <c:axId val="1990353624"/>
        <c:scaling>
          <c:orientation val="minMax"/>
        </c:scaling>
        <c:delete val="0"/>
        <c:axPos val="l"/>
        <c:majorGridlines/>
        <c:title>
          <c:tx>
            <c:rich>
              <a:bodyPr rot="0" vert="horz"/>
              <a:lstStyle/>
              <a:p>
                <a:pPr>
                  <a:defRPr/>
                </a:pPr>
                <a:r>
                  <a:rPr lang="en-US" altLang="zh-CHS" sz="1600" dirty="0"/>
                  <a:t>IPC </a:t>
                </a:r>
                <a:endParaRPr lang="en-US" altLang="zh-CHS" sz="1600" dirty="0" smtClean="0"/>
              </a:p>
              <a:p>
                <a:pPr>
                  <a:defRPr/>
                </a:pPr>
                <a:r>
                  <a:rPr lang="en-US" altLang="zh-CHS" sz="1600" dirty="0" smtClean="0"/>
                  <a:t>(Harmonic Mean</a:t>
                </a:r>
                <a:r>
                  <a:rPr lang="en-US" altLang="zh-CHS" sz="1600" dirty="0"/>
                  <a:t>)</a:t>
                </a:r>
                <a:endParaRPr lang="zh-CHS" altLang="en-US" sz="1600" dirty="0"/>
              </a:p>
            </c:rich>
          </c:tx>
          <c:layout>
            <c:manualLayout>
              <c:xMode val="edge"/>
              <c:yMode val="edge"/>
              <c:x val="0.0111346926543436"/>
              <c:y val="0.179097621631784"/>
            </c:manualLayout>
          </c:layout>
          <c:overlay val="0"/>
        </c:title>
        <c:numFmt formatCode="#,##0.0" sourceLinked="0"/>
        <c:majorTickMark val="out"/>
        <c:minorTickMark val="none"/>
        <c:tickLblPos val="nextTo"/>
        <c:txPr>
          <a:bodyPr/>
          <a:lstStyle/>
          <a:p>
            <a:pPr>
              <a:defRPr sz="1400">
                <a:latin typeface="+mn-lt"/>
              </a:defRPr>
            </a:pPr>
            <a:endParaRPr lang="en-US"/>
          </a:p>
        </c:txPr>
        <c:crossAx val="1990777288"/>
        <c:crosses val="autoZero"/>
        <c:crossBetween val="between"/>
      </c:valAx>
    </c:plotArea>
    <c:legend>
      <c:legendPos val="b"/>
      <c:legendEntry>
        <c:idx val="1"/>
        <c:txPr>
          <a:bodyPr/>
          <a:lstStyle/>
          <a:p>
            <a:pPr>
              <a:defRPr sz="1600">
                <a:solidFill>
                  <a:schemeClr val="bg1"/>
                </a:solidFill>
                <a:latin typeface="+mn-lt"/>
              </a:defRPr>
            </a:pPr>
            <a:endParaRPr lang="en-US"/>
          </a:p>
        </c:txPr>
      </c:legendEntry>
      <c:layout>
        <c:manualLayout>
          <c:xMode val="edge"/>
          <c:yMode val="edge"/>
          <c:x val="0.202433289588801"/>
          <c:y val="0.869986512102654"/>
          <c:w val="0.795133202099737"/>
          <c:h val="0.0837171916010499"/>
        </c:manualLayout>
      </c:layout>
      <c:overlay val="0"/>
      <c:txPr>
        <a:bodyPr/>
        <a:lstStyle/>
        <a:p>
          <a:pPr>
            <a:defRPr sz="1600">
              <a:latin typeface="+mn-lt"/>
            </a:defRPr>
          </a:pPr>
          <a:endParaRPr lang="en-US"/>
        </a:p>
      </c:txPr>
    </c:legend>
    <c:plotVisOnly val="1"/>
    <c:dispBlanksAs val="gap"/>
    <c:showDLblsOverMax val="0"/>
  </c:chart>
  <c:externalData r:id="rId1">
    <c:autoUpdate val="0"/>
  </c:externalData>
</c:chartSpace>
</file>

<file path=ppt/charts/chart34.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barChart>
        <c:barDir val="col"/>
        <c:grouping val="clustered"/>
        <c:varyColors val="0"/>
        <c:ser>
          <c:idx val="0"/>
          <c:order val="0"/>
          <c:tx>
            <c:v>Conventional DRM</c:v>
          </c:tx>
          <c:invertIfNegative val="0"/>
          <c:cat>
            <c:strRef>
              <c:f>Sheet1!$A$16</c:f>
              <c:strCache>
                <c:ptCount val="1"/>
                <c:pt idx="0">
                  <c:v>IPC (Harmonic Mean)</c:v>
                </c:pt>
              </c:strCache>
            </c:strRef>
          </c:cat>
          <c:val>
            <c:numRef>
              <c:f>Sheet1!$B$16</c:f>
              <c:numCache>
                <c:formatCode>General</c:formatCode>
                <c:ptCount val="1"/>
                <c:pt idx="0">
                  <c:v>0.307884</c:v>
                </c:pt>
              </c:numCache>
            </c:numRef>
          </c:val>
        </c:ser>
        <c:ser>
          <c:idx val="1"/>
          <c:order val="1"/>
          <c:tx>
            <c:v>with Microarchitecture Awareness</c:v>
          </c:tx>
          <c:spPr>
            <a:solidFill>
              <a:schemeClr val="accent2"/>
            </a:solidFill>
          </c:spPr>
          <c:invertIfNegative val="0"/>
          <c:cat>
            <c:strRef>
              <c:f>Sheet1!$A$16</c:f>
              <c:strCache>
                <c:ptCount val="1"/>
                <c:pt idx="0">
                  <c:v>IPC (Harmonic Mean)</c:v>
                </c:pt>
              </c:strCache>
            </c:strRef>
          </c:cat>
          <c:val>
            <c:numRef>
              <c:f>Sheet1!$C$16</c:f>
              <c:numCache>
                <c:formatCode>General</c:formatCode>
                <c:ptCount val="1"/>
                <c:pt idx="0">
                  <c:v>0.459368</c:v>
                </c:pt>
              </c:numCache>
            </c:numRef>
          </c:val>
        </c:ser>
        <c:dLbls>
          <c:showLegendKey val="0"/>
          <c:showVal val="0"/>
          <c:showCatName val="0"/>
          <c:showSerName val="0"/>
          <c:showPercent val="0"/>
          <c:showBubbleSize val="0"/>
        </c:dLbls>
        <c:gapWidth val="150"/>
        <c:axId val="1980680024"/>
        <c:axId val="1990497144"/>
      </c:barChart>
      <c:catAx>
        <c:axId val="1980680024"/>
        <c:scaling>
          <c:orientation val="minMax"/>
        </c:scaling>
        <c:delete val="1"/>
        <c:axPos val="b"/>
        <c:numFmt formatCode="General" sourceLinked="0"/>
        <c:majorTickMark val="out"/>
        <c:minorTickMark val="none"/>
        <c:tickLblPos val="nextTo"/>
        <c:crossAx val="1990497144"/>
        <c:crosses val="autoZero"/>
        <c:auto val="1"/>
        <c:lblAlgn val="ctr"/>
        <c:lblOffset val="100"/>
        <c:noMultiLvlLbl val="0"/>
      </c:catAx>
      <c:valAx>
        <c:axId val="1990497144"/>
        <c:scaling>
          <c:orientation val="minMax"/>
        </c:scaling>
        <c:delete val="0"/>
        <c:axPos val="l"/>
        <c:majorGridlines/>
        <c:title>
          <c:tx>
            <c:rich>
              <a:bodyPr rot="0" vert="horz"/>
              <a:lstStyle/>
              <a:p>
                <a:pPr>
                  <a:defRPr/>
                </a:pPr>
                <a:r>
                  <a:rPr lang="en-US" altLang="zh-CHS" sz="1600" dirty="0"/>
                  <a:t>IPC </a:t>
                </a:r>
                <a:endParaRPr lang="en-US" altLang="zh-CHS" sz="1600" dirty="0" smtClean="0"/>
              </a:p>
              <a:p>
                <a:pPr>
                  <a:defRPr/>
                </a:pPr>
                <a:r>
                  <a:rPr lang="en-US" altLang="zh-CHS" sz="1600" dirty="0" smtClean="0"/>
                  <a:t>(Harmonic Mean</a:t>
                </a:r>
                <a:r>
                  <a:rPr lang="en-US" altLang="zh-CHS" sz="1600" dirty="0"/>
                  <a:t>)</a:t>
                </a:r>
                <a:endParaRPr lang="zh-CHS" altLang="en-US" sz="1600" dirty="0"/>
              </a:p>
            </c:rich>
          </c:tx>
          <c:layout>
            <c:manualLayout>
              <c:xMode val="edge"/>
              <c:yMode val="edge"/>
              <c:x val="0.0111346926543436"/>
              <c:y val="0.179097621631784"/>
            </c:manualLayout>
          </c:layout>
          <c:overlay val="0"/>
        </c:title>
        <c:numFmt formatCode="#,##0.0" sourceLinked="0"/>
        <c:majorTickMark val="out"/>
        <c:minorTickMark val="none"/>
        <c:tickLblPos val="nextTo"/>
        <c:txPr>
          <a:bodyPr/>
          <a:lstStyle/>
          <a:p>
            <a:pPr>
              <a:defRPr sz="1400"/>
            </a:pPr>
            <a:endParaRPr lang="en-US"/>
          </a:p>
        </c:txPr>
        <c:crossAx val="1980680024"/>
        <c:crosses val="autoZero"/>
        <c:crossBetween val="between"/>
      </c:valAx>
    </c:plotArea>
    <c:legend>
      <c:legendPos val="b"/>
      <c:legendEntry>
        <c:idx val="1"/>
        <c:txPr>
          <a:bodyPr/>
          <a:lstStyle/>
          <a:p>
            <a:pPr>
              <a:defRPr sz="1600">
                <a:solidFill>
                  <a:schemeClr val="tx1"/>
                </a:solidFill>
              </a:defRPr>
            </a:pPr>
            <a:endParaRPr lang="en-US"/>
          </a:p>
        </c:txPr>
      </c:legendEntry>
      <c:layout>
        <c:manualLayout>
          <c:xMode val="edge"/>
          <c:yMode val="edge"/>
          <c:x val="0.202433289588801"/>
          <c:y val="0.869986512102654"/>
          <c:w val="0.795133202099737"/>
          <c:h val="0.0837171916010499"/>
        </c:manualLayout>
      </c:layout>
      <c:overlay val="0"/>
      <c:txPr>
        <a:bodyPr/>
        <a:lstStyle/>
        <a:p>
          <a:pPr>
            <a:defRPr sz="1600"/>
          </a:pPr>
          <a:endParaRPr lang="en-US"/>
        </a:p>
      </c:txPr>
    </c:legend>
    <c:plotVisOnly val="1"/>
    <c:dispBlanksAs val="gap"/>
    <c:showDLblsOverMax val="0"/>
  </c:chart>
  <c:externalData r:id="rId1">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0"/>
    <c:plotArea>
      <c:layout>
        <c:manualLayout>
          <c:layoutTarget val="inner"/>
          <c:xMode val="edge"/>
          <c:yMode val="edge"/>
          <c:x val="0.141894999692387"/>
          <c:y val="0.0514005540974045"/>
          <c:w val="0.841479894283077"/>
          <c:h val="0.827154017044616"/>
        </c:manualLayout>
      </c:layout>
      <c:lineChart>
        <c:grouping val="standard"/>
        <c:varyColors val="0"/>
        <c:ser>
          <c:idx val="0"/>
          <c:order val="0"/>
          <c:tx>
            <c:strRef>
              <c:f>'s-curve'!$B$1</c:f>
              <c:strCache>
                <c:ptCount val="1"/>
                <c:pt idx="0">
                  <c:v>Baseline</c:v>
                </c:pt>
              </c:strCache>
            </c:strRef>
          </c:tx>
          <c:spPr>
            <a:ln w="76200">
              <a:solidFill>
                <a:schemeClr val="tx1"/>
              </a:solidFill>
            </a:ln>
          </c:spPr>
          <c:marker>
            <c:symbol val="none"/>
          </c:marker>
          <c:cat>
            <c:numRef>
              <c:f>'s-curve'!$A$2:$A$51</c:f>
              <c:numCache>
                <c:formatCode>General</c:formatCode>
                <c:ptCount val="50"/>
                <c:pt idx="0">
                  <c:v>1.0</c:v>
                </c:pt>
                <c:pt idx="1">
                  <c:v>2.0</c:v>
                </c:pt>
                <c:pt idx="2">
                  <c:v>3.0</c:v>
                </c:pt>
                <c:pt idx="3">
                  <c:v>4.0</c:v>
                </c:pt>
                <c:pt idx="4">
                  <c:v>5.0</c:v>
                </c:pt>
                <c:pt idx="5">
                  <c:v>6.0</c:v>
                </c:pt>
                <c:pt idx="6">
                  <c:v>7.0</c:v>
                </c:pt>
                <c:pt idx="7">
                  <c:v>8.0</c:v>
                </c:pt>
                <c:pt idx="8">
                  <c:v>9.0</c:v>
                </c:pt>
                <c:pt idx="9">
                  <c:v>10.0</c:v>
                </c:pt>
                <c:pt idx="10">
                  <c:v>11.0</c:v>
                </c:pt>
                <c:pt idx="11">
                  <c:v>12.0</c:v>
                </c:pt>
                <c:pt idx="12">
                  <c:v>13.0</c:v>
                </c:pt>
                <c:pt idx="13">
                  <c:v>14.0</c:v>
                </c:pt>
                <c:pt idx="14">
                  <c:v>15.0</c:v>
                </c:pt>
                <c:pt idx="15">
                  <c:v>16.0</c:v>
                </c:pt>
                <c:pt idx="16">
                  <c:v>17.0</c:v>
                </c:pt>
                <c:pt idx="17">
                  <c:v>18.0</c:v>
                </c:pt>
                <c:pt idx="18">
                  <c:v>19.0</c:v>
                </c:pt>
                <c:pt idx="19">
                  <c:v>20.0</c:v>
                </c:pt>
                <c:pt idx="20">
                  <c:v>21.0</c:v>
                </c:pt>
                <c:pt idx="21">
                  <c:v>22.0</c:v>
                </c:pt>
                <c:pt idx="22">
                  <c:v>23.0</c:v>
                </c:pt>
                <c:pt idx="23">
                  <c:v>24.0</c:v>
                </c:pt>
                <c:pt idx="24">
                  <c:v>25.0</c:v>
                </c:pt>
                <c:pt idx="25">
                  <c:v>26.0</c:v>
                </c:pt>
                <c:pt idx="26">
                  <c:v>27.0</c:v>
                </c:pt>
                <c:pt idx="27">
                  <c:v>28.0</c:v>
                </c:pt>
                <c:pt idx="28">
                  <c:v>29.0</c:v>
                </c:pt>
                <c:pt idx="29">
                  <c:v>30.0</c:v>
                </c:pt>
                <c:pt idx="30">
                  <c:v>31.0</c:v>
                </c:pt>
                <c:pt idx="31">
                  <c:v>32.0</c:v>
                </c:pt>
                <c:pt idx="32">
                  <c:v>33.0</c:v>
                </c:pt>
                <c:pt idx="33">
                  <c:v>34.0</c:v>
                </c:pt>
                <c:pt idx="34">
                  <c:v>35.0</c:v>
                </c:pt>
                <c:pt idx="35">
                  <c:v>36.0</c:v>
                </c:pt>
                <c:pt idx="36">
                  <c:v>37.0</c:v>
                </c:pt>
                <c:pt idx="37">
                  <c:v>38.0</c:v>
                </c:pt>
                <c:pt idx="38">
                  <c:v>39.0</c:v>
                </c:pt>
                <c:pt idx="39">
                  <c:v>40.0</c:v>
                </c:pt>
                <c:pt idx="40">
                  <c:v>41.0</c:v>
                </c:pt>
                <c:pt idx="41">
                  <c:v>42.0</c:v>
                </c:pt>
                <c:pt idx="42">
                  <c:v>43.0</c:v>
                </c:pt>
                <c:pt idx="43">
                  <c:v>44.0</c:v>
                </c:pt>
                <c:pt idx="44">
                  <c:v>45.0</c:v>
                </c:pt>
                <c:pt idx="45">
                  <c:v>46.0</c:v>
                </c:pt>
                <c:pt idx="46">
                  <c:v>47.0</c:v>
                </c:pt>
                <c:pt idx="47">
                  <c:v>48.0</c:v>
                </c:pt>
                <c:pt idx="48">
                  <c:v>49.0</c:v>
                </c:pt>
                <c:pt idx="49">
                  <c:v>50.0</c:v>
                </c:pt>
              </c:numCache>
            </c:numRef>
          </c:cat>
          <c:val>
            <c:numRef>
              <c:f>'s-curve'!$B$2:$B$51</c:f>
              <c:numCache>
                <c:formatCode>General</c:formatCode>
                <c:ptCount val="50"/>
                <c:pt idx="0">
                  <c:v>1.0</c:v>
                </c:pt>
                <c:pt idx="1">
                  <c:v>1.0</c:v>
                </c:pt>
                <c:pt idx="2">
                  <c:v>1.0</c:v>
                </c:pt>
                <c:pt idx="3">
                  <c:v>1.0</c:v>
                </c:pt>
                <c:pt idx="4">
                  <c:v>1.0</c:v>
                </c:pt>
                <c:pt idx="5">
                  <c:v>1.0</c:v>
                </c:pt>
                <c:pt idx="6">
                  <c:v>1.0</c:v>
                </c:pt>
                <c:pt idx="7">
                  <c:v>1.0</c:v>
                </c:pt>
                <c:pt idx="8">
                  <c:v>1.0</c:v>
                </c:pt>
                <c:pt idx="9">
                  <c:v>1.0</c:v>
                </c:pt>
                <c:pt idx="10">
                  <c:v>1.0</c:v>
                </c:pt>
                <c:pt idx="11">
                  <c:v>1.0</c:v>
                </c:pt>
                <c:pt idx="12">
                  <c:v>1.0</c:v>
                </c:pt>
                <c:pt idx="13">
                  <c:v>1.0</c:v>
                </c:pt>
                <c:pt idx="14">
                  <c:v>1.0</c:v>
                </c:pt>
                <c:pt idx="15">
                  <c:v>1.0</c:v>
                </c:pt>
                <c:pt idx="16">
                  <c:v>1.0</c:v>
                </c:pt>
                <c:pt idx="17">
                  <c:v>1.0</c:v>
                </c:pt>
                <c:pt idx="18">
                  <c:v>1.0</c:v>
                </c:pt>
                <c:pt idx="19">
                  <c:v>1.0</c:v>
                </c:pt>
                <c:pt idx="20">
                  <c:v>1.0</c:v>
                </c:pt>
                <c:pt idx="21">
                  <c:v>1.0</c:v>
                </c:pt>
                <c:pt idx="22">
                  <c:v>1.0</c:v>
                </c:pt>
                <c:pt idx="23">
                  <c:v>1.0</c:v>
                </c:pt>
                <c:pt idx="24">
                  <c:v>1.0</c:v>
                </c:pt>
                <c:pt idx="25">
                  <c:v>1.0</c:v>
                </c:pt>
                <c:pt idx="26">
                  <c:v>1.0</c:v>
                </c:pt>
                <c:pt idx="27">
                  <c:v>1.0</c:v>
                </c:pt>
                <c:pt idx="28">
                  <c:v>1.0</c:v>
                </c:pt>
                <c:pt idx="29">
                  <c:v>1.0</c:v>
                </c:pt>
                <c:pt idx="30">
                  <c:v>1.0</c:v>
                </c:pt>
                <c:pt idx="31">
                  <c:v>1.0</c:v>
                </c:pt>
                <c:pt idx="32">
                  <c:v>1.0</c:v>
                </c:pt>
                <c:pt idx="33">
                  <c:v>1.0</c:v>
                </c:pt>
                <c:pt idx="34">
                  <c:v>1.0</c:v>
                </c:pt>
                <c:pt idx="35">
                  <c:v>1.0</c:v>
                </c:pt>
                <c:pt idx="36">
                  <c:v>1.0</c:v>
                </c:pt>
                <c:pt idx="37">
                  <c:v>1.0</c:v>
                </c:pt>
                <c:pt idx="38">
                  <c:v>1.0</c:v>
                </c:pt>
                <c:pt idx="39">
                  <c:v>1.0</c:v>
                </c:pt>
                <c:pt idx="40">
                  <c:v>1.0</c:v>
                </c:pt>
                <c:pt idx="41">
                  <c:v>1.0</c:v>
                </c:pt>
                <c:pt idx="42">
                  <c:v>1.0</c:v>
                </c:pt>
                <c:pt idx="43">
                  <c:v>1.0</c:v>
                </c:pt>
                <c:pt idx="44">
                  <c:v>1.0</c:v>
                </c:pt>
                <c:pt idx="45">
                  <c:v>1.0</c:v>
                </c:pt>
                <c:pt idx="46">
                  <c:v>1.0</c:v>
                </c:pt>
                <c:pt idx="47">
                  <c:v>1.0</c:v>
                </c:pt>
                <c:pt idx="48">
                  <c:v>1.0</c:v>
                </c:pt>
                <c:pt idx="49">
                  <c:v>1.0</c:v>
                </c:pt>
              </c:numCache>
            </c:numRef>
          </c:val>
          <c:smooth val="0"/>
        </c:ser>
        <c:ser>
          <c:idx val="1"/>
          <c:order val="1"/>
          <c:tx>
            <c:strRef>
              <c:f>'s-curve'!$C$1</c:f>
              <c:strCache>
                <c:ptCount val="1"/>
                <c:pt idx="0">
                  <c:v>RowClone</c:v>
                </c:pt>
              </c:strCache>
            </c:strRef>
          </c:tx>
          <c:spPr>
            <a:ln w="76200">
              <a:solidFill>
                <a:srgbClr val="C00000"/>
              </a:solidFill>
            </a:ln>
          </c:spPr>
          <c:marker>
            <c:symbol val="none"/>
          </c:marker>
          <c:cat>
            <c:numRef>
              <c:f>'s-curve'!$A$2:$A$51</c:f>
              <c:numCache>
                <c:formatCode>General</c:formatCode>
                <c:ptCount val="50"/>
                <c:pt idx="0">
                  <c:v>1.0</c:v>
                </c:pt>
                <c:pt idx="1">
                  <c:v>2.0</c:v>
                </c:pt>
                <c:pt idx="2">
                  <c:v>3.0</c:v>
                </c:pt>
                <c:pt idx="3">
                  <c:v>4.0</c:v>
                </c:pt>
                <c:pt idx="4">
                  <c:v>5.0</c:v>
                </c:pt>
                <c:pt idx="5">
                  <c:v>6.0</c:v>
                </c:pt>
                <c:pt idx="6">
                  <c:v>7.0</c:v>
                </c:pt>
                <c:pt idx="7">
                  <c:v>8.0</c:v>
                </c:pt>
                <c:pt idx="8">
                  <c:v>9.0</c:v>
                </c:pt>
                <c:pt idx="9">
                  <c:v>10.0</c:v>
                </c:pt>
                <c:pt idx="10">
                  <c:v>11.0</c:v>
                </c:pt>
                <c:pt idx="11">
                  <c:v>12.0</c:v>
                </c:pt>
                <c:pt idx="12">
                  <c:v>13.0</c:v>
                </c:pt>
                <c:pt idx="13">
                  <c:v>14.0</c:v>
                </c:pt>
                <c:pt idx="14">
                  <c:v>15.0</c:v>
                </c:pt>
                <c:pt idx="15">
                  <c:v>16.0</c:v>
                </c:pt>
                <c:pt idx="16">
                  <c:v>17.0</c:v>
                </c:pt>
                <c:pt idx="17">
                  <c:v>18.0</c:v>
                </c:pt>
                <c:pt idx="18">
                  <c:v>19.0</c:v>
                </c:pt>
                <c:pt idx="19">
                  <c:v>20.0</c:v>
                </c:pt>
                <c:pt idx="20">
                  <c:v>21.0</c:v>
                </c:pt>
                <c:pt idx="21">
                  <c:v>22.0</c:v>
                </c:pt>
                <c:pt idx="22">
                  <c:v>23.0</c:v>
                </c:pt>
                <c:pt idx="23">
                  <c:v>24.0</c:v>
                </c:pt>
                <c:pt idx="24">
                  <c:v>25.0</c:v>
                </c:pt>
                <c:pt idx="25">
                  <c:v>26.0</c:v>
                </c:pt>
                <c:pt idx="26">
                  <c:v>27.0</c:v>
                </c:pt>
                <c:pt idx="27">
                  <c:v>28.0</c:v>
                </c:pt>
                <c:pt idx="28">
                  <c:v>29.0</c:v>
                </c:pt>
                <c:pt idx="29">
                  <c:v>30.0</c:v>
                </c:pt>
                <c:pt idx="30">
                  <c:v>31.0</c:v>
                </c:pt>
                <c:pt idx="31">
                  <c:v>32.0</c:v>
                </c:pt>
                <c:pt idx="32">
                  <c:v>33.0</c:v>
                </c:pt>
                <c:pt idx="33">
                  <c:v>34.0</c:v>
                </c:pt>
                <c:pt idx="34">
                  <c:v>35.0</c:v>
                </c:pt>
                <c:pt idx="35">
                  <c:v>36.0</c:v>
                </c:pt>
                <c:pt idx="36">
                  <c:v>37.0</c:v>
                </c:pt>
                <c:pt idx="37">
                  <c:v>38.0</c:v>
                </c:pt>
                <c:pt idx="38">
                  <c:v>39.0</c:v>
                </c:pt>
                <c:pt idx="39">
                  <c:v>40.0</c:v>
                </c:pt>
                <c:pt idx="40">
                  <c:v>41.0</c:v>
                </c:pt>
                <c:pt idx="41">
                  <c:v>42.0</c:v>
                </c:pt>
                <c:pt idx="42">
                  <c:v>43.0</c:v>
                </c:pt>
                <c:pt idx="43">
                  <c:v>44.0</c:v>
                </c:pt>
                <c:pt idx="44">
                  <c:v>45.0</c:v>
                </c:pt>
                <c:pt idx="45">
                  <c:v>46.0</c:v>
                </c:pt>
                <c:pt idx="46">
                  <c:v>47.0</c:v>
                </c:pt>
                <c:pt idx="47">
                  <c:v>48.0</c:v>
                </c:pt>
                <c:pt idx="48">
                  <c:v>49.0</c:v>
                </c:pt>
                <c:pt idx="49">
                  <c:v>50.0</c:v>
                </c:pt>
              </c:numCache>
            </c:numRef>
          </c:cat>
          <c:val>
            <c:numRef>
              <c:f>'s-curve'!$C$2:$C$51</c:f>
              <c:numCache>
                <c:formatCode>General</c:formatCode>
                <c:ptCount val="50"/>
                <c:pt idx="0">
                  <c:v>1.02</c:v>
                </c:pt>
                <c:pt idx="1">
                  <c:v>1.04</c:v>
                </c:pt>
                <c:pt idx="2">
                  <c:v>1.07</c:v>
                </c:pt>
                <c:pt idx="3">
                  <c:v>1.07</c:v>
                </c:pt>
                <c:pt idx="4">
                  <c:v>1.08</c:v>
                </c:pt>
                <c:pt idx="5">
                  <c:v>1.08</c:v>
                </c:pt>
                <c:pt idx="6">
                  <c:v>1.08</c:v>
                </c:pt>
                <c:pt idx="7">
                  <c:v>1.08</c:v>
                </c:pt>
                <c:pt idx="8">
                  <c:v>1.08</c:v>
                </c:pt>
                <c:pt idx="9">
                  <c:v>1.09</c:v>
                </c:pt>
                <c:pt idx="10">
                  <c:v>1.09</c:v>
                </c:pt>
                <c:pt idx="11">
                  <c:v>1.09</c:v>
                </c:pt>
                <c:pt idx="12">
                  <c:v>1.1</c:v>
                </c:pt>
                <c:pt idx="13">
                  <c:v>1.1</c:v>
                </c:pt>
                <c:pt idx="14">
                  <c:v>1.11</c:v>
                </c:pt>
                <c:pt idx="15">
                  <c:v>1.11</c:v>
                </c:pt>
                <c:pt idx="16">
                  <c:v>1.12</c:v>
                </c:pt>
                <c:pt idx="17">
                  <c:v>1.12</c:v>
                </c:pt>
                <c:pt idx="18">
                  <c:v>1.12</c:v>
                </c:pt>
                <c:pt idx="19">
                  <c:v>1.12</c:v>
                </c:pt>
                <c:pt idx="20">
                  <c:v>1.129999999999998</c:v>
                </c:pt>
                <c:pt idx="21">
                  <c:v>1.149999999999998</c:v>
                </c:pt>
                <c:pt idx="22">
                  <c:v>1.159999999999998</c:v>
                </c:pt>
                <c:pt idx="23">
                  <c:v>1.159999999999998</c:v>
                </c:pt>
                <c:pt idx="24">
                  <c:v>1.180000000000002</c:v>
                </c:pt>
                <c:pt idx="25">
                  <c:v>1.2</c:v>
                </c:pt>
                <c:pt idx="26">
                  <c:v>1.2</c:v>
                </c:pt>
                <c:pt idx="27">
                  <c:v>1.2</c:v>
                </c:pt>
                <c:pt idx="28">
                  <c:v>1.2</c:v>
                </c:pt>
                <c:pt idx="29">
                  <c:v>1.21</c:v>
                </c:pt>
                <c:pt idx="30">
                  <c:v>1.21</c:v>
                </c:pt>
                <c:pt idx="31">
                  <c:v>1.21</c:v>
                </c:pt>
                <c:pt idx="32">
                  <c:v>1.21</c:v>
                </c:pt>
                <c:pt idx="33">
                  <c:v>1.23</c:v>
                </c:pt>
                <c:pt idx="34">
                  <c:v>1.23</c:v>
                </c:pt>
                <c:pt idx="35">
                  <c:v>1.23</c:v>
                </c:pt>
                <c:pt idx="36">
                  <c:v>1.23</c:v>
                </c:pt>
                <c:pt idx="37">
                  <c:v>1.24</c:v>
                </c:pt>
                <c:pt idx="38">
                  <c:v>1.26</c:v>
                </c:pt>
                <c:pt idx="39">
                  <c:v>1.27</c:v>
                </c:pt>
                <c:pt idx="40">
                  <c:v>1.27</c:v>
                </c:pt>
                <c:pt idx="41">
                  <c:v>1.27</c:v>
                </c:pt>
                <c:pt idx="42">
                  <c:v>1.28</c:v>
                </c:pt>
                <c:pt idx="43">
                  <c:v>1.3</c:v>
                </c:pt>
                <c:pt idx="44">
                  <c:v>1.31</c:v>
                </c:pt>
                <c:pt idx="45">
                  <c:v>1.32</c:v>
                </c:pt>
                <c:pt idx="46">
                  <c:v>1.32</c:v>
                </c:pt>
                <c:pt idx="47">
                  <c:v>1.34</c:v>
                </c:pt>
                <c:pt idx="48">
                  <c:v>1.34</c:v>
                </c:pt>
                <c:pt idx="49">
                  <c:v>1.39</c:v>
                </c:pt>
              </c:numCache>
            </c:numRef>
          </c:val>
          <c:smooth val="0"/>
        </c:ser>
        <c:dLbls>
          <c:showLegendKey val="0"/>
          <c:showVal val="0"/>
          <c:showCatName val="0"/>
          <c:showSerName val="0"/>
          <c:showPercent val="0"/>
          <c:showBubbleSize val="0"/>
        </c:dLbls>
        <c:marker val="1"/>
        <c:smooth val="0"/>
        <c:axId val="1329221000"/>
        <c:axId val="1329226584"/>
      </c:lineChart>
      <c:catAx>
        <c:axId val="1329221000"/>
        <c:scaling>
          <c:orientation val="minMax"/>
        </c:scaling>
        <c:delete val="1"/>
        <c:axPos val="b"/>
        <c:title>
          <c:tx>
            <c:rich>
              <a:bodyPr/>
              <a:lstStyle/>
              <a:p>
                <a:pPr>
                  <a:defRPr/>
                </a:pPr>
                <a:r>
                  <a:rPr lang="en-US" sz="2400" dirty="0" smtClean="0"/>
                  <a:t>50 Workloads (4-core)</a:t>
                </a:r>
                <a:endParaRPr lang="en-US" sz="2400" dirty="0"/>
              </a:p>
            </c:rich>
          </c:tx>
          <c:layout>
            <c:manualLayout>
              <c:xMode val="edge"/>
              <c:yMode val="edge"/>
              <c:x val="0.329993196851726"/>
              <c:y val="0.904047071042391"/>
            </c:manualLayout>
          </c:layout>
          <c:overlay val="0"/>
        </c:title>
        <c:numFmt formatCode="General" sourceLinked="1"/>
        <c:majorTickMark val="out"/>
        <c:minorTickMark val="none"/>
        <c:tickLblPos val="none"/>
        <c:crossAx val="1329226584"/>
        <c:crosses val="autoZero"/>
        <c:auto val="1"/>
        <c:lblAlgn val="ctr"/>
        <c:lblOffset val="100"/>
        <c:noMultiLvlLbl val="0"/>
      </c:catAx>
      <c:valAx>
        <c:axId val="1329226584"/>
        <c:scaling>
          <c:orientation val="minMax"/>
          <c:min val="0.9"/>
        </c:scaling>
        <c:delete val="0"/>
        <c:axPos val="l"/>
        <c:majorGridlines/>
        <c:title>
          <c:tx>
            <c:rich>
              <a:bodyPr rot="-5400000" vert="horz"/>
              <a:lstStyle/>
              <a:p>
                <a:pPr>
                  <a:defRPr sz="2000"/>
                </a:pPr>
                <a:r>
                  <a:rPr lang="en-US" sz="2000" dirty="0" smtClean="0"/>
                  <a:t>Normalized Weighted Speedup</a:t>
                </a:r>
                <a:endParaRPr lang="en-US" sz="2000" dirty="0"/>
              </a:p>
            </c:rich>
          </c:tx>
          <c:layout>
            <c:manualLayout>
              <c:xMode val="edge"/>
              <c:yMode val="edge"/>
              <c:x val="0.0137643700744525"/>
              <c:y val="0.071444870763948"/>
            </c:manualLayout>
          </c:layout>
          <c:overlay val="0"/>
        </c:title>
        <c:numFmt formatCode="General" sourceLinked="1"/>
        <c:majorTickMark val="out"/>
        <c:minorTickMark val="none"/>
        <c:tickLblPos val="nextTo"/>
        <c:txPr>
          <a:bodyPr/>
          <a:lstStyle/>
          <a:p>
            <a:pPr>
              <a:defRPr sz="1800"/>
            </a:pPr>
            <a:endParaRPr lang="en-US"/>
          </a:p>
        </c:txPr>
        <c:crossAx val="1329221000"/>
        <c:crosses val="autoZero"/>
        <c:crossBetween val="between"/>
      </c:valAx>
    </c:plotArea>
    <c:legend>
      <c:legendPos val="r"/>
      <c:layout>
        <c:manualLayout>
          <c:xMode val="edge"/>
          <c:yMode val="edge"/>
          <c:x val="0.165908673752929"/>
          <c:y val="0.0690605861767279"/>
          <c:w val="0.58218708797868"/>
          <c:h val="0.136614594478921"/>
        </c:manualLayout>
      </c:layout>
      <c:overlay val="0"/>
      <c:txPr>
        <a:bodyPr/>
        <a:lstStyle/>
        <a:p>
          <a:pPr>
            <a:defRPr sz="2400"/>
          </a:pPr>
          <a:endParaRPr lang="en-US"/>
        </a:p>
      </c:txPr>
    </c:legend>
    <c:plotVisOnly val="1"/>
    <c:dispBlanksAs val="gap"/>
    <c:showDLblsOverMax val="0"/>
  </c:chart>
  <c:externalData r:id="rId2">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col"/>
        <c:grouping val="clustered"/>
        <c:varyColors val="0"/>
        <c:ser>
          <c:idx val="0"/>
          <c:order val="0"/>
          <c:tx>
            <c:strRef>
              <c:f>Sheet1!$B$1</c:f>
              <c:strCache>
                <c:ptCount val="1"/>
                <c:pt idx="0">
                  <c:v>계열 1</c:v>
                </c:pt>
              </c:strCache>
            </c:strRef>
          </c:tx>
          <c:spPr>
            <a:solidFill>
              <a:schemeClr val="accent1"/>
            </a:solidFill>
            <a:ln>
              <a:noFill/>
            </a:ln>
            <a:effectLst/>
          </c:spPr>
          <c:invertIfNegative val="0"/>
          <c:dPt>
            <c:idx val="0"/>
            <c:invertIfNegative val="0"/>
            <c:bubble3D val="0"/>
            <c:spPr>
              <a:solidFill>
                <a:schemeClr val="accent1"/>
              </a:solidFill>
              <a:ln>
                <a:solidFill>
                  <a:schemeClr val="accent1">
                    <a:lumMod val="50000"/>
                  </a:schemeClr>
                </a:solidFill>
              </a:ln>
              <a:effectLst/>
            </c:spPr>
          </c:dPt>
          <c:dPt>
            <c:idx val="1"/>
            <c:invertIfNegative val="0"/>
            <c:bubble3D val="0"/>
            <c:spPr>
              <a:solidFill>
                <a:schemeClr val="accent1"/>
              </a:solidFill>
              <a:ln>
                <a:solidFill>
                  <a:schemeClr val="accent1">
                    <a:lumMod val="50000"/>
                  </a:schemeClr>
                </a:solidFill>
              </a:ln>
              <a:effectLst/>
            </c:spPr>
          </c:dPt>
          <c:dPt>
            <c:idx val="2"/>
            <c:invertIfNegative val="0"/>
            <c:bubble3D val="0"/>
            <c:spPr>
              <a:solidFill>
                <a:schemeClr val="accent1"/>
              </a:solidFill>
              <a:ln>
                <a:solidFill>
                  <a:schemeClr val="accent1">
                    <a:lumMod val="50000"/>
                  </a:schemeClr>
                </a:solidFill>
              </a:ln>
              <a:effectLst/>
            </c:spPr>
          </c:dPt>
          <c:dPt>
            <c:idx val="3"/>
            <c:invertIfNegative val="0"/>
            <c:bubble3D val="0"/>
            <c:spPr>
              <a:solidFill>
                <a:schemeClr val="accent3"/>
              </a:solidFill>
              <a:ln>
                <a:solidFill>
                  <a:schemeClr val="accent3">
                    <a:lumMod val="50000"/>
                  </a:schemeClr>
                </a:solidFill>
              </a:ln>
              <a:effectLst/>
            </c:spPr>
          </c:dPt>
          <c:dPt>
            <c:idx val="4"/>
            <c:invertIfNegative val="0"/>
            <c:bubble3D val="0"/>
            <c:spPr>
              <a:solidFill>
                <a:schemeClr val="accent3"/>
              </a:solidFill>
              <a:ln>
                <a:solidFill>
                  <a:schemeClr val="accent3">
                    <a:lumMod val="50000"/>
                  </a:schemeClr>
                </a:solidFill>
              </a:ln>
              <a:effectLst/>
            </c:spPr>
          </c:dPt>
          <c:dPt>
            <c:idx val="5"/>
            <c:invertIfNegative val="0"/>
            <c:bubble3D val="0"/>
            <c:spPr>
              <a:solidFill>
                <a:schemeClr val="accent3"/>
              </a:solidFill>
              <a:ln>
                <a:solidFill>
                  <a:schemeClr val="accent3">
                    <a:lumMod val="50000"/>
                  </a:schemeClr>
                </a:solidFill>
              </a:ln>
              <a:effectLst/>
            </c:spPr>
          </c:dPt>
          <c:dLbls>
            <c:dLbl>
              <c:idx val="0"/>
              <c:delete val="1"/>
              <c:extLst>
                <c:ext xmlns:c15="http://schemas.microsoft.com/office/drawing/2012/chart" uri="{CE6537A1-D6FC-4f65-9D91-7224C49458BB}"/>
              </c:extLst>
            </c:dLbl>
            <c:dLbl>
              <c:idx val="1"/>
              <c:layout/>
              <c:tx>
                <c:rich>
                  <a:bodyPr/>
                  <a:lstStyle/>
                  <a:p>
                    <a:r>
                      <a:rPr lang="en-US" altLang="ko-KR" smtClean="0"/>
                      <a:t>+56%</a:t>
                    </a:r>
                    <a:endParaRPr lang="en-US" altLang="ko-KR" dirty="0"/>
                  </a:p>
                </c:rich>
              </c:tx>
              <c:showLegendKey val="0"/>
              <c:showVal val="1"/>
              <c:showCatName val="0"/>
              <c:showSerName val="0"/>
              <c:showPercent val="0"/>
              <c:showBubbleSize val="0"/>
              <c:extLst>
                <c:ext xmlns:c15="http://schemas.microsoft.com/office/drawing/2012/chart" uri="{CE6537A1-D6FC-4f65-9D91-7224C49458BB}"/>
              </c:extLst>
            </c:dLbl>
            <c:dLbl>
              <c:idx val="2"/>
              <c:layout/>
              <c:tx>
                <c:rich>
                  <a:bodyPr/>
                  <a:lstStyle/>
                  <a:p>
                    <a:r>
                      <a:rPr lang="en-US" altLang="ko-KR" smtClean="0"/>
                      <a:t>+25%</a:t>
                    </a:r>
                    <a:endParaRPr lang="en-US" altLang="ko-KR" dirty="0"/>
                  </a:p>
                </c:rich>
              </c:tx>
              <c:showLegendKey val="0"/>
              <c:showVal val="1"/>
              <c:showCatName val="0"/>
              <c:showSerName val="0"/>
              <c:showPercent val="0"/>
              <c:showBubbleSize val="0"/>
              <c:extLst>
                <c:ext xmlns:c15="http://schemas.microsoft.com/office/drawing/2012/chart" uri="{CE6537A1-D6FC-4f65-9D91-7224C49458BB}"/>
              </c:extLst>
            </c:dLbl>
            <c:dLbl>
              <c:idx val="3"/>
              <c:layout/>
              <c:tx>
                <c:rich>
                  <a:bodyPr/>
                  <a:lstStyle/>
                  <a:p>
                    <a:r>
                      <a:rPr lang="en-US" altLang="ko-KR" smtClean="0"/>
                      <a:t>9.0x</a:t>
                    </a:r>
                    <a:endParaRPr lang="en-US" altLang="ko-KR" dirty="0"/>
                  </a:p>
                </c:rich>
              </c:tx>
              <c:showLegendKey val="0"/>
              <c:showVal val="1"/>
              <c:showCatName val="0"/>
              <c:showSerName val="0"/>
              <c:showPercent val="0"/>
              <c:showBubbleSize val="0"/>
              <c:extLst>
                <c:ext xmlns:c15="http://schemas.microsoft.com/office/drawing/2012/chart" uri="{CE6537A1-D6FC-4f65-9D91-7224C49458BB}"/>
              </c:extLst>
            </c:dLbl>
            <c:dLbl>
              <c:idx val="4"/>
              <c:layout/>
              <c:tx>
                <c:rich>
                  <a:bodyPr/>
                  <a:lstStyle/>
                  <a:p>
                    <a:r>
                      <a:rPr lang="en-US" altLang="ko-KR" smtClean="0"/>
                      <a:t>11.6x</a:t>
                    </a:r>
                    <a:endParaRPr lang="en-US" altLang="ko-KR" dirty="0"/>
                  </a:p>
                </c:rich>
              </c:tx>
              <c:showLegendKey val="0"/>
              <c:showVal val="1"/>
              <c:showCatName val="0"/>
              <c:showSerName val="0"/>
              <c:showPercent val="0"/>
              <c:showBubbleSize val="0"/>
              <c:extLst>
                <c:ext xmlns:c15="http://schemas.microsoft.com/office/drawing/2012/chart" uri="{CE6537A1-D6FC-4f65-9D91-7224C49458BB}"/>
              </c:extLst>
            </c:dLbl>
            <c:dLbl>
              <c:idx val="5"/>
              <c:layout/>
              <c:tx>
                <c:rich>
                  <a:bodyPr/>
                  <a:lstStyle/>
                  <a:p>
                    <a:r>
                      <a:rPr lang="en-US" altLang="ko-KR" smtClean="0"/>
                      <a:t>13.8x</a:t>
                    </a:r>
                    <a:endParaRPr lang="en-US" altLang="ko-KR" dirty="0"/>
                  </a:p>
                </c:rich>
              </c:tx>
              <c:showLegendKey val="0"/>
              <c:showVal val="1"/>
              <c:showCatName val="0"/>
              <c:showSerName val="0"/>
              <c:showPercent val="0"/>
              <c:showBubbleSize val="0"/>
              <c:extLst>
                <c:ext xmlns:c15="http://schemas.microsoft.com/office/drawing/2012/chart" uri="{CE6537A1-D6FC-4f65-9D91-7224C49458BB}"/>
              </c:extLst>
            </c:dLbl>
            <c:spPr>
              <a:noFill/>
              <a:ln>
                <a:noFill/>
              </a:ln>
              <a:effectLst/>
            </c:spPr>
            <c:txPr>
              <a:bodyPr rot="0" spcFirstLastPara="1" vertOverflow="ellipsis" vert="horz" wrap="square" lIns="38100" tIns="19050" rIns="38100" bIns="19050" anchor="ctr" anchorCtr="1">
                <a:spAutoFit/>
              </a:bodyPr>
              <a:lstStyle/>
              <a:p>
                <a:pPr>
                  <a:defRPr sz="2400" b="0" i="0" u="none" strike="noStrike" kern="1200" baseline="0">
                    <a:solidFill>
                      <a:schemeClr val="tx1"/>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Sheet1!$A$2:$A$7</c:f>
              <c:strCache>
                <c:ptCount val="6"/>
                <c:pt idx="0">
                  <c:v>DDR3-OoO</c:v>
                </c:pt>
                <c:pt idx="1">
                  <c:v>HMC-OoO</c:v>
                </c:pt>
                <c:pt idx="2">
                  <c:v>HMC-MC</c:v>
                </c:pt>
                <c:pt idx="3">
                  <c:v>Tesseract</c:v>
                </c:pt>
                <c:pt idx="4">
                  <c:v>Tesseract-
LP</c:v>
                </c:pt>
                <c:pt idx="5">
                  <c:v>Tesseract-
LP-MTP</c:v>
                </c:pt>
              </c:strCache>
            </c:strRef>
          </c:cat>
          <c:val>
            <c:numRef>
              <c:f>Sheet1!$B$2:$B$7</c:f>
              <c:numCache>
                <c:formatCode>General</c:formatCode>
                <c:ptCount val="6"/>
                <c:pt idx="0">
                  <c:v>1.0</c:v>
                </c:pt>
                <c:pt idx="1">
                  <c:v>1.559151435</c:v>
                </c:pt>
                <c:pt idx="2">
                  <c:v>1.252544595</c:v>
                </c:pt>
                <c:pt idx="3">
                  <c:v>9.024112831</c:v>
                </c:pt>
                <c:pt idx="4">
                  <c:v>11.6257351</c:v>
                </c:pt>
                <c:pt idx="5">
                  <c:v>13.78144332</c:v>
                </c:pt>
              </c:numCache>
            </c:numRef>
          </c:val>
        </c:ser>
        <c:dLbls>
          <c:showLegendKey val="0"/>
          <c:showVal val="0"/>
          <c:showCatName val="0"/>
          <c:showSerName val="0"/>
          <c:showPercent val="0"/>
          <c:showBubbleSize val="0"/>
        </c:dLbls>
        <c:gapWidth val="80"/>
        <c:overlap val="-27"/>
        <c:axId val="1315835912"/>
        <c:axId val="1315839608"/>
      </c:barChart>
      <c:catAx>
        <c:axId val="1315835912"/>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2000" b="0" i="0" u="none" strike="noStrike" kern="1200" baseline="0">
                <a:solidFill>
                  <a:schemeClr val="tx1"/>
                </a:solidFill>
                <a:latin typeface="+mn-lt"/>
                <a:ea typeface="+mn-ea"/>
                <a:cs typeface="+mn-cs"/>
              </a:defRPr>
            </a:pPr>
            <a:endParaRPr lang="en-US"/>
          </a:p>
        </c:txPr>
        <c:crossAx val="1315839608"/>
        <c:crosses val="autoZero"/>
        <c:auto val="1"/>
        <c:lblAlgn val="ctr"/>
        <c:lblOffset val="100"/>
        <c:noMultiLvlLbl val="0"/>
      </c:catAx>
      <c:valAx>
        <c:axId val="1315839608"/>
        <c:scaling>
          <c:orientation val="minMax"/>
        </c:scaling>
        <c:delete val="0"/>
        <c:axPos val="l"/>
        <c:majorGridlines>
          <c:spPr>
            <a:ln w="9525" cap="flat" cmpd="sng" algn="ctr">
              <a:solidFill>
                <a:schemeClr val="tx1">
                  <a:lumMod val="15000"/>
                  <a:lumOff val="85000"/>
                </a:schemeClr>
              </a:solidFill>
              <a:round/>
            </a:ln>
            <a:effectLst/>
          </c:spPr>
        </c:majorGridlines>
        <c:title>
          <c:tx>
            <c:rich>
              <a:bodyPr rot="-5400000" spcFirstLastPara="1" vertOverflow="ellipsis" vert="horz" wrap="square" anchor="ctr" anchorCtr="1"/>
              <a:lstStyle/>
              <a:p>
                <a:pPr>
                  <a:defRPr sz="2000" b="0" i="0" u="none" strike="noStrike" kern="1200" baseline="0">
                    <a:solidFill>
                      <a:schemeClr val="tx1"/>
                    </a:solidFill>
                    <a:latin typeface="+mn-lt"/>
                    <a:ea typeface="+mn-ea"/>
                    <a:cs typeface="+mn-cs"/>
                  </a:defRPr>
                </a:pPr>
                <a:r>
                  <a:rPr lang="en-US" altLang="ko-KR" smtClean="0"/>
                  <a:t>Speedup</a:t>
                </a:r>
                <a:endParaRPr lang="ko-KR" altLang="en-US" dirty="0"/>
              </a:p>
            </c:rich>
          </c:tx>
          <c:layout>
            <c:manualLayout>
              <c:xMode val="edge"/>
              <c:yMode val="edge"/>
              <c:x val="0.00462962962962963"/>
              <c:y val="0.336434154096592"/>
            </c:manualLayout>
          </c:layout>
          <c:overlay val="0"/>
          <c:spPr>
            <a:noFill/>
            <a:ln>
              <a:noFill/>
            </a:ln>
            <a:effectLst/>
          </c:spPr>
        </c:title>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2000" b="0" i="0" u="none" strike="noStrike" kern="1200" baseline="0">
                <a:solidFill>
                  <a:schemeClr val="tx1"/>
                </a:solidFill>
                <a:latin typeface="+mn-lt"/>
                <a:ea typeface="+mn-ea"/>
                <a:cs typeface="+mn-cs"/>
              </a:defRPr>
            </a:pPr>
            <a:endParaRPr lang="en-US"/>
          </a:p>
        </c:txPr>
        <c:crossAx val="1315835912"/>
        <c:crosses val="autoZero"/>
        <c:crossBetween val="between"/>
      </c:valAx>
      <c:spPr>
        <a:noFill/>
        <a:ln>
          <a:noFill/>
        </a:ln>
        <a:effectLst/>
      </c:spPr>
    </c:plotArea>
    <c:plotVisOnly val="1"/>
    <c:dispBlanksAs val="gap"/>
    <c:showDLblsOverMax val="0"/>
  </c:chart>
  <c:spPr>
    <a:noFill/>
    <a:ln>
      <a:noFill/>
    </a:ln>
    <a:effectLst/>
  </c:spPr>
  <c:txPr>
    <a:bodyPr/>
    <a:lstStyle/>
    <a:p>
      <a:pPr>
        <a:defRPr sz="2000">
          <a:solidFill>
            <a:schemeClr val="tx1"/>
          </a:solidFill>
        </a:defRPr>
      </a:pPr>
      <a:endParaRPr lang="en-US"/>
    </a:p>
  </c:txPr>
  <c:externalData r:id="rId2">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col"/>
        <c:grouping val="clustered"/>
        <c:varyColors val="0"/>
        <c:ser>
          <c:idx val="0"/>
          <c:order val="0"/>
          <c:tx>
            <c:strRef>
              <c:f>Sheet1!$B$1</c:f>
              <c:strCache>
                <c:ptCount val="1"/>
                <c:pt idx="0">
                  <c:v>계열 1</c:v>
                </c:pt>
              </c:strCache>
            </c:strRef>
          </c:tx>
          <c:spPr>
            <a:solidFill>
              <a:schemeClr val="accent1"/>
            </a:solidFill>
            <a:ln>
              <a:noFill/>
            </a:ln>
            <a:effectLst/>
          </c:spPr>
          <c:invertIfNegative val="0"/>
          <c:dPt>
            <c:idx val="0"/>
            <c:invertIfNegative val="0"/>
            <c:bubble3D val="0"/>
            <c:spPr>
              <a:solidFill>
                <a:schemeClr val="accent1"/>
              </a:solidFill>
              <a:ln>
                <a:solidFill>
                  <a:schemeClr val="accent1">
                    <a:lumMod val="50000"/>
                  </a:schemeClr>
                </a:solidFill>
              </a:ln>
              <a:effectLst/>
            </c:spPr>
          </c:dPt>
          <c:dPt>
            <c:idx val="1"/>
            <c:invertIfNegative val="0"/>
            <c:bubble3D val="0"/>
            <c:spPr>
              <a:solidFill>
                <a:schemeClr val="accent1"/>
              </a:solidFill>
              <a:ln>
                <a:solidFill>
                  <a:schemeClr val="accent1">
                    <a:lumMod val="50000"/>
                  </a:schemeClr>
                </a:solidFill>
              </a:ln>
              <a:effectLst/>
            </c:spPr>
          </c:dPt>
          <c:dPt>
            <c:idx val="2"/>
            <c:invertIfNegative val="0"/>
            <c:bubble3D val="0"/>
            <c:spPr>
              <a:solidFill>
                <a:schemeClr val="accent1"/>
              </a:solidFill>
              <a:ln>
                <a:solidFill>
                  <a:schemeClr val="accent1">
                    <a:lumMod val="50000"/>
                  </a:schemeClr>
                </a:solidFill>
              </a:ln>
              <a:effectLst/>
            </c:spPr>
          </c:dPt>
          <c:dPt>
            <c:idx val="3"/>
            <c:invertIfNegative val="0"/>
            <c:bubble3D val="0"/>
            <c:spPr>
              <a:solidFill>
                <a:schemeClr val="accent3"/>
              </a:solidFill>
              <a:ln>
                <a:solidFill>
                  <a:schemeClr val="accent3">
                    <a:lumMod val="50000"/>
                  </a:schemeClr>
                </a:solidFill>
              </a:ln>
              <a:effectLst/>
            </c:spPr>
          </c:dPt>
          <c:dPt>
            <c:idx val="4"/>
            <c:invertIfNegative val="0"/>
            <c:bubble3D val="0"/>
            <c:spPr>
              <a:solidFill>
                <a:schemeClr val="accent3"/>
              </a:solidFill>
              <a:ln>
                <a:solidFill>
                  <a:schemeClr val="accent3">
                    <a:lumMod val="50000"/>
                  </a:schemeClr>
                </a:solidFill>
              </a:ln>
              <a:effectLst/>
            </c:spPr>
          </c:dPt>
          <c:dPt>
            <c:idx val="5"/>
            <c:invertIfNegative val="0"/>
            <c:bubble3D val="0"/>
            <c:spPr>
              <a:solidFill>
                <a:schemeClr val="accent3"/>
              </a:solidFill>
              <a:ln>
                <a:solidFill>
                  <a:schemeClr val="accent3">
                    <a:lumMod val="50000"/>
                  </a:schemeClr>
                </a:solidFill>
              </a:ln>
              <a:effectLst/>
            </c:spPr>
          </c:dPt>
          <c:dLbls>
            <c:dLbl>
              <c:idx val="0"/>
              <c:delete val="1"/>
              <c:extLst>
                <c:ext xmlns:c15="http://schemas.microsoft.com/office/drawing/2012/chart" uri="{CE6537A1-D6FC-4f65-9D91-7224C49458BB}"/>
              </c:extLst>
            </c:dLbl>
            <c:dLbl>
              <c:idx val="1"/>
              <c:layout/>
              <c:tx>
                <c:rich>
                  <a:bodyPr/>
                  <a:lstStyle/>
                  <a:p>
                    <a:r>
                      <a:rPr lang="en-US" altLang="ko-KR" smtClean="0"/>
                      <a:t>+56%</a:t>
                    </a:r>
                    <a:endParaRPr lang="en-US" altLang="ko-KR" dirty="0"/>
                  </a:p>
                </c:rich>
              </c:tx>
              <c:showLegendKey val="0"/>
              <c:showVal val="1"/>
              <c:showCatName val="0"/>
              <c:showSerName val="0"/>
              <c:showPercent val="0"/>
              <c:showBubbleSize val="0"/>
              <c:extLst>
                <c:ext xmlns:c15="http://schemas.microsoft.com/office/drawing/2012/chart" uri="{CE6537A1-D6FC-4f65-9D91-7224C49458BB}"/>
              </c:extLst>
            </c:dLbl>
            <c:dLbl>
              <c:idx val="2"/>
              <c:layout/>
              <c:tx>
                <c:rich>
                  <a:bodyPr/>
                  <a:lstStyle/>
                  <a:p>
                    <a:r>
                      <a:rPr lang="en-US" altLang="ko-KR" smtClean="0"/>
                      <a:t>+25%</a:t>
                    </a:r>
                    <a:endParaRPr lang="en-US" altLang="ko-KR" dirty="0"/>
                  </a:p>
                </c:rich>
              </c:tx>
              <c:showLegendKey val="0"/>
              <c:showVal val="1"/>
              <c:showCatName val="0"/>
              <c:showSerName val="0"/>
              <c:showPercent val="0"/>
              <c:showBubbleSize val="0"/>
              <c:extLst>
                <c:ext xmlns:c15="http://schemas.microsoft.com/office/drawing/2012/chart" uri="{CE6537A1-D6FC-4f65-9D91-7224C49458BB}"/>
              </c:extLst>
            </c:dLbl>
            <c:dLbl>
              <c:idx val="3"/>
              <c:layout/>
              <c:tx>
                <c:rich>
                  <a:bodyPr/>
                  <a:lstStyle/>
                  <a:p>
                    <a:r>
                      <a:rPr lang="en-US" altLang="ko-KR" smtClean="0"/>
                      <a:t>9.0x</a:t>
                    </a:r>
                    <a:endParaRPr lang="en-US" altLang="ko-KR" dirty="0"/>
                  </a:p>
                </c:rich>
              </c:tx>
              <c:showLegendKey val="0"/>
              <c:showVal val="1"/>
              <c:showCatName val="0"/>
              <c:showSerName val="0"/>
              <c:showPercent val="0"/>
              <c:showBubbleSize val="0"/>
              <c:extLst>
                <c:ext xmlns:c15="http://schemas.microsoft.com/office/drawing/2012/chart" uri="{CE6537A1-D6FC-4f65-9D91-7224C49458BB}"/>
              </c:extLst>
            </c:dLbl>
            <c:dLbl>
              <c:idx val="4"/>
              <c:layout/>
              <c:tx>
                <c:rich>
                  <a:bodyPr/>
                  <a:lstStyle/>
                  <a:p>
                    <a:r>
                      <a:rPr lang="en-US" altLang="ko-KR" smtClean="0"/>
                      <a:t>11.6x</a:t>
                    </a:r>
                    <a:endParaRPr lang="en-US" altLang="ko-KR" dirty="0"/>
                  </a:p>
                </c:rich>
              </c:tx>
              <c:showLegendKey val="0"/>
              <c:showVal val="1"/>
              <c:showCatName val="0"/>
              <c:showSerName val="0"/>
              <c:showPercent val="0"/>
              <c:showBubbleSize val="0"/>
              <c:extLst>
                <c:ext xmlns:c15="http://schemas.microsoft.com/office/drawing/2012/chart" uri="{CE6537A1-D6FC-4f65-9D91-7224C49458BB}"/>
              </c:extLst>
            </c:dLbl>
            <c:dLbl>
              <c:idx val="5"/>
              <c:layout/>
              <c:tx>
                <c:rich>
                  <a:bodyPr/>
                  <a:lstStyle/>
                  <a:p>
                    <a:r>
                      <a:rPr lang="en-US" altLang="ko-KR" smtClean="0"/>
                      <a:t>13.8x</a:t>
                    </a:r>
                    <a:endParaRPr lang="en-US" altLang="ko-KR" dirty="0"/>
                  </a:p>
                </c:rich>
              </c:tx>
              <c:showLegendKey val="0"/>
              <c:showVal val="1"/>
              <c:showCatName val="0"/>
              <c:showSerName val="0"/>
              <c:showPercent val="0"/>
              <c:showBubbleSize val="0"/>
              <c:extLst>
                <c:ext xmlns:c15="http://schemas.microsoft.com/office/drawing/2012/chart" uri="{CE6537A1-D6FC-4f65-9D91-7224C49458BB}"/>
              </c:extLst>
            </c:dLbl>
            <c:spPr>
              <a:noFill/>
              <a:ln>
                <a:noFill/>
              </a:ln>
              <a:effectLst/>
            </c:spPr>
            <c:txPr>
              <a:bodyPr rot="0" spcFirstLastPara="1" vertOverflow="ellipsis" vert="horz" wrap="square" lIns="38100" tIns="19050" rIns="38100" bIns="19050" anchor="ctr" anchorCtr="1">
                <a:spAutoFit/>
              </a:bodyPr>
              <a:lstStyle/>
              <a:p>
                <a:pPr>
                  <a:defRPr sz="2400" b="0" i="0" u="none" strike="noStrike" kern="1200" baseline="0">
                    <a:solidFill>
                      <a:schemeClr val="tx1"/>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Sheet1!$A$2:$A$7</c:f>
              <c:strCache>
                <c:ptCount val="6"/>
                <c:pt idx="0">
                  <c:v>DDR3-OoO</c:v>
                </c:pt>
                <c:pt idx="1">
                  <c:v>HMC-OoO</c:v>
                </c:pt>
                <c:pt idx="2">
                  <c:v>HMC-MC</c:v>
                </c:pt>
                <c:pt idx="3">
                  <c:v>Tesseract</c:v>
                </c:pt>
                <c:pt idx="4">
                  <c:v>Tesseract-
LP</c:v>
                </c:pt>
                <c:pt idx="5">
                  <c:v>Tesseract-
LP-MTP</c:v>
                </c:pt>
              </c:strCache>
            </c:strRef>
          </c:cat>
          <c:val>
            <c:numRef>
              <c:f>Sheet1!$B$2:$B$7</c:f>
              <c:numCache>
                <c:formatCode>General</c:formatCode>
                <c:ptCount val="6"/>
                <c:pt idx="0">
                  <c:v>1.0</c:v>
                </c:pt>
                <c:pt idx="1">
                  <c:v>1.559151435</c:v>
                </c:pt>
                <c:pt idx="2">
                  <c:v>1.252544595</c:v>
                </c:pt>
                <c:pt idx="3">
                  <c:v>9.024112831</c:v>
                </c:pt>
                <c:pt idx="4">
                  <c:v>11.6257351</c:v>
                </c:pt>
                <c:pt idx="5">
                  <c:v>13.78144332</c:v>
                </c:pt>
              </c:numCache>
            </c:numRef>
          </c:val>
        </c:ser>
        <c:dLbls>
          <c:showLegendKey val="0"/>
          <c:showVal val="0"/>
          <c:showCatName val="0"/>
          <c:showSerName val="0"/>
          <c:showPercent val="0"/>
          <c:showBubbleSize val="0"/>
        </c:dLbls>
        <c:gapWidth val="80"/>
        <c:overlap val="-27"/>
        <c:axId val="1331777912"/>
        <c:axId val="1331781608"/>
      </c:barChart>
      <c:catAx>
        <c:axId val="1331777912"/>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2000" b="0" i="0" u="none" strike="noStrike" kern="1200" baseline="0">
                <a:solidFill>
                  <a:schemeClr val="tx1"/>
                </a:solidFill>
                <a:latin typeface="+mn-lt"/>
                <a:ea typeface="+mn-ea"/>
                <a:cs typeface="+mn-cs"/>
              </a:defRPr>
            </a:pPr>
            <a:endParaRPr lang="en-US"/>
          </a:p>
        </c:txPr>
        <c:crossAx val="1331781608"/>
        <c:crosses val="autoZero"/>
        <c:auto val="1"/>
        <c:lblAlgn val="ctr"/>
        <c:lblOffset val="100"/>
        <c:noMultiLvlLbl val="0"/>
      </c:catAx>
      <c:valAx>
        <c:axId val="1331781608"/>
        <c:scaling>
          <c:orientation val="minMax"/>
        </c:scaling>
        <c:delete val="0"/>
        <c:axPos val="l"/>
        <c:majorGridlines>
          <c:spPr>
            <a:ln w="9525" cap="flat" cmpd="sng" algn="ctr">
              <a:solidFill>
                <a:schemeClr val="tx1">
                  <a:lumMod val="15000"/>
                  <a:lumOff val="85000"/>
                </a:schemeClr>
              </a:solidFill>
              <a:round/>
            </a:ln>
            <a:effectLst/>
          </c:spPr>
        </c:majorGridlines>
        <c:title>
          <c:tx>
            <c:rich>
              <a:bodyPr rot="-5400000" spcFirstLastPara="1" vertOverflow="ellipsis" vert="horz" wrap="square" anchor="ctr" anchorCtr="1"/>
              <a:lstStyle/>
              <a:p>
                <a:pPr>
                  <a:defRPr sz="2000" b="0" i="0" u="none" strike="noStrike" kern="1200" baseline="0">
                    <a:solidFill>
                      <a:schemeClr val="tx1"/>
                    </a:solidFill>
                    <a:latin typeface="+mn-lt"/>
                    <a:ea typeface="+mn-ea"/>
                    <a:cs typeface="+mn-cs"/>
                  </a:defRPr>
                </a:pPr>
                <a:r>
                  <a:rPr lang="en-US" altLang="ko-KR" smtClean="0"/>
                  <a:t>Speedup</a:t>
                </a:r>
                <a:endParaRPr lang="ko-KR" altLang="en-US" dirty="0"/>
              </a:p>
            </c:rich>
          </c:tx>
          <c:layout>
            <c:manualLayout>
              <c:xMode val="edge"/>
              <c:yMode val="edge"/>
              <c:x val="0.00462962962962963"/>
              <c:y val="0.336434154096592"/>
            </c:manualLayout>
          </c:layout>
          <c:overlay val="0"/>
          <c:spPr>
            <a:noFill/>
            <a:ln>
              <a:noFill/>
            </a:ln>
            <a:effectLst/>
          </c:spPr>
        </c:title>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2000" b="0" i="0" u="none" strike="noStrike" kern="1200" baseline="0">
                <a:solidFill>
                  <a:schemeClr val="tx1"/>
                </a:solidFill>
                <a:latin typeface="+mn-lt"/>
                <a:ea typeface="+mn-ea"/>
                <a:cs typeface="+mn-cs"/>
              </a:defRPr>
            </a:pPr>
            <a:endParaRPr lang="en-US"/>
          </a:p>
        </c:txPr>
        <c:crossAx val="1331777912"/>
        <c:crosses val="autoZero"/>
        <c:crossBetween val="between"/>
      </c:valAx>
      <c:spPr>
        <a:noFill/>
        <a:ln>
          <a:noFill/>
        </a:ln>
        <a:effectLst/>
      </c:spPr>
    </c:plotArea>
    <c:plotVisOnly val="1"/>
    <c:dispBlanksAs val="gap"/>
    <c:showDLblsOverMax val="0"/>
  </c:chart>
  <c:spPr>
    <a:noFill/>
    <a:ln>
      <a:noFill/>
    </a:ln>
    <a:effectLst/>
  </c:spPr>
  <c:txPr>
    <a:bodyPr/>
    <a:lstStyle/>
    <a:p>
      <a:pPr>
        <a:defRPr sz="2000">
          <a:solidFill>
            <a:schemeClr val="tx1"/>
          </a:solidFill>
        </a:defRPr>
      </a:pPr>
      <a:endParaRPr lang="en-US"/>
    </a:p>
  </c:txPr>
  <c:externalData r:id="rId2">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title>
      <c:tx>
        <c:rich>
          <a:bodyPr rot="0" spcFirstLastPara="1" vertOverflow="ellipsis" vert="horz" wrap="square" anchor="ctr" anchorCtr="1"/>
          <a:lstStyle/>
          <a:p>
            <a:pPr>
              <a:defRPr sz="2400" b="1" i="0" u="none" strike="noStrike" kern="1200" spc="0" baseline="0">
                <a:solidFill>
                  <a:schemeClr val="tx1"/>
                </a:solidFill>
                <a:latin typeface="+mn-lt"/>
                <a:ea typeface="+mn-ea"/>
                <a:cs typeface="+mn-cs"/>
              </a:defRPr>
            </a:pPr>
            <a:r>
              <a:rPr lang="en-US" altLang="ko-KR" b="1" dirty="0" smtClean="0"/>
              <a:t>Memory </a:t>
            </a:r>
            <a:r>
              <a:rPr lang="en-US" altLang="ko-KR" b="1" smtClean="0"/>
              <a:t>Bandwidth Consumption</a:t>
            </a:r>
            <a:endParaRPr lang="en-US" altLang="ko-KR" b="1" dirty="0"/>
          </a:p>
        </c:rich>
      </c:tx>
      <c:layout/>
      <c:overlay val="0"/>
      <c:spPr>
        <a:noFill/>
        <a:ln>
          <a:noFill/>
        </a:ln>
        <a:effectLst/>
      </c:spPr>
    </c:title>
    <c:autoTitleDeleted val="0"/>
    <c:plotArea>
      <c:layout/>
      <c:barChart>
        <c:barDir val="col"/>
        <c:grouping val="clustered"/>
        <c:varyColors val="0"/>
        <c:ser>
          <c:idx val="0"/>
          <c:order val="0"/>
          <c:tx>
            <c:strRef>
              <c:f>Sheet1!$B$1</c:f>
              <c:strCache>
                <c:ptCount val="1"/>
                <c:pt idx="0">
                  <c:v>계열 1</c:v>
                </c:pt>
              </c:strCache>
            </c:strRef>
          </c:tx>
          <c:spPr>
            <a:solidFill>
              <a:schemeClr val="accent1"/>
            </a:solidFill>
            <a:ln>
              <a:noFill/>
            </a:ln>
            <a:effectLst/>
          </c:spPr>
          <c:invertIfNegative val="0"/>
          <c:dPt>
            <c:idx val="0"/>
            <c:invertIfNegative val="0"/>
            <c:bubble3D val="0"/>
            <c:spPr>
              <a:solidFill>
                <a:schemeClr val="accent1"/>
              </a:solidFill>
              <a:ln>
                <a:solidFill>
                  <a:schemeClr val="accent1">
                    <a:lumMod val="50000"/>
                  </a:schemeClr>
                </a:solidFill>
              </a:ln>
              <a:effectLst/>
            </c:spPr>
          </c:dPt>
          <c:dPt>
            <c:idx val="1"/>
            <c:invertIfNegative val="0"/>
            <c:bubble3D val="0"/>
            <c:spPr>
              <a:solidFill>
                <a:schemeClr val="accent1"/>
              </a:solidFill>
              <a:ln>
                <a:solidFill>
                  <a:schemeClr val="accent1">
                    <a:lumMod val="50000"/>
                  </a:schemeClr>
                </a:solidFill>
              </a:ln>
              <a:effectLst/>
            </c:spPr>
          </c:dPt>
          <c:dPt>
            <c:idx val="2"/>
            <c:invertIfNegative val="0"/>
            <c:bubble3D val="0"/>
            <c:spPr>
              <a:solidFill>
                <a:schemeClr val="accent1"/>
              </a:solidFill>
              <a:ln>
                <a:solidFill>
                  <a:schemeClr val="accent1">
                    <a:lumMod val="50000"/>
                  </a:schemeClr>
                </a:solidFill>
              </a:ln>
              <a:effectLst/>
            </c:spPr>
          </c:dPt>
          <c:dPt>
            <c:idx val="3"/>
            <c:invertIfNegative val="0"/>
            <c:bubble3D val="0"/>
            <c:spPr>
              <a:solidFill>
                <a:schemeClr val="accent3"/>
              </a:solidFill>
              <a:ln>
                <a:solidFill>
                  <a:schemeClr val="accent3">
                    <a:lumMod val="50000"/>
                  </a:schemeClr>
                </a:solidFill>
              </a:ln>
              <a:effectLst/>
            </c:spPr>
          </c:dPt>
          <c:dPt>
            <c:idx val="4"/>
            <c:invertIfNegative val="0"/>
            <c:bubble3D val="0"/>
            <c:spPr>
              <a:solidFill>
                <a:schemeClr val="accent3"/>
              </a:solidFill>
              <a:ln>
                <a:solidFill>
                  <a:schemeClr val="accent3">
                    <a:lumMod val="50000"/>
                  </a:schemeClr>
                </a:solidFill>
              </a:ln>
              <a:effectLst/>
            </c:spPr>
          </c:dPt>
          <c:dPt>
            <c:idx val="5"/>
            <c:invertIfNegative val="0"/>
            <c:bubble3D val="0"/>
            <c:spPr>
              <a:solidFill>
                <a:schemeClr val="accent3"/>
              </a:solidFill>
              <a:ln>
                <a:solidFill>
                  <a:schemeClr val="accent3">
                    <a:lumMod val="50000"/>
                  </a:schemeClr>
                </a:solidFill>
              </a:ln>
              <a:effectLst/>
            </c:spPr>
          </c:dPt>
          <c:dLbls>
            <c:dLbl>
              <c:idx val="0"/>
              <c:layout/>
              <c:tx>
                <c:rich>
                  <a:bodyPr/>
                  <a:lstStyle/>
                  <a:p>
                    <a:r>
                      <a:rPr lang="en-US" altLang="ko-KR" sz="1800" dirty="0" smtClean="0"/>
                      <a:t>80GB/s</a:t>
                    </a:r>
                    <a:endParaRPr lang="en-US" altLang="ko-KR" sz="1800" dirty="0"/>
                  </a:p>
                </c:rich>
              </c:tx>
              <c:showLegendKey val="0"/>
              <c:showVal val="1"/>
              <c:showCatName val="0"/>
              <c:showSerName val="0"/>
              <c:showPercent val="0"/>
              <c:showBubbleSize val="0"/>
              <c:extLst>
                <c:ext xmlns:c15="http://schemas.microsoft.com/office/drawing/2012/chart" uri="{CE6537A1-D6FC-4f65-9D91-7224C49458BB}"/>
              </c:extLst>
            </c:dLbl>
            <c:dLbl>
              <c:idx val="1"/>
              <c:layout/>
              <c:tx>
                <c:rich>
                  <a:bodyPr/>
                  <a:lstStyle/>
                  <a:p>
                    <a:r>
                      <a:rPr lang="en-US" altLang="ko-KR" sz="1800" dirty="0" smtClean="0"/>
                      <a:t>190GB/s</a:t>
                    </a:r>
                    <a:endParaRPr lang="en-US" altLang="ko-KR" sz="1800" dirty="0"/>
                  </a:p>
                </c:rich>
              </c:tx>
              <c:showLegendKey val="0"/>
              <c:showVal val="1"/>
              <c:showCatName val="0"/>
              <c:showSerName val="0"/>
              <c:showPercent val="0"/>
              <c:showBubbleSize val="0"/>
              <c:extLst>
                <c:ext xmlns:c15="http://schemas.microsoft.com/office/drawing/2012/chart" uri="{CE6537A1-D6FC-4f65-9D91-7224C49458BB}"/>
              </c:extLst>
            </c:dLbl>
            <c:dLbl>
              <c:idx val="2"/>
              <c:layout/>
              <c:tx>
                <c:rich>
                  <a:bodyPr/>
                  <a:lstStyle/>
                  <a:p>
                    <a:r>
                      <a:rPr lang="en-US" altLang="ko-KR" sz="1800" dirty="0" smtClean="0"/>
                      <a:t>243GB/s</a:t>
                    </a:r>
                    <a:endParaRPr lang="en-US" altLang="ko-KR" sz="1800" dirty="0"/>
                  </a:p>
                </c:rich>
              </c:tx>
              <c:showLegendKey val="0"/>
              <c:showVal val="1"/>
              <c:showCatName val="0"/>
              <c:showSerName val="0"/>
              <c:showPercent val="0"/>
              <c:showBubbleSize val="0"/>
              <c:extLst>
                <c:ext xmlns:c15="http://schemas.microsoft.com/office/drawing/2012/chart" uri="{CE6537A1-D6FC-4f65-9D91-7224C49458BB}"/>
              </c:extLst>
            </c:dLbl>
            <c:dLbl>
              <c:idx val="3"/>
              <c:layout/>
              <c:tx>
                <c:rich>
                  <a:bodyPr/>
                  <a:lstStyle/>
                  <a:p>
                    <a:r>
                      <a:rPr lang="en-US" altLang="ko-KR" b="1" dirty="0" smtClean="0"/>
                      <a:t>1.3TB/s</a:t>
                    </a:r>
                    <a:endParaRPr lang="en-US" altLang="ko-KR" b="1" dirty="0"/>
                  </a:p>
                </c:rich>
              </c:tx>
              <c:showLegendKey val="0"/>
              <c:showVal val="1"/>
              <c:showCatName val="0"/>
              <c:showSerName val="0"/>
              <c:showPercent val="0"/>
              <c:showBubbleSize val="0"/>
              <c:extLst>
                <c:ext xmlns:c15="http://schemas.microsoft.com/office/drawing/2012/chart" uri="{CE6537A1-D6FC-4f65-9D91-7224C49458BB}"/>
              </c:extLst>
            </c:dLbl>
            <c:dLbl>
              <c:idx val="4"/>
              <c:layout/>
              <c:tx>
                <c:rich>
                  <a:bodyPr/>
                  <a:lstStyle/>
                  <a:p>
                    <a:r>
                      <a:rPr lang="en-US" altLang="ko-KR" b="1" dirty="0" smtClean="0"/>
                      <a:t>2.2TB/s</a:t>
                    </a:r>
                    <a:endParaRPr lang="en-US" altLang="ko-KR" b="1" dirty="0"/>
                  </a:p>
                </c:rich>
              </c:tx>
              <c:showLegendKey val="0"/>
              <c:showVal val="1"/>
              <c:showCatName val="0"/>
              <c:showSerName val="0"/>
              <c:showPercent val="0"/>
              <c:showBubbleSize val="0"/>
              <c:extLst>
                <c:ext xmlns:c15="http://schemas.microsoft.com/office/drawing/2012/chart" uri="{CE6537A1-D6FC-4f65-9D91-7224C49458BB}"/>
              </c:extLst>
            </c:dLbl>
            <c:dLbl>
              <c:idx val="5"/>
              <c:layout/>
              <c:tx>
                <c:rich>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r>
                      <a:rPr lang="en-US" altLang="ko-KR" b="1" dirty="0" smtClean="0"/>
                      <a:t>2.9TB/s</a:t>
                    </a:r>
                    <a:endParaRPr lang="en-US" altLang="ko-KR" b="1" dirty="0"/>
                  </a:p>
                </c:rich>
              </c:tx>
              <c:spPr>
                <a:noFill/>
                <a:ln>
                  <a:noFill/>
                </a:ln>
                <a:effectLst/>
              </c:spPr>
              <c:showLegendKey val="0"/>
              <c:showVal val="1"/>
              <c:showCatName val="0"/>
              <c:showSerName val="0"/>
              <c:showPercent val="0"/>
              <c:showBubbleSize val="0"/>
              <c:extLst>
                <c:ext xmlns:c15="http://schemas.microsoft.com/office/drawing/2012/chart" uri="{CE6537A1-D6FC-4f65-9D91-7224C49458BB}"/>
              </c:extLst>
            </c:dLbl>
            <c:spPr>
              <a:noFill/>
              <a:ln>
                <a:noFill/>
              </a:ln>
              <a:effectLst/>
            </c:spPr>
            <c:txPr>
              <a:bodyPr rot="0" spcFirstLastPara="1" vertOverflow="ellipsis" vert="horz" wrap="square" lIns="38100" tIns="19050" rIns="38100" bIns="19050" anchor="ctr" anchorCtr="1">
                <a:spAutoFit/>
              </a:bodyPr>
              <a:lstStyle/>
              <a:p>
                <a:pPr>
                  <a:defRPr sz="1800" b="0" i="0" u="none" strike="noStrike" kern="1200" baseline="0">
                    <a:solidFill>
                      <a:schemeClr val="tx1"/>
                    </a:solidFill>
                    <a:latin typeface="+mn-lt"/>
                    <a:ea typeface="+mn-ea"/>
                    <a:cs typeface="+mn-cs"/>
                  </a:defRPr>
                </a:pPr>
                <a:endParaRPr lang="en-US"/>
              </a:p>
            </c:txPr>
            <c:showLegendKey val="0"/>
            <c:showVal val="0"/>
            <c:showCatName val="0"/>
            <c:showSerName val="0"/>
            <c:showPercent val="0"/>
            <c:showBubbleSize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Sheet1!$A$2:$A$7</c:f>
              <c:strCache>
                <c:ptCount val="6"/>
                <c:pt idx="0">
                  <c:v>DDR3-OoO</c:v>
                </c:pt>
                <c:pt idx="1">
                  <c:v>HMC-OoO</c:v>
                </c:pt>
                <c:pt idx="2">
                  <c:v>HMC-MC</c:v>
                </c:pt>
                <c:pt idx="3">
                  <c:v>Tesseract</c:v>
                </c:pt>
                <c:pt idx="4">
                  <c:v>Tesseract-
LP</c:v>
                </c:pt>
                <c:pt idx="5">
                  <c:v>Tesseract-
LP-MTP</c:v>
                </c:pt>
              </c:strCache>
            </c:strRef>
          </c:cat>
          <c:val>
            <c:numRef>
              <c:f>Sheet1!$B$2:$B$7</c:f>
              <c:numCache>
                <c:formatCode>General</c:formatCode>
                <c:ptCount val="6"/>
                <c:pt idx="0">
                  <c:v>0.079545171498</c:v>
                </c:pt>
                <c:pt idx="1">
                  <c:v>0.19040264944</c:v>
                </c:pt>
                <c:pt idx="2">
                  <c:v>0.24288608168</c:v>
                </c:pt>
                <c:pt idx="3">
                  <c:v>1.29430360506</c:v>
                </c:pt>
                <c:pt idx="4">
                  <c:v>2.2439987488</c:v>
                </c:pt>
                <c:pt idx="5">
                  <c:v>2.919651096199999</c:v>
                </c:pt>
              </c:numCache>
            </c:numRef>
          </c:val>
        </c:ser>
        <c:dLbls>
          <c:showLegendKey val="0"/>
          <c:showVal val="0"/>
          <c:showCatName val="0"/>
          <c:showSerName val="0"/>
          <c:showPercent val="0"/>
          <c:showBubbleSize val="0"/>
        </c:dLbls>
        <c:gapWidth val="80"/>
        <c:overlap val="-27"/>
        <c:axId val="1331535224"/>
        <c:axId val="1331477544"/>
      </c:barChart>
      <c:catAx>
        <c:axId val="1331535224"/>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1331477544"/>
        <c:crosses val="autoZero"/>
        <c:auto val="1"/>
        <c:lblAlgn val="ctr"/>
        <c:lblOffset val="100"/>
        <c:noMultiLvlLbl val="0"/>
      </c:catAx>
      <c:valAx>
        <c:axId val="1331477544"/>
        <c:scaling>
          <c:orientation val="minMax"/>
        </c:scaling>
        <c:delete val="0"/>
        <c:axPos val="l"/>
        <c:majorGridlines>
          <c:spPr>
            <a:ln w="9525" cap="flat" cmpd="sng" algn="ctr">
              <a:solidFill>
                <a:schemeClr val="tx1">
                  <a:lumMod val="15000"/>
                  <a:lumOff val="85000"/>
                </a:schemeClr>
              </a:solidFill>
              <a:round/>
            </a:ln>
            <a:effectLst/>
          </c:spPr>
        </c:majorGridlines>
        <c:title>
          <c:tx>
            <c:rich>
              <a:bodyPr rot="-5400000" spcFirstLastPara="1" vertOverflow="ellipsis" vert="horz" wrap="square" anchor="ctr" anchorCtr="1"/>
              <a:lstStyle/>
              <a:p>
                <a:pPr>
                  <a:defRPr sz="1800" b="0" i="0" u="none" strike="noStrike" kern="1200" baseline="0">
                    <a:solidFill>
                      <a:schemeClr val="tx1"/>
                    </a:solidFill>
                    <a:latin typeface="+mn-lt"/>
                    <a:ea typeface="+mn-ea"/>
                    <a:cs typeface="+mn-cs"/>
                  </a:defRPr>
                </a:pPr>
                <a:r>
                  <a:rPr lang="en-US" altLang="ko-KR" sz="1800" dirty="0" smtClean="0"/>
                  <a:t>Memory Bandwidth</a:t>
                </a:r>
                <a:r>
                  <a:rPr lang="en-US" altLang="ko-KR" sz="1800" baseline="0" dirty="0" smtClean="0"/>
                  <a:t> (TB/s)</a:t>
                </a:r>
              </a:p>
            </c:rich>
          </c:tx>
          <c:layout>
            <c:manualLayout>
              <c:xMode val="edge"/>
              <c:yMode val="edge"/>
              <c:x val="0.0"/>
              <c:y val="0.149172979133277"/>
            </c:manualLayout>
          </c:layout>
          <c:overlay val="0"/>
          <c:spPr>
            <a:noFill/>
            <a:ln>
              <a:noFill/>
            </a:ln>
            <a:effectLst/>
          </c:spPr>
        </c:title>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1331535224"/>
        <c:crosses val="autoZero"/>
        <c:crossBetween val="between"/>
      </c:valAx>
      <c:spPr>
        <a:noFill/>
        <a:ln>
          <a:noFill/>
        </a:ln>
        <a:effectLst/>
      </c:spPr>
    </c:plotArea>
    <c:plotVisOnly val="1"/>
    <c:dispBlanksAs val="gap"/>
    <c:showDLblsOverMax val="0"/>
  </c:chart>
  <c:spPr>
    <a:noFill/>
    <a:ln>
      <a:noFill/>
    </a:ln>
    <a:effectLst/>
  </c:spPr>
  <c:txPr>
    <a:bodyPr/>
    <a:lstStyle/>
    <a:p>
      <a:pPr>
        <a:defRPr sz="2000">
          <a:solidFill>
            <a:schemeClr val="tx1"/>
          </a:solidFill>
        </a:defRPr>
      </a:pPr>
      <a:endParaRPr lang="en-US"/>
    </a:p>
  </c:txPr>
  <c:externalData r:id="rId2">
    <c:autoUpdate val="0"/>
  </c:externalData>
</c:chartSpace>
</file>

<file path=ppt/charts/chart8.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3"/>
    </mc:Choice>
    <mc:Fallback>
      <c:style val="3"/>
    </mc:Fallback>
  </mc:AlternateContent>
  <c:clrMapOvr bg1="lt1" tx1="dk1" bg2="lt2" tx2="dk2" accent1="accent1" accent2="accent2" accent3="accent3" accent4="accent4" accent5="accent5" accent6="accent6" hlink="hlink" folHlink="folHlink"/>
  <c:chart>
    <c:autoTitleDeleted val="1"/>
    <c:plotArea>
      <c:layout/>
      <c:barChart>
        <c:barDir val="col"/>
        <c:grouping val="stacked"/>
        <c:varyColors val="0"/>
        <c:ser>
          <c:idx val="0"/>
          <c:order val="0"/>
          <c:tx>
            <c:strRef>
              <c:f>Sheet1!$B$1</c:f>
              <c:strCache>
                <c:ptCount val="1"/>
                <c:pt idx="0">
                  <c:v>Memory Layers</c:v>
                </c:pt>
              </c:strCache>
            </c:strRef>
          </c:tx>
          <c:spPr>
            <a:solidFill>
              <a:schemeClr val="accent1">
                <a:shade val="65000"/>
              </a:schemeClr>
            </a:solidFill>
            <a:ln>
              <a:solidFill>
                <a:schemeClr val="accent1">
                  <a:lumMod val="50000"/>
                </a:schemeClr>
              </a:solidFill>
            </a:ln>
            <a:effectLst/>
          </c:spPr>
          <c:invertIfNegative val="0"/>
          <c:cat>
            <c:strRef>
              <c:f>Sheet1!$A$2:$A$3</c:f>
              <c:strCache>
                <c:ptCount val="2"/>
                <c:pt idx="0">
                  <c:v>HMC-OoO</c:v>
                </c:pt>
                <c:pt idx="1">
                  <c:v>Tesseract with Prefetching</c:v>
                </c:pt>
              </c:strCache>
            </c:strRef>
          </c:cat>
          <c:val>
            <c:numRef>
              <c:f>Sheet1!$B$2:$B$3</c:f>
              <c:numCache>
                <c:formatCode>General</c:formatCode>
                <c:ptCount val="2"/>
                <c:pt idx="0">
                  <c:v>0.0637506646</c:v>
                </c:pt>
                <c:pt idx="1">
                  <c:v>0.0243360804911885</c:v>
                </c:pt>
              </c:numCache>
            </c:numRef>
          </c:val>
        </c:ser>
        <c:ser>
          <c:idx val="1"/>
          <c:order val="1"/>
          <c:tx>
            <c:strRef>
              <c:f>Sheet1!$C$1</c:f>
              <c:strCache>
                <c:ptCount val="1"/>
                <c:pt idx="0">
                  <c:v>Logic Layers</c:v>
                </c:pt>
              </c:strCache>
            </c:strRef>
          </c:tx>
          <c:spPr>
            <a:solidFill>
              <a:schemeClr val="accent1"/>
            </a:solidFill>
            <a:ln>
              <a:solidFill>
                <a:schemeClr val="accent1">
                  <a:lumMod val="50000"/>
                </a:schemeClr>
              </a:solidFill>
            </a:ln>
            <a:effectLst/>
          </c:spPr>
          <c:invertIfNegative val="0"/>
          <c:cat>
            <c:strRef>
              <c:f>Sheet1!$A$2:$A$3</c:f>
              <c:strCache>
                <c:ptCount val="2"/>
                <c:pt idx="0">
                  <c:v>HMC-OoO</c:v>
                </c:pt>
                <c:pt idx="1">
                  <c:v>Tesseract with Prefetching</c:v>
                </c:pt>
              </c:strCache>
            </c:strRef>
          </c:cat>
          <c:val>
            <c:numRef>
              <c:f>Sheet1!$C$2:$C$3</c:f>
              <c:numCache>
                <c:formatCode>General</c:formatCode>
                <c:ptCount val="2"/>
                <c:pt idx="0">
                  <c:v>0.9362493354</c:v>
                </c:pt>
                <c:pt idx="1">
                  <c:v>0.0899198736478402</c:v>
                </c:pt>
              </c:numCache>
            </c:numRef>
          </c:val>
        </c:ser>
        <c:ser>
          <c:idx val="2"/>
          <c:order val="2"/>
          <c:tx>
            <c:strRef>
              <c:f>Sheet1!$D$1</c:f>
              <c:strCache>
                <c:ptCount val="1"/>
                <c:pt idx="0">
                  <c:v>Cores</c:v>
                </c:pt>
              </c:strCache>
            </c:strRef>
          </c:tx>
          <c:spPr>
            <a:solidFill>
              <a:schemeClr val="accent1">
                <a:tint val="65000"/>
              </a:schemeClr>
            </a:solidFill>
            <a:ln>
              <a:solidFill>
                <a:schemeClr val="accent1">
                  <a:lumMod val="50000"/>
                </a:schemeClr>
              </a:solidFill>
            </a:ln>
            <a:effectLst/>
          </c:spPr>
          <c:invertIfNegative val="0"/>
          <c:cat>
            <c:strRef>
              <c:f>Sheet1!$A$2:$A$3</c:f>
              <c:strCache>
                <c:ptCount val="2"/>
                <c:pt idx="0">
                  <c:v>HMC-OoO</c:v>
                </c:pt>
                <c:pt idx="1">
                  <c:v>Tesseract with Prefetching</c:v>
                </c:pt>
              </c:strCache>
            </c:strRef>
          </c:cat>
          <c:val>
            <c:numRef>
              <c:f>Sheet1!$D$2:$D$3</c:f>
              <c:numCache>
                <c:formatCode>General</c:formatCode>
                <c:ptCount val="2"/>
                <c:pt idx="0">
                  <c:v>0.0</c:v>
                </c:pt>
                <c:pt idx="1">
                  <c:v>0.0202188828553073</c:v>
                </c:pt>
              </c:numCache>
            </c:numRef>
          </c:val>
        </c:ser>
        <c:dLbls>
          <c:showLegendKey val="0"/>
          <c:showVal val="0"/>
          <c:showCatName val="0"/>
          <c:showSerName val="0"/>
          <c:showPercent val="0"/>
          <c:showBubbleSize val="0"/>
        </c:dLbls>
        <c:gapWidth val="80"/>
        <c:overlap val="100"/>
        <c:axId val="1330654376"/>
        <c:axId val="1330650776"/>
      </c:barChart>
      <c:catAx>
        <c:axId val="1330654376"/>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2000" b="0" i="0" u="none" strike="noStrike" kern="1200" baseline="0">
                <a:solidFill>
                  <a:schemeClr val="tx1"/>
                </a:solidFill>
                <a:latin typeface="+mn-lt"/>
                <a:ea typeface="+mn-ea"/>
                <a:cs typeface="+mn-cs"/>
              </a:defRPr>
            </a:pPr>
            <a:endParaRPr lang="en-US"/>
          </a:p>
        </c:txPr>
        <c:crossAx val="1330650776"/>
        <c:crosses val="autoZero"/>
        <c:auto val="1"/>
        <c:lblAlgn val="ctr"/>
        <c:lblOffset val="100"/>
        <c:noMultiLvlLbl val="0"/>
      </c:catAx>
      <c:valAx>
        <c:axId val="1330650776"/>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2000" b="0" i="0" u="none" strike="noStrike" kern="1200" baseline="0">
                <a:solidFill>
                  <a:schemeClr val="tx1"/>
                </a:solidFill>
                <a:latin typeface="+mn-lt"/>
                <a:ea typeface="+mn-ea"/>
                <a:cs typeface="+mn-cs"/>
              </a:defRPr>
            </a:pPr>
            <a:endParaRPr lang="en-US"/>
          </a:p>
        </c:txPr>
        <c:crossAx val="1330654376"/>
        <c:crosses val="autoZero"/>
        <c:crossBetween val="between"/>
      </c:valAx>
      <c:spPr>
        <a:noFill/>
        <a:ln>
          <a:noFill/>
        </a:ln>
        <a:effectLst/>
      </c:spPr>
    </c:plotArea>
    <c:legend>
      <c:legendPos val="t"/>
      <c:layout/>
      <c:overlay val="0"/>
      <c:spPr>
        <a:noFill/>
        <a:ln>
          <a:noFill/>
        </a:ln>
        <a:effectLst/>
      </c:spPr>
      <c:txPr>
        <a:bodyPr rot="0" spcFirstLastPara="1" vertOverflow="ellipsis" vert="horz" wrap="square" anchor="ctr" anchorCtr="1"/>
        <a:lstStyle/>
        <a:p>
          <a:pPr>
            <a:defRPr sz="2000" b="0" i="0" u="none" strike="noStrike" kern="1200" baseline="0">
              <a:solidFill>
                <a:schemeClr val="tx1"/>
              </a:solidFill>
              <a:latin typeface="+mn-lt"/>
              <a:ea typeface="+mn-ea"/>
              <a:cs typeface="+mn-cs"/>
            </a:defRPr>
          </a:pPr>
          <a:endParaRPr lang="en-US"/>
        </a:p>
      </c:txPr>
    </c:legend>
    <c:plotVisOnly val="1"/>
    <c:dispBlanksAs val="gap"/>
    <c:showDLblsOverMax val="0"/>
  </c:chart>
  <c:spPr>
    <a:noFill/>
    <a:ln>
      <a:noFill/>
    </a:ln>
    <a:effectLst/>
  </c:spPr>
  <c:txPr>
    <a:bodyPr/>
    <a:lstStyle/>
    <a:p>
      <a:pPr>
        <a:defRPr sz="2000">
          <a:solidFill>
            <a:schemeClr val="tx1"/>
          </a:solidFill>
        </a:defRPr>
      </a:pPr>
      <a:endParaRPr lang="en-US"/>
    </a:p>
  </c:txPr>
  <c:externalData r:id="rId2">
    <c:autoUpdate val="0"/>
  </c:externalData>
</c:chartSpace>
</file>

<file path=ppt/charts/chart9.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Sheet1!$G$22</c:f>
              <c:strCache>
                <c:ptCount val="1"/>
                <c:pt idx="0">
                  <c:v>16GB PCM</c:v>
                </c:pt>
              </c:strCache>
            </c:strRef>
          </c:tx>
          <c:spPr>
            <a:solidFill>
              <a:srgbClr val="7030A0"/>
            </a:solidFill>
            <a:ln>
              <a:solidFill>
                <a:schemeClr val="tx1"/>
              </a:solidFill>
            </a:ln>
          </c:spPr>
          <c:invertIfNegative val="0"/>
          <c:cat>
            <c:strRef>
              <c:f>(Sheet1!$AK$4,Sheet1!$AK$5,Sheet1!$AK$6)</c:f>
              <c:strCache>
                <c:ptCount val="3"/>
                <c:pt idx="0">
                  <c:v>Weighted Speedup</c:v>
                </c:pt>
                <c:pt idx="1">
                  <c:v>Max. Slowdown</c:v>
                </c:pt>
                <c:pt idx="2">
                  <c:v>Perf. per Watt</c:v>
                </c:pt>
              </c:strCache>
            </c:strRef>
          </c:cat>
          <c:val>
            <c:numRef>
              <c:f>(Sheet1!$F$27,Sheet1!$F$47,Sheet1!$F$97)</c:f>
              <c:numCache>
                <c:formatCode>General</c:formatCode>
                <c:ptCount val="3"/>
                <c:pt idx="0">
                  <c:v>1.0</c:v>
                </c:pt>
                <c:pt idx="1">
                  <c:v>1.0</c:v>
                </c:pt>
                <c:pt idx="2">
                  <c:v>1.0</c:v>
                </c:pt>
              </c:numCache>
            </c:numRef>
          </c:val>
        </c:ser>
        <c:ser>
          <c:idx val="3"/>
          <c:order val="1"/>
          <c:tx>
            <c:strRef>
              <c:f>Sheet1!$G$26</c:f>
              <c:strCache>
                <c:ptCount val="1"/>
                <c:pt idx="0">
                  <c:v>RBLA-Dyn</c:v>
                </c:pt>
              </c:strCache>
            </c:strRef>
          </c:tx>
          <c:spPr>
            <a:solidFill>
              <a:srgbClr val="00B050"/>
            </a:solidFill>
            <a:ln>
              <a:solidFill>
                <a:schemeClr val="tx1"/>
              </a:solidFill>
            </a:ln>
          </c:spPr>
          <c:invertIfNegative val="0"/>
          <c:cat>
            <c:strRef>
              <c:f>(Sheet1!$AK$4,Sheet1!$AK$5,Sheet1!$AK$6)</c:f>
              <c:strCache>
                <c:ptCount val="3"/>
                <c:pt idx="0">
                  <c:v>Weighted Speedup</c:v>
                </c:pt>
                <c:pt idx="1">
                  <c:v>Max. Slowdown</c:v>
                </c:pt>
                <c:pt idx="2">
                  <c:v>Perf. per Watt</c:v>
                </c:pt>
              </c:strCache>
            </c:strRef>
          </c:cat>
          <c:val>
            <c:numRef>
              <c:f>(Sheet1!$F$28,Sheet1!$F$48,Sheet1!$F$98)</c:f>
              <c:numCache>
                <c:formatCode>General</c:formatCode>
                <c:ptCount val="3"/>
                <c:pt idx="0">
                  <c:v>1.31083660882258</c:v>
                </c:pt>
                <c:pt idx="1">
                  <c:v>0.81719489482245</c:v>
                </c:pt>
                <c:pt idx="2">
                  <c:v>0.465423705640499</c:v>
                </c:pt>
              </c:numCache>
            </c:numRef>
          </c:val>
        </c:ser>
        <c:ser>
          <c:idx val="1"/>
          <c:order val="2"/>
          <c:tx>
            <c:strRef>
              <c:f>Sheet1!$G$21</c:f>
              <c:strCache>
                <c:ptCount val="1"/>
                <c:pt idx="0">
                  <c:v>16GB DRAM</c:v>
                </c:pt>
              </c:strCache>
            </c:strRef>
          </c:tx>
          <c:spPr>
            <a:solidFill>
              <a:srgbClr val="FFC000"/>
            </a:solidFill>
            <a:ln>
              <a:solidFill>
                <a:schemeClr val="tx1"/>
              </a:solidFill>
            </a:ln>
          </c:spPr>
          <c:invertIfNegative val="0"/>
          <c:cat>
            <c:strRef>
              <c:f>(Sheet1!$AK$4,Sheet1!$AK$5,Sheet1!$AK$6)</c:f>
              <c:strCache>
                <c:ptCount val="3"/>
                <c:pt idx="0">
                  <c:v>Weighted Speedup</c:v>
                </c:pt>
                <c:pt idx="1">
                  <c:v>Max. Slowdown</c:v>
                </c:pt>
                <c:pt idx="2">
                  <c:v>Perf. per Watt</c:v>
                </c:pt>
              </c:strCache>
            </c:strRef>
          </c:cat>
          <c:val>
            <c:numRef>
              <c:f>(Sheet1!$F$29,Sheet1!$F$49,Sheet1!$F$99)</c:f>
              <c:numCache>
                <c:formatCode>General</c:formatCode>
                <c:ptCount val="3"/>
                <c:pt idx="0">
                  <c:v>1.8423460201957</c:v>
                </c:pt>
                <c:pt idx="1">
                  <c:v>0.569207907349579</c:v>
                </c:pt>
                <c:pt idx="2">
                  <c:v>0.443071661584369</c:v>
                </c:pt>
              </c:numCache>
            </c:numRef>
          </c:val>
        </c:ser>
        <c:dLbls>
          <c:showLegendKey val="0"/>
          <c:showVal val="0"/>
          <c:showCatName val="0"/>
          <c:showSerName val="0"/>
          <c:showPercent val="0"/>
          <c:showBubbleSize val="0"/>
        </c:dLbls>
        <c:gapWidth val="150"/>
        <c:axId val="1333213528"/>
        <c:axId val="1333219048"/>
      </c:barChart>
      <c:catAx>
        <c:axId val="1333213528"/>
        <c:scaling>
          <c:orientation val="minMax"/>
        </c:scaling>
        <c:delete val="0"/>
        <c:axPos val="b"/>
        <c:title>
          <c:tx>
            <c:rich>
              <a:bodyPr/>
              <a:lstStyle/>
              <a:p>
                <a:pPr>
                  <a:defRPr/>
                </a:pPr>
                <a:r>
                  <a:rPr lang="en-US"/>
                  <a:t>Normalized Metric</a:t>
                </a:r>
              </a:p>
            </c:rich>
          </c:tx>
          <c:layout/>
          <c:overlay val="0"/>
        </c:title>
        <c:majorTickMark val="none"/>
        <c:minorTickMark val="none"/>
        <c:tickLblPos val="nextTo"/>
        <c:crossAx val="1333219048"/>
        <c:crosses val="autoZero"/>
        <c:auto val="1"/>
        <c:lblAlgn val="ctr"/>
        <c:lblOffset val="100"/>
        <c:noMultiLvlLbl val="0"/>
      </c:catAx>
      <c:valAx>
        <c:axId val="1333219048"/>
        <c:scaling>
          <c:orientation val="minMax"/>
        </c:scaling>
        <c:delete val="0"/>
        <c:axPos val="l"/>
        <c:majorGridlines/>
        <c:numFmt formatCode="General" sourceLinked="1"/>
        <c:majorTickMark val="out"/>
        <c:minorTickMark val="none"/>
        <c:tickLblPos val="nextTo"/>
        <c:crossAx val="1333213528"/>
        <c:crosses val="autoZero"/>
        <c:crossBetween val="between"/>
      </c:valAx>
      <c:spPr>
        <a:noFill/>
        <a:ln w="25400">
          <a:noFill/>
        </a:ln>
      </c:spPr>
    </c:plotArea>
    <c:legend>
      <c:legendPos val="t"/>
      <c:layout/>
      <c:overlay val="0"/>
    </c:legend>
    <c:plotVisOnly val="1"/>
    <c:dispBlanksAs val="gap"/>
    <c:showDLblsOverMax val="0"/>
  </c:chart>
  <c:txPr>
    <a:bodyPr/>
    <a:lstStyle/>
    <a:p>
      <a:pPr>
        <a:defRPr sz="2000">
          <a:latin typeface="Times New Roman" pitchFamily="18" charset="0"/>
          <a:cs typeface="Times New Roman" pitchFamily="18" charset="0"/>
        </a:defRPr>
      </a:pPr>
      <a:endParaRPr lang="en-US"/>
    </a:p>
  </c:txPr>
  <c:externalData r:id="rId1">
    <c:autoUpdate val="0"/>
  </c:externalData>
</c:chartSpace>
</file>

<file path=ppt/drawings/drawing1.xml><?xml version="1.0" encoding="utf-8"?>
<c:userShapes xmlns:c="http://schemas.openxmlformats.org/drawingml/2006/chart">
  <cdr:relSizeAnchor xmlns:cdr="http://schemas.openxmlformats.org/drawingml/2006/chartDrawing">
    <cdr:from>
      <cdr:x>0.36036</cdr:x>
      <cdr:y>0.11994</cdr:y>
    </cdr:from>
    <cdr:to>
      <cdr:x>0.54054</cdr:x>
      <cdr:y>0.18125</cdr:y>
    </cdr:to>
    <cdr:sp macro="" textlink="">
      <cdr:nvSpPr>
        <cdr:cNvPr id="4" name="TextBox 54"/>
        <cdr:cNvSpPr txBox="1"/>
      </cdr:nvSpPr>
      <cdr:spPr>
        <a:xfrm xmlns:a="http://schemas.openxmlformats.org/drawingml/2006/main">
          <a:off x="3048000" y="511804"/>
          <a:ext cx="1524000" cy="261610"/>
        </a:xfrm>
        <a:prstGeom xmlns:a="http://schemas.openxmlformats.org/drawingml/2006/main" prst="rect">
          <a:avLst/>
        </a:prstGeom>
        <a:solidFill xmlns:a="http://schemas.openxmlformats.org/drawingml/2006/main">
          <a:schemeClr val="bg1"/>
        </a:solidFill>
      </cdr:spPr>
      <cdr:txBody>
        <a:bodyPr xmlns:a="http://schemas.openxmlformats.org/drawingml/2006/main" wrap="square" rIns="0" rtlCol="0">
          <a:spAutoFit/>
        </a:bodyPr>
        <a:lstStyle xmlns:a="http://schemas.openxmlformats.org/drawingml/2006/main">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xmlns:a="http://schemas.openxmlformats.org/drawingml/2006/main">
          <a:endParaRPr lang="en-US" b="1" i="1" dirty="0">
            <a:ln>
              <a:noFill/>
            </a:ln>
            <a:solidFill>
              <a:srgbClr val="0000FF"/>
            </a:solidFill>
            <a:latin typeface="+mj-lt"/>
          </a:endParaRPr>
        </a:p>
      </cdr:txBody>
    </cdr:sp>
  </cdr:relSizeAnchor>
</c:userShapes>
</file>

<file path=ppt/drawings/drawing2.xml><?xml version="1.0" encoding="utf-8"?>
<c:userShapes xmlns:c="http://schemas.openxmlformats.org/drawingml/2006/chart">
  <cdr:relSizeAnchor xmlns:cdr="http://schemas.openxmlformats.org/drawingml/2006/chartDrawing">
    <cdr:from>
      <cdr:x>0.36036</cdr:x>
      <cdr:y>0.125</cdr:y>
    </cdr:from>
    <cdr:to>
      <cdr:x>0.54054</cdr:x>
      <cdr:y>0.18631</cdr:y>
    </cdr:to>
    <cdr:sp macro="" textlink="">
      <cdr:nvSpPr>
        <cdr:cNvPr id="3" name="TextBox 54"/>
        <cdr:cNvSpPr txBox="1"/>
      </cdr:nvSpPr>
      <cdr:spPr>
        <a:xfrm xmlns:a="http://schemas.openxmlformats.org/drawingml/2006/main">
          <a:off x="3048000" y="533399"/>
          <a:ext cx="1524000" cy="261610"/>
        </a:xfrm>
        <a:prstGeom xmlns:a="http://schemas.openxmlformats.org/drawingml/2006/main" prst="rect">
          <a:avLst/>
        </a:prstGeom>
        <a:solidFill xmlns:a="http://schemas.openxmlformats.org/drawingml/2006/main">
          <a:schemeClr val="bg1"/>
        </a:solidFill>
      </cdr:spPr>
      <cdr:txBody>
        <a:bodyPr xmlns:a="http://schemas.openxmlformats.org/drawingml/2006/main" wrap="square" rIns="0" rtlCol="0">
          <a:spAutoFit/>
        </a:bodyPr>
        <a:lstStyle xmlns:a="http://schemas.openxmlformats.org/drawingml/2006/main">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xmlns:a="http://schemas.openxmlformats.org/drawingml/2006/main">
          <a:endParaRPr lang="en-US" b="1" i="1" dirty="0">
            <a:ln>
              <a:noFill/>
            </a:ln>
            <a:solidFill>
              <a:srgbClr val="0000FF"/>
            </a:solidFill>
            <a:latin typeface="+mj-lt"/>
          </a:endParaRPr>
        </a:p>
      </cdr:txBody>
    </cdr:sp>
  </cdr:relSizeAnchor>
</c:userShapes>
</file>

<file path=ppt/drawings/drawing3.xml><?xml version="1.0" encoding="utf-8"?>
<c:userShapes xmlns:c="http://schemas.openxmlformats.org/drawingml/2006/chart">
  <cdr:relSizeAnchor xmlns:cdr="http://schemas.openxmlformats.org/drawingml/2006/chartDrawing">
    <cdr:from>
      <cdr:x>0.36036</cdr:x>
      <cdr:y>0.125</cdr:y>
    </cdr:from>
    <cdr:to>
      <cdr:x>0.54054</cdr:x>
      <cdr:y>0.18631</cdr:y>
    </cdr:to>
    <cdr:sp macro="" textlink="">
      <cdr:nvSpPr>
        <cdr:cNvPr id="3" name="TextBox 54"/>
        <cdr:cNvSpPr txBox="1"/>
      </cdr:nvSpPr>
      <cdr:spPr>
        <a:xfrm xmlns:a="http://schemas.openxmlformats.org/drawingml/2006/main">
          <a:off x="3048000" y="533399"/>
          <a:ext cx="1524000" cy="261610"/>
        </a:xfrm>
        <a:prstGeom xmlns:a="http://schemas.openxmlformats.org/drawingml/2006/main" prst="rect">
          <a:avLst/>
        </a:prstGeom>
        <a:solidFill xmlns:a="http://schemas.openxmlformats.org/drawingml/2006/main">
          <a:schemeClr val="bg1"/>
        </a:solidFill>
      </cdr:spPr>
      <cdr:txBody>
        <a:bodyPr xmlns:a="http://schemas.openxmlformats.org/drawingml/2006/main" wrap="square" rIns="0" rtlCol="0">
          <a:spAutoFit/>
        </a:bodyPr>
        <a:lstStyle xmlns:a="http://schemas.openxmlformats.org/drawingml/2006/main">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xmlns:a="http://schemas.openxmlformats.org/drawingml/2006/main">
          <a:endParaRPr lang="en-US" b="1" i="1" dirty="0">
            <a:ln>
              <a:noFill/>
            </a:ln>
            <a:solidFill>
              <a:srgbClr val="0000FF"/>
            </a:solidFill>
            <a:latin typeface="+mj-lt"/>
          </a:endParaRPr>
        </a:p>
      </cdr:txBody>
    </cdr:sp>
  </cdr:relSizeAnchor>
</c:userShapes>
</file>

<file path=ppt/handoutMasters/_rels/handoutMaster1.xml.rels><?xml version="1.0" encoding="UTF-8" standalone="yes"?>
<Relationships xmlns="http://schemas.openxmlformats.org/package/2006/relationships"><Relationship Id="rId1" Type="http://schemas.openxmlformats.org/officeDocument/2006/relationships/theme" Target="../theme/theme168.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3037840" cy="464820"/>
          </a:xfrm>
          <a:prstGeom prst="rect">
            <a:avLst/>
          </a:prstGeom>
        </p:spPr>
        <p:txBody>
          <a:bodyPr vert="horz" lIns="93177" tIns="46589" rIns="93177" bIns="46589" rtlCol="0"/>
          <a:lstStyle>
            <a:lvl1pPr algn="l">
              <a:defRPr sz="1200"/>
            </a:lvl1pPr>
          </a:lstStyle>
          <a:p>
            <a:endParaRPr lang="en-US"/>
          </a:p>
        </p:txBody>
      </p:sp>
      <p:sp>
        <p:nvSpPr>
          <p:cNvPr id="3" name="Date Placeholder 2"/>
          <p:cNvSpPr>
            <a:spLocks noGrp="1"/>
          </p:cNvSpPr>
          <p:nvPr>
            <p:ph type="dt" sz="quarter" idx="1"/>
          </p:nvPr>
        </p:nvSpPr>
        <p:spPr>
          <a:xfrm>
            <a:off x="3970938" y="0"/>
            <a:ext cx="3037840" cy="464820"/>
          </a:xfrm>
          <a:prstGeom prst="rect">
            <a:avLst/>
          </a:prstGeom>
        </p:spPr>
        <p:txBody>
          <a:bodyPr vert="horz" lIns="93177" tIns="46589" rIns="93177" bIns="46589" rtlCol="0"/>
          <a:lstStyle>
            <a:lvl1pPr algn="r">
              <a:defRPr sz="1200"/>
            </a:lvl1pPr>
          </a:lstStyle>
          <a:p>
            <a:fld id="{AC167E78-EA36-40A1-A9A0-B443C6CB1F60}" type="datetimeFigureOut">
              <a:rPr lang="en-US" smtClean="0"/>
              <a:pPr/>
              <a:t>6/13/16</a:t>
            </a:fld>
            <a:endParaRPr lang="en-US"/>
          </a:p>
        </p:txBody>
      </p:sp>
      <p:sp>
        <p:nvSpPr>
          <p:cNvPr id="4" name="Footer Placeholder 3"/>
          <p:cNvSpPr>
            <a:spLocks noGrp="1"/>
          </p:cNvSpPr>
          <p:nvPr>
            <p:ph type="ftr" sz="quarter" idx="2"/>
          </p:nvPr>
        </p:nvSpPr>
        <p:spPr>
          <a:xfrm>
            <a:off x="0" y="8829967"/>
            <a:ext cx="3037840" cy="464820"/>
          </a:xfrm>
          <a:prstGeom prst="rect">
            <a:avLst/>
          </a:prstGeom>
        </p:spPr>
        <p:txBody>
          <a:bodyPr vert="horz" lIns="93177" tIns="46589" rIns="93177" bIns="46589" rtlCol="0" anchor="b"/>
          <a:lstStyle>
            <a:lvl1pPr algn="l">
              <a:defRPr sz="1200"/>
            </a:lvl1pPr>
          </a:lstStyle>
          <a:p>
            <a:endParaRPr lang="en-US"/>
          </a:p>
        </p:txBody>
      </p:sp>
      <p:sp>
        <p:nvSpPr>
          <p:cNvPr id="5" name="Slide Number Placeholder 4"/>
          <p:cNvSpPr>
            <a:spLocks noGrp="1"/>
          </p:cNvSpPr>
          <p:nvPr>
            <p:ph type="sldNum" sz="quarter" idx="3"/>
          </p:nvPr>
        </p:nvSpPr>
        <p:spPr>
          <a:xfrm>
            <a:off x="3970938" y="8829967"/>
            <a:ext cx="3037840" cy="464820"/>
          </a:xfrm>
          <a:prstGeom prst="rect">
            <a:avLst/>
          </a:prstGeom>
        </p:spPr>
        <p:txBody>
          <a:bodyPr vert="horz" lIns="93177" tIns="46589" rIns="93177" bIns="46589" rtlCol="0" anchor="b"/>
          <a:lstStyle>
            <a:lvl1pPr algn="r">
              <a:defRPr sz="1200"/>
            </a:lvl1pPr>
          </a:lstStyle>
          <a:p>
            <a:fld id="{1E401BE2-F7AC-4C50-A6E5-F6C806E13D7E}" type="slidenum">
              <a:rPr lang="en-US" smtClean="0"/>
              <a:pPr/>
              <a:t>‹#›</a:t>
            </a:fld>
            <a:endParaRPr lang="en-US"/>
          </a:p>
        </p:txBody>
      </p:sp>
    </p:spTree>
    <p:extLst>
      <p:ext uri="{BB962C8B-B14F-4D97-AF65-F5344CB8AC3E}">
        <p14:creationId xmlns:p14="http://schemas.microsoft.com/office/powerpoint/2010/main" val="104629812"/>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167.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3037840" cy="464820"/>
          </a:xfrm>
          <a:prstGeom prst="rect">
            <a:avLst/>
          </a:prstGeom>
        </p:spPr>
        <p:txBody>
          <a:bodyPr vert="horz" lIns="93177" tIns="46589" rIns="93177" bIns="46589" rtlCol="0"/>
          <a:lstStyle>
            <a:lvl1pPr algn="l">
              <a:defRPr sz="1200"/>
            </a:lvl1pPr>
          </a:lstStyle>
          <a:p>
            <a:endParaRPr lang="en-US"/>
          </a:p>
        </p:txBody>
      </p:sp>
      <p:sp>
        <p:nvSpPr>
          <p:cNvPr id="3" name="Date Placeholder 2"/>
          <p:cNvSpPr>
            <a:spLocks noGrp="1"/>
          </p:cNvSpPr>
          <p:nvPr>
            <p:ph type="dt" idx="1"/>
          </p:nvPr>
        </p:nvSpPr>
        <p:spPr>
          <a:xfrm>
            <a:off x="3970938" y="0"/>
            <a:ext cx="3037840" cy="464820"/>
          </a:xfrm>
          <a:prstGeom prst="rect">
            <a:avLst/>
          </a:prstGeom>
        </p:spPr>
        <p:txBody>
          <a:bodyPr vert="horz" lIns="93177" tIns="46589" rIns="93177" bIns="46589" rtlCol="0"/>
          <a:lstStyle>
            <a:lvl1pPr algn="r">
              <a:defRPr sz="1200"/>
            </a:lvl1pPr>
          </a:lstStyle>
          <a:p>
            <a:fld id="{88D89EF4-2B2A-4F54-A6DD-1EB35DCF17B3}" type="datetimeFigureOut">
              <a:rPr lang="en-US" smtClean="0"/>
              <a:pPr/>
              <a:t>6/13/16</a:t>
            </a:fld>
            <a:endParaRPr lang="en-US"/>
          </a:p>
        </p:txBody>
      </p:sp>
      <p:sp>
        <p:nvSpPr>
          <p:cNvPr id="4" name="Slide Image Placeholder 3"/>
          <p:cNvSpPr>
            <a:spLocks noGrp="1" noRot="1" noChangeAspect="1"/>
          </p:cNvSpPr>
          <p:nvPr>
            <p:ph type="sldImg" idx="2"/>
          </p:nvPr>
        </p:nvSpPr>
        <p:spPr>
          <a:xfrm>
            <a:off x="1181100" y="696913"/>
            <a:ext cx="4648200" cy="3486150"/>
          </a:xfrm>
          <a:prstGeom prst="rect">
            <a:avLst/>
          </a:prstGeom>
          <a:noFill/>
          <a:ln w="12700">
            <a:solidFill>
              <a:prstClr val="black"/>
            </a:solidFill>
          </a:ln>
        </p:spPr>
        <p:txBody>
          <a:bodyPr vert="horz" lIns="93177" tIns="46589" rIns="93177" bIns="46589" rtlCol="0" anchor="ctr"/>
          <a:lstStyle/>
          <a:p>
            <a:endParaRPr lang="en-US"/>
          </a:p>
        </p:txBody>
      </p:sp>
      <p:sp>
        <p:nvSpPr>
          <p:cNvPr id="5" name="Notes Placeholder 4"/>
          <p:cNvSpPr>
            <a:spLocks noGrp="1"/>
          </p:cNvSpPr>
          <p:nvPr>
            <p:ph type="body" sz="quarter" idx="3"/>
          </p:nvPr>
        </p:nvSpPr>
        <p:spPr>
          <a:xfrm>
            <a:off x="701040" y="4415790"/>
            <a:ext cx="5608320" cy="4183380"/>
          </a:xfrm>
          <a:prstGeom prst="rect">
            <a:avLst/>
          </a:prstGeom>
        </p:spPr>
        <p:txBody>
          <a:bodyPr vert="horz" lIns="93177" tIns="46589" rIns="93177" bIns="46589"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6" name="Footer Placeholder 5"/>
          <p:cNvSpPr>
            <a:spLocks noGrp="1"/>
          </p:cNvSpPr>
          <p:nvPr>
            <p:ph type="ftr" sz="quarter" idx="4"/>
          </p:nvPr>
        </p:nvSpPr>
        <p:spPr>
          <a:xfrm>
            <a:off x="0" y="8829967"/>
            <a:ext cx="3037840" cy="464820"/>
          </a:xfrm>
          <a:prstGeom prst="rect">
            <a:avLst/>
          </a:prstGeom>
        </p:spPr>
        <p:txBody>
          <a:bodyPr vert="horz" lIns="93177" tIns="46589" rIns="93177" bIns="46589" rtlCol="0" anchor="b"/>
          <a:lstStyle>
            <a:lvl1pPr algn="l">
              <a:defRPr sz="1200"/>
            </a:lvl1pPr>
          </a:lstStyle>
          <a:p>
            <a:endParaRPr lang="en-US"/>
          </a:p>
        </p:txBody>
      </p:sp>
      <p:sp>
        <p:nvSpPr>
          <p:cNvPr id="7" name="Slide Number Placeholder 6"/>
          <p:cNvSpPr>
            <a:spLocks noGrp="1"/>
          </p:cNvSpPr>
          <p:nvPr>
            <p:ph type="sldNum" sz="quarter" idx="5"/>
          </p:nvPr>
        </p:nvSpPr>
        <p:spPr>
          <a:xfrm>
            <a:off x="3970938" y="8829967"/>
            <a:ext cx="3037840" cy="464820"/>
          </a:xfrm>
          <a:prstGeom prst="rect">
            <a:avLst/>
          </a:prstGeom>
        </p:spPr>
        <p:txBody>
          <a:bodyPr vert="horz" lIns="93177" tIns="46589" rIns="93177" bIns="46589" rtlCol="0" anchor="b"/>
          <a:lstStyle>
            <a:lvl1pPr algn="r">
              <a:defRPr sz="1200"/>
            </a:lvl1pPr>
          </a:lstStyle>
          <a:p>
            <a:fld id="{AB959945-7217-484B-8E74-88DC87A74BB0}" type="slidenum">
              <a:rPr lang="en-US" smtClean="0"/>
              <a:pPr/>
              <a:t>‹#›</a:t>
            </a:fld>
            <a:endParaRPr lang="en-US"/>
          </a:p>
        </p:txBody>
      </p:sp>
    </p:spTree>
    <p:extLst>
      <p:ext uri="{BB962C8B-B14F-4D97-AF65-F5344CB8AC3E}">
        <p14:creationId xmlns:p14="http://schemas.microsoft.com/office/powerpoint/2010/main" val="3558070563"/>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xml"/></Relationships>
</file>

<file path=ppt/notesSlides/_rels/notesSlide1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5.xml"/></Relationships>
</file>

<file path=ppt/notesSlides/_rels/notesSlide1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4.xml"/></Relationships>
</file>

<file path=ppt/notesSlides/_rels/notesSlide1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6.xml"/></Relationships>
</file>

<file path=ppt/notesSlides/_rels/notesSlide1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7.xml"/></Relationships>
</file>

<file path=ppt/notesSlides/_rels/notesSlide1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49.xml"/></Relationships>
</file>

<file path=ppt/notesSlides/_rels/notesSlide1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50.xml"/></Relationships>
</file>

<file path=ppt/notesSlides/_rels/notesSlide1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84.xml"/></Relationships>
</file>

<file path=ppt/notesSlides/_rels/notesSlide1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87.xml"/></Relationships>
</file>

<file path=ppt/notesSlides/_rels/notesSlide1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98.xml"/></Relationships>
</file>

<file path=ppt/notesSlides/_rels/notesSlide1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99.xml"/></Relationships>
</file>

<file path=ppt/notesSlides/_rels/notesSlide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3.xml"/></Relationships>
</file>

<file path=ppt/notesSlides/_rels/notesSlide2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05.xml"/></Relationships>
</file>

<file path=ppt/notesSlides/_rels/notesSlide2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06.xml"/></Relationships>
</file>

<file path=ppt/notesSlides/_rels/notesSlide2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07.xml"/></Relationships>
</file>

<file path=ppt/notesSlides/_rels/notesSlide2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08.xml"/></Relationships>
</file>

<file path=ppt/notesSlides/_rels/notesSlide2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10.xml"/></Relationships>
</file>

<file path=ppt/notesSlides/_rels/notesSlide2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11.xml"/></Relationships>
</file>

<file path=ppt/notesSlides/_rels/notesSlide2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12.xml"/></Relationships>
</file>

<file path=ppt/notesSlides/_rels/notesSlide2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25.xml"/></Relationships>
</file>

<file path=ppt/notesSlides/_rels/notesSlide2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40.xml"/></Relationships>
</file>

<file path=ppt/notesSlides/_rels/notesSlide2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41.xml"/></Relationships>
</file>

<file path=ppt/notesSlides/_rels/notesSlide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4.xml"/></Relationships>
</file>

<file path=ppt/notesSlides/_rels/notesSlide3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42.xml"/></Relationships>
</file>

<file path=ppt/notesSlides/_rels/notesSlide3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53.xml"/></Relationships>
</file>

<file path=ppt/notesSlides/_rels/notesSlide3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62.xml"/></Relationships>
</file>

<file path=ppt/notesSlides/_rels/notesSlide3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64.xml"/></Relationships>
</file>

<file path=ppt/notesSlides/_rels/notesSlide3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65.xml"/></Relationships>
</file>

<file path=ppt/notesSlides/_rels/notesSlide3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66.xml"/></Relationships>
</file>

<file path=ppt/notesSlides/_rels/notesSlide3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67.xml"/></Relationships>
</file>

<file path=ppt/notesSlides/_rels/notesSlide3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68.xml"/></Relationships>
</file>

<file path=ppt/notesSlides/_rels/notesSlide3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69.xml"/></Relationships>
</file>

<file path=ppt/notesSlides/_rels/notesSlide3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70.xml"/></Relationships>
</file>

<file path=ppt/notesSlides/_rels/notesSlide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5.xml"/></Relationships>
</file>

<file path=ppt/notesSlides/_rels/notesSlide4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71.xml"/></Relationships>
</file>

<file path=ppt/notesSlides/_rels/notesSlide4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72.xml"/></Relationships>
</file>

<file path=ppt/notesSlides/_rels/notesSlide4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73.xml"/></Relationships>
</file>

<file path=ppt/notesSlides/_rels/notesSlide4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74.xml"/></Relationships>
</file>

<file path=ppt/notesSlides/_rels/notesSlide4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75.xml"/></Relationships>
</file>

<file path=ppt/notesSlides/_rels/notesSlide4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76.xml"/></Relationships>
</file>

<file path=ppt/notesSlides/_rels/notesSlide4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77.xml"/></Relationships>
</file>

<file path=ppt/notesSlides/_rels/notesSlide4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80.xml"/></Relationships>
</file>

<file path=ppt/notesSlides/_rels/notesSlide4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81.xml"/></Relationships>
</file>

<file path=ppt/notesSlides/_rels/notesSlide4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82.xml"/></Relationships>
</file>

<file path=ppt/notesSlides/_rels/notesSlide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6.xml"/></Relationships>
</file>

<file path=ppt/notesSlides/_rels/notesSlide5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83.xml"/></Relationships>
</file>

<file path=ppt/notesSlides/_rels/notesSlide5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84.xml"/></Relationships>
</file>

<file path=ppt/notesSlides/_rels/notesSlide5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85.xml"/></Relationships>
</file>

<file path=ppt/notesSlides/_rels/notesSlide5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86.xml"/></Relationships>
</file>

<file path=ppt/notesSlides/_rels/notesSlide5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87.xml"/></Relationships>
</file>

<file path=ppt/notesSlides/_rels/notesSlide5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88.xml"/></Relationships>
</file>

<file path=ppt/notesSlides/_rels/notesSlide5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89.xml"/></Relationships>
</file>

<file path=ppt/notesSlides/_rels/notesSlide5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91.xml"/></Relationships>
</file>

<file path=ppt/notesSlides/_rels/notesSlide5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92.xml"/></Relationships>
</file>

<file path=ppt/notesSlides/_rels/notesSlide5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93.xml"/></Relationships>
</file>

<file path=ppt/notesSlides/_rels/notesSlide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7.xml"/></Relationships>
</file>

<file path=ppt/notesSlides/_rels/notesSlide6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94.xml"/></Relationships>
</file>

<file path=ppt/notesSlides/_rels/notesSlide6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95.xml"/></Relationships>
</file>

<file path=ppt/notesSlides/_rels/notesSlide6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96.xml"/></Relationships>
</file>

<file path=ppt/notesSlides/_rels/notesSlide6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97.xml"/></Relationships>
</file>

<file path=ppt/notesSlides/_rels/notesSlide6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98.xml"/></Relationships>
</file>

<file path=ppt/notesSlides/_rels/notesSlide6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01.xml"/></Relationships>
</file>

<file path=ppt/notesSlides/_rels/notesSlide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8.xml"/></Relationships>
</file>

<file path=ppt/notesSlides/_rels/notesSlide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9.xml"/></Relationships>
</file>

<file path=ppt/notesSlides/_rels/notesSlide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0.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fontScale="70000" lnSpcReduction="20000"/>
          </a:bodyPr>
          <a:lstStyle/>
          <a:p>
            <a:endParaRPr lang="en-US"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1</a:t>
            </a:fld>
            <a:endParaRPr lang="en-US">
              <a:solidFill>
                <a:prstClr val="black"/>
              </a:solidFill>
              <a:latin typeface="Calibri"/>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Picture from the article:</a:t>
            </a:r>
          </a:p>
          <a:p>
            <a:r>
              <a:rPr lang="en-US" dirty="0" smtClean="0"/>
              <a:t>http://</a:t>
            </a:r>
            <a:r>
              <a:rPr lang="en-US" dirty="0" err="1" smtClean="0"/>
              <a:t>thehackernews.com</a:t>
            </a:r>
            <a:r>
              <a:rPr lang="en-US" dirty="0" smtClean="0"/>
              <a:t>/2015/03/dram-</a:t>
            </a:r>
            <a:r>
              <a:rPr lang="en-US" dirty="0" err="1" smtClean="0"/>
              <a:t>rowhammer</a:t>
            </a:r>
            <a:r>
              <a:rPr lang="en-US" dirty="0" smtClean="0"/>
              <a:t>-</a:t>
            </a:r>
            <a:r>
              <a:rPr lang="en-US" dirty="0" err="1" smtClean="0"/>
              <a:t>vulnerability.html</a:t>
            </a:r>
            <a:endParaRPr lang="en-US" dirty="0" smtClean="0"/>
          </a:p>
          <a:p>
            <a:endParaRPr lang="en-US" dirty="0" smtClean="0"/>
          </a:p>
          <a:p>
            <a:endParaRPr lang="en-US"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25</a:t>
            </a:fld>
            <a:endParaRPr lang="en-US">
              <a:solidFill>
                <a:prstClr val="black"/>
              </a:solidFill>
              <a:latin typeface="Calibri"/>
            </a:endParaRPr>
          </a:p>
        </p:txBody>
      </p:sp>
    </p:spTree>
    <p:extLst>
      <p:ext uri="{BB962C8B-B14F-4D97-AF65-F5344CB8AC3E}">
        <p14:creationId xmlns:p14="http://schemas.microsoft.com/office/powerpoint/2010/main" val="2911185042"/>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Even if DRAM continues to scale there could be benefits to examining and enabling</a:t>
            </a:r>
            <a:r>
              <a:rPr lang="en-US" baseline="0" dirty="0" smtClean="0"/>
              <a:t> these new technologies.</a:t>
            </a:r>
            <a:endParaRPr lang="en-US"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34</a:t>
            </a:fld>
            <a:endParaRPr lang="en-US">
              <a:solidFill>
                <a:prstClr val="black"/>
              </a:solidFill>
              <a:latin typeface="Calibri"/>
            </a:endParaRPr>
          </a:p>
        </p:txBody>
      </p:sp>
    </p:spTree>
    <p:extLst>
      <p:ext uri="{BB962C8B-B14F-4D97-AF65-F5344CB8AC3E}">
        <p14:creationId xmlns:p14="http://schemas.microsoft.com/office/powerpoint/2010/main" val="172968569"/>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174708" indent="-174708">
              <a:buFontTx/>
              <a:buChar char="-"/>
            </a:pPr>
            <a:r>
              <a:rPr lang="en-US" dirty="0"/>
              <a:t>As we have shown earlier, either </a:t>
            </a:r>
            <a:r>
              <a:rPr lang="en-US" dirty="0" smtClean="0"/>
              <a:t>across</a:t>
            </a:r>
            <a:r>
              <a:rPr lang="en-US" baseline="0" dirty="0" smtClean="0"/>
              <a:t> or within </a:t>
            </a:r>
            <a:r>
              <a:rPr lang="en-US" dirty="0" smtClean="0"/>
              <a:t>applications</a:t>
            </a:r>
            <a:r>
              <a:rPr lang="en-US" dirty="0"/>
              <a:t>, our characterization can identify data that are vulnerable to memory errors and data that are </a:t>
            </a:r>
            <a:r>
              <a:rPr lang="en-US" dirty="0" smtClean="0"/>
              <a:t>tolerant </a:t>
            </a:r>
            <a:r>
              <a:rPr lang="en-US" dirty="0"/>
              <a:t>to memory errors.</a:t>
            </a:r>
          </a:p>
          <a:p>
            <a:pPr marL="174708" indent="-174708">
              <a:buFontTx/>
              <a:buChar char="-"/>
            </a:pPr>
            <a:r>
              <a:rPr lang="en-US" dirty="0"/>
              <a:t>To exploit this observation, we would like to map these different data onto different memory modules according to their memory error tolerance.</a:t>
            </a:r>
          </a:p>
          <a:p>
            <a:pPr marL="174708" indent="-174708">
              <a:buFontTx/>
              <a:buChar char="-"/>
            </a:pPr>
            <a:r>
              <a:rPr lang="en-US" dirty="0"/>
              <a:t>As an example here, we map vulnerable data to reliable memory to improve reliability, and map </a:t>
            </a:r>
            <a:r>
              <a:rPr lang="en-US" dirty="0" smtClean="0"/>
              <a:t>tolerant </a:t>
            </a:r>
            <a:r>
              <a:rPr lang="en-US" dirty="0"/>
              <a:t>data to low-cost less-reliable memory </a:t>
            </a:r>
            <a:r>
              <a:rPr lang="en-US" baseline="0" dirty="0" smtClean="0"/>
              <a:t>to </a:t>
            </a:r>
            <a:r>
              <a:rPr lang="en-US" dirty="0"/>
              <a:t>exploit its tolerance and lower the cost. We call </a:t>
            </a:r>
            <a:r>
              <a:rPr lang="en-US" dirty="0" smtClean="0"/>
              <a:t>this mechanism </a:t>
            </a:r>
            <a:r>
              <a:rPr lang="en-US" dirty="0"/>
              <a:t>heterogeneous-reliability </a:t>
            </a:r>
            <a:r>
              <a:rPr lang="en-US" dirty="0" smtClean="0"/>
              <a:t>memory, HRM.</a:t>
            </a:r>
          </a:p>
          <a:p>
            <a:pPr marL="174708" indent="-174708">
              <a:buFontTx/>
              <a:buChar char="-"/>
            </a:pPr>
            <a:r>
              <a:rPr lang="en-US" dirty="0" smtClean="0"/>
              <a:t>Reliable</a:t>
            </a:r>
            <a:r>
              <a:rPr lang="en-US" baseline="0" dirty="0" smtClean="0"/>
              <a:t> memory consists of … Low cost memory consists of …</a:t>
            </a:r>
            <a:endParaRPr lang="en-US" dirty="0"/>
          </a:p>
          <a:p>
            <a:pPr marL="174708" indent="-174708">
              <a:buFontTx/>
              <a:buChar char="-"/>
            </a:pPr>
            <a:r>
              <a:rPr lang="en-US" dirty="0"/>
              <a:t>As we will show later, HRM allows us to use weaker error protection in memory, and enables the use of less-tested memory chips to lower the cost of the memory system, while still achieving reasonable single-server reliability target.</a:t>
            </a:r>
          </a:p>
        </p:txBody>
      </p:sp>
      <p:sp>
        <p:nvSpPr>
          <p:cNvPr id="4" name="Slide Number Placeholder 3"/>
          <p:cNvSpPr>
            <a:spLocks noGrp="1"/>
          </p:cNvSpPr>
          <p:nvPr>
            <p:ph type="sldNum" sz="quarter" idx="10"/>
          </p:nvPr>
        </p:nvSpPr>
        <p:spPr/>
        <p:txBody>
          <a:bodyPr/>
          <a:lstStyle/>
          <a:p>
            <a:fld id="{E0D199FA-7989-4A25-927C-BEF5C8B58483}" type="slidenum">
              <a:rPr lang="en-US" smtClean="0">
                <a:solidFill>
                  <a:prstClr val="black"/>
                </a:solidFill>
                <a:latin typeface="Calibri"/>
              </a:rPr>
              <a:pPr/>
              <a:t>36</a:t>
            </a:fld>
            <a:endParaRPr lang="en-US">
              <a:solidFill>
                <a:prstClr val="black"/>
              </a:solidFill>
              <a:latin typeface="Calibri"/>
            </a:endParaRPr>
          </a:p>
        </p:txBody>
      </p:sp>
    </p:spTree>
    <p:extLst>
      <p:ext uri="{BB962C8B-B14F-4D97-AF65-F5344CB8AC3E}">
        <p14:creationId xmlns:p14="http://schemas.microsoft.com/office/powerpoint/2010/main" val="4169761403"/>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In a </a:t>
            </a:r>
            <a:r>
              <a:rPr lang="en-US" dirty="0" err="1" smtClean="0"/>
              <a:t>multicore</a:t>
            </a:r>
            <a:r>
              <a:rPr lang="en-US" baseline="0" dirty="0" smtClean="0"/>
              <a:t> system, multiple applications running on the different cores share the main memory.</a:t>
            </a:r>
          </a:p>
          <a:p>
            <a:r>
              <a:rPr lang="en-US" baseline="0" dirty="0" smtClean="0"/>
              <a:t>These applications interfere at the main memory. The result of this interference is unpredictable application slowdowns.</a:t>
            </a:r>
            <a:endParaRPr lang="en-US"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37</a:t>
            </a:fld>
            <a:endParaRPr lang="en-US">
              <a:solidFill>
                <a:prstClr val="black"/>
              </a:solidFill>
              <a:latin typeface="Calibri"/>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433" name="Rectangle 1"/>
          <p:cNvSpPr>
            <a:spLocks noGrp="1" noRot="1" noChangeAspect="1" noChangeArrowheads="1"/>
          </p:cNvSpPr>
          <p:nvPr>
            <p:ph type="sldImg"/>
          </p:nvPr>
        </p:nvSpPr>
        <p:spPr bwMode="auto">
          <a:xfrm>
            <a:off x="1181100" y="696913"/>
            <a:ext cx="4648200" cy="3486150"/>
          </a:xfrm>
          <a:prstGeom prst="rect">
            <a:avLst/>
          </a:prstGeom>
          <a:solidFill>
            <a:srgbClr val="FFFFFF"/>
          </a:solidFill>
          <a:ln>
            <a:solidFill>
              <a:srgbClr val="000000"/>
            </a:solidFill>
            <a:miter lim="800000"/>
            <a:headEnd/>
            <a:tailEnd/>
          </a:ln>
        </p:spPr>
      </p:sp>
      <p:sp>
        <p:nvSpPr>
          <p:cNvPr id="18434" name="Rectangle 2"/>
          <p:cNvSpPr>
            <a:spLocks noGrp="1" noChangeArrowheads="1"/>
          </p:cNvSpPr>
          <p:nvPr>
            <p:ph type="body" idx="1"/>
          </p:nvPr>
        </p:nvSpPr>
        <p:spPr bwMode="auto">
          <a:xfrm>
            <a:off x="701040" y="4415790"/>
            <a:ext cx="5608320" cy="418338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 uri="{53640926-AAD7-44d8-BBD7-CCE9431645EC}">
              <a14:shadowObscured xmlns:a14="http://schemas.microsoft.com/office/drawing/2010/main" val="1"/>
            </a:ext>
          </a:extLst>
        </p:spPr>
        <p:txBody>
          <a:bodyPr/>
          <a:lstStyle/>
          <a:p>
            <a:r>
              <a:rPr lang="en-US" sz="3100">
                <a:latin typeface="Lucida Grande" charset="0"/>
                <a:cs typeface="Lucida Grande" charset="0"/>
                <a:sym typeface="Lucida Grande" charset="0"/>
              </a:rPr>
              <a:t>say you want a byte</a:t>
            </a: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1" name="Rectangle 1"/>
          <p:cNvSpPr>
            <a:spLocks noGrp="1" noRot="1" noChangeAspect="1" noChangeArrowheads="1"/>
          </p:cNvSpPr>
          <p:nvPr>
            <p:ph type="sldImg"/>
          </p:nvPr>
        </p:nvSpPr>
        <p:spPr bwMode="auto">
          <a:xfrm>
            <a:off x="1181100" y="696913"/>
            <a:ext cx="4648200" cy="3486150"/>
          </a:xfrm>
          <a:prstGeom prst="rect">
            <a:avLst/>
          </a:prstGeom>
          <a:solidFill>
            <a:srgbClr val="FFFFFF"/>
          </a:solidFill>
          <a:ln>
            <a:solidFill>
              <a:srgbClr val="000000"/>
            </a:solidFill>
            <a:miter lim="800000"/>
            <a:headEnd/>
            <a:tailEnd/>
          </a:ln>
        </p:spPr>
      </p:sp>
      <p:sp>
        <p:nvSpPr>
          <p:cNvPr id="20482" name="Rectangle 2"/>
          <p:cNvSpPr>
            <a:spLocks noGrp="1" noChangeArrowheads="1"/>
          </p:cNvSpPr>
          <p:nvPr>
            <p:ph type="body" idx="1"/>
          </p:nvPr>
        </p:nvSpPr>
        <p:spPr bwMode="auto">
          <a:xfrm>
            <a:off x="701040" y="4415790"/>
            <a:ext cx="5608320" cy="418338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 uri="{53640926-AAD7-44d8-BBD7-CCE9431645EC}">
              <a14:shadowObscured xmlns:a14="http://schemas.microsoft.com/office/drawing/2010/main" val="1"/>
            </a:ext>
          </a:extLst>
        </p:spPr>
        <p:txBody>
          <a:bodyPr/>
          <a:lstStyle/>
          <a:p>
            <a:r>
              <a:rPr lang="en-US" sz="3100">
                <a:latin typeface="Lucida Grande" charset="0"/>
                <a:cs typeface="Lucida Grande" charset="0"/>
                <a:sym typeface="Lucida Grande" charset="0"/>
              </a:rPr>
              <a:t>copy</a:t>
            </a: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Based on</a:t>
            </a:r>
            <a:r>
              <a:rPr lang="en-US" baseline="0" dirty="0" smtClean="0"/>
              <a:t> these observations, we propose that in an online profiling system, </a:t>
            </a:r>
            <a:endParaRPr lang="en-US" dirty="0"/>
          </a:p>
        </p:txBody>
      </p:sp>
      <p:sp>
        <p:nvSpPr>
          <p:cNvPr id="4" name="Slide Number Placeholder 3"/>
          <p:cNvSpPr>
            <a:spLocks noGrp="1"/>
          </p:cNvSpPr>
          <p:nvPr>
            <p:ph type="sldNum" sz="quarter" idx="10"/>
          </p:nvPr>
        </p:nvSpPr>
        <p:spPr/>
        <p:txBody>
          <a:bodyPr/>
          <a:lstStyle/>
          <a:p>
            <a:fld id="{32F43FFD-D063-514F-A548-7BE8989890CC}" type="slidenum">
              <a:rPr lang="en-US" smtClean="0">
                <a:solidFill>
                  <a:prstClr val="black"/>
                </a:solidFill>
                <a:latin typeface="Calibri"/>
              </a:rPr>
              <a:pPr/>
              <a:t>84</a:t>
            </a:fld>
            <a:endParaRPr lang="en-US">
              <a:solidFill>
                <a:prstClr val="black"/>
              </a:solidFill>
              <a:latin typeface="Calibri"/>
            </a:endParaRPr>
          </a:p>
        </p:txBody>
      </p:sp>
    </p:spTree>
    <p:extLst>
      <p:ext uri="{BB962C8B-B14F-4D97-AF65-F5344CB8AC3E}">
        <p14:creationId xmlns:p14="http://schemas.microsoft.com/office/powerpoint/2010/main" val="346160418"/>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Even if DRAM continues to scale there could be benefits to examining and enabling</a:t>
            </a:r>
            <a:r>
              <a:rPr lang="en-US" baseline="0" dirty="0" smtClean="0"/>
              <a:t> these new technologies.</a:t>
            </a:r>
            <a:endParaRPr lang="en-US"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87</a:t>
            </a:fld>
            <a:endParaRPr lang="en-US" dirty="0">
              <a:solidFill>
                <a:prstClr val="black"/>
              </a:solidFill>
              <a:latin typeface="Calibri"/>
            </a:endParaRPr>
          </a:p>
        </p:txBody>
      </p:sp>
    </p:spTree>
    <p:extLst>
      <p:ext uri="{BB962C8B-B14F-4D97-AF65-F5344CB8AC3E}">
        <p14:creationId xmlns:p14="http://schemas.microsoft.com/office/powerpoint/2010/main" val="172968569"/>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Now let’s compare our mechanism to a </a:t>
            </a:r>
            <a:r>
              <a:rPr lang="en-US" b="1" dirty="0" smtClean="0"/>
              <a:t>homogeneous</a:t>
            </a:r>
            <a:r>
              <a:rPr lang="en-US" baseline="0" dirty="0" smtClean="0"/>
              <a:t> memory system.</a:t>
            </a:r>
          </a:p>
          <a:p>
            <a:r>
              <a:rPr lang="en-US" baseline="0" dirty="0" smtClean="0"/>
              <a:t>Here the comparison points are a</a:t>
            </a:r>
            <a:r>
              <a:rPr lang="en-US" dirty="0" smtClean="0"/>
              <a:t> 16GB all-PCM and all-DRAM memory system.</a:t>
            </a:r>
          </a:p>
          <a:p>
            <a:r>
              <a:rPr lang="en-US" dirty="0" smtClean="0"/>
              <a:t>O</a:t>
            </a:r>
            <a:r>
              <a:rPr lang="en-US" baseline="0" dirty="0" smtClean="0"/>
              <a:t>ur mechanism achieves 31% better performance than the all-PCM memory system, and comes within 29% of the all-DRAM performance.</a:t>
            </a:r>
          </a:p>
          <a:p>
            <a:r>
              <a:rPr lang="en-US" baseline="0" dirty="0" smtClean="0"/>
              <a:t>Note that we </a:t>
            </a:r>
            <a:r>
              <a:rPr lang="en-US" b="1" baseline="0" dirty="0" smtClean="0"/>
              <a:t>do not assume any capacity benefits</a:t>
            </a:r>
            <a:r>
              <a:rPr lang="en-US" baseline="0" dirty="0" smtClean="0"/>
              <a:t> of PCM over DRAM.</a:t>
            </a:r>
          </a:p>
          <a:p>
            <a:r>
              <a:rPr lang="en-US" baseline="0" dirty="0" smtClean="0"/>
              <a:t>And yet, our mechanism bridges the performance gap between the two homogeneous memory systems.</a:t>
            </a:r>
          </a:p>
          <a:p>
            <a:r>
              <a:rPr lang="en-US" baseline="0" dirty="0" smtClean="0"/>
              <a:t>If the capacity benefit of PCM was included, the </a:t>
            </a:r>
            <a:r>
              <a:rPr lang="en-US" b="1" baseline="0" dirty="0" smtClean="0"/>
              <a:t>hybrid memory system</a:t>
            </a:r>
            <a:r>
              <a:rPr lang="en-US" baseline="0" dirty="0" smtClean="0"/>
              <a:t> will perform even better.</a:t>
            </a:r>
          </a:p>
        </p:txBody>
      </p:sp>
      <p:sp>
        <p:nvSpPr>
          <p:cNvPr id="4" name="Slide Number Placeholder 3"/>
          <p:cNvSpPr>
            <a:spLocks noGrp="1"/>
          </p:cNvSpPr>
          <p:nvPr>
            <p:ph type="sldNum" sz="quarter" idx="10"/>
          </p:nvPr>
        </p:nvSpPr>
        <p:spPr/>
        <p:txBody>
          <a:bodyPr/>
          <a:lstStyle/>
          <a:p>
            <a:pPr>
              <a:defRPr/>
            </a:pPr>
            <a:fld id="{7F547B56-6240-4A47-937A-39B4CD6371F4}" type="slidenum">
              <a:rPr lang="en-US" smtClean="0">
                <a:solidFill>
                  <a:prstClr val="black"/>
                </a:solidFill>
                <a:latin typeface="Calibri"/>
              </a:rPr>
              <a:pPr>
                <a:defRPr/>
              </a:pPr>
              <a:t>98</a:t>
            </a:fld>
            <a:endParaRPr lang="en-US">
              <a:solidFill>
                <a:prstClr val="black"/>
              </a:solidFill>
              <a:latin typeface="Calibri"/>
            </a:endParaRPr>
          </a:p>
        </p:txBody>
      </p:sp>
    </p:spTree>
    <p:extLst>
      <p:ext uri="{BB962C8B-B14F-4D97-AF65-F5344CB8AC3E}">
        <p14:creationId xmlns:p14="http://schemas.microsoft.com/office/powerpoint/2010/main" val="1304768676"/>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Moving from DRAM to STT-RAM,</a:t>
            </a:r>
            <a:r>
              <a:rPr lang="en-US" baseline="0" dirty="0" smtClean="0"/>
              <a:t> instead of a capacitor that stores charge, now we have a magnetic tunnel junction that has one reference layer with a fixed magnetic orientation, and a free layer that can be parallel or anti parallel to the reference layer; which determines the resistance, and in turn, the data stored in the MTJ. In addition to the MTJ, the cell, again, has an access transistor. </a:t>
            </a:r>
          </a:p>
          <a:p>
            <a:r>
              <a:rPr lang="en-US" baseline="0" dirty="0" smtClean="0"/>
              <a:t>Reading requires a small voltage to be applied across the </a:t>
            </a:r>
            <a:r>
              <a:rPr lang="en-US" baseline="0" dirty="0" err="1" smtClean="0"/>
              <a:t>bitline</a:t>
            </a:r>
            <a:r>
              <a:rPr lang="en-US" baseline="0" dirty="0" smtClean="0"/>
              <a:t> and sense line; and the current is sensed. This current varies depending on the resistance of MTJ. To write data, we push a large current into the MTJ, which re-aligns the free layer. The direction of the current determines whether it becomes parallel or anti-parallel; i.e. logical 0 or 1. </a:t>
            </a:r>
          </a:p>
        </p:txBody>
      </p:sp>
      <p:sp>
        <p:nvSpPr>
          <p:cNvPr id="4" name="Slide Number Placeholder 3"/>
          <p:cNvSpPr>
            <a:spLocks noGrp="1"/>
          </p:cNvSpPr>
          <p:nvPr>
            <p:ph type="sldNum" sz="quarter" idx="10"/>
          </p:nvPr>
        </p:nvSpPr>
        <p:spPr/>
        <p:txBody>
          <a:bodyPr/>
          <a:lstStyle/>
          <a:p>
            <a:fld id="{8923B1BF-2DE4-4D7D-8ECD-16D20D21B23B}" type="slidenum">
              <a:rPr lang="en-US" smtClean="0">
                <a:solidFill>
                  <a:prstClr val="black"/>
                </a:solidFill>
                <a:latin typeface="Calibri"/>
              </a:rPr>
              <a:pPr/>
              <a:t>99</a:t>
            </a:fld>
            <a:endParaRPr lang="en-US">
              <a:solidFill>
                <a:prstClr val="black"/>
              </a:solidFill>
              <a:latin typeface="Calibri"/>
            </a:endParaRPr>
          </a:p>
        </p:txBody>
      </p:sp>
    </p:spTree>
    <p:extLst>
      <p:ext uri="{BB962C8B-B14F-4D97-AF65-F5344CB8AC3E}">
        <p14:creationId xmlns:p14="http://schemas.microsoft.com/office/powerpoint/2010/main" val="4015428210"/>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0881" name="Slide Image Placeholder 1"/>
          <p:cNvSpPr>
            <a:spLocks noGrp="1" noRot="1" noChangeAspec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 uri="{FAA26D3D-D897-4be2-8F04-BA451C77F1D7}">
              <ma14:placeholderFlag xmlns:ma14="http://schemas.microsoft.com/office/mac/drawingml/2011/main" val="1"/>
            </a:ext>
          </a:extLst>
        </p:spPr>
      </p:sp>
      <p:sp>
        <p:nvSpPr>
          <p:cNvPr id="250882"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wrap="square" numCol="1" anchor="t" anchorCtr="0" compatLnSpc="1">
            <a:prstTxWarp prst="textNoShape">
              <a:avLst/>
            </a:prstTxWarp>
          </a:bodyPr>
          <a:lstStyle/>
          <a:p>
            <a:endParaRPr lang="en-US">
              <a:latin typeface="Calibri" charset="0"/>
            </a:endParaRPr>
          </a:p>
        </p:txBody>
      </p:sp>
      <p:sp>
        <p:nvSpPr>
          <p:cNvPr id="250883"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57066" indent="-291179" eaLnBrk="0" hangingPunct="0">
              <a:defRPr sz="2400">
                <a:solidFill>
                  <a:schemeClr val="tx1"/>
                </a:solidFill>
                <a:latin typeface="Arial" charset="0"/>
                <a:ea typeface="ＭＳ Ｐゴシック" charset="0"/>
              </a:defRPr>
            </a:lvl2pPr>
            <a:lvl3pPr marL="1164717" indent="-232943" eaLnBrk="0" hangingPunct="0">
              <a:defRPr sz="2400">
                <a:solidFill>
                  <a:schemeClr val="tx1"/>
                </a:solidFill>
                <a:latin typeface="Arial" charset="0"/>
                <a:ea typeface="ＭＳ Ｐゴシック" charset="0"/>
              </a:defRPr>
            </a:lvl3pPr>
            <a:lvl4pPr marL="1630604" indent="-232943" eaLnBrk="0" hangingPunct="0">
              <a:defRPr sz="2400">
                <a:solidFill>
                  <a:schemeClr val="tx1"/>
                </a:solidFill>
                <a:latin typeface="Arial" charset="0"/>
                <a:ea typeface="ＭＳ Ｐゴシック" charset="0"/>
              </a:defRPr>
            </a:lvl4pPr>
            <a:lvl5pPr marL="2096491" indent="-232943" eaLnBrk="0" hangingPunct="0">
              <a:defRPr sz="2400">
                <a:solidFill>
                  <a:schemeClr val="tx1"/>
                </a:solidFill>
                <a:latin typeface="Arial" charset="0"/>
                <a:ea typeface="ＭＳ Ｐゴシック" charset="0"/>
              </a:defRPr>
            </a:lvl5pPr>
            <a:lvl6pPr marL="2562377" indent="-232943" eaLnBrk="0" fontAlgn="base" hangingPunct="0">
              <a:spcBef>
                <a:spcPct val="0"/>
              </a:spcBef>
              <a:spcAft>
                <a:spcPct val="0"/>
              </a:spcAft>
              <a:defRPr sz="2400">
                <a:solidFill>
                  <a:schemeClr val="tx1"/>
                </a:solidFill>
                <a:latin typeface="Arial" charset="0"/>
                <a:ea typeface="ＭＳ Ｐゴシック" charset="0"/>
              </a:defRPr>
            </a:lvl6pPr>
            <a:lvl7pPr marL="3028264" indent="-232943" eaLnBrk="0" fontAlgn="base" hangingPunct="0">
              <a:spcBef>
                <a:spcPct val="0"/>
              </a:spcBef>
              <a:spcAft>
                <a:spcPct val="0"/>
              </a:spcAft>
              <a:defRPr sz="2400">
                <a:solidFill>
                  <a:schemeClr val="tx1"/>
                </a:solidFill>
                <a:latin typeface="Arial" charset="0"/>
                <a:ea typeface="ＭＳ Ｐゴシック" charset="0"/>
              </a:defRPr>
            </a:lvl7pPr>
            <a:lvl8pPr marL="3494151" indent="-232943" eaLnBrk="0" fontAlgn="base" hangingPunct="0">
              <a:spcBef>
                <a:spcPct val="0"/>
              </a:spcBef>
              <a:spcAft>
                <a:spcPct val="0"/>
              </a:spcAft>
              <a:defRPr sz="2400">
                <a:solidFill>
                  <a:schemeClr val="tx1"/>
                </a:solidFill>
                <a:latin typeface="Arial" charset="0"/>
                <a:ea typeface="ＭＳ Ｐゴシック" charset="0"/>
              </a:defRPr>
            </a:lvl8pPr>
            <a:lvl9pPr marL="3960038" indent="-232943"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2EFE2350-F2DF-964B-A38F-A60565610F04}" type="slidenum">
              <a:rPr lang="en-US" sz="1200">
                <a:solidFill>
                  <a:srgbClr val="000000"/>
                </a:solidFill>
                <a:latin typeface="Calibri" charset="0"/>
                <a:cs typeface="Arial" charset="0"/>
              </a:rPr>
              <a:pPr eaLnBrk="1" hangingPunct="1"/>
              <a:t>13</a:t>
            </a:fld>
            <a:endParaRPr lang="en-US" sz="1200">
              <a:solidFill>
                <a:srgbClr val="000000"/>
              </a:solidFill>
              <a:latin typeface="Calibri" charset="0"/>
              <a:cs typeface="Arial" charset="0"/>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Let’s take a closer</a:t>
            </a:r>
            <a:r>
              <a:rPr lang="en-US" baseline="0" dirty="0" smtClean="0"/>
              <a:t> look at the high-level design goals for a Persistent Memory Manager, or PMM.</a:t>
            </a:r>
          </a:p>
          <a:p>
            <a:endParaRPr lang="en-US" baseline="0" dirty="0" smtClean="0"/>
          </a:p>
          <a:p>
            <a:r>
              <a:rPr lang="en-US" baseline="0" dirty="0" smtClean="0"/>
              <a:t>[click] The most noticeable feature of the PMM – from the system software perspective – is the fact that it exposes a load/store interface to access all persistent data in the system.  This means that applications can allocate portions of persistent memory, just as they would allocate portions of volatile DRAM memory in today’s systems.</a:t>
            </a:r>
          </a:p>
          <a:p>
            <a:endParaRPr lang="en-US" baseline="0" dirty="0" smtClean="0"/>
          </a:p>
          <a:p>
            <a:r>
              <a:rPr lang="en-US" baseline="0" dirty="0" smtClean="0"/>
              <a:t>[click] Of course, with a diverse array of devices managed by a persistent memory, it will be important for the PMM to leverage each of their strengths – and mitigate each of their weaknesses – as much as possible.  To this end, the PMM is responsible for managing how volatile and persistent are placed among devices, to ensure data can be efficiently located, persistence guarantees met, and any security rules enforced.</a:t>
            </a:r>
          </a:p>
          <a:p>
            <a:endParaRPr lang="en-US" baseline="0" dirty="0" smtClean="0"/>
          </a:p>
          <a:p>
            <a:r>
              <a:rPr lang="en-US" baseline="0" dirty="0" smtClean="0"/>
              <a:t>[click]  The PMM is also responsible for managing metadata storage and retrieval.  We will later evaluate how such overheads affect system performance.</a:t>
            </a:r>
          </a:p>
          <a:p>
            <a:endParaRPr lang="en-US" baseline="0" dirty="0" smtClean="0"/>
          </a:p>
          <a:p>
            <a:r>
              <a:rPr lang="en-US" baseline="0" dirty="0" smtClean="0"/>
              <a:t>[click]  In addition, to achieve the best performance and energy efficiency for the applications running on a system, it will be necessary for the system software to provide hints to the hardware to be used to make more efficient data placement decisions.</a:t>
            </a:r>
            <a:endParaRPr lang="en-US"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105</a:t>
            </a:fld>
            <a:endParaRPr lang="en-US">
              <a:solidFill>
                <a:prstClr val="black"/>
              </a:solidFill>
              <a:latin typeface="Calibri"/>
            </a:endParaRPr>
          </a:p>
        </p:txBody>
      </p:sp>
    </p:spTree>
    <p:extLst>
      <p:ext uri="{BB962C8B-B14F-4D97-AF65-F5344CB8AC3E}">
        <p14:creationId xmlns:p14="http://schemas.microsoft.com/office/powerpoint/2010/main" val="2271869456"/>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And</a:t>
            </a:r>
            <a:r>
              <a:rPr lang="en-US" baseline="0" dirty="0" smtClean="0"/>
              <a:t> to tie everything together, here is how a persistent memory would operate.  Code allocates persistent objects and accesses them using loads and stores – no different than persistent memory in today’s machines.  Optionally, the software can provide hints as to the types of access patterns or requirements of the software.</a:t>
            </a:r>
          </a:p>
          <a:p>
            <a:endParaRPr lang="en-US" baseline="0" dirty="0" smtClean="0"/>
          </a:p>
          <a:p>
            <a:r>
              <a:rPr lang="en-US" baseline="0" dirty="0" smtClean="0"/>
              <a:t>Then, a Persistent Memory Manager uses this access information and software hints to allocate, locate, migrate, and access data among the heterogeneous array of devices present on the system, attempting to strike a balance between application-level guarantees, like persistence and security, and performance and energy efficiency.</a:t>
            </a:r>
            <a:endParaRPr lang="en-US"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106</a:t>
            </a:fld>
            <a:endParaRPr lang="en-US">
              <a:solidFill>
                <a:prstClr val="black"/>
              </a:solidFill>
              <a:latin typeface="Calibri"/>
            </a:endParaRPr>
          </a:p>
        </p:txBody>
      </p:sp>
    </p:spTree>
    <p:extLst>
      <p:ext uri="{BB962C8B-B14F-4D97-AF65-F5344CB8AC3E}">
        <p14:creationId xmlns:p14="http://schemas.microsoft.com/office/powerpoint/2010/main" val="2271869456"/>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baseline="0" dirty="0" smtClean="0"/>
          </a:p>
        </p:txBody>
      </p:sp>
      <p:sp>
        <p:nvSpPr>
          <p:cNvPr id="4" name="Slide Number Placeholder 3"/>
          <p:cNvSpPr>
            <a:spLocks noGrp="1"/>
          </p:cNvSpPr>
          <p:nvPr>
            <p:ph type="sldNum" sz="quarter" idx="10"/>
          </p:nvPr>
        </p:nvSpPr>
        <p:spPr/>
        <p:txBody>
          <a:bodyPr/>
          <a:lstStyle/>
          <a:p>
            <a:fld id="{AB959945-7217-484B-8E74-88DC87A74BB0}" type="slidenum">
              <a:rPr lang="en-US" smtClean="0"/>
              <a:pPr/>
              <a:t>107</a:t>
            </a:fld>
            <a:endParaRPr lang="en-US"/>
          </a:p>
        </p:txBody>
      </p:sp>
    </p:spTree>
    <p:extLst>
      <p:ext uri="{BB962C8B-B14F-4D97-AF65-F5344CB8AC3E}">
        <p14:creationId xmlns:p14="http://schemas.microsoft.com/office/powerpoint/2010/main" val="2271869456"/>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baseline="0" dirty="0" smtClean="0"/>
          </a:p>
        </p:txBody>
      </p:sp>
      <p:sp>
        <p:nvSpPr>
          <p:cNvPr id="4" name="Slide Number Placeholder 3"/>
          <p:cNvSpPr>
            <a:spLocks noGrp="1"/>
          </p:cNvSpPr>
          <p:nvPr>
            <p:ph type="sldNum" sz="quarter" idx="10"/>
          </p:nvPr>
        </p:nvSpPr>
        <p:spPr/>
        <p:txBody>
          <a:bodyPr/>
          <a:lstStyle/>
          <a:p>
            <a:fld id="{AB959945-7217-484B-8E74-88DC87A74BB0}" type="slidenum">
              <a:rPr lang="en-US" smtClean="0"/>
              <a:pPr/>
              <a:t>108</a:t>
            </a:fld>
            <a:endParaRPr lang="en-US"/>
          </a:p>
        </p:txBody>
      </p:sp>
    </p:spTree>
    <p:extLst>
      <p:ext uri="{BB962C8B-B14F-4D97-AF65-F5344CB8AC3E}">
        <p14:creationId xmlns:p14="http://schemas.microsoft.com/office/powerpoint/2010/main" val="2271869456"/>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63E007EF-CD01-7B45-B230-9FBBB8DF0BAC}" type="slidenum">
              <a:rPr lang="en-US" smtClean="0">
                <a:solidFill>
                  <a:prstClr val="black"/>
                </a:solidFill>
                <a:latin typeface="Calibri"/>
              </a:rPr>
              <a:pPr/>
              <a:t>110</a:t>
            </a:fld>
            <a:endParaRPr lang="en-US" dirty="0">
              <a:solidFill>
                <a:prstClr val="black"/>
              </a:solidFill>
              <a:latin typeface="Calibri"/>
            </a:endParaRPr>
          </a:p>
        </p:txBody>
      </p:sp>
    </p:spTree>
    <p:extLst>
      <p:ext uri="{BB962C8B-B14F-4D97-AF65-F5344CB8AC3E}">
        <p14:creationId xmlns:p14="http://schemas.microsoft.com/office/powerpoint/2010/main" val="4185780170"/>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63E007EF-CD01-7B45-B230-9FBBB8DF0BAC}" type="slidenum">
              <a:rPr lang="en-US" smtClean="0">
                <a:solidFill>
                  <a:prstClr val="black"/>
                </a:solidFill>
                <a:latin typeface="Calibri"/>
              </a:rPr>
              <a:pPr/>
              <a:t>111</a:t>
            </a:fld>
            <a:endParaRPr lang="en-US" dirty="0">
              <a:solidFill>
                <a:prstClr val="black"/>
              </a:solidFill>
              <a:latin typeface="Calibri"/>
            </a:endParaRPr>
          </a:p>
        </p:txBody>
      </p:sp>
    </p:spTree>
    <p:extLst>
      <p:ext uri="{BB962C8B-B14F-4D97-AF65-F5344CB8AC3E}">
        <p14:creationId xmlns:p14="http://schemas.microsoft.com/office/powerpoint/2010/main" val="1551284006"/>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63E007EF-CD01-7B45-B230-9FBBB8DF0BAC}" type="slidenum">
              <a:rPr lang="en-US" smtClean="0">
                <a:solidFill>
                  <a:prstClr val="black"/>
                </a:solidFill>
                <a:latin typeface="Calibri"/>
              </a:rPr>
              <a:pPr/>
              <a:t>112</a:t>
            </a:fld>
            <a:endParaRPr lang="en-US" dirty="0">
              <a:solidFill>
                <a:prstClr val="black"/>
              </a:solidFill>
              <a:latin typeface="Calibri"/>
            </a:endParaRPr>
          </a:p>
        </p:txBody>
      </p:sp>
    </p:spTree>
    <p:extLst>
      <p:ext uri="{BB962C8B-B14F-4D97-AF65-F5344CB8AC3E}">
        <p14:creationId xmlns:p14="http://schemas.microsoft.com/office/powerpoint/2010/main" val="3384694708"/>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fontScale="70000" lnSpcReduction="20000"/>
          </a:bodyPr>
          <a:lstStyle/>
          <a:p>
            <a:endParaRPr lang="en-US"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125</a:t>
            </a:fld>
            <a:endParaRPr lang="en-US">
              <a:solidFill>
                <a:prstClr val="black"/>
              </a:solidFill>
              <a:latin typeface="Calibri"/>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63E007EF-CD01-7B45-B230-9FBBB8DF0BAC}" type="slidenum">
              <a:rPr lang="en-US" smtClean="0">
                <a:solidFill>
                  <a:prstClr val="black"/>
                </a:solidFill>
                <a:latin typeface="Calibri"/>
              </a:rPr>
              <a:pPr/>
              <a:t>140</a:t>
            </a:fld>
            <a:endParaRPr lang="en-US" dirty="0">
              <a:solidFill>
                <a:prstClr val="black"/>
              </a:solidFill>
              <a:latin typeface="Calibri"/>
            </a:endParaRPr>
          </a:p>
        </p:txBody>
      </p:sp>
    </p:spTree>
    <p:extLst>
      <p:ext uri="{BB962C8B-B14F-4D97-AF65-F5344CB8AC3E}">
        <p14:creationId xmlns:p14="http://schemas.microsoft.com/office/powerpoint/2010/main" val="4185780170"/>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63E007EF-CD01-7B45-B230-9FBBB8DF0BAC}" type="slidenum">
              <a:rPr lang="en-US" smtClean="0">
                <a:solidFill>
                  <a:prstClr val="black"/>
                </a:solidFill>
                <a:latin typeface="Calibri"/>
              </a:rPr>
              <a:pPr/>
              <a:t>141</a:t>
            </a:fld>
            <a:endParaRPr lang="en-US" dirty="0">
              <a:solidFill>
                <a:prstClr val="black"/>
              </a:solidFill>
              <a:latin typeface="Calibri"/>
            </a:endParaRPr>
          </a:p>
        </p:txBody>
      </p:sp>
    </p:spTree>
    <p:extLst>
      <p:ext uri="{BB962C8B-B14F-4D97-AF65-F5344CB8AC3E}">
        <p14:creationId xmlns:p14="http://schemas.microsoft.com/office/powerpoint/2010/main" val="1551284006"/>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EF7F79D3-8C36-4CB5-B03B-F440DA7B71AF}" type="slidenum">
              <a:rPr lang="en-US" smtClean="0">
                <a:solidFill>
                  <a:prstClr val="black"/>
                </a:solidFill>
                <a:latin typeface="Calibri"/>
              </a:rPr>
              <a:pPr/>
              <a:t>14</a:t>
            </a:fld>
            <a:endParaRPr lang="en-US">
              <a:solidFill>
                <a:prstClr val="black"/>
              </a:solidFill>
              <a:latin typeface="Calibri"/>
            </a:endParaRPr>
          </a:p>
        </p:txBody>
      </p:sp>
    </p:spTree>
    <p:extLst>
      <p:ext uri="{BB962C8B-B14F-4D97-AF65-F5344CB8AC3E}">
        <p14:creationId xmlns:p14="http://schemas.microsoft.com/office/powerpoint/2010/main" val="3098075912"/>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63E007EF-CD01-7B45-B230-9FBBB8DF0BAC}" type="slidenum">
              <a:rPr lang="en-US" smtClean="0">
                <a:solidFill>
                  <a:prstClr val="black"/>
                </a:solidFill>
                <a:latin typeface="Calibri"/>
              </a:rPr>
              <a:pPr/>
              <a:t>142</a:t>
            </a:fld>
            <a:endParaRPr lang="en-US" dirty="0">
              <a:solidFill>
                <a:prstClr val="black"/>
              </a:solidFill>
              <a:latin typeface="Calibri"/>
            </a:endParaRPr>
          </a:p>
        </p:txBody>
      </p:sp>
    </p:spTree>
    <p:extLst>
      <p:ext uri="{BB962C8B-B14F-4D97-AF65-F5344CB8AC3E}">
        <p14:creationId xmlns:p14="http://schemas.microsoft.com/office/powerpoint/2010/main" val="3384694708"/>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aseline="0" dirty="0" smtClean="0"/>
              <a:t>The figure shows the historical trends of DRAM during the last 12-years, from 2000 to 2011.</a:t>
            </a:r>
          </a:p>
          <a:p>
            <a:r>
              <a:rPr lang="en-US" baseline="0" dirty="0" smtClean="0">
                <a:solidFill>
                  <a:srgbClr val="FFFFFF"/>
                </a:solidFill>
              </a:rPr>
              <a:t>We can see that, during this time, DRAM capacity has increased by 16 times.</a:t>
            </a:r>
          </a:p>
          <a:p>
            <a:r>
              <a:rPr lang="en-US" baseline="0" dirty="0" smtClean="0"/>
              <a:t>On the other hand, during the same period of time, DRAM latency has reduced by only 20%. </a:t>
            </a:r>
          </a:p>
          <a:p>
            <a:r>
              <a:rPr lang="en-US" baseline="0" dirty="0" smtClean="0">
                <a:solidFill>
                  <a:srgbClr val="FFFFFF"/>
                </a:solidFill>
              </a:rPr>
              <a:t>As a result, the high DRAM latency continues to be a critical bottleneck for system performance.</a:t>
            </a:r>
          </a:p>
        </p:txBody>
      </p:sp>
      <p:sp>
        <p:nvSpPr>
          <p:cNvPr id="4" name="Slide Number Placeholder 3"/>
          <p:cNvSpPr>
            <a:spLocks noGrp="1"/>
          </p:cNvSpPr>
          <p:nvPr>
            <p:ph type="sldNum" sz="quarter" idx="10"/>
          </p:nvPr>
        </p:nvSpPr>
        <p:spPr/>
        <p:txBody>
          <a:bodyPr/>
          <a:lstStyle/>
          <a:p>
            <a:fld id="{80F03180-34AC-4716-85F0-B91B63342E95}" type="slidenum">
              <a:rPr lang="en-US" smtClean="0">
                <a:solidFill>
                  <a:prstClr val="black"/>
                </a:solidFill>
                <a:latin typeface="Calibri"/>
              </a:rPr>
              <a:pPr/>
              <a:t>153</a:t>
            </a:fld>
            <a:endParaRPr lang="en-US">
              <a:solidFill>
                <a:prstClr val="black"/>
              </a:solidFill>
              <a:latin typeface="Calibri"/>
            </a:endParaRPr>
          </a:p>
        </p:txBody>
      </p:sp>
    </p:spTree>
    <p:extLst>
      <p:ext uri="{BB962C8B-B14F-4D97-AF65-F5344CB8AC3E}">
        <p14:creationId xmlns:p14="http://schemas.microsoft.com/office/powerpoint/2010/main" val="3777555536"/>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EF7F79D3-8C36-4CB5-B03B-F440DA7B71AF}" type="slidenum">
              <a:rPr lang="en-US" smtClean="0">
                <a:solidFill>
                  <a:prstClr val="black"/>
                </a:solidFill>
                <a:latin typeface="Calibri"/>
              </a:rPr>
              <a:pPr/>
              <a:t>162</a:t>
            </a:fld>
            <a:endParaRPr lang="en-US">
              <a:solidFill>
                <a:prstClr val="black"/>
              </a:solidFill>
              <a:latin typeface="Calibri"/>
            </a:endParaRPr>
          </a:p>
        </p:txBody>
      </p:sp>
    </p:spTree>
    <p:extLst>
      <p:ext uri="{BB962C8B-B14F-4D97-AF65-F5344CB8AC3E}">
        <p14:creationId xmlns:p14="http://schemas.microsoft.com/office/powerpoint/2010/main" val="1465796927"/>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tr-TR" dirty="0" smtClean="0"/>
              <a:t>Let’s first take a high</a:t>
            </a:r>
            <a:r>
              <a:rPr lang="tr-TR" baseline="0" dirty="0" smtClean="0"/>
              <a:t> </a:t>
            </a:r>
            <a:r>
              <a:rPr lang="tr-TR" dirty="0" smtClean="0"/>
              <a:t>level glance at this</a:t>
            </a:r>
            <a:r>
              <a:rPr lang="tr-TR" baseline="0" dirty="0" smtClean="0"/>
              <a:t> work.</a:t>
            </a:r>
          </a:p>
          <a:p>
            <a:endParaRPr lang="tr-TR" baseline="0" dirty="0" smtClean="0"/>
          </a:p>
          <a:p>
            <a:r>
              <a:rPr lang="tr-TR" baseline="0" dirty="0" smtClean="0"/>
              <a:t>[CLICK]</a:t>
            </a:r>
          </a:p>
          <a:p>
            <a:r>
              <a:rPr lang="tr-TR" dirty="0" smtClean="0"/>
              <a:t>DRAM latency is a critical bottleneck</a:t>
            </a:r>
            <a:r>
              <a:rPr lang="tr-TR" baseline="0" dirty="0" smtClean="0"/>
              <a:t> for system performance. Given that the DRAM chips are difficult to change, our goal in this work is to reduce average DRAM access latency with no modifications to the existing DRAM chips.</a:t>
            </a:r>
          </a:p>
          <a:p>
            <a:endParaRPr lang="tr-TR" baseline="0" dirty="0" smtClean="0"/>
          </a:p>
          <a:p>
            <a:r>
              <a:rPr lang="tr-TR" baseline="0" dirty="0" smtClean="0"/>
              <a:t>[CLICK]</a:t>
            </a:r>
          </a:p>
          <a:p>
            <a:r>
              <a:rPr lang="tr-TR" baseline="0" dirty="0" smtClean="0"/>
              <a:t>We achieve that goal by exploiting three key observations. </a:t>
            </a:r>
          </a:p>
          <a:p>
            <a:endParaRPr lang="tr-TR" baseline="0" dirty="0" smtClean="0"/>
          </a:p>
          <a:p>
            <a:pPr marL="0" marR="0" indent="0" algn="l" defTabSz="914400" rtl="0" eaLnBrk="1" fontAlgn="auto" latinLnBrk="0" hangingPunct="1">
              <a:lnSpc>
                <a:spcPct val="100000"/>
              </a:lnSpc>
              <a:spcBef>
                <a:spcPts val="0"/>
              </a:spcBef>
              <a:spcAft>
                <a:spcPts val="0"/>
              </a:spcAft>
              <a:buClrTx/>
              <a:buSzTx/>
              <a:buFontTx/>
              <a:buNone/>
              <a:tabLst/>
              <a:defRPr/>
            </a:pPr>
            <a:r>
              <a:rPr lang="tr-TR" baseline="0" dirty="0" smtClean="0"/>
              <a:t>First, a highly-charged DRAM row can be accessed with low latency. </a:t>
            </a:r>
          </a:p>
          <a:p>
            <a:pPr marL="0" marR="0" indent="0" algn="l" defTabSz="914400" rtl="0" eaLnBrk="1" fontAlgn="auto" latinLnBrk="0" hangingPunct="1">
              <a:lnSpc>
                <a:spcPct val="100000"/>
              </a:lnSpc>
              <a:spcBef>
                <a:spcPts val="0"/>
              </a:spcBef>
              <a:spcAft>
                <a:spcPts val="0"/>
              </a:spcAft>
              <a:buClrTx/>
              <a:buSzTx/>
              <a:buFontTx/>
              <a:buNone/>
              <a:tabLst/>
              <a:defRPr/>
            </a:pPr>
            <a:r>
              <a:rPr lang="tr-TR" baseline="0" dirty="0" smtClean="0"/>
              <a:t>Second, a row’s charge is restored when the row is accessed.</a:t>
            </a:r>
          </a:p>
          <a:p>
            <a:pPr marL="0" marR="0" indent="0" algn="l" defTabSz="914400" rtl="0" eaLnBrk="1" fontAlgn="auto" latinLnBrk="0" hangingPunct="1">
              <a:lnSpc>
                <a:spcPct val="100000"/>
              </a:lnSpc>
              <a:spcBef>
                <a:spcPts val="0"/>
              </a:spcBef>
              <a:spcAft>
                <a:spcPts val="0"/>
              </a:spcAft>
              <a:buClrTx/>
              <a:buSzTx/>
              <a:buFontTx/>
              <a:buNone/>
              <a:tabLst/>
              <a:defRPr/>
            </a:pPr>
            <a:r>
              <a:rPr lang="tr-TR" baseline="0" dirty="0" smtClean="0"/>
              <a:t>Third, we find that a recently-accessed row is likely to be accessed again. We call that</a:t>
            </a:r>
          </a:p>
          <a:p>
            <a:pPr marL="0" marR="0" indent="0" algn="l" defTabSz="914400" rtl="0" eaLnBrk="1" fontAlgn="auto" latinLnBrk="0" hangingPunct="1">
              <a:lnSpc>
                <a:spcPct val="100000"/>
              </a:lnSpc>
              <a:spcBef>
                <a:spcPts val="0"/>
              </a:spcBef>
              <a:spcAft>
                <a:spcPts val="0"/>
              </a:spcAft>
              <a:buClrTx/>
              <a:buSzTx/>
              <a:buFontTx/>
              <a:buNone/>
              <a:tabLst/>
              <a:defRPr/>
            </a:pPr>
            <a:r>
              <a:rPr lang="tr-TR" baseline="0" dirty="0" smtClean="0"/>
              <a:t>Row Level Temporal Locality and we find that many applications, both single-core and multi-core, exhibit that phenomenon.</a:t>
            </a:r>
          </a:p>
          <a:p>
            <a:pPr marL="0" marR="0" indent="0" algn="l" defTabSz="914400" rtl="0" eaLnBrk="1" fontAlgn="auto" latinLnBrk="0" hangingPunct="1">
              <a:lnSpc>
                <a:spcPct val="100000"/>
              </a:lnSpc>
              <a:spcBef>
                <a:spcPts val="0"/>
              </a:spcBef>
              <a:spcAft>
                <a:spcPts val="0"/>
              </a:spcAft>
              <a:buClrTx/>
              <a:buSzTx/>
              <a:buFontTx/>
              <a:buNone/>
              <a:tabLst/>
              <a:defRPr/>
            </a:pPr>
            <a:endParaRPr lang="tr-TR" baseline="0" dirty="0" smtClean="0"/>
          </a:p>
          <a:p>
            <a:pPr marL="0" marR="0" indent="0" algn="l" defTabSz="914400" rtl="0" eaLnBrk="1" fontAlgn="auto" latinLnBrk="0" hangingPunct="1">
              <a:lnSpc>
                <a:spcPct val="100000"/>
              </a:lnSpc>
              <a:spcBef>
                <a:spcPts val="0"/>
              </a:spcBef>
              <a:spcAft>
                <a:spcPts val="0"/>
              </a:spcAft>
              <a:buClrTx/>
              <a:buSzTx/>
              <a:buFontTx/>
              <a:buNone/>
              <a:tabLst/>
              <a:defRPr/>
            </a:pPr>
            <a:r>
              <a:rPr lang="tr-TR" baseline="0" dirty="0" smtClean="0"/>
              <a:t>Based on that we develop the key idea of ChargeCache.</a:t>
            </a:r>
          </a:p>
          <a:p>
            <a:r>
              <a:rPr lang="tr-TR" baseline="0" dirty="0" smtClean="0"/>
              <a:t>The key idea is to track recently-accessed rows and use lower timing parameters if they are accessed again.</a:t>
            </a:r>
          </a:p>
          <a:p>
            <a:endParaRPr lang="tr-TR" baseline="0" dirty="0" smtClean="0"/>
          </a:p>
          <a:p>
            <a:r>
              <a:rPr lang="tr-TR" baseline="0" dirty="0" smtClean="0"/>
              <a:t>We show that ChargeCache is low cost and requires no modifications to the existing DRAM chips.</a:t>
            </a:r>
          </a:p>
          <a:p>
            <a:r>
              <a:rPr lang="tr-TR" baseline="0" dirty="0" smtClean="0"/>
              <a:t>According to our evaluations, ChargeCache improves performance between 8.6% and 10.6% on average for 8-core system, depending on the ChargeCache capacity. It also saves 7.9% energy on average.</a:t>
            </a:r>
          </a:p>
        </p:txBody>
      </p:sp>
      <p:sp>
        <p:nvSpPr>
          <p:cNvPr id="4" name="Slide Number Placeholder 3"/>
          <p:cNvSpPr>
            <a:spLocks noGrp="1"/>
          </p:cNvSpPr>
          <p:nvPr>
            <p:ph type="sldNum" sz="quarter" idx="10"/>
          </p:nvPr>
        </p:nvSpPr>
        <p:spPr/>
        <p:txBody>
          <a:bodyPr/>
          <a:lstStyle/>
          <a:p>
            <a:fld id="{EF7F79D3-8C36-4CB5-B03B-F440DA7B71AF}" type="slidenum">
              <a:rPr lang="en-US" smtClean="0">
                <a:solidFill>
                  <a:prstClr val="black"/>
                </a:solidFill>
                <a:latin typeface="Calibri"/>
              </a:rPr>
              <a:pPr/>
              <a:t>164</a:t>
            </a:fld>
            <a:endParaRPr lang="en-US">
              <a:solidFill>
                <a:prstClr val="black"/>
              </a:solidFill>
              <a:latin typeface="Calibri"/>
            </a:endParaRPr>
          </a:p>
        </p:txBody>
      </p:sp>
    </p:spTree>
    <p:extLst>
      <p:ext uri="{BB962C8B-B14F-4D97-AF65-F5344CB8AC3E}">
        <p14:creationId xmlns:p14="http://schemas.microsoft.com/office/powerpoint/2010/main" val="389873621"/>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tr-TR" dirty="0" smtClean="0"/>
              <a:t>Let’s look at</a:t>
            </a:r>
            <a:r>
              <a:rPr lang="tr-TR" baseline="0" dirty="0" smtClean="0"/>
              <a:t> the same phases from the charge level perspective.</a:t>
            </a:r>
          </a:p>
          <a:p>
            <a:endParaRPr lang="tr-TR" baseline="0" dirty="0" smtClean="0"/>
          </a:p>
          <a:p>
            <a:r>
              <a:rPr lang="tr-TR" baseline="0" dirty="0" smtClean="0"/>
              <a:t>[CLICK]</a:t>
            </a:r>
          </a:p>
          <a:p>
            <a:r>
              <a:rPr lang="tr-TR" baseline="0" dirty="0" smtClean="0"/>
              <a:t>The figure shows the change of charge levels of a DRAM Cell and Sense Amplifier in Y-axis, and the time in X-axis.</a:t>
            </a:r>
          </a:p>
          <a:p>
            <a:r>
              <a:rPr lang="tr-TR" baseline="0" dirty="0" smtClean="0"/>
              <a:t>Initially, our cell contains charge that matches the region of Data 1, which can be treated as 0 or 1.</a:t>
            </a:r>
          </a:p>
          <a:p>
            <a:endParaRPr lang="tr-TR" baseline="0" dirty="0" smtClean="0"/>
          </a:p>
          <a:p>
            <a:r>
              <a:rPr lang="tr-TR" baseline="0" dirty="0" smtClean="0"/>
              <a:t>[CLICK]</a:t>
            </a:r>
          </a:p>
          <a:p>
            <a:r>
              <a:rPr lang="tr-TR" baseline="0" dirty="0" smtClean="0"/>
              <a:t>To access the data stored in the cell, the charge of the sense amplifier should reach «Read to Access Charge Level».</a:t>
            </a:r>
          </a:p>
          <a:p>
            <a:endParaRPr lang="tr-TR" dirty="0" smtClean="0"/>
          </a:p>
          <a:p>
            <a:r>
              <a:rPr lang="tr-TR" dirty="0" smtClean="0"/>
              <a:t>The memory controller initiates Sensing</a:t>
            </a:r>
            <a:r>
              <a:rPr lang="tr-TR" baseline="0" dirty="0" smtClean="0"/>
              <a:t> phase by issuing Activate command.</a:t>
            </a:r>
            <a:endParaRPr lang="tr-TR" dirty="0" smtClean="0"/>
          </a:p>
          <a:p>
            <a:r>
              <a:rPr lang="tr-TR" dirty="0" smtClean="0"/>
              <a:t>On Sensing</a:t>
            </a:r>
            <a:r>
              <a:rPr lang="tr-TR" baseline="0" dirty="0" smtClean="0"/>
              <a:t>, the charge is transferred from the Cell to the Sense-Amplifier.</a:t>
            </a:r>
            <a:endParaRPr lang="tr-TR" dirty="0" smtClean="0"/>
          </a:p>
          <a:p>
            <a:r>
              <a:rPr lang="tr-TR" dirty="0" smtClean="0"/>
              <a:t>That slightly</a:t>
            </a:r>
            <a:r>
              <a:rPr lang="tr-TR" baseline="0" dirty="0" smtClean="0"/>
              <a:t> increases the charge of the Sense Amplifier. When the Sense Amplifier reaches</a:t>
            </a:r>
          </a:p>
          <a:p>
            <a:r>
              <a:rPr lang="tr-TR" baseline="0" dirty="0" smtClean="0"/>
              <a:t>The threshold charge to recognize the data, Sensing phase finishes and Restore begins. </a:t>
            </a:r>
          </a:p>
          <a:p>
            <a:r>
              <a:rPr lang="tr-TR" baseline="0" dirty="0" smtClean="0"/>
              <a:t>[CLICK]</a:t>
            </a:r>
          </a:p>
          <a:p>
            <a:endParaRPr lang="tr-TR" baseline="0" dirty="0" smtClean="0"/>
          </a:p>
          <a:p>
            <a:r>
              <a:rPr lang="tr-TR" baseline="0" dirty="0" smtClean="0"/>
              <a:t>During restore, both the</a:t>
            </a:r>
          </a:p>
          <a:p>
            <a:r>
              <a:rPr lang="tr-TR" baseline="0" dirty="0" smtClean="0"/>
              <a:t>Sense Amplifier and the DRAM cell are driven back to fully charged state.</a:t>
            </a:r>
          </a:p>
          <a:p>
            <a:r>
              <a:rPr lang="tr-TR" baseline="0" dirty="0" smtClean="0"/>
              <a:t>At the point where the sense amplifier reaches «ready to access charge level», the</a:t>
            </a:r>
          </a:p>
          <a:p>
            <a:r>
              <a:rPr lang="tr-TR" baseline="0" dirty="0" smtClean="0"/>
              <a:t>Memory controller is free to issue Read or Write command.</a:t>
            </a:r>
          </a:p>
          <a:p>
            <a:r>
              <a:rPr lang="tr-TR" baseline="0" dirty="0" smtClean="0"/>
              <a:t>[CLICK]</a:t>
            </a:r>
          </a:p>
          <a:p>
            <a:r>
              <a:rPr lang="tr-TR" baseline="0" dirty="0" smtClean="0"/>
              <a:t>The time passed since ACT to READ or WRITE is called tRCD. [CLICK]</a:t>
            </a:r>
          </a:p>
          <a:p>
            <a:endParaRPr lang="tr-TR" baseline="0" dirty="0" smtClean="0"/>
          </a:p>
          <a:p>
            <a:r>
              <a:rPr lang="tr-TR" baseline="0" dirty="0" smtClean="0"/>
              <a:t>At the end of restore, the memory controller could issue PRE command if needed. [CLICK]</a:t>
            </a:r>
          </a:p>
          <a:p>
            <a:r>
              <a:rPr lang="tr-TR" baseline="0" dirty="0" smtClean="0"/>
              <a:t>That triggers the Precharge phase where the Sense Amplifier charge gets back to its pre-sensing value.</a:t>
            </a:r>
          </a:p>
          <a:p>
            <a:r>
              <a:rPr lang="tr-TR" baseline="0" dirty="0" smtClean="0"/>
              <a:t>The time from the start of the Sensing upon the completion of Restore is called tRAS. [CLICK]</a:t>
            </a:r>
          </a:p>
          <a:p>
            <a:endParaRPr lang="tr-TR" baseline="0" dirty="0" smtClean="0"/>
          </a:p>
          <a:p>
            <a:r>
              <a:rPr lang="tr-TR" baseline="0" dirty="0" smtClean="0"/>
              <a:t>The main takeaway in this slide is that the memory controller accesses DRAM using DRAM commands and determines the Access latency by satisfying the timing parameters.</a:t>
            </a:r>
          </a:p>
        </p:txBody>
      </p:sp>
      <p:sp>
        <p:nvSpPr>
          <p:cNvPr id="4" name="Slide Number Placeholder 3"/>
          <p:cNvSpPr>
            <a:spLocks noGrp="1"/>
          </p:cNvSpPr>
          <p:nvPr>
            <p:ph type="sldNum" sz="quarter" idx="10"/>
          </p:nvPr>
        </p:nvSpPr>
        <p:spPr/>
        <p:txBody>
          <a:bodyPr/>
          <a:lstStyle/>
          <a:p>
            <a:fld id="{EF7F79D3-8C36-4CB5-B03B-F440DA7B71AF}" type="slidenum">
              <a:rPr lang="en-US" smtClean="0">
                <a:solidFill>
                  <a:prstClr val="black"/>
                </a:solidFill>
                <a:latin typeface="Calibri"/>
              </a:rPr>
              <a:pPr/>
              <a:t>165</a:t>
            </a:fld>
            <a:endParaRPr lang="en-US">
              <a:solidFill>
                <a:prstClr val="black"/>
              </a:solidFill>
              <a:latin typeface="Calibri"/>
            </a:endParaRPr>
          </a:p>
        </p:txBody>
      </p:sp>
    </p:spTree>
    <p:extLst>
      <p:ext uri="{BB962C8B-B14F-4D97-AF65-F5344CB8AC3E}">
        <p14:creationId xmlns:p14="http://schemas.microsoft.com/office/powerpoint/2010/main" val="1332737799"/>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tr-TR" dirty="0" smtClean="0"/>
              <a:t>The blue dots</a:t>
            </a:r>
            <a:r>
              <a:rPr lang="tr-TR" baseline="0" dirty="0" smtClean="0"/>
              <a:t> show the points where the sense amplifier reaches ready to access</a:t>
            </a:r>
          </a:p>
          <a:p>
            <a:r>
              <a:rPr lang="tr-TR" baseline="0" dirty="0" smtClean="0"/>
              <a:t>And ready to precharge charge levels for a cell with the current initial charge. </a:t>
            </a:r>
            <a:endParaRPr lang="tr-TR" dirty="0" smtClean="0"/>
          </a:p>
          <a:p>
            <a:r>
              <a:rPr lang="tr-TR" dirty="0" smtClean="0"/>
              <a:t>Now, Let’s see</a:t>
            </a:r>
            <a:r>
              <a:rPr lang="tr-TR" baseline="0" dirty="0" smtClean="0"/>
              <a:t> how these points change when accessing a cell with higher initial charge.</a:t>
            </a:r>
          </a:p>
          <a:p>
            <a:r>
              <a:rPr lang="tr-TR" baseline="0" dirty="0" smtClean="0"/>
              <a:t>[CLICK]</a:t>
            </a:r>
          </a:p>
          <a:p>
            <a:r>
              <a:rPr lang="tr-TR" baseline="0" dirty="0" smtClean="0"/>
              <a:t>When the cell’s initial charge is close to the maximum level, Sensing and Restore phases</a:t>
            </a:r>
          </a:p>
          <a:p>
            <a:r>
              <a:rPr lang="tr-TR" baseline="0" dirty="0" smtClean="0"/>
              <a:t>complete quicker. Hence, READ or WRITE and PRE commands can be issued</a:t>
            </a:r>
          </a:p>
          <a:p>
            <a:r>
              <a:rPr lang="tr-TR" baseline="0" dirty="0" smtClean="0"/>
              <a:t>Eairlier. That corresponds to reduction on tRCD and tRAS timing parameters.</a:t>
            </a:r>
          </a:p>
          <a:p>
            <a:r>
              <a:rPr lang="tr-TR" baseline="0" dirty="0" smtClean="0"/>
              <a:t>[CLICK]</a:t>
            </a:r>
          </a:p>
          <a:p>
            <a:endParaRPr lang="tr-TR" baseline="0" dirty="0" smtClean="0"/>
          </a:p>
          <a:p>
            <a:r>
              <a:rPr lang="tr-TR" baseline="0" dirty="0" smtClean="0"/>
              <a:t>Please refer to our paper to get more detailed explanation for that phenomenon.</a:t>
            </a:r>
          </a:p>
        </p:txBody>
      </p:sp>
      <p:sp>
        <p:nvSpPr>
          <p:cNvPr id="4" name="Slide Number Placeholder 3"/>
          <p:cNvSpPr>
            <a:spLocks noGrp="1"/>
          </p:cNvSpPr>
          <p:nvPr>
            <p:ph type="sldNum" sz="quarter" idx="10"/>
          </p:nvPr>
        </p:nvSpPr>
        <p:spPr/>
        <p:txBody>
          <a:bodyPr/>
          <a:lstStyle/>
          <a:p>
            <a:fld id="{EF7F79D3-8C36-4CB5-B03B-F440DA7B71AF}" type="slidenum">
              <a:rPr lang="en-US" smtClean="0">
                <a:solidFill>
                  <a:prstClr val="black"/>
                </a:solidFill>
                <a:latin typeface="Calibri"/>
              </a:rPr>
              <a:pPr/>
              <a:t>166</a:t>
            </a:fld>
            <a:endParaRPr lang="en-US">
              <a:solidFill>
                <a:prstClr val="black"/>
              </a:solidFill>
              <a:latin typeface="Calibri"/>
            </a:endParaRPr>
          </a:p>
        </p:txBody>
      </p:sp>
    </p:spTree>
    <p:extLst>
      <p:ext uri="{BB962C8B-B14F-4D97-AF65-F5344CB8AC3E}">
        <p14:creationId xmlns:p14="http://schemas.microsoft.com/office/powerpoint/2010/main" val="2905820365"/>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tr-TR" dirty="0" smtClean="0"/>
              <a:t>So, we can access</a:t>
            </a:r>
            <a:r>
              <a:rPr lang="tr-TR" baseline="0" dirty="0" smtClean="0"/>
              <a:t> highly-charged rows faster.</a:t>
            </a:r>
          </a:p>
          <a:p>
            <a:r>
              <a:rPr lang="tr-TR" baseline="0" dirty="0" smtClean="0"/>
              <a:t>[CLICK]</a:t>
            </a:r>
          </a:p>
          <a:p>
            <a:r>
              <a:rPr lang="tr-TR" baseline="0" dirty="0" smtClean="0"/>
              <a:t>According to our SPICE simulations, highly-charged rows can be accessed</a:t>
            </a:r>
          </a:p>
          <a:p>
            <a:r>
              <a:rPr lang="tr-TR" baseline="0" dirty="0" smtClean="0"/>
              <a:t>With 44% lower tRCD and 37% lower tRAS.</a:t>
            </a:r>
          </a:p>
          <a:p>
            <a:r>
              <a:rPr lang="tr-TR" baseline="0" dirty="0" smtClean="0"/>
              <a:t>[CLICK]</a:t>
            </a:r>
          </a:p>
          <a:p>
            <a:r>
              <a:rPr lang="tr-TR" baseline="0" dirty="0" smtClean="0"/>
              <a:t>Now, the question is: «How does a row become highly-charged?»</a:t>
            </a:r>
            <a:endParaRPr lang="en-US" dirty="0"/>
          </a:p>
        </p:txBody>
      </p:sp>
      <p:sp>
        <p:nvSpPr>
          <p:cNvPr id="4" name="Slide Number Placeholder 3"/>
          <p:cNvSpPr>
            <a:spLocks noGrp="1"/>
          </p:cNvSpPr>
          <p:nvPr>
            <p:ph type="sldNum" sz="quarter" idx="10"/>
          </p:nvPr>
        </p:nvSpPr>
        <p:spPr/>
        <p:txBody>
          <a:bodyPr/>
          <a:lstStyle/>
          <a:p>
            <a:fld id="{EF7F79D3-8C36-4CB5-B03B-F440DA7B71AF}" type="slidenum">
              <a:rPr lang="en-US" smtClean="0">
                <a:solidFill>
                  <a:prstClr val="black"/>
                </a:solidFill>
                <a:latin typeface="Calibri"/>
              </a:rPr>
              <a:pPr/>
              <a:t>167</a:t>
            </a:fld>
            <a:endParaRPr lang="en-US">
              <a:solidFill>
                <a:prstClr val="black"/>
              </a:solidFill>
              <a:latin typeface="Calibri"/>
            </a:endParaRPr>
          </a:p>
        </p:txBody>
      </p:sp>
    </p:spTree>
    <p:extLst>
      <p:ext uri="{BB962C8B-B14F-4D97-AF65-F5344CB8AC3E}">
        <p14:creationId xmlns:p14="http://schemas.microsoft.com/office/powerpoint/2010/main" val="3845254133"/>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tr-TR" dirty="0" smtClean="0"/>
              <a:t>One thing to note is</a:t>
            </a:r>
            <a:r>
              <a:rPr lang="tr-TR" baseline="0" dirty="0" smtClean="0"/>
              <a:t> that DRAM cells are leaky, which means they lose charge over time.</a:t>
            </a:r>
          </a:p>
          <a:p>
            <a:r>
              <a:rPr lang="tr-TR" baseline="0" dirty="0" smtClean="0"/>
              <a:t>To reliably store the data, cell’s charge needs to be restored. </a:t>
            </a:r>
          </a:p>
          <a:p>
            <a:r>
              <a:rPr lang="tr-TR" baseline="0" dirty="0" smtClean="0"/>
              <a:t>[CLICK]</a:t>
            </a:r>
          </a:p>
          <a:p>
            <a:r>
              <a:rPr lang="tr-TR" baseline="0" dirty="0" smtClean="0"/>
              <a:t>There are two ways of restoring the charge of the cells in a DRAM row. [CLICK]</a:t>
            </a:r>
          </a:p>
          <a:p>
            <a:r>
              <a:rPr lang="tr-TR" baseline="0" dirty="0" smtClean="0"/>
              <a:t>The memory controller periodically issues REFRESH commands to </a:t>
            </a:r>
            <a:r>
              <a:rPr lang="tr-TR" b="1" baseline="0" dirty="0" smtClean="0"/>
              <a:t>continuously</a:t>
            </a:r>
            <a:r>
              <a:rPr lang="tr-TR" baseline="0" dirty="0" smtClean="0"/>
              <a:t> preserve data in DRAM.</a:t>
            </a:r>
          </a:p>
          <a:p>
            <a:endParaRPr lang="tr-TR" baseline="0" dirty="0" smtClean="0"/>
          </a:p>
          <a:p>
            <a:r>
              <a:rPr lang="tr-TR" baseline="0" dirty="0" smtClean="0"/>
              <a:t>[CLICK]</a:t>
            </a:r>
          </a:p>
          <a:p>
            <a:r>
              <a:rPr lang="tr-TR" baseline="0" dirty="0" smtClean="0"/>
              <a:t>Second, as I showed in the previous slides, data accesses also inherently replenish the charge of the Cells.</a:t>
            </a:r>
          </a:p>
          <a:p>
            <a:endParaRPr lang="tr-TR" baseline="0" dirty="0" smtClean="0"/>
          </a:p>
          <a:p>
            <a:r>
              <a:rPr lang="tr-TR" baseline="0" dirty="0" smtClean="0"/>
              <a:t>As a result, we could know that the cell is in highly-charged state, if it was either recently refreshed Or recently-accessed.</a:t>
            </a:r>
          </a:p>
        </p:txBody>
      </p:sp>
      <p:sp>
        <p:nvSpPr>
          <p:cNvPr id="4" name="Slide Number Placeholder 3"/>
          <p:cNvSpPr>
            <a:spLocks noGrp="1"/>
          </p:cNvSpPr>
          <p:nvPr>
            <p:ph type="sldNum" sz="quarter" idx="10"/>
          </p:nvPr>
        </p:nvSpPr>
        <p:spPr/>
        <p:txBody>
          <a:bodyPr/>
          <a:lstStyle/>
          <a:p>
            <a:fld id="{EF7F79D3-8C36-4CB5-B03B-F440DA7B71AF}" type="slidenum">
              <a:rPr lang="en-US" smtClean="0">
                <a:solidFill>
                  <a:prstClr val="black"/>
                </a:solidFill>
                <a:latin typeface="Calibri"/>
              </a:rPr>
              <a:pPr/>
              <a:t>168</a:t>
            </a:fld>
            <a:endParaRPr lang="en-US">
              <a:solidFill>
                <a:prstClr val="black"/>
              </a:solidFill>
              <a:latin typeface="Calibri"/>
            </a:endParaRPr>
          </a:p>
        </p:txBody>
      </p:sp>
    </p:spTree>
    <p:extLst>
      <p:ext uri="{BB962C8B-B14F-4D97-AF65-F5344CB8AC3E}">
        <p14:creationId xmlns:p14="http://schemas.microsoft.com/office/powerpoint/2010/main" val="3073100668"/>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tr-TR" dirty="0" smtClean="0"/>
              <a:t>So,</a:t>
            </a:r>
            <a:r>
              <a:rPr lang="tr-TR" baseline="0" dirty="0" smtClean="0"/>
              <a:t> a row’s charge is restored when the row is accessed.</a:t>
            </a:r>
          </a:p>
          <a:p>
            <a:endParaRPr lang="tr-TR" baseline="0" dirty="0" smtClean="0"/>
          </a:p>
          <a:p>
            <a:r>
              <a:rPr lang="tr-TR" baseline="0" dirty="0" smtClean="0"/>
              <a:t>And now the question is: «How likely is a recently-accessed row to be accessed again?»</a:t>
            </a:r>
            <a:endParaRPr lang="en-US" dirty="0"/>
          </a:p>
        </p:txBody>
      </p:sp>
      <p:sp>
        <p:nvSpPr>
          <p:cNvPr id="4" name="Slide Number Placeholder 3"/>
          <p:cNvSpPr>
            <a:spLocks noGrp="1"/>
          </p:cNvSpPr>
          <p:nvPr>
            <p:ph type="sldNum" sz="quarter" idx="10"/>
          </p:nvPr>
        </p:nvSpPr>
        <p:spPr/>
        <p:txBody>
          <a:bodyPr/>
          <a:lstStyle/>
          <a:p>
            <a:fld id="{EF7F79D3-8C36-4CB5-B03B-F440DA7B71AF}" type="slidenum">
              <a:rPr lang="en-US" smtClean="0">
                <a:solidFill>
                  <a:prstClr val="black"/>
                </a:solidFill>
                <a:latin typeface="Calibri"/>
              </a:rPr>
              <a:pPr/>
              <a:t>169</a:t>
            </a:fld>
            <a:endParaRPr lang="en-US">
              <a:solidFill>
                <a:prstClr val="black"/>
              </a:solidFill>
              <a:latin typeface="Calibri"/>
            </a:endParaRPr>
          </a:p>
        </p:txBody>
      </p:sp>
    </p:spTree>
    <p:extLst>
      <p:ext uri="{BB962C8B-B14F-4D97-AF65-F5344CB8AC3E}">
        <p14:creationId xmlns:p14="http://schemas.microsoft.com/office/powerpoint/2010/main" val="707900331"/>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tr-TR" baseline="0" dirty="0" smtClean="0"/>
              <a:t>We observe that when DRAM row is accessed, it is likely</a:t>
            </a:r>
          </a:p>
          <a:p>
            <a:r>
              <a:rPr lang="tr-TR" baseline="0" dirty="0" smtClean="0"/>
              <a:t>to be accessed again. We call this phenomenon Row Level Temporal Locality (RLTL).</a:t>
            </a:r>
          </a:p>
          <a:p>
            <a:endParaRPr lang="tr-TR" baseline="0" dirty="0" smtClean="0"/>
          </a:p>
          <a:p>
            <a:r>
              <a:rPr lang="tr-TR" baseline="0" dirty="0" smtClean="0"/>
              <a:t>We define t-RLTL of an application,</a:t>
            </a:r>
          </a:p>
          <a:p>
            <a:r>
              <a:rPr lang="tr-TR" baseline="0" dirty="0" smtClean="0"/>
              <a:t>as the fraction of rows that are accessed within time t after their previous access.</a:t>
            </a:r>
          </a:p>
          <a:p>
            <a:endParaRPr lang="tr-TR" baseline="0" dirty="0" smtClean="0"/>
          </a:p>
          <a:p>
            <a:r>
              <a:rPr lang="tr-TR" baseline="0" dirty="0" smtClean="0"/>
              <a:t>If an application has high RLTL for low T time, that application mostly accesses highly-charged DRAM rows, since the rows preserve most of their charge until the next access, which happens in a very Short interval.</a:t>
            </a:r>
          </a:p>
          <a:p>
            <a:endParaRPr lang="tr-TR" baseline="0" dirty="0" smtClean="0"/>
          </a:p>
          <a:p>
            <a:r>
              <a:rPr lang="tr-TR" baseline="0" dirty="0" smtClean="0"/>
              <a:t>Now, I’ll show the RLTL characteristics of 22 single-core workloads that we evaluted. </a:t>
            </a:r>
          </a:p>
          <a:p>
            <a:r>
              <a:rPr lang="tr-TR" baseline="0" dirty="0" smtClean="0"/>
              <a:t>On Y-axis we have the fraction of accesses and on the X-axis we have the workloads.</a:t>
            </a:r>
          </a:p>
          <a:p>
            <a:r>
              <a:rPr lang="tr-TR" baseline="0" dirty="0" smtClean="0"/>
              <a:t>[CLICK]</a:t>
            </a:r>
          </a:p>
          <a:p>
            <a:r>
              <a:rPr lang="tr-TR" baseline="0" dirty="0" smtClean="0"/>
              <a:t>Our results show that, on average, 86% of the accesses are made to rows previously accessed within 8 ms.</a:t>
            </a:r>
          </a:p>
          <a:p>
            <a:endParaRPr lang="tr-TR" baseline="0" dirty="0" smtClean="0"/>
          </a:p>
          <a:p>
            <a:r>
              <a:rPr lang="tr-TR" baseline="0" dirty="0" smtClean="0"/>
              <a:t>Only one application has low RLTL. It is because that application makes very</a:t>
            </a:r>
          </a:p>
          <a:p>
            <a:r>
              <a:rPr lang="tr-TR" baseline="0" dirty="0" smtClean="0"/>
              <a:t>Few accesses to the memory since it highly benefits from the caches.</a:t>
            </a:r>
          </a:p>
          <a:p>
            <a:endParaRPr lang="tr-TR" baseline="0" dirty="0" smtClean="0"/>
          </a:p>
          <a:p>
            <a:r>
              <a:rPr lang="tr-TR" baseline="0" dirty="0" smtClean="0"/>
              <a:t>For eight-core evaluations, the applications show even higher RLTL, 97%. It is due to the interference that the simultaneously runnning applications create on the memory.</a:t>
            </a:r>
          </a:p>
        </p:txBody>
      </p:sp>
      <p:sp>
        <p:nvSpPr>
          <p:cNvPr id="4" name="Slide Number Placeholder 3"/>
          <p:cNvSpPr>
            <a:spLocks noGrp="1"/>
          </p:cNvSpPr>
          <p:nvPr>
            <p:ph type="sldNum" sz="quarter" idx="10"/>
          </p:nvPr>
        </p:nvSpPr>
        <p:spPr/>
        <p:txBody>
          <a:bodyPr/>
          <a:lstStyle/>
          <a:p>
            <a:fld id="{EF7F79D3-8C36-4CB5-B03B-F440DA7B71AF}" type="slidenum">
              <a:rPr lang="en-US" smtClean="0">
                <a:solidFill>
                  <a:prstClr val="black"/>
                </a:solidFill>
                <a:latin typeface="Calibri"/>
              </a:rPr>
              <a:pPr/>
              <a:t>170</a:t>
            </a:fld>
            <a:endParaRPr lang="en-US">
              <a:solidFill>
                <a:prstClr val="black"/>
              </a:solidFill>
              <a:latin typeface="Calibri"/>
            </a:endParaRPr>
          </a:p>
        </p:txBody>
      </p:sp>
    </p:spTree>
    <p:extLst>
      <p:ext uri="{BB962C8B-B14F-4D97-AF65-F5344CB8AC3E}">
        <p14:creationId xmlns:p14="http://schemas.microsoft.com/office/powerpoint/2010/main" val="117236565"/>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We demonstrate the</a:t>
            </a:r>
            <a:r>
              <a:rPr lang="en-US" baseline="0" dirty="0" smtClean="0"/>
              <a:t> errors on multiple x86 systems. </a:t>
            </a:r>
            <a:r>
              <a:rPr lang="en-US" dirty="0" smtClean="0"/>
              <a:t>Shown to the bottom-left is a</a:t>
            </a:r>
            <a:r>
              <a:rPr lang="en-US" baseline="0" dirty="0" smtClean="0"/>
              <a:t> “disturbance kernel”. When executed, it forces two rows to be opened and closed one after the other – over and over again. Consequently</a:t>
            </a:r>
            <a:r>
              <a:rPr lang="en-US" dirty="0" smtClean="0"/>
              <a:t>, it induces many errors in the module.</a:t>
            </a:r>
          </a:p>
        </p:txBody>
      </p:sp>
      <p:sp>
        <p:nvSpPr>
          <p:cNvPr id="4" name="Slide Number Placeholder 3"/>
          <p:cNvSpPr>
            <a:spLocks noGrp="1"/>
          </p:cNvSpPr>
          <p:nvPr>
            <p:ph type="sldNum" sz="quarter" idx="10"/>
          </p:nvPr>
        </p:nvSpPr>
        <p:spPr/>
        <p:txBody>
          <a:bodyPr/>
          <a:lstStyle/>
          <a:p>
            <a:fld id="{C8AAB90D-FD29-4A5F-A91F-CD65CF7CAC8F}" type="slidenum">
              <a:rPr lang="en-US" smtClean="0">
                <a:solidFill>
                  <a:prstClr val="black"/>
                </a:solidFill>
                <a:latin typeface="Calibri"/>
              </a:rPr>
              <a:pPr/>
              <a:t>15</a:t>
            </a:fld>
            <a:endParaRPr lang="en-US">
              <a:solidFill>
                <a:prstClr val="black"/>
              </a:solidFill>
              <a:latin typeface="Calibri"/>
            </a:endParaRPr>
          </a:p>
        </p:txBody>
      </p:sp>
    </p:spTree>
    <p:extLst>
      <p:ext uri="{BB962C8B-B14F-4D97-AF65-F5344CB8AC3E}">
        <p14:creationId xmlns:p14="http://schemas.microsoft.com/office/powerpoint/2010/main" val="2656424298"/>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tr-TR" dirty="0" smtClean="0"/>
              <a:t>The key</a:t>
            </a:r>
            <a:r>
              <a:rPr lang="tr-TR" baseline="0" dirty="0" smtClean="0"/>
              <a:t> idea of our mechanism is to</a:t>
            </a:r>
          </a:p>
          <a:p>
            <a:r>
              <a:rPr lang="tr-TR" baseline="0" dirty="0" smtClean="0"/>
              <a:t>Track recently-accessed DRAM rows and use lower timing parameters</a:t>
            </a:r>
          </a:p>
          <a:p>
            <a:r>
              <a:rPr lang="tr-TR" baseline="0" dirty="0" smtClean="0"/>
              <a:t>if such rows are accessed again.</a:t>
            </a:r>
            <a:endParaRPr lang="en-US" dirty="0"/>
          </a:p>
        </p:txBody>
      </p:sp>
      <p:sp>
        <p:nvSpPr>
          <p:cNvPr id="4" name="Slide Number Placeholder 3"/>
          <p:cNvSpPr>
            <a:spLocks noGrp="1"/>
          </p:cNvSpPr>
          <p:nvPr>
            <p:ph type="sldNum" sz="quarter" idx="10"/>
          </p:nvPr>
        </p:nvSpPr>
        <p:spPr/>
        <p:txBody>
          <a:bodyPr/>
          <a:lstStyle/>
          <a:p>
            <a:fld id="{EF7F79D3-8C36-4CB5-B03B-F440DA7B71AF}" type="slidenum">
              <a:rPr lang="en-US" smtClean="0">
                <a:solidFill>
                  <a:prstClr val="black"/>
                </a:solidFill>
                <a:latin typeface="Calibri"/>
              </a:rPr>
              <a:pPr/>
              <a:t>171</a:t>
            </a:fld>
            <a:endParaRPr lang="en-US">
              <a:solidFill>
                <a:prstClr val="black"/>
              </a:solidFill>
              <a:latin typeface="Calibri"/>
            </a:endParaRPr>
          </a:p>
        </p:txBody>
      </p:sp>
    </p:spTree>
    <p:extLst>
      <p:ext uri="{BB962C8B-B14F-4D97-AF65-F5344CB8AC3E}">
        <p14:creationId xmlns:p14="http://schemas.microsoft.com/office/powerpoint/2010/main" val="3804556744"/>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tr-TR" baseline="0" dirty="0" smtClean="0"/>
              <a:t>We named our mechanism ChargeCache as it provides a cache-like benefit by reducing access</a:t>
            </a:r>
          </a:p>
          <a:p>
            <a:r>
              <a:rPr lang="tr-TR" baseline="0" dirty="0" smtClean="0"/>
              <a:t>Latency and does so by taking advantage of the charge level stored in the row.</a:t>
            </a:r>
          </a:p>
          <a:p>
            <a:endParaRPr lang="tr-TR" baseline="0" dirty="0" smtClean="0"/>
          </a:p>
          <a:p>
            <a:pPr marL="0" marR="0" indent="0" algn="l" defTabSz="914400" rtl="0" eaLnBrk="1" fontAlgn="auto" latinLnBrk="0" hangingPunct="1">
              <a:lnSpc>
                <a:spcPct val="100000"/>
              </a:lnSpc>
              <a:spcBef>
                <a:spcPts val="0"/>
              </a:spcBef>
              <a:spcAft>
                <a:spcPts val="0"/>
              </a:spcAft>
              <a:buClrTx/>
              <a:buSzTx/>
              <a:buFontTx/>
              <a:buNone/>
              <a:tabLst/>
              <a:defRPr/>
            </a:pPr>
            <a:r>
              <a:rPr lang="tr-TR" dirty="0" smtClean="0"/>
              <a:t>Now,</a:t>
            </a:r>
            <a:r>
              <a:rPr lang="tr-TR" baseline="0" dirty="0" smtClean="0"/>
              <a:t> I will demonstrate </a:t>
            </a:r>
            <a:r>
              <a:rPr lang="tr-TR" dirty="0" smtClean="0"/>
              <a:t>how ChargeCache</a:t>
            </a:r>
            <a:r>
              <a:rPr lang="tr-TR" baseline="0" dirty="0" smtClean="0"/>
              <a:t> works.</a:t>
            </a:r>
          </a:p>
          <a:p>
            <a:endParaRPr lang="tr-TR" baseline="0" dirty="0" smtClean="0"/>
          </a:p>
          <a:p>
            <a:r>
              <a:rPr lang="tr-TR" baseline="0" dirty="0" smtClean="0"/>
              <a:t>We have ChargeCache inside the Memory Controller.</a:t>
            </a:r>
          </a:p>
          <a:p>
            <a:r>
              <a:rPr lang="tr-TR" baseline="0" dirty="0" smtClean="0"/>
              <a:t>On the right, you see a respesentation of DRAM where we have rows labeled from A to F.</a:t>
            </a:r>
          </a:p>
          <a:p>
            <a:endParaRPr lang="tr-TR" baseline="0" dirty="0" smtClean="0"/>
          </a:p>
          <a:p>
            <a:r>
              <a:rPr lang="tr-TR" baseline="0" dirty="0" smtClean="0"/>
              <a:t>[CLICK]</a:t>
            </a:r>
          </a:p>
          <a:p>
            <a:r>
              <a:rPr lang="tr-TR" dirty="0" smtClean="0"/>
              <a:t>When the memory controller</a:t>
            </a:r>
            <a:r>
              <a:rPr lang="tr-TR" baseline="0" dirty="0" smtClean="0"/>
              <a:t> receives the first request to row A, it serves that request with typical timing parameters since we have</a:t>
            </a:r>
          </a:p>
          <a:p>
            <a:r>
              <a:rPr lang="tr-TR" baseline="0" dirty="0" smtClean="0"/>
              <a:t>Nothing in ChargeCache. When </a:t>
            </a:r>
          </a:p>
          <a:p>
            <a:r>
              <a:rPr lang="tr-TR" baseline="0" dirty="0" smtClean="0"/>
              <a:t>The request completes, it inserts the row address to one of the ChargeCache entries since we know that the row is highly-charged at that time. So, after that point,</a:t>
            </a:r>
          </a:p>
          <a:p>
            <a:r>
              <a:rPr lang="tr-TR" baseline="0" dirty="0" smtClean="0"/>
              <a:t>The first entry points to Row A.</a:t>
            </a:r>
          </a:p>
          <a:p>
            <a:endParaRPr lang="tr-TR" baseline="0" dirty="0" smtClean="0"/>
          </a:p>
          <a:p>
            <a:r>
              <a:rPr lang="tr-TR" baseline="0" dirty="0" smtClean="0"/>
              <a:t>[CLICK]</a:t>
            </a:r>
          </a:p>
          <a:p>
            <a:r>
              <a:rPr lang="tr-TR" baseline="0" dirty="0" smtClean="0"/>
              <a:t>The next request targets Row D. The memory controller probes the ChargeCache. It misses since we have only </a:t>
            </a:r>
          </a:p>
          <a:p>
            <a:r>
              <a:rPr lang="tr-TR" baseline="0" dirty="0" smtClean="0"/>
              <a:t>Row A there. Similarly, Row D is inserted to ChargeCache.</a:t>
            </a:r>
          </a:p>
          <a:p>
            <a:endParaRPr lang="tr-TR" baseline="0" dirty="0" smtClean="0"/>
          </a:p>
          <a:p>
            <a:r>
              <a:rPr lang="tr-TR" baseline="0" dirty="0" smtClean="0"/>
              <a:t>[CLICK]</a:t>
            </a:r>
          </a:p>
          <a:p>
            <a:r>
              <a:rPr lang="tr-TR" baseline="0" dirty="0" smtClean="0"/>
              <a:t>However, when we receive a request targetting row that we have in ChargeCache, the memory controller knows that the access</a:t>
            </a:r>
          </a:p>
          <a:p>
            <a:r>
              <a:rPr lang="tr-TR" baseline="0" dirty="0" smtClean="0"/>
              <a:t>Goes to a highly-charged Row and tunes the DRAM Timing parameters to lower the access latency.</a:t>
            </a:r>
          </a:p>
          <a:p>
            <a:endParaRPr lang="tr-TR" baseline="0" dirty="0" smtClean="0"/>
          </a:p>
          <a:p>
            <a:r>
              <a:rPr lang="tr-TR" baseline="0" dirty="0" smtClean="0"/>
              <a:t>If there are not incoming requests to the Rows stored in ChargeCache for a long time, these rows will leak significant</a:t>
            </a:r>
          </a:p>
          <a:p>
            <a:r>
              <a:rPr lang="tr-TR" baseline="0" dirty="0" smtClean="0"/>
              <a:t>Amount of charge and won’t be highly-charged rows anymore. For that reason, they need to be discarded from ChargeCache. [CLICK]</a:t>
            </a:r>
          </a:p>
          <a:p>
            <a:r>
              <a:rPr lang="tr-TR" baseline="0" dirty="0" smtClean="0"/>
              <a:t>ChargeCache implements a low-cost mechanism to automatically invalidate its entries to ensure that its entries always</a:t>
            </a:r>
          </a:p>
          <a:p>
            <a:r>
              <a:rPr lang="tr-TR" baseline="0" dirty="0" smtClean="0"/>
              <a:t>Point to highly-charged rows.</a:t>
            </a:r>
          </a:p>
          <a:p>
            <a:endParaRPr lang="en-US" dirty="0"/>
          </a:p>
        </p:txBody>
      </p:sp>
      <p:sp>
        <p:nvSpPr>
          <p:cNvPr id="4" name="Slide Number Placeholder 3"/>
          <p:cNvSpPr>
            <a:spLocks noGrp="1"/>
          </p:cNvSpPr>
          <p:nvPr>
            <p:ph type="sldNum" sz="quarter" idx="10"/>
          </p:nvPr>
        </p:nvSpPr>
        <p:spPr/>
        <p:txBody>
          <a:bodyPr/>
          <a:lstStyle/>
          <a:p>
            <a:fld id="{EF7F79D3-8C36-4CB5-B03B-F440DA7B71AF}" type="slidenum">
              <a:rPr lang="en-US" smtClean="0">
                <a:solidFill>
                  <a:prstClr val="black"/>
                </a:solidFill>
                <a:latin typeface="Calibri"/>
              </a:rPr>
              <a:pPr/>
              <a:t>172</a:t>
            </a:fld>
            <a:endParaRPr lang="en-US">
              <a:solidFill>
                <a:prstClr val="black"/>
              </a:solidFill>
              <a:latin typeface="Calibri"/>
            </a:endParaRPr>
          </a:p>
        </p:txBody>
      </p:sp>
    </p:spTree>
    <p:extLst>
      <p:ext uri="{BB962C8B-B14F-4D97-AF65-F5344CB8AC3E}">
        <p14:creationId xmlns:p14="http://schemas.microsoft.com/office/powerpoint/2010/main" val="972235134"/>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tr-TR" dirty="0" smtClean="0"/>
              <a:t>ChargeCache</a:t>
            </a:r>
            <a:r>
              <a:rPr lang="tr-TR" baseline="0" dirty="0" smtClean="0"/>
              <a:t> improves average DRAM access latency with low area and</a:t>
            </a:r>
          </a:p>
          <a:p>
            <a:r>
              <a:rPr lang="tr-TR" baseline="0" dirty="0" smtClean="0"/>
              <a:t>Power consumption overhead. We evaluated that using CACTI tool.</a:t>
            </a:r>
          </a:p>
          <a:p>
            <a:endParaRPr lang="tr-TR" baseline="0" dirty="0" smtClean="0"/>
          </a:p>
          <a:p>
            <a:r>
              <a:rPr lang="tr-TR" baseline="0" dirty="0" smtClean="0"/>
              <a:t>A 128-entry ChargeCache totally requires only approximately 5KB of storage.</a:t>
            </a:r>
          </a:p>
          <a:p>
            <a:r>
              <a:rPr lang="tr-TR" baseline="0" dirty="0" smtClean="0"/>
              <a:t>That is equal to 0.24% of the area of a 4MB Last Level Cache.</a:t>
            </a:r>
          </a:p>
          <a:p>
            <a:endParaRPr lang="tr-TR" baseline="0" dirty="0" smtClean="0"/>
          </a:p>
          <a:p>
            <a:r>
              <a:rPr lang="tr-TR" baseline="0" dirty="0" smtClean="0"/>
              <a:t>According to our evaluations, ChargeCache consumes only total 0.15 milli watts</a:t>
            </a:r>
          </a:p>
          <a:p>
            <a:r>
              <a:rPr lang="tr-TR" baseline="0" dirty="0" smtClean="0"/>
              <a:t>Power on average. That is equal to 0.23% of the power consumption of a 4MB LLC.</a:t>
            </a:r>
          </a:p>
          <a:p>
            <a:endParaRPr lang="tr-TR" baseline="0" dirty="0" smtClean="0"/>
          </a:p>
          <a:p>
            <a:r>
              <a:rPr lang="tr-TR" baseline="0" dirty="0" smtClean="0"/>
              <a:t>We conclude that ChargeCache is a low cost mechanism in terms of area requirement and</a:t>
            </a:r>
          </a:p>
          <a:p>
            <a:r>
              <a:rPr lang="tr-TR" baseline="0" dirty="0" smtClean="0"/>
              <a:t>Power consumption.</a:t>
            </a:r>
          </a:p>
        </p:txBody>
      </p:sp>
      <p:sp>
        <p:nvSpPr>
          <p:cNvPr id="4" name="Slide Number Placeholder 3"/>
          <p:cNvSpPr>
            <a:spLocks noGrp="1"/>
          </p:cNvSpPr>
          <p:nvPr>
            <p:ph type="sldNum" sz="quarter" idx="10"/>
          </p:nvPr>
        </p:nvSpPr>
        <p:spPr/>
        <p:txBody>
          <a:bodyPr/>
          <a:lstStyle/>
          <a:p>
            <a:fld id="{EF7F79D3-8C36-4CB5-B03B-F440DA7B71AF}" type="slidenum">
              <a:rPr lang="en-US" smtClean="0">
                <a:solidFill>
                  <a:prstClr val="black"/>
                </a:solidFill>
                <a:latin typeface="Calibri"/>
              </a:rPr>
              <a:pPr/>
              <a:t>173</a:t>
            </a:fld>
            <a:endParaRPr lang="en-US">
              <a:solidFill>
                <a:prstClr val="black"/>
              </a:solidFill>
              <a:latin typeface="Calibri"/>
            </a:endParaRPr>
          </a:p>
        </p:txBody>
      </p:sp>
    </p:spTree>
    <p:extLst>
      <p:ext uri="{BB962C8B-B14F-4D97-AF65-F5344CB8AC3E}">
        <p14:creationId xmlns:p14="http://schemas.microsoft.com/office/powerpoint/2010/main" val="2703108492"/>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tr-TR" dirty="0" smtClean="0"/>
              <a:t>To evaluate ChargeCache, we used</a:t>
            </a:r>
            <a:r>
              <a:rPr lang="tr-TR" baseline="0" dirty="0" smtClean="0"/>
              <a:t> Ramulator, a cycle-accurate DRAM simulator.</a:t>
            </a:r>
          </a:p>
          <a:p>
            <a:endParaRPr lang="tr-TR" baseline="0" dirty="0" smtClean="0"/>
          </a:p>
          <a:p>
            <a:r>
              <a:rPr lang="tr-TR" baseline="0" dirty="0" smtClean="0"/>
              <a:t>For single-core evaluations, we analyzed 22 workloads from benchmark sets SPEC2006, TPC, and STREAM.</a:t>
            </a:r>
          </a:p>
          <a:p>
            <a:r>
              <a:rPr lang="tr-TR" baseline="0" dirty="0" smtClean="0"/>
              <a:t>For multi-core evaluations we analyzed 20 multi-programmed workloads by assigning randomly-chosen</a:t>
            </a:r>
          </a:p>
          <a:p>
            <a:r>
              <a:rPr lang="tr-TR" baseline="0" dirty="0" smtClean="0"/>
              <a:t>Single-core workload to each core.</a:t>
            </a:r>
          </a:p>
          <a:p>
            <a:r>
              <a:rPr lang="tr-TR" baseline="0" dirty="0" smtClean="0"/>
              <a:t>For all workloads, we executed at least 1 billion representative instructions per core that we obtained using Pinpoints.</a:t>
            </a:r>
          </a:p>
          <a:p>
            <a:endParaRPr lang="tr-TR" baseline="0" dirty="0" smtClean="0"/>
          </a:p>
          <a:p>
            <a:r>
              <a:rPr lang="tr-TR" baseline="0" dirty="0" smtClean="0"/>
              <a:t>We evaluated both single and eight core systems with 4MB shared LLC.</a:t>
            </a:r>
          </a:p>
          <a:p>
            <a:r>
              <a:rPr lang="tr-TR" baseline="0" dirty="0" smtClean="0"/>
              <a:t>Default tRCD and tRAS timings are 11 and 28 cycles respectively.</a:t>
            </a:r>
          </a:p>
        </p:txBody>
      </p:sp>
      <p:sp>
        <p:nvSpPr>
          <p:cNvPr id="4" name="Slide Number Placeholder 3"/>
          <p:cNvSpPr>
            <a:spLocks noGrp="1"/>
          </p:cNvSpPr>
          <p:nvPr>
            <p:ph type="sldNum" sz="quarter" idx="10"/>
          </p:nvPr>
        </p:nvSpPr>
        <p:spPr/>
        <p:txBody>
          <a:bodyPr/>
          <a:lstStyle/>
          <a:p>
            <a:fld id="{EF7F79D3-8C36-4CB5-B03B-F440DA7B71AF}" type="slidenum">
              <a:rPr lang="en-US" smtClean="0">
                <a:solidFill>
                  <a:prstClr val="black"/>
                </a:solidFill>
                <a:latin typeface="Calibri"/>
              </a:rPr>
              <a:pPr/>
              <a:t>174</a:t>
            </a:fld>
            <a:endParaRPr lang="en-US">
              <a:solidFill>
                <a:prstClr val="black"/>
              </a:solidFill>
              <a:latin typeface="Calibri"/>
            </a:endParaRPr>
          </a:p>
        </p:txBody>
      </p:sp>
    </p:spTree>
    <p:extLst>
      <p:ext uri="{BB962C8B-B14F-4D97-AF65-F5344CB8AC3E}">
        <p14:creationId xmlns:p14="http://schemas.microsoft.com/office/powerpoint/2010/main" val="1392764396"/>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tr-TR" dirty="0" smtClean="0"/>
              <a:t>Lets see how these mechanisms perform in single-core systems</a:t>
            </a:r>
            <a:r>
              <a:rPr lang="tr-TR" baseline="0" dirty="0" smtClean="0"/>
              <a:t>.</a:t>
            </a:r>
          </a:p>
          <a:p>
            <a:r>
              <a:rPr lang="tr-TR" baseline="0" dirty="0" smtClean="0"/>
              <a:t>Here, on the Y-axis we have speedup and on the X-axis we have the workloads.</a:t>
            </a:r>
          </a:p>
          <a:p>
            <a:r>
              <a:rPr lang="tr-TR" baseline="0" dirty="0" smtClean="0"/>
              <a:t>On this slide I show results for 10 most memory intensive workloads. However, the</a:t>
            </a:r>
          </a:p>
          <a:p>
            <a:r>
              <a:rPr lang="tr-TR" baseline="0" dirty="0" smtClean="0"/>
              <a:t>Average includes all 22 applications that we evaluate.</a:t>
            </a:r>
          </a:p>
          <a:p>
            <a:endParaRPr lang="tr-TR" baseline="0" dirty="0" smtClean="0"/>
          </a:p>
          <a:p>
            <a:r>
              <a:rPr lang="tr-TR" baseline="0" dirty="0" smtClean="0"/>
              <a:t>As you see, NUAT improves performance slightly as expected.</a:t>
            </a:r>
          </a:p>
          <a:p>
            <a:r>
              <a:rPr lang="tr-TR" baseline="0" dirty="0" smtClean="0"/>
              <a:t>On the other hand, ChargeCache significantly outperforms NUAT. </a:t>
            </a:r>
          </a:p>
          <a:p>
            <a:r>
              <a:rPr lang="tr-TR" baseline="0" dirty="0" smtClean="0"/>
              <a:t>When used in combination, ChargeCache and NUAT provides some improvement over ChargeCache alone.</a:t>
            </a:r>
          </a:p>
          <a:p>
            <a:r>
              <a:rPr lang="tr-TR" baseline="0" dirty="0" smtClean="0"/>
              <a:t>And LL-DRAM shows the maximum level of performance that we can achieve assuming all the rows are Highly-charged. </a:t>
            </a:r>
          </a:p>
          <a:p>
            <a:endParaRPr lang="tr-TR" baseline="0" dirty="0" smtClean="0"/>
          </a:p>
          <a:p>
            <a:r>
              <a:rPr lang="tr-TR" baseline="0" dirty="0" smtClean="0"/>
              <a:t>Generally, ChargeCache performs relatively close to LL-DRAM with a few exceptions. ChargeCache cannot perform As good as LL-DRAM because these workloads have significantly large working set which does not fit well in ChargeCache. We have analysis on ChargeCache with larger capacities in our paper.</a:t>
            </a:r>
          </a:p>
          <a:p>
            <a:endParaRPr lang="tr-TR" baseline="0" dirty="0" smtClean="0"/>
          </a:p>
          <a:p>
            <a:r>
              <a:rPr lang="tr-TR" baseline="0" dirty="0" smtClean="0"/>
              <a:t>So, as a conclusion, we can say that ChargeCache improves single-core performance.</a:t>
            </a:r>
          </a:p>
        </p:txBody>
      </p:sp>
      <p:sp>
        <p:nvSpPr>
          <p:cNvPr id="4" name="Slide Number Placeholder 3"/>
          <p:cNvSpPr>
            <a:spLocks noGrp="1"/>
          </p:cNvSpPr>
          <p:nvPr>
            <p:ph type="sldNum" sz="quarter" idx="10"/>
          </p:nvPr>
        </p:nvSpPr>
        <p:spPr/>
        <p:txBody>
          <a:bodyPr/>
          <a:lstStyle/>
          <a:p>
            <a:fld id="{EF7F79D3-8C36-4CB5-B03B-F440DA7B71AF}" type="slidenum">
              <a:rPr lang="en-US" smtClean="0">
                <a:solidFill>
                  <a:prstClr val="black"/>
                </a:solidFill>
                <a:latin typeface="Calibri"/>
              </a:rPr>
              <a:pPr/>
              <a:t>175</a:t>
            </a:fld>
            <a:endParaRPr lang="en-US">
              <a:solidFill>
                <a:prstClr val="black"/>
              </a:solidFill>
              <a:latin typeface="Calibri"/>
            </a:endParaRPr>
          </a:p>
        </p:txBody>
      </p:sp>
    </p:spTree>
    <p:extLst>
      <p:ext uri="{BB962C8B-B14F-4D97-AF65-F5344CB8AC3E}">
        <p14:creationId xmlns:p14="http://schemas.microsoft.com/office/powerpoint/2010/main" val="833265046"/>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tr-TR" dirty="0" smtClean="0"/>
              <a:t>For eight-core workloads, we again show only results for</a:t>
            </a:r>
            <a:r>
              <a:rPr lang="tr-TR" baseline="0" dirty="0" smtClean="0"/>
              <a:t> 10 most memory intensive workloads</a:t>
            </a:r>
          </a:p>
          <a:p>
            <a:r>
              <a:rPr lang="tr-TR" baseline="0" dirty="0" smtClean="0"/>
              <a:t>And provide average of all 20 multi-programmed workloads we evalated.</a:t>
            </a:r>
          </a:p>
          <a:p>
            <a:endParaRPr lang="tr-TR" baseline="0" dirty="0" smtClean="0"/>
          </a:p>
          <a:p>
            <a:r>
              <a:rPr lang="tr-TR" baseline="0" dirty="0" smtClean="0"/>
              <a:t>NUAT again performs here relatively poorly and achieves only up to 2.5% speedup on average.</a:t>
            </a:r>
          </a:p>
          <a:p>
            <a:r>
              <a:rPr lang="tr-TR" baseline="0" dirty="0" smtClean="0"/>
              <a:t>ChargeCache performs significantly better than NUAT. With eight-core workloads, ChargeCache</a:t>
            </a:r>
          </a:p>
          <a:p>
            <a:r>
              <a:rPr lang="tr-TR" baseline="0" dirty="0" smtClean="0"/>
              <a:t>Achieves 9% improvement, on average.</a:t>
            </a:r>
          </a:p>
          <a:p>
            <a:r>
              <a:rPr lang="tr-TR" baseline="0" dirty="0" smtClean="0"/>
              <a:t>ChargeCache performs better in eight-core systems due to interference that simultaneously running cores create on the main memory subsystem.</a:t>
            </a:r>
          </a:p>
          <a:p>
            <a:endParaRPr lang="tr-TR" baseline="0" dirty="0" smtClean="0"/>
          </a:p>
          <a:p>
            <a:r>
              <a:rPr lang="tr-TR" baseline="0" dirty="0" smtClean="0"/>
              <a:t>ChargeCache and NUAT, can improve the performance more when used together. </a:t>
            </a:r>
          </a:p>
          <a:p>
            <a:endParaRPr lang="tr-TR" baseline="0" dirty="0" smtClean="0"/>
          </a:p>
          <a:p>
            <a:r>
              <a:rPr lang="tr-TR" baseline="0" dirty="0" smtClean="0"/>
              <a:t>And finally LL-DRAM shows the upper bound that we can achieve. ChargeCache covers a relatively large portion of the performance that a LL-DRAM can provide.</a:t>
            </a:r>
          </a:p>
          <a:p>
            <a:endParaRPr lang="tr-TR" baseline="0" dirty="0" smtClean="0"/>
          </a:p>
          <a:p>
            <a:r>
              <a:rPr lang="tr-TR" baseline="0" dirty="0" smtClean="0"/>
              <a:t>We conclude that ChargeCache significantly improves multi-core performance.</a:t>
            </a:r>
            <a:endParaRPr lang="en-US" dirty="0"/>
          </a:p>
        </p:txBody>
      </p:sp>
      <p:sp>
        <p:nvSpPr>
          <p:cNvPr id="4" name="Slide Number Placeholder 3"/>
          <p:cNvSpPr>
            <a:spLocks noGrp="1"/>
          </p:cNvSpPr>
          <p:nvPr>
            <p:ph type="sldNum" sz="quarter" idx="10"/>
          </p:nvPr>
        </p:nvSpPr>
        <p:spPr/>
        <p:txBody>
          <a:bodyPr/>
          <a:lstStyle/>
          <a:p>
            <a:fld id="{EF7F79D3-8C36-4CB5-B03B-F440DA7B71AF}" type="slidenum">
              <a:rPr lang="en-US" smtClean="0">
                <a:solidFill>
                  <a:prstClr val="black"/>
                </a:solidFill>
                <a:latin typeface="Calibri"/>
              </a:rPr>
              <a:pPr/>
              <a:t>176</a:t>
            </a:fld>
            <a:endParaRPr lang="en-US">
              <a:solidFill>
                <a:prstClr val="black"/>
              </a:solidFill>
              <a:latin typeface="Calibri"/>
            </a:endParaRPr>
          </a:p>
        </p:txBody>
      </p:sp>
    </p:spTree>
    <p:extLst>
      <p:ext uri="{BB962C8B-B14F-4D97-AF65-F5344CB8AC3E}">
        <p14:creationId xmlns:p14="http://schemas.microsoft.com/office/powerpoint/2010/main" val="365008470"/>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tr-TR" dirty="0" smtClean="0"/>
              <a:t>ChargeCache</a:t>
            </a:r>
            <a:r>
              <a:rPr lang="tr-TR" baseline="0" dirty="0" smtClean="0"/>
              <a:t> provides energy savings due to the reduced execution time.</a:t>
            </a:r>
          </a:p>
          <a:p>
            <a:endParaRPr lang="tr-TR" baseline="0" dirty="0" smtClean="0"/>
          </a:p>
          <a:p>
            <a:r>
              <a:rPr lang="tr-TR" baseline="0" dirty="0" smtClean="0"/>
              <a:t>Here we show the average and maximum energy savings on the DRAM subsystem</a:t>
            </a:r>
          </a:p>
          <a:p>
            <a:r>
              <a:rPr lang="tr-TR" baseline="0" dirty="0" smtClean="0"/>
              <a:t>For both single-core and eight-core evaluations. </a:t>
            </a:r>
          </a:p>
          <a:p>
            <a:r>
              <a:rPr lang="tr-TR" baseline="0" dirty="0" smtClean="0"/>
              <a:t>ChargeCache can save up to almost 15% energy on the DRAM subsystem.</a:t>
            </a:r>
          </a:p>
          <a:p>
            <a:r>
              <a:rPr lang="tr-TR" baseline="0" dirty="0" smtClean="0"/>
              <a:t>Note that, we also get system-wide energy savings due to the reduced execution time.</a:t>
            </a:r>
          </a:p>
          <a:p>
            <a:endParaRPr lang="tr-TR" baseline="0" dirty="0" smtClean="0"/>
          </a:p>
          <a:p>
            <a:r>
              <a:rPr lang="tr-TR" baseline="0" dirty="0" smtClean="0"/>
              <a:t>So, we conclude that ChargeCache saves DRAM energy.</a:t>
            </a:r>
          </a:p>
        </p:txBody>
      </p:sp>
      <p:sp>
        <p:nvSpPr>
          <p:cNvPr id="4" name="Slide Number Placeholder 3"/>
          <p:cNvSpPr>
            <a:spLocks noGrp="1"/>
          </p:cNvSpPr>
          <p:nvPr>
            <p:ph type="sldNum" sz="quarter" idx="10"/>
          </p:nvPr>
        </p:nvSpPr>
        <p:spPr/>
        <p:txBody>
          <a:bodyPr/>
          <a:lstStyle/>
          <a:p>
            <a:fld id="{EF7F79D3-8C36-4CB5-B03B-F440DA7B71AF}" type="slidenum">
              <a:rPr lang="en-US" smtClean="0">
                <a:solidFill>
                  <a:prstClr val="black"/>
                </a:solidFill>
                <a:latin typeface="Calibri"/>
              </a:rPr>
              <a:pPr/>
              <a:t>177</a:t>
            </a:fld>
            <a:endParaRPr lang="en-US">
              <a:solidFill>
                <a:prstClr val="black"/>
              </a:solidFill>
              <a:latin typeface="Calibri"/>
            </a:endParaRPr>
          </a:p>
        </p:txBody>
      </p:sp>
    </p:spTree>
    <p:extLst>
      <p:ext uri="{BB962C8B-B14F-4D97-AF65-F5344CB8AC3E}">
        <p14:creationId xmlns:p14="http://schemas.microsoft.com/office/powerpoint/2010/main" val="828530325"/>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aseline="0" dirty="0" smtClean="0"/>
              <a:t>To understand what causes the long latency, let me take a look at the DRAM organization.</a:t>
            </a:r>
          </a:p>
          <a:p>
            <a:r>
              <a:rPr lang="en-US" baseline="0" dirty="0" smtClean="0">
                <a:solidFill>
                  <a:srgbClr val="FFFFFF"/>
                </a:solidFill>
              </a:rPr>
              <a:t>DRAM consists of two components, the cell array and the I/O circuitry. The cell array consists of multiple </a:t>
            </a:r>
            <a:r>
              <a:rPr lang="en-US" baseline="0" dirty="0" err="1" smtClean="0">
                <a:solidFill>
                  <a:srgbClr val="FFFFFF"/>
                </a:solidFill>
              </a:rPr>
              <a:t>subarrays</a:t>
            </a:r>
            <a:r>
              <a:rPr lang="en-US" baseline="0" dirty="0" smtClean="0">
                <a:solidFill>
                  <a:srgbClr val="FFFFFF"/>
                </a:solidFill>
              </a:rPr>
              <a:t>. </a:t>
            </a:r>
          </a:p>
          <a:p>
            <a:r>
              <a:rPr lang="en-US" baseline="0" dirty="0" smtClean="0"/>
              <a:t>To read from a DRAM chip, the data is first accessed from the </a:t>
            </a:r>
            <a:r>
              <a:rPr lang="en-US" baseline="0" dirty="0" err="1" smtClean="0"/>
              <a:t>subarray</a:t>
            </a:r>
            <a:r>
              <a:rPr lang="en-US" baseline="0" dirty="0" smtClean="0"/>
              <a:t> and then the data is transferred over the channel by the I/O circuitry. </a:t>
            </a:r>
          </a:p>
          <a:p>
            <a:r>
              <a:rPr lang="en-US" baseline="0" dirty="0" smtClean="0">
                <a:solidFill>
                  <a:srgbClr val="FFFFFF"/>
                </a:solidFill>
              </a:rPr>
              <a:t>So, the DRAM latency is the sum of the </a:t>
            </a:r>
            <a:r>
              <a:rPr lang="en-US" baseline="0" dirty="0" err="1" smtClean="0">
                <a:solidFill>
                  <a:srgbClr val="FFFFFF"/>
                </a:solidFill>
              </a:rPr>
              <a:t>subarray</a:t>
            </a:r>
            <a:r>
              <a:rPr lang="en-US" baseline="0" dirty="0" smtClean="0">
                <a:solidFill>
                  <a:srgbClr val="FFFFFF"/>
                </a:solidFill>
              </a:rPr>
              <a:t> latency and the I/O latency. </a:t>
            </a:r>
          </a:p>
          <a:p>
            <a:r>
              <a:rPr lang="en-US" baseline="0" dirty="0" smtClean="0"/>
              <a:t>We observed that the </a:t>
            </a:r>
            <a:r>
              <a:rPr lang="en-US" baseline="0" dirty="0" err="1" smtClean="0"/>
              <a:t>subarray</a:t>
            </a:r>
            <a:r>
              <a:rPr lang="en-US" baseline="0" dirty="0" smtClean="0"/>
              <a:t> latency is much higher than the I/O latency.</a:t>
            </a:r>
          </a:p>
          <a:p>
            <a:r>
              <a:rPr lang="en-US" baseline="0" dirty="0" smtClean="0">
                <a:solidFill>
                  <a:srgbClr val="FFFFFF"/>
                </a:solidFill>
              </a:rPr>
              <a:t>As a result, </a:t>
            </a:r>
            <a:r>
              <a:rPr lang="en-US" baseline="0" dirty="0" err="1" smtClean="0">
                <a:solidFill>
                  <a:srgbClr val="FFFFFF"/>
                </a:solidFill>
              </a:rPr>
              <a:t>subarray</a:t>
            </a:r>
            <a:r>
              <a:rPr lang="en-US" baseline="0" dirty="0" smtClean="0">
                <a:solidFill>
                  <a:srgbClr val="FFFFFF"/>
                </a:solidFill>
              </a:rPr>
              <a:t> is the dominant source of the DRAM latency as we explained in the paper.</a:t>
            </a:r>
            <a:endParaRPr lang="en-US" dirty="0"/>
          </a:p>
        </p:txBody>
      </p:sp>
      <p:sp>
        <p:nvSpPr>
          <p:cNvPr id="4" name="Slide Number Placeholder 3"/>
          <p:cNvSpPr>
            <a:spLocks noGrp="1"/>
          </p:cNvSpPr>
          <p:nvPr>
            <p:ph type="sldNum" sz="quarter" idx="10"/>
          </p:nvPr>
        </p:nvSpPr>
        <p:spPr/>
        <p:txBody>
          <a:bodyPr/>
          <a:lstStyle/>
          <a:p>
            <a:fld id="{80F03180-34AC-4716-85F0-B91B63342E95}" type="slidenum">
              <a:rPr lang="en-US" smtClean="0">
                <a:solidFill>
                  <a:prstClr val="black"/>
                </a:solidFill>
                <a:latin typeface="Calibri"/>
              </a:rPr>
              <a:pPr/>
              <a:t>180</a:t>
            </a:fld>
            <a:endParaRPr lang="en-US">
              <a:solidFill>
                <a:prstClr val="black"/>
              </a:solidFill>
              <a:latin typeface="Calibri"/>
            </a:endParaRPr>
          </a:p>
        </p:txBody>
      </p:sp>
    </p:spTree>
    <p:extLst>
      <p:ext uri="{BB962C8B-B14F-4D97-AF65-F5344CB8AC3E}">
        <p14:creationId xmlns:p14="http://schemas.microsoft.com/office/powerpoint/2010/main" val="3777555536"/>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aseline="0" dirty="0" smtClean="0"/>
              <a:t>The cell’s capacitor is small and can store only a small amount of charge. </a:t>
            </a:r>
          </a:p>
          <a:p>
            <a:r>
              <a:rPr lang="en-US" baseline="0" dirty="0" smtClean="0"/>
              <a:t>That is why a </a:t>
            </a:r>
            <a:r>
              <a:rPr lang="en-US" baseline="0" dirty="0" err="1" smtClean="0"/>
              <a:t>subarray</a:t>
            </a:r>
            <a:r>
              <a:rPr lang="en-US" baseline="0" dirty="0" smtClean="0"/>
              <a:t> also has sense-amplifiers, which are specialized circuits that can detect the small amount of charge. </a:t>
            </a:r>
          </a:p>
          <a:p>
            <a:endParaRPr lang="en-US" baseline="0" dirty="0" smtClean="0"/>
          </a:p>
          <a:p>
            <a:r>
              <a:rPr lang="en-US" baseline="0" dirty="0" smtClean="0"/>
              <a:t>Unfortunately, a sense-amplifier size is about *100* times the cell size. </a:t>
            </a:r>
          </a:p>
          <a:p>
            <a:r>
              <a:rPr lang="en-US" baseline="0" dirty="0" smtClean="0"/>
              <a:t>So, to amortize the area of the sense-amplifiers, </a:t>
            </a:r>
          </a:p>
          <a:p>
            <a:r>
              <a:rPr lang="en-US" baseline="0" dirty="0" smtClean="0"/>
              <a:t>hundreds of cells share the same sense-amplifier through a long </a:t>
            </a:r>
            <a:r>
              <a:rPr lang="en-US" baseline="0" dirty="0" err="1" smtClean="0"/>
              <a:t>bitline</a:t>
            </a:r>
            <a:r>
              <a:rPr lang="en-US" baseline="0" dirty="0" smtClean="0"/>
              <a:t>. </a:t>
            </a:r>
          </a:p>
          <a:p>
            <a:endParaRPr lang="en-US" baseline="0" dirty="0" smtClean="0"/>
          </a:p>
          <a:p>
            <a:r>
              <a:rPr lang="en-US" baseline="0" dirty="0" smtClean="0"/>
              <a:t>However, a long </a:t>
            </a:r>
            <a:r>
              <a:rPr lang="en-US" baseline="0" dirty="0" err="1" smtClean="0"/>
              <a:t>bitline</a:t>
            </a:r>
            <a:r>
              <a:rPr lang="en-US" baseline="0" dirty="0" smtClean="0"/>
              <a:t> has a large capacitance that increases latency and power consumption. </a:t>
            </a:r>
          </a:p>
          <a:p>
            <a:r>
              <a:rPr lang="en-US" baseline="0" dirty="0" smtClean="0"/>
              <a:t>Therefore, the long </a:t>
            </a:r>
            <a:r>
              <a:rPr lang="en-US" baseline="0" dirty="0" err="1" smtClean="0"/>
              <a:t>bitline</a:t>
            </a:r>
            <a:r>
              <a:rPr lang="en-US" baseline="0" dirty="0" smtClean="0"/>
              <a:t> is one of the dominant sources of high latency and high power consumption.</a:t>
            </a:r>
          </a:p>
          <a:p>
            <a:endParaRPr lang="en-US" baseline="0" dirty="0" smtClean="0"/>
          </a:p>
          <a:p>
            <a:r>
              <a:rPr lang="en-US" baseline="0" dirty="0" smtClean="0"/>
              <a:t>To understand why the </a:t>
            </a:r>
            <a:r>
              <a:rPr lang="en-US" baseline="0" dirty="0" err="1" smtClean="0"/>
              <a:t>subarray</a:t>
            </a:r>
            <a:r>
              <a:rPr lang="en-US" baseline="0" dirty="0" smtClean="0"/>
              <a:t> is so slow, </a:t>
            </a:r>
          </a:p>
          <a:p>
            <a:r>
              <a:rPr lang="en-US" baseline="0" dirty="0" smtClean="0"/>
              <a:t>let me take a look at the </a:t>
            </a:r>
            <a:r>
              <a:rPr lang="en-US" baseline="0" dirty="0" err="1" smtClean="0"/>
              <a:t>subarray</a:t>
            </a:r>
            <a:r>
              <a:rPr lang="en-US" baseline="0" dirty="0" smtClean="0"/>
              <a:t> organization.</a:t>
            </a:r>
          </a:p>
          <a:p>
            <a:endParaRPr lang="en-US" baseline="0" dirty="0" smtClean="0"/>
          </a:p>
        </p:txBody>
      </p:sp>
      <p:sp>
        <p:nvSpPr>
          <p:cNvPr id="4" name="Slide Number Placeholder 3"/>
          <p:cNvSpPr>
            <a:spLocks noGrp="1"/>
          </p:cNvSpPr>
          <p:nvPr>
            <p:ph type="sldNum" sz="quarter" idx="10"/>
          </p:nvPr>
        </p:nvSpPr>
        <p:spPr/>
        <p:txBody>
          <a:bodyPr/>
          <a:lstStyle/>
          <a:p>
            <a:fld id="{80F03180-34AC-4716-85F0-B91B63342E95}" type="slidenum">
              <a:rPr lang="en-US" smtClean="0">
                <a:solidFill>
                  <a:prstClr val="black"/>
                </a:solidFill>
                <a:latin typeface="Calibri"/>
              </a:rPr>
              <a:pPr/>
              <a:t>181</a:t>
            </a:fld>
            <a:endParaRPr lang="en-US">
              <a:solidFill>
                <a:prstClr val="black"/>
              </a:solidFill>
              <a:latin typeface="Calibri"/>
            </a:endParaRPr>
          </a:p>
        </p:txBody>
      </p:sp>
    </p:spTree>
    <p:extLst>
      <p:ext uri="{BB962C8B-B14F-4D97-AF65-F5344CB8AC3E}">
        <p14:creationId xmlns:p14="http://schemas.microsoft.com/office/powerpoint/2010/main" val="3777555536"/>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aseline="0" dirty="0" smtClean="0"/>
              <a:t>A naïve way to reduce the DRAM latency is to have short </a:t>
            </a:r>
            <a:r>
              <a:rPr lang="en-US" baseline="0" dirty="0" err="1" smtClean="0"/>
              <a:t>bitlines</a:t>
            </a:r>
            <a:r>
              <a:rPr lang="en-US" baseline="0" dirty="0" smtClean="0"/>
              <a:t> that have lower latency.</a:t>
            </a:r>
          </a:p>
          <a:p>
            <a:r>
              <a:rPr lang="en-US" baseline="0" dirty="0" smtClean="0"/>
              <a:t>Unfortunately, short </a:t>
            </a:r>
            <a:r>
              <a:rPr lang="en-US" baseline="0" dirty="0" err="1" smtClean="0"/>
              <a:t>bitlines</a:t>
            </a:r>
            <a:r>
              <a:rPr lang="en-US" baseline="0" dirty="0" smtClean="0"/>
              <a:t> significantly increase the DRAM area.</a:t>
            </a:r>
          </a:p>
          <a:p>
            <a:r>
              <a:rPr lang="en-US" baseline="0" dirty="0" smtClean="0"/>
              <a:t>Therefore, the </a:t>
            </a:r>
            <a:r>
              <a:rPr lang="en-US" baseline="0" dirty="0" err="1" smtClean="0"/>
              <a:t>bitline</a:t>
            </a:r>
            <a:r>
              <a:rPr lang="en-US" baseline="0" dirty="0" smtClean="0"/>
              <a:t> length exposes an important trade-off between area and latency.</a:t>
            </a:r>
          </a:p>
          <a:p>
            <a:endParaRPr lang="en-US" baseline="0" dirty="0" smtClean="0"/>
          </a:p>
        </p:txBody>
      </p:sp>
      <p:sp>
        <p:nvSpPr>
          <p:cNvPr id="4" name="Slide Number Placeholder 3"/>
          <p:cNvSpPr>
            <a:spLocks noGrp="1"/>
          </p:cNvSpPr>
          <p:nvPr>
            <p:ph type="sldNum" sz="quarter" idx="10"/>
          </p:nvPr>
        </p:nvSpPr>
        <p:spPr/>
        <p:txBody>
          <a:bodyPr/>
          <a:lstStyle/>
          <a:p>
            <a:fld id="{80F03180-34AC-4716-85F0-B91B63342E95}" type="slidenum">
              <a:rPr lang="en-US" smtClean="0">
                <a:solidFill>
                  <a:prstClr val="black"/>
                </a:solidFill>
                <a:latin typeface="Calibri"/>
              </a:rPr>
              <a:pPr/>
              <a:t>182</a:t>
            </a:fld>
            <a:endParaRPr lang="en-US">
              <a:solidFill>
                <a:prstClr val="black"/>
              </a:solidFill>
              <a:latin typeface="Calibri"/>
            </a:endParaRPr>
          </a:p>
        </p:txBody>
      </p:sp>
    </p:spTree>
    <p:extLst>
      <p:ext uri="{BB962C8B-B14F-4D97-AF65-F5344CB8AC3E}">
        <p14:creationId xmlns:p14="http://schemas.microsoft.com/office/powerpoint/2010/main" val="3777555536"/>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We demonstrate the</a:t>
            </a:r>
            <a:r>
              <a:rPr lang="en-US" baseline="0" dirty="0" smtClean="0"/>
              <a:t> errors on multiple x86 systems. </a:t>
            </a:r>
            <a:r>
              <a:rPr lang="en-US" dirty="0" smtClean="0"/>
              <a:t>Shown to the bottom-left is a</a:t>
            </a:r>
            <a:r>
              <a:rPr lang="en-US" baseline="0" dirty="0" smtClean="0"/>
              <a:t> “disturbance kernel”. When executed, it forces two rows to be opened and closed one after the other – over and over again. Consequently</a:t>
            </a:r>
            <a:r>
              <a:rPr lang="en-US" dirty="0" smtClean="0"/>
              <a:t>, it induces many errors in the module.</a:t>
            </a:r>
          </a:p>
        </p:txBody>
      </p:sp>
      <p:sp>
        <p:nvSpPr>
          <p:cNvPr id="4" name="Slide Number Placeholder 3"/>
          <p:cNvSpPr>
            <a:spLocks noGrp="1"/>
          </p:cNvSpPr>
          <p:nvPr>
            <p:ph type="sldNum" sz="quarter" idx="10"/>
          </p:nvPr>
        </p:nvSpPr>
        <p:spPr/>
        <p:txBody>
          <a:bodyPr/>
          <a:lstStyle/>
          <a:p>
            <a:fld id="{C8AAB90D-FD29-4A5F-A91F-CD65CF7CAC8F}" type="slidenum">
              <a:rPr lang="en-US" smtClean="0">
                <a:solidFill>
                  <a:prstClr val="black"/>
                </a:solidFill>
                <a:latin typeface="Calibri"/>
              </a:rPr>
              <a:pPr/>
              <a:t>16</a:t>
            </a:fld>
            <a:endParaRPr lang="en-US">
              <a:solidFill>
                <a:prstClr val="black"/>
              </a:solidFill>
              <a:latin typeface="Calibri"/>
            </a:endParaRPr>
          </a:p>
        </p:txBody>
      </p:sp>
    </p:spTree>
    <p:extLst>
      <p:ext uri="{BB962C8B-B14F-4D97-AF65-F5344CB8AC3E}">
        <p14:creationId xmlns:p14="http://schemas.microsoft.com/office/powerpoint/2010/main" val="2350600133"/>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aseline="0" dirty="0" smtClean="0"/>
              <a:t>This figure shows the trade-off between DRAM area and latency as we change the </a:t>
            </a:r>
            <a:r>
              <a:rPr lang="en-US" baseline="0" dirty="0" err="1" smtClean="0"/>
              <a:t>bitline</a:t>
            </a:r>
            <a:r>
              <a:rPr lang="en-US" baseline="0" dirty="0" smtClean="0"/>
              <a:t> length.</a:t>
            </a:r>
          </a:p>
          <a:p>
            <a:r>
              <a:rPr lang="en-US" baseline="0" dirty="0" smtClean="0"/>
              <a:t>Y-axis is the normalized DRAM area compared to a DRAM using 512 cells/</a:t>
            </a:r>
            <a:r>
              <a:rPr lang="en-US" baseline="0" dirty="0" err="1" smtClean="0"/>
              <a:t>bitline</a:t>
            </a:r>
            <a:r>
              <a:rPr lang="en-US" baseline="0" dirty="0" smtClean="0"/>
              <a:t>. A lower value is cheaper.</a:t>
            </a:r>
          </a:p>
          <a:p>
            <a:r>
              <a:rPr lang="en-US" baseline="0" dirty="0" smtClean="0"/>
              <a:t>X-axis shows the latency in terms of </a:t>
            </a:r>
            <a:r>
              <a:rPr lang="en-US" baseline="0" dirty="0" err="1" smtClean="0"/>
              <a:t>tRC</a:t>
            </a:r>
            <a:r>
              <a:rPr lang="en-US" baseline="0" dirty="0" smtClean="0"/>
              <a:t>, an important DRAM timing constraint. A lower value is faster.</a:t>
            </a:r>
          </a:p>
          <a:p>
            <a:endParaRPr lang="en-US" baseline="0" dirty="0" smtClean="0"/>
          </a:p>
          <a:p>
            <a:r>
              <a:rPr lang="en-US" baseline="0" dirty="0" smtClean="0"/>
              <a:t>Commodity DRAM chips use long </a:t>
            </a:r>
            <a:r>
              <a:rPr lang="en-US" baseline="0" dirty="0" err="1" smtClean="0"/>
              <a:t>bitlines</a:t>
            </a:r>
            <a:r>
              <a:rPr lang="en-US" baseline="0" dirty="0" smtClean="0"/>
              <a:t> to minimize area cost. On the other hand, shorter </a:t>
            </a:r>
            <a:r>
              <a:rPr lang="en-US" baseline="0" dirty="0" err="1" smtClean="0"/>
              <a:t>bitlines</a:t>
            </a:r>
            <a:r>
              <a:rPr lang="en-US" baseline="0" dirty="0" smtClean="0"/>
              <a:t> achieve lower latency at higher cost. </a:t>
            </a:r>
          </a:p>
          <a:p>
            <a:pPr defTabSz="931774">
              <a:defRPr/>
            </a:pPr>
            <a:r>
              <a:rPr lang="en-US" baseline="0" dirty="0" smtClean="0"/>
              <a:t>Our goal is to achieve the best of both worlds: low latency and low area cost.</a:t>
            </a:r>
          </a:p>
        </p:txBody>
      </p:sp>
      <p:sp>
        <p:nvSpPr>
          <p:cNvPr id="4" name="Slide Number Placeholder 3"/>
          <p:cNvSpPr>
            <a:spLocks noGrp="1"/>
          </p:cNvSpPr>
          <p:nvPr>
            <p:ph type="sldNum" sz="quarter" idx="10"/>
          </p:nvPr>
        </p:nvSpPr>
        <p:spPr/>
        <p:txBody>
          <a:bodyPr/>
          <a:lstStyle/>
          <a:p>
            <a:fld id="{80F03180-34AC-4716-85F0-B91B63342E95}" type="slidenum">
              <a:rPr lang="en-US" smtClean="0">
                <a:solidFill>
                  <a:prstClr val="black"/>
                </a:solidFill>
                <a:latin typeface="Calibri"/>
              </a:rPr>
              <a:pPr/>
              <a:t>183</a:t>
            </a:fld>
            <a:endParaRPr lang="en-US">
              <a:solidFill>
                <a:prstClr val="black"/>
              </a:solidFill>
              <a:latin typeface="Calibri"/>
            </a:endParaRPr>
          </a:p>
        </p:txBody>
      </p:sp>
    </p:spTree>
    <p:extLst>
      <p:ext uri="{BB962C8B-B14F-4D97-AF65-F5344CB8AC3E}">
        <p14:creationId xmlns:p14="http://schemas.microsoft.com/office/powerpoint/2010/main" val="3777555536"/>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aseline="0" dirty="0" smtClean="0"/>
              <a:t>To sum up, both long and short </a:t>
            </a:r>
            <a:r>
              <a:rPr lang="en-US" baseline="0" dirty="0" err="1" smtClean="0"/>
              <a:t>bitline</a:t>
            </a:r>
            <a:r>
              <a:rPr lang="en-US" baseline="0" dirty="0" smtClean="0"/>
              <a:t> do not achieve small area and low latency. </a:t>
            </a:r>
          </a:p>
          <a:p>
            <a:r>
              <a:rPr lang="en-US" baseline="0" dirty="0" smtClean="0"/>
              <a:t>Long </a:t>
            </a:r>
            <a:r>
              <a:rPr lang="en-US" baseline="0" dirty="0" err="1" smtClean="0"/>
              <a:t>bitline</a:t>
            </a:r>
            <a:r>
              <a:rPr lang="en-US" baseline="0" dirty="0" smtClean="0"/>
              <a:t> has small area but has high latency while short </a:t>
            </a:r>
            <a:r>
              <a:rPr lang="en-US" baseline="0" dirty="0" err="1" smtClean="0"/>
              <a:t>bitline</a:t>
            </a:r>
            <a:r>
              <a:rPr lang="en-US" baseline="0" dirty="0" smtClean="0"/>
              <a:t> has low latency but has large area.</a:t>
            </a:r>
          </a:p>
          <a:p>
            <a:endParaRPr lang="en-US" baseline="0" dirty="0" smtClean="0"/>
          </a:p>
          <a:p>
            <a:r>
              <a:rPr lang="en-US" baseline="0" dirty="0" smtClean="0"/>
              <a:t>To achieve the best of both worlds, we first start from long </a:t>
            </a:r>
            <a:r>
              <a:rPr lang="en-US" baseline="0" dirty="0" err="1" smtClean="0"/>
              <a:t>bitline</a:t>
            </a:r>
            <a:r>
              <a:rPr lang="en-US" baseline="0" dirty="0" smtClean="0"/>
              <a:t>, which has small area. </a:t>
            </a:r>
          </a:p>
          <a:p>
            <a:r>
              <a:rPr lang="en-US" baseline="0" dirty="0" smtClean="0"/>
              <a:t>After that, to achieve the low latency of short </a:t>
            </a:r>
            <a:r>
              <a:rPr lang="en-US" baseline="0" dirty="0" err="1" smtClean="0"/>
              <a:t>bitline</a:t>
            </a:r>
            <a:r>
              <a:rPr lang="en-US" baseline="0" dirty="0" smtClean="0"/>
              <a:t>, we divide the long </a:t>
            </a:r>
            <a:r>
              <a:rPr lang="en-US" baseline="0" dirty="0" err="1" smtClean="0"/>
              <a:t>bitline</a:t>
            </a:r>
            <a:r>
              <a:rPr lang="en-US" baseline="0" dirty="0" smtClean="0"/>
              <a:t> into two smaller segments. </a:t>
            </a:r>
          </a:p>
          <a:p>
            <a:r>
              <a:rPr lang="en-US" baseline="0" dirty="0" smtClean="0"/>
              <a:t>The </a:t>
            </a:r>
            <a:r>
              <a:rPr lang="en-US" baseline="0" dirty="0" err="1" smtClean="0"/>
              <a:t>bitline</a:t>
            </a:r>
            <a:r>
              <a:rPr lang="en-US" baseline="0" dirty="0" smtClean="0"/>
              <a:t> length of the segment nearby the sense-amplifier is same as the length of short </a:t>
            </a:r>
            <a:r>
              <a:rPr lang="en-US" baseline="0" dirty="0" err="1" smtClean="0"/>
              <a:t>bitline</a:t>
            </a:r>
            <a:r>
              <a:rPr lang="en-US" baseline="0" dirty="0" smtClean="0"/>
              <a:t>. </a:t>
            </a:r>
          </a:p>
          <a:p>
            <a:r>
              <a:rPr lang="en-US" baseline="0" dirty="0" smtClean="0"/>
              <a:t>Therefore, the latency of the segment is as low as the latency of the short </a:t>
            </a:r>
            <a:r>
              <a:rPr lang="en-US" baseline="0" dirty="0" err="1" smtClean="0"/>
              <a:t>bitline</a:t>
            </a:r>
            <a:r>
              <a:rPr lang="en-US" baseline="0" dirty="0" smtClean="0"/>
              <a:t>. </a:t>
            </a:r>
          </a:p>
          <a:p>
            <a:r>
              <a:rPr lang="en-US" baseline="0" dirty="0" smtClean="0"/>
              <a:t>To isolate this fast segment from the other segment, we add isolation transistors that selectively connect the two segments. </a:t>
            </a:r>
          </a:p>
          <a:p>
            <a:endParaRPr lang="en-US" baseline="0" dirty="0" smtClean="0"/>
          </a:p>
        </p:txBody>
      </p:sp>
      <p:sp>
        <p:nvSpPr>
          <p:cNvPr id="4" name="Slide Number Placeholder 3"/>
          <p:cNvSpPr>
            <a:spLocks noGrp="1"/>
          </p:cNvSpPr>
          <p:nvPr>
            <p:ph type="sldNum" sz="quarter" idx="10"/>
          </p:nvPr>
        </p:nvSpPr>
        <p:spPr/>
        <p:txBody>
          <a:bodyPr/>
          <a:lstStyle/>
          <a:p>
            <a:fld id="{80F03180-34AC-4716-85F0-B91B63342E95}" type="slidenum">
              <a:rPr lang="en-US" smtClean="0">
                <a:solidFill>
                  <a:prstClr val="black"/>
                </a:solidFill>
                <a:latin typeface="Calibri"/>
              </a:rPr>
              <a:pPr/>
              <a:t>184</a:t>
            </a:fld>
            <a:endParaRPr lang="en-US">
              <a:solidFill>
                <a:prstClr val="black"/>
              </a:solidFill>
              <a:latin typeface="Calibri"/>
            </a:endParaRPr>
          </a:p>
        </p:txBody>
      </p:sp>
    </p:spTree>
    <p:extLst>
      <p:ext uri="{BB962C8B-B14F-4D97-AF65-F5344CB8AC3E}">
        <p14:creationId xmlns:p14="http://schemas.microsoft.com/office/powerpoint/2010/main" val="3777555536"/>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aseline="0" dirty="0" smtClean="0"/>
              <a:t>This way, our proposed approach achieves small area and low latency.</a:t>
            </a:r>
          </a:p>
          <a:p>
            <a:r>
              <a:rPr lang="en-US" baseline="0" dirty="0" smtClean="0"/>
              <a:t>We call this new DRAM architecture as Tiered-Latency DRAM</a:t>
            </a:r>
          </a:p>
        </p:txBody>
      </p:sp>
      <p:sp>
        <p:nvSpPr>
          <p:cNvPr id="4" name="Slide Number Placeholder 3"/>
          <p:cNvSpPr>
            <a:spLocks noGrp="1"/>
          </p:cNvSpPr>
          <p:nvPr>
            <p:ph type="sldNum" sz="quarter" idx="10"/>
          </p:nvPr>
        </p:nvSpPr>
        <p:spPr/>
        <p:txBody>
          <a:bodyPr/>
          <a:lstStyle/>
          <a:p>
            <a:fld id="{80F03180-34AC-4716-85F0-B91B63342E95}" type="slidenum">
              <a:rPr lang="en-US" smtClean="0">
                <a:solidFill>
                  <a:prstClr val="black"/>
                </a:solidFill>
                <a:latin typeface="Calibri"/>
              </a:rPr>
              <a:pPr/>
              <a:t>185</a:t>
            </a:fld>
            <a:endParaRPr lang="en-US">
              <a:solidFill>
                <a:prstClr val="black"/>
              </a:solidFill>
              <a:latin typeface="Calibri"/>
            </a:endParaRPr>
          </a:p>
        </p:txBody>
      </p:sp>
    </p:spTree>
    <p:extLst>
      <p:ext uri="{BB962C8B-B14F-4D97-AF65-F5344CB8AC3E}">
        <p14:creationId xmlns:p14="http://schemas.microsoft.com/office/powerpoint/2010/main" val="3777555536"/>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aseline="0" dirty="0" smtClean="0"/>
              <a:t>This figure compares the latency.</a:t>
            </a:r>
          </a:p>
          <a:p>
            <a:r>
              <a:rPr lang="en-US" baseline="0" dirty="0" smtClean="0"/>
              <a:t>Y-axis is normalized latency. </a:t>
            </a:r>
          </a:p>
          <a:p>
            <a:r>
              <a:rPr lang="en-US" baseline="0" dirty="0" smtClean="0"/>
              <a:t>Compared to commodity DRAM, TL-DRAM’s near segment has 56% lower latency, while the far segment has 23% higher latency.</a:t>
            </a:r>
          </a:p>
          <a:p>
            <a:r>
              <a:rPr lang="en-US" baseline="0" dirty="0" smtClean="0"/>
              <a:t> </a:t>
            </a:r>
          </a:p>
          <a:p>
            <a:r>
              <a:rPr lang="en-US" baseline="0" dirty="0" smtClean="0"/>
              <a:t>The right figure compares the power.</a:t>
            </a:r>
          </a:p>
          <a:p>
            <a:r>
              <a:rPr lang="en-US" baseline="0" dirty="0" smtClean="0"/>
              <a:t>Y-axis is normalized power.</a:t>
            </a:r>
          </a:p>
          <a:p>
            <a:r>
              <a:rPr lang="en-US" baseline="0" dirty="0" smtClean="0"/>
              <a:t>Compared to commodity DRAM, TL-DRAM’s near segment has 51% lower power consumption and the far segment has 49% higher power consumption. </a:t>
            </a:r>
          </a:p>
          <a:p>
            <a:endParaRPr lang="en-US" baseline="0" dirty="0" smtClean="0"/>
          </a:p>
          <a:p>
            <a:r>
              <a:rPr lang="en-US" baseline="0" dirty="0" smtClean="0"/>
              <a:t>Lastly, mainly due to the isolation transistor, Tiered-latency DRAM increases the die-size by about 3%.</a:t>
            </a:r>
          </a:p>
          <a:p>
            <a:endParaRPr lang="en-US" baseline="0" dirty="0" smtClean="0"/>
          </a:p>
        </p:txBody>
      </p:sp>
      <p:sp>
        <p:nvSpPr>
          <p:cNvPr id="4" name="Slide Number Placeholder 3"/>
          <p:cNvSpPr>
            <a:spLocks noGrp="1"/>
          </p:cNvSpPr>
          <p:nvPr>
            <p:ph type="sldNum" sz="quarter" idx="10"/>
          </p:nvPr>
        </p:nvSpPr>
        <p:spPr/>
        <p:txBody>
          <a:bodyPr/>
          <a:lstStyle/>
          <a:p>
            <a:fld id="{80F03180-34AC-4716-85F0-B91B63342E95}" type="slidenum">
              <a:rPr lang="en-US" smtClean="0">
                <a:solidFill>
                  <a:prstClr val="black"/>
                </a:solidFill>
                <a:latin typeface="Calibri"/>
              </a:rPr>
              <a:pPr/>
              <a:t>186</a:t>
            </a:fld>
            <a:endParaRPr lang="en-US">
              <a:solidFill>
                <a:prstClr val="black"/>
              </a:solidFill>
              <a:latin typeface="Calibri"/>
            </a:endParaRPr>
          </a:p>
        </p:txBody>
      </p:sp>
    </p:spTree>
    <p:extLst>
      <p:ext uri="{BB962C8B-B14F-4D97-AF65-F5344CB8AC3E}">
        <p14:creationId xmlns:p14="http://schemas.microsoft.com/office/powerpoint/2010/main" val="3777555536"/>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aseline="0" dirty="0" smtClean="0"/>
              <a:t>Again, the figure shows the trade-off between area and latency in existing DRAM. </a:t>
            </a:r>
          </a:p>
          <a:p>
            <a:endParaRPr lang="en-US" baseline="0" dirty="0" smtClean="0"/>
          </a:p>
          <a:p>
            <a:r>
              <a:rPr lang="en-US" baseline="0" dirty="0" smtClean="0"/>
              <a:t>Unlike existing DRAM, TL-DRAM achieves low latency using the near segment while increasing the area by only 3%. </a:t>
            </a:r>
          </a:p>
          <a:p>
            <a:endParaRPr lang="en-US" baseline="0" dirty="0" smtClean="0"/>
          </a:p>
          <a:p>
            <a:r>
              <a:rPr lang="en-US" baseline="0" dirty="0" smtClean="0"/>
              <a:t>Although the far segment has higher latency than commodity DRAM, we show that efficient use of the near segment enables TL-DRAM to achieve high system performance.</a:t>
            </a:r>
          </a:p>
        </p:txBody>
      </p:sp>
      <p:sp>
        <p:nvSpPr>
          <p:cNvPr id="4" name="Slide Number Placeholder 3"/>
          <p:cNvSpPr>
            <a:spLocks noGrp="1"/>
          </p:cNvSpPr>
          <p:nvPr>
            <p:ph type="sldNum" sz="quarter" idx="10"/>
          </p:nvPr>
        </p:nvSpPr>
        <p:spPr/>
        <p:txBody>
          <a:bodyPr/>
          <a:lstStyle/>
          <a:p>
            <a:fld id="{80F03180-34AC-4716-85F0-B91B63342E95}" type="slidenum">
              <a:rPr lang="en-US" smtClean="0">
                <a:solidFill>
                  <a:prstClr val="black"/>
                </a:solidFill>
                <a:latin typeface="Calibri"/>
              </a:rPr>
              <a:pPr/>
              <a:t>187</a:t>
            </a:fld>
            <a:endParaRPr lang="en-US">
              <a:solidFill>
                <a:prstClr val="black"/>
              </a:solidFill>
              <a:latin typeface="Calibri"/>
            </a:endParaRPr>
          </a:p>
        </p:txBody>
      </p:sp>
    </p:spTree>
    <p:extLst>
      <p:ext uri="{BB962C8B-B14F-4D97-AF65-F5344CB8AC3E}">
        <p14:creationId xmlns:p14="http://schemas.microsoft.com/office/powerpoint/2010/main" val="3777555536"/>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There are multiple ways to leverage the TL-DRAM</a:t>
            </a:r>
            <a:r>
              <a:rPr lang="en-US" baseline="0" dirty="0" smtClean="0"/>
              <a:t> substrate by hardware or software.</a:t>
            </a:r>
          </a:p>
          <a:p>
            <a:endParaRPr lang="en-US" baseline="0" dirty="0" smtClean="0"/>
          </a:p>
          <a:p>
            <a:r>
              <a:rPr lang="en-US" baseline="0" dirty="0" smtClean="0"/>
              <a:t>In this slide, I describe many such ways.</a:t>
            </a:r>
          </a:p>
          <a:p>
            <a:r>
              <a:rPr lang="en-US" baseline="0" dirty="0" smtClean="0"/>
              <a:t>First, the near segment can be used as a hardware-managed inclusive cache to the far segment.</a:t>
            </a:r>
          </a:p>
          <a:p>
            <a:r>
              <a:rPr lang="en-US" baseline="0" dirty="0" smtClean="0"/>
              <a:t>Second, the near segment can be used as a hardware-managed exclusive cache to the far segment.</a:t>
            </a:r>
          </a:p>
          <a:p>
            <a:r>
              <a:rPr lang="en-US" baseline="0" dirty="0" smtClean="0"/>
              <a:t>Third, the operating system can intelligently allocate frequently-accessed pages to the near segment.</a:t>
            </a:r>
          </a:p>
          <a:p>
            <a:r>
              <a:rPr lang="en-US" baseline="0" dirty="0" smtClean="0"/>
              <a:t>Forth mechanism is to simple replace DRAM with TL-DRAM without any near segment handling</a:t>
            </a:r>
          </a:p>
          <a:p>
            <a:endParaRPr lang="en-US" baseline="0" dirty="0" smtClean="0"/>
          </a:p>
          <a:p>
            <a:r>
              <a:rPr lang="en-US" baseline="0" dirty="0" smtClean="0"/>
              <a:t>While our paper provides detailed explanations and evaluations of first three mechanism, </a:t>
            </a:r>
          </a:p>
          <a:p>
            <a:r>
              <a:rPr lang="en-US" baseline="0" dirty="0" smtClean="0"/>
              <a:t>in this talk, we will focus on the first approach, which is to use the near segment as a hardware managed cache for the far segment.</a:t>
            </a:r>
            <a:endParaRPr lang="en-US" dirty="0" smtClean="0"/>
          </a:p>
          <a:p>
            <a:endParaRPr lang="en-US" dirty="0"/>
          </a:p>
        </p:txBody>
      </p:sp>
      <p:sp>
        <p:nvSpPr>
          <p:cNvPr id="4" name="Slide Number Placeholder 3"/>
          <p:cNvSpPr>
            <a:spLocks noGrp="1"/>
          </p:cNvSpPr>
          <p:nvPr>
            <p:ph type="sldNum" sz="quarter" idx="10"/>
          </p:nvPr>
        </p:nvSpPr>
        <p:spPr/>
        <p:txBody>
          <a:bodyPr/>
          <a:lstStyle/>
          <a:p>
            <a:fld id="{80F03180-34AC-4716-85F0-B91B63342E95}" type="slidenum">
              <a:rPr lang="en-US" smtClean="0">
                <a:solidFill>
                  <a:prstClr val="black"/>
                </a:solidFill>
                <a:latin typeface="Calibri"/>
              </a:rPr>
              <a:pPr/>
              <a:t>188</a:t>
            </a:fld>
            <a:endParaRPr lang="en-US">
              <a:solidFill>
                <a:prstClr val="black"/>
              </a:solidFill>
              <a:latin typeface="Calibri"/>
            </a:endParaRPr>
          </a:p>
        </p:txBody>
      </p:sp>
    </p:spTree>
    <p:extLst>
      <p:ext uri="{BB962C8B-B14F-4D97-AF65-F5344CB8AC3E}">
        <p14:creationId xmlns:p14="http://schemas.microsoft.com/office/powerpoint/2010/main" val="3777555536"/>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This figure</a:t>
            </a:r>
            <a:r>
              <a:rPr lang="en-US" baseline="0" dirty="0" smtClean="0"/>
              <a:t> shows the IPC improvement of our three caching mechanisms over commodity DRAM. </a:t>
            </a:r>
          </a:p>
          <a:p>
            <a:r>
              <a:rPr lang="en-US" baseline="0" dirty="0" smtClean="0"/>
              <a:t>All of them improve performance and benefit-based caching shows maximum performance improvement by 12.7%.</a:t>
            </a:r>
          </a:p>
          <a:p>
            <a:endParaRPr lang="en-US" baseline="0" dirty="0" smtClean="0"/>
          </a:p>
          <a:p>
            <a:r>
              <a:rPr lang="en-US" baseline="0" dirty="0" smtClean="0"/>
              <a:t>The right figure shows the normalized power reduction of our three caching mechanisms over commodity DRAM.</a:t>
            </a:r>
          </a:p>
          <a:p>
            <a:r>
              <a:rPr lang="en-US" baseline="0" dirty="0" smtClean="0"/>
              <a:t> All of them reduce power consumption and benefit-based caching shows maximum power reduction by 23%.</a:t>
            </a:r>
            <a:endParaRPr lang="en-US" dirty="0" smtClean="0"/>
          </a:p>
          <a:p>
            <a:endParaRPr lang="en-US" dirty="0" smtClean="0"/>
          </a:p>
          <a:p>
            <a:pPr defTabSz="931717">
              <a:defRPr/>
            </a:pPr>
            <a:r>
              <a:rPr lang="en-US" baseline="0" dirty="0" smtClean="0"/>
              <a:t>Therefore, using near segment as a cache improves performance and reduces power consumption at the cost of 3% area overhead.</a:t>
            </a:r>
          </a:p>
          <a:p>
            <a:endParaRPr lang="en-US" dirty="0" smtClean="0"/>
          </a:p>
        </p:txBody>
      </p:sp>
      <p:sp>
        <p:nvSpPr>
          <p:cNvPr id="4" name="Slide Number Placeholder 3"/>
          <p:cNvSpPr>
            <a:spLocks noGrp="1"/>
          </p:cNvSpPr>
          <p:nvPr>
            <p:ph type="sldNum" sz="quarter" idx="10"/>
          </p:nvPr>
        </p:nvSpPr>
        <p:spPr/>
        <p:txBody>
          <a:bodyPr/>
          <a:lstStyle/>
          <a:p>
            <a:fld id="{80F03180-34AC-4716-85F0-B91B63342E95}" type="slidenum">
              <a:rPr lang="en-US" smtClean="0">
                <a:solidFill>
                  <a:prstClr val="black"/>
                </a:solidFill>
                <a:latin typeface="Calibri"/>
              </a:rPr>
              <a:pPr/>
              <a:t>189</a:t>
            </a:fld>
            <a:endParaRPr lang="en-US">
              <a:solidFill>
                <a:prstClr val="black"/>
              </a:solidFill>
              <a:latin typeface="Calibri"/>
            </a:endParaRPr>
          </a:p>
        </p:txBody>
      </p:sp>
    </p:spTree>
    <p:extLst>
      <p:ext uri="{BB962C8B-B14F-4D97-AF65-F5344CB8AC3E}">
        <p14:creationId xmlns:p14="http://schemas.microsoft.com/office/powerpoint/2010/main" val="2532083648"/>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pPr defTabSz="931774">
              <a:defRPr/>
            </a:pPr>
            <a:r>
              <a:rPr lang="en-US" altLang="zh-CHS" dirty="0" smtClean="0"/>
              <a:t>In a virtualized cluster,</a:t>
            </a:r>
            <a:r>
              <a:rPr lang="en-US" altLang="zh-CHS" baseline="0" dirty="0" smtClean="0"/>
              <a:t> we have a set of physical hosts, and many virtual machines.</a:t>
            </a:r>
          </a:p>
          <a:p>
            <a:pPr defTabSz="931774">
              <a:defRPr/>
            </a:pPr>
            <a:endParaRPr lang="en-US" altLang="zh-CHS" baseline="0" dirty="0" smtClean="0"/>
          </a:p>
          <a:p>
            <a:pPr defTabSz="931774">
              <a:defRPr/>
            </a:pPr>
            <a:r>
              <a:rPr lang="en-US" altLang="zh-CHS" baseline="0" dirty="0" smtClean="0"/>
              <a:t>One key question to manage the virtualized cluster is how to dynamic scheduling the virtual machines onto the physical hosts?</a:t>
            </a:r>
          </a:p>
          <a:p>
            <a:pPr defTabSz="931774">
              <a:defRPr/>
            </a:pPr>
            <a:endParaRPr lang="en-US" altLang="zh-CHS" dirty="0" smtClean="0"/>
          </a:p>
          <a:p>
            <a:pPr defTabSz="931774">
              <a:defRPr/>
            </a:pPr>
            <a:r>
              <a:rPr lang="en-US" altLang="zh-CHS" dirty="0" smtClean="0"/>
              <a:t>To achieve high resource utilization and energy savings,</a:t>
            </a:r>
            <a:r>
              <a:rPr lang="en-US" altLang="zh-CHS" baseline="0" dirty="0" smtClean="0"/>
              <a:t> v</a:t>
            </a:r>
            <a:r>
              <a:rPr lang="en-US" altLang="zh-CHS" dirty="0" smtClean="0"/>
              <a:t>irtualized systems usually employ distributed resource management (DRM) policies</a:t>
            </a:r>
            <a:r>
              <a:rPr lang="en-US" altLang="zh-CHS" baseline="0" dirty="0" smtClean="0"/>
              <a:t> to solve this problem.</a:t>
            </a:r>
            <a:endParaRPr lang="en-US" altLang="zh-CHS" dirty="0" smtClean="0"/>
          </a:p>
          <a:p>
            <a:endParaRPr lang="zh-CHS" altLang="en-US" dirty="0"/>
          </a:p>
        </p:txBody>
      </p:sp>
      <p:sp>
        <p:nvSpPr>
          <p:cNvPr id="4" name="灯片编号占位符 3"/>
          <p:cNvSpPr>
            <a:spLocks noGrp="1"/>
          </p:cNvSpPr>
          <p:nvPr>
            <p:ph type="sldNum" sz="quarter" idx="10"/>
          </p:nvPr>
        </p:nvSpPr>
        <p:spPr/>
        <p:txBody>
          <a:bodyPr/>
          <a:lstStyle/>
          <a:p>
            <a:fld id="{EA60FBA4-2C20-4E72-A3AC-CDE6163BD7BC}" type="slidenum">
              <a:rPr lang="zh-CHS" altLang="en-US" smtClean="0">
                <a:solidFill>
                  <a:prstClr val="black"/>
                </a:solidFill>
                <a:latin typeface="Calibri"/>
                <a:ea typeface="Calibri"/>
              </a:rPr>
              <a:pPr/>
              <a:t>191</a:t>
            </a:fld>
            <a:endParaRPr lang="zh-CHS" altLang="en-US">
              <a:solidFill>
                <a:prstClr val="black"/>
              </a:solidFill>
              <a:latin typeface="Calibri"/>
              <a:ea typeface="Calibri"/>
            </a:endParaRPr>
          </a:p>
        </p:txBody>
      </p:sp>
    </p:spTree>
    <p:extLst>
      <p:ext uri="{BB962C8B-B14F-4D97-AF65-F5344CB8AC3E}">
        <p14:creationId xmlns:p14="http://schemas.microsoft.com/office/powerpoint/2010/main" val="2676834696"/>
      </p:ext>
    </p:extLst>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en-US" altLang="zh-CHS" dirty="0" smtClean="0"/>
              <a:t>Could will map</a:t>
            </a:r>
            <a:r>
              <a:rPr lang="en-US" altLang="zh-CHS" baseline="0" dirty="0" smtClean="0"/>
              <a:t> them in this manner.</a:t>
            </a:r>
            <a:endParaRPr lang="en-US" altLang="zh-CHS" dirty="0" smtClean="0"/>
          </a:p>
          <a:p>
            <a:endParaRPr lang="en-US" altLang="zh-CHS" dirty="0" smtClean="0"/>
          </a:p>
          <a:p>
            <a:r>
              <a:rPr lang="en-US" altLang="zh-CHS" dirty="0" smtClean="0"/>
              <a:t>Conventional DRM policies, usually</a:t>
            </a:r>
            <a:r>
              <a:rPr lang="en-US" altLang="zh-CHS" baseline="0" dirty="0" smtClean="0"/>
              <a:t> make the mapping decision based on operating-system level metrics, such as CPU utilization, memory capacity, and fit the virtual machines into physical hosts dynamically.</a:t>
            </a:r>
          </a:p>
          <a:p>
            <a:endParaRPr lang="en-US" altLang="zh-CHS" baseline="0" dirty="0" smtClean="0"/>
          </a:p>
          <a:p>
            <a:r>
              <a:rPr lang="en-US" altLang="zh-CHS" baseline="0" dirty="0" smtClean="0"/>
              <a:t>Here is an example, let’s use the height to indicate the CPU utilization and the width to indicate the memory capacity demand. If we have four virtual machines like this, we can fit them into the two hosts.</a:t>
            </a:r>
          </a:p>
        </p:txBody>
      </p:sp>
      <p:sp>
        <p:nvSpPr>
          <p:cNvPr id="4" name="灯片编号占位符 3"/>
          <p:cNvSpPr>
            <a:spLocks noGrp="1"/>
          </p:cNvSpPr>
          <p:nvPr>
            <p:ph type="sldNum" sz="quarter" idx="10"/>
          </p:nvPr>
        </p:nvSpPr>
        <p:spPr/>
        <p:txBody>
          <a:bodyPr/>
          <a:lstStyle/>
          <a:p>
            <a:fld id="{EA60FBA4-2C20-4E72-A3AC-CDE6163BD7BC}" type="slidenum">
              <a:rPr lang="zh-CHS" altLang="en-US" smtClean="0">
                <a:solidFill>
                  <a:prstClr val="black"/>
                </a:solidFill>
                <a:latin typeface="Calibri"/>
                <a:ea typeface="Calibri"/>
              </a:rPr>
              <a:pPr/>
              <a:t>192</a:t>
            </a:fld>
            <a:endParaRPr lang="zh-CHS" altLang="en-US">
              <a:solidFill>
                <a:prstClr val="black"/>
              </a:solidFill>
              <a:latin typeface="Calibri"/>
              <a:ea typeface="Calibri"/>
            </a:endParaRPr>
          </a:p>
        </p:txBody>
      </p:sp>
    </p:spTree>
    <p:extLst>
      <p:ext uri="{BB962C8B-B14F-4D97-AF65-F5344CB8AC3E}">
        <p14:creationId xmlns:p14="http://schemas.microsoft.com/office/powerpoint/2010/main" val="1171083005"/>
      </p:ext>
    </p:extLst>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pPr defTabSz="931774">
              <a:defRPr/>
            </a:pPr>
            <a:r>
              <a:rPr lang="en-US" altLang="zh-CHS" dirty="0" smtClean="0"/>
              <a:t>However,</a:t>
            </a:r>
            <a:r>
              <a:rPr lang="en-US" altLang="zh-CHS" baseline="0" dirty="0" smtClean="0"/>
              <a:t> another key aspect that impact the virtual machines performance is the microarchitecture-level interference.</a:t>
            </a:r>
          </a:p>
          <a:p>
            <a:pPr defTabSz="931774">
              <a:defRPr/>
            </a:pPr>
            <a:endParaRPr lang="en-US" altLang="zh-CHS" baseline="0" dirty="0" smtClean="0"/>
          </a:p>
          <a:p>
            <a:pPr defTabSz="931774">
              <a:defRPr/>
            </a:pPr>
            <a:r>
              <a:rPr lang="en-US" altLang="zh-CHS" baseline="0" dirty="0" smtClean="0"/>
              <a:t>Virtual machines within a host compete at:</a:t>
            </a:r>
          </a:p>
          <a:p>
            <a:pPr defTabSz="931774">
              <a:defRPr/>
            </a:pPr>
            <a:endParaRPr lang="en-US" altLang="zh-CHS" baseline="0" dirty="0" smtClean="0"/>
          </a:p>
          <a:p>
            <a:pPr defTabSz="931774">
              <a:defRPr/>
            </a:pPr>
            <a:r>
              <a:rPr lang="en-US" altLang="zh-CHS" baseline="0" dirty="0" smtClean="0"/>
              <a:t>1) …</a:t>
            </a:r>
          </a:p>
          <a:p>
            <a:r>
              <a:rPr lang="en-US" altLang="zh-CHS" baseline="0" dirty="0" smtClean="0"/>
              <a:t>VMs will evict each other’s data from the last level cache, causing an increase in memory access latency, thus resulting in performance degradation.</a:t>
            </a:r>
          </a:p>
          <a:p>
            <a:endParaRPr lang="en-US" altLang="zh-CHS" baseline="0" dirty="0" smtClean="0"/>
          </a:p>
          <a:p>
            <a:r>
              <a:rPr lang="en-US" altLang="zh-CHS" baseline="0" dirty="0" smtClean="0"/>
              <a:t>2) …</a:t>
            </a:r>
          </a:p>
          <a:p>
            <a:r>
              <a:rPr lang="en-US" altLang="zh-CHS" baseline="0" dirty="0" smtClean="0"/>
              <a:t>VMs’ memory requests also contend at the different components of main memory, such as channels, ranks, and banks. Also resulting in performance degradation.</a:t>
            </a:r>
            <a:endParaRPr lang="en-US" altLang="zh-CHS" dirty="0" smtClean="0"/>
          </a:p>
          <a:p>
            <a:pPr defTabSz="931774">
              <a:defRPr/>
            </a:pPr>
            <a:endParaRPr lang="en-US" altLang="zh-CHS" dirty="0" smtClean="0"/>
          </a:p>
          <a:p>
            <a:pPr defTabSz="931774">
              <a:defRPr/>
            </a:pPr>
            <a:r>
              <a:rPr lang="en-US" altLang="zh-CHS" baseline="0" dirty="0" smtClean="0"/>
              <a:t>One question raised here is: can the operating-system-level metrics reflect the micro-architecture-level resources interference?</a:t>
            </a:r>
            <a:endParaRPr lang="zh-CHS" altLang="en-US" dirty="0" smtClean="0"/>
          </a:p>
          <a:p>
            <a:pPr defTabSz="931774">
              <a:defRPr/>
            </a:pPr>
            <a:endParaRPr lang="zh-CHS" altLang="en-US" dirty="0" smtClean="0"/>
          </a:p>
          <a:p>
            <a:endParaRPr lang="zh-CHS" altLang="en-US" dirty="0"/>
          </a:p>
        </p:txBody>
      </p:sp>
      <p:sp>
        <p:nvSpPr>
          <p:cNvPr id="4" name="灯片编号占位符 3"/>
          <p:cNvSpPr>
            <a:spLocks noGrp="1"/>
          </p:cNvSpPr>
          <p:nvPr>
            <p:ph type="sldNum" sz="quarter" idx="10"/>
          </p:nvPr>
        </p:nvSpPr>
        <p:spPr/>
        <p:txBody>
          <a:bodyPr/>
          <a:lstStyle/>
          <a:p>
            <a:fld id="{EA60FBA4-2C20-4E72-A3AC-CDE6163BD7BC}" type="slidenum">
              <a:rPr lang="zh-CHS" altLang="en-US" smtClean="0">
                <a:solidFill>
                  <a:prstClr val="black"/>
                </a:solidFill>
                <a:latin typeface="Calibri"/>
                <a:ea typeface="Calibri"/>
              </a:rPr>
              <a:pPr/>
              <a:t>193</a:t>
            </a:fld>
            <a:endParaRPr lang="zh-CHS" altLang="en-US">
              <a:solidFill>
                <a:prstClr val="black"/>
              </a:solidFill>
              <a:latin typeface="Calibri"/>
              <a:ea typeface="Calibri"/>
            </a:endParaRPr>
          </a:p>
        </p:txBody>
      </p:sp>
    </p:spTree>
    <p:extLst>
      <p:ext uri="{BB962C8B-B14F-4D97-AF65-F5344CB8AC3E}">
        <p14:creationId xmlns:p14="http://schemas.microsoft.com/office/powerpoint/2010/main" val="2676834696"/>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We demonstrate the</a:t>
            </a:r>
            <a:r>
              <a:rPr lang="en-US" baseline="0" dirty="0" smtClean="0"/>
              <a:t> errors on multiple x86 systems. </a:t>
            </a:r>
            <a:r>
              <a:rPr lang="en-US" dirty="0" smtClean="0"/>
              <a:t>Shown to the bottom-left is a</a:t>
            </a:r>
            <a:r>
              <a:rPr lang="en-US" baseline="0" dirty="0" smtClean="0"/>
              <a:t> “disturbance kernel”. When executed, it forces two rows to be opened and closed one after the other – over and over again. Consequently</a:t>
            </a:r>
            <a:r>
              <a:rPr lang="en-US" dirty="0" smtClean="0"/>
              <a:t>, it induces many errors in the module.</a:t>
            </a:r>
          </a:p>
        </p:txBody>
      </p:sp>
      <p:sp>
        <p:nvSpPr>
          <p:cNvPr id="4" name="Slide Number Placeholder 3"/>
          <p:cNvSpPr>
            <a:spLocks noGrp="1"/>
          </p:cNvSpPr>
          <p:nvPr>
            <p:ph type="sldNum" sz="quarter" idx="10"/>
          </p:nvPr>
        </p:nvSpPr>
        <p:spPr/>
        <p:txBody>
          <a:bodyPr/>
          <a:lstStyle/>
          <a:p>
            <a:fld id="{C8AAB90D-FD29-4A5F-A91F-CD65CF7CAC8F}" type="slidenum">
              <a:rPr lang="en-US" smtClean="0">
                <a:solidFill>
                  <a:prstClr val="black"/>
                </a:solidFill>
                <a:latin typeface="Calibri"/>
              </a:rPr>
              <a:pPr/>
              <a:t>17</a:t>
            </a:fld>
            <a:endParaRPr lang="en-US">
              <a:solidFill>
                <a:prstClr val="black"/>
              </a:solidFill>
              <a:latin typeface="Calibri"/>
            </a:endParaRPr>
          </a:p>
        </p:txBody>
      </p:sp>
    </p:spTree>
    <p:extLst>
      <p:ext uri="{BB962C8B-B14F-4D97-AF65-F5344CB8AC3E}">
        <p14:creationId xmlns:p14="http://schemas.microsoft.com/office/powerpoint/2010/main" val="3498255800"/>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en-US" altLang="zh-CHS" baseline="0" dirty="0" smtClean="0"/>
              <a:t>Could possibly map VM to Host in this manner. NO topology</a:t>
            </a:r>
          </a:p>
          <a:p>
            <a:endParaRPr lang="en-US" altLang="zh-CHS" baseline="0" dirty="0" smtClean="0"/>
          </a:p>
          <a:p>
            <a:r>
              <a:rPr lang="en-US" altLang="zh-CHS" baseline="0" dirty="0" smtClean="0"/>
              <a:t>Starved. </a:t>
            </a:r>
          </a:p>
          <a:p>
            <a:endParaRPr lang="en-US" altLang="zh-CHS" baseline="0" dirty="0" smtClean="0"/>
          </a:p>
          <a:p>
            <a:r>
              <a:rPr lang="en-US" altLang="zh-CHS" baseline="0" dirty="0" smtClean="0"/>
              <a:t>We profiled many benchmarks and found many of them exhibit the similar CPU utilization and memory capacity demand. Take the STREAM and </a:t>
            </a:r>
            <a:r>
              <a:rPr lang="en-US" altLang="zh-CHS" baseline="0" dirty="0" err="1" smtClean="0"/>
              <a:t>gromacs</a:t>
            </a:r>
            <a:r>
              <a:rPr lang="en-US" altLang="zh-CHS" baseline="0" dirty="0" smtClean="0"/>
              <a:t> for example, their </a:t>
            </a:r>
            <a:r>
              <a:rPr lang="en-US" altLang="zh-CHS" baseline="0" dirty="0" err="1" smtClean="0"/>
              <a:t>cpu</a:t>
            </a:r>
            <a:r>
              <a:rPr lang="en-US" altLang="zh-CHS" baseline="0" dirty="0" smtClean="0"/>
              <a:t> utilization and memory capacity demand are similar.</a:t>
            </a:r>
          </a:p>
          <a:p>
            <a:endParaRPr lang="en-US" altLang="zh-CHS" baseline="0" dirty="0" smtClean="0"/>
          </a:p>
          <a:p>
            <a:r>
              <a:rPr lang="en-US" altLang="zh-CHS" baseline="0" dirty="0" smtClean="0"/>
              <a:t>If we use conventional DRM to schedule them, this is a possible mapping. The two STREAM running on the same host.</a:t>
            </a:r>
          </a:p>
          <a:p>
            <a:endParaRPr lang="en-US" altLang="zh-CHS" dirty="0" smtClean="0"/>
          </a:p>
          <a:p>
            <a:r>
              <a:rPr lang="en-US" altLang="zh-CHS" dirty="0" smtClean="0"/>
              <a:t>However, although the </a:t>
            </a:r>
            <a:r>
              <a:rPr lang="en-US" altLang="zh-CHS" dirty="0" err="1" smtClean="0"/>
              <a:t>cpu</a:t>
            </a:r>
            <a:r>
              <a:rPr lang="en-US" altLang="zh-CHS" dirty="0" smtClean="0"/>
              <a:t> and</a:t>
            </a:r>
            <a:r>
              <a:rPr lang="en-US" altLang="zh-CHS" baseline="0" dirty="0" smtClean="0"/>
              <a:t> memory usage are similar, the microarchitecture-level resource are totally different. STREAM…</a:t>
            </a:r>
          </a:p>
          <a:p>
            <a:r>
              <a:rPr lang="en-US" altLang="zh-CHS" baseline="0" dirty="0" err="1" smtClean="0"/>
              <a:t>Gromacs</a:t>
            </a:r>
            <a:r>
              <a:rPr lang="en-US" altLang="zh-CHS" baseline="0" dirty="0" smtClean="0"/>
              <a:t> …</a:t>
            </a:r>
          </a:p>
          <a:p>
            <a:endParaRPr lang="en-US" altLang="zh-CHS" baseline="0" dirty="0" smtClean="0"/>
          </a:p>
          <a:p>
            <a:r>
              <a:rPr lang="en-US" altLang="zh-CHS" baseline="0" dirty="0" smtClean="0"/>
              <a:t>Thus in this mapping, this host may already experiencing heavily contention.</a:t>
            </a:r>
            <a:endParaRPr lang="zh-CHS" altLang="en-US" dirty="0"/>
          </a:p>
        </p:txBody>
      </p:sp>
      <p:sp>
        <p:nvSpPr>
          <p:cNvPr id="4" name="灯片编号占位符 3"/>
          <p:cNvSpPr>
            <a:spLocks noGrp="1"/>
          </p:cNvSpPr>
          <p:nvPr>
            <p:ph type="sldNum" sz="quarter" idx="10"/>
          </p:nvPr>
        </p:nvSpPr>
        <p:spPr/>
        <p:txBody>
          <a:bodyPr/>
          <a:lstStyle/>
          <a:p>
            <a:fld id="{EA60FBA4-2C20-4E72-A3AC-CDE6163BD7BC}" type="slidenum">
              <a:rPr lang="zh-CHS" altLang="en-US" smtClean="0">
                <a:solidFill>
                  <a:prstClr val="black"/>
                </a:solidFill>
                <a:latin typeface="Calibri"/>
                <a:ea typeface="Calibri"/>
              </a:rPr>
              <a:pPr/>
              <a:t>194</a:t>
            </a:fld>
            <a:endParaRPr lang="zh-CHS" altLang="en-US">
              <a:solidFill>
                <a:prstClr val="black"/>
              </a:solidFill>
              <a:latin typeface="Calibri"/>
              <a:ea typeface="Calibri"/>
            </a:endParaRPr>
          </a:p>
        </p:txBody>
      </p:sp>
    </p:spTree>
    <p:extLst>
      <p:ext uri="{BB962C8B-B14F-4D97-AF65-F5344CB8AC3E}">
        <p14:creationId xmlns:p14="http://schemas.microsoft.com/office/powerpoint/2010/main" val="2676834696"/>
      </p:ext>
    </p:extLst>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en-US" altLang="zh-CHS" dirty="0" smtClean="0"/>
              <a:t>Although</a:t>
            </a:r>
            <a:r>
              <a:rPr lang="en-US" altLang="zh-CHS" baseline="0" dirty="0" smtClean="0"/>
              <a:t> the conventional DRM policies now aware of microarchitecture level contention, how much benefit will we get if we considering them?</a:t>
            </a:r>
          </a:p>
          <a:p>
            <a:endParaRPr lang="en-US" altLang="zh-CHS" baseline="0" dirty="0" smtClean="0"/>
          </a:p>
          <a:p>
            <a:r>
              <a:rPr lang="en-US" altLang="zh-CHS" baseline="0" dirty="0" smtClean="0"/>
              <a:t>We did an experiment use the STREAM and </a:t>
            </a:r>
            <a:r>
              <a:rPr lang="en-US" altLang="zh-CHS" baseline="0" dirty="0" err="1" smtClean="0"/>
              <a:t>groamcs</a:t>
            </a:r>
            <a:r>
              <a:rPr lang="en-US" altLang="zh-CHS" baseline="0" dirty="0" smtClean="0"/>
              <a:t> benchmark. When two STREAM are locate on the same host, the harmonic mean of IPC across all the VMs are 0.30.</a:t>
            </a:r>
            <a:endParaRPr lang="zh-CHS" altLang="en-US" dirty="0"/>
          </a:p>
        </p:txBody>
      </p:sp>
      <p:sp>
        <p:nvSpPr>
          <p:cNvPr id="4" name="灯片编号占位符 3"/>
          <p:cNvSpPr>
            <a:spLocks noGrp="1"/>
          </p:cNvSpPr>
          <p:nvPr>
            <p:ph type="sldNum" sz="quarter" idx="10"/>
          </p:nvPr>
        </p:nvSpPr>
        <p:spPr/>
        <p:txBody>
          <a:bodyPr/>
          <a:lstStyle/>
          <a:p>
            <a:fld id="{EA60FBA4-2C20-4E72-A3AC-CDE6163BD7BC}" type="slidenum">
              <a:rPr lang="zh-CHS" altLang="en-US" smtClean="0">
                <a:solidFill>
                  <a:prstClr val="black"/>
                </a:solidFill>
                <a:latin typeface="Calibri"/>
                <a:ea typeface="Calibri"/>
              </a:rPr>
              <a:pPr/>
              <a:t>195</a:t>
            </a:fld>
            <a:endParaRPr lang="zh-CHS" altLang="en-US">
              <a:solidFill>
                <a:prstClr val="black"/>
              </a:solidFill>
              <a:latin typeface="Calibri"/>
              <a:ea typeface="Calibri"/>
            </a:endParaRPr>
          </a:p>
        </p:txBody>
      </p:sp>
    </p:spTree>
    <p:extLst>
      <p:ext uri="{BB962C8B-B14F-4D97-AF65-F5344CB8AC3E}">
        <p14:creationId xmlns:p14="http://schemas.microsoft.com/office/powerpoint/2010/main" val="2676834696"/>
      </p:ext>
    </p:extLst>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en-US" altLang="zh-CHS" baseline="0" dirty="0" smtClean="0"/>
              <a:t>However, after we migrate STREAM to the other host and migrate </a:t>
            </a:r>
            <a:r>
              <a:rPr lang="en-US" altLang="zh-CHS" baseline="0" dirty="0" err="1" smtClean="0"/>
              <a:t>gromacs</a:t>
            </a:r>
            <a:r>
              <a:rPr lang="en-US" altLang="zh-CHS" baseline="0" dirty="0" smtClean="0"/>
              <a:t> back. The performance is improved by nearly fifty percentage.</a:t>
            </a:r>
          </a:p>
          <a:p>
            <a:endParaRPr lang="en-US" altLang="zh-CHS" baseline="0" dirty="0" smtClean="0"/>
          </a:p>
          <a:p>
            <a:r>
              <a:rPr lang="en-US" altLang="zh-CHS" baseline="0" dirty="0" smtClean="0"/>
              <a:t>Which indicate that we need microarchitecture-level interference awareness in distributed resource management.</a:t>
            </a:r>
            <a:endParaRPr lang="zh-CHS" altLang="en-US" dirty="0"/>
          </a:p>
        </p:txBody>
      </p:sp>
      <p:sp>
        <p:nvSpPr>
          <p:cNvPr id="4" name="灯片编号占位符 3"/>
          <p:cNvSpPr>
            <a:spLocks noGrp="1"/>
          </p:cNvSpPr>
          <p:nvPr>
            <p:ph type="sldNum" sz="quarter" idx="10"/>
          </p:nvPr>
        </p:nvSpPr>
        <p:spPr/>
        <p:txBody>
          <a:bodyPr/>
          <a:lstStyle/>
          <a:p>
            <a:fld id="{EA60FBA4-2C20-4E72-A3AC-CDE6163BD7BC}" type="slidenum">
              <a:rPr lang="zh-CHS" altLang="en-US" smtClean="0">
                <a:solidFill>
                  <a:prstClr val="black"/>
                </a:solidFill>
                <a:latin typeface="Calibri"/>
                <a:ea typeface="Calibri"/>
              </a:rPr>
              <a:pPr/>
              <a:t>196</a:t>
            </a:fld>
            <a:endParaRPr lang="zh-CHS" altLang="en-US">
              <a:solidFill>
                <a:prstClr val="black"/>
              </a:solidFill>
              <a:latin typeface="Calibri"/>
              <a:ea typeface="Calibri"/>
            </a:endParaRPr>
          </a:p>
        </p:txBody>
      </p:sp>
    </p:spTree>
    <p:extLst>
      <p:ext uri="{BB962C8B-B14F-4D97-AF65-F5344CB8AC3E}">
        <p14:creationId xmlns:p14="http://schemas.microsoft.com/office/powerpoint/2010/main" val="2676834696"/>
      </p:ext>
    </p:extLst>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pPr defTabSz="931774">
              <a:defRPr/>
            </a:pPr>
            <a:r>
              <a:rPr lang="en-US" altLang="zh-CHS" dirty="0" smtClean="0"/>
              <a:t>A-DRM takes into account two main sources of interference at the microarchitecture-level, </a:t>
            </a:r>
          </a:p>
          <a:p>
            <a:pPr defTabSz="931774">
              <a:defRPr/>
            </a:pPr>
            <a:endParaRPr lang="en-US" altLang="zh-CHS" dirty="0" smtClean="0"/>
          </a:p>
          <a:p>
            <a:pPr marL="232943" indent="-232943" defTabSz="931774">
              <a:buFontTx/>
              <a:buAutoNum type="arabicParenR"/>
              <a:defRPr/>
            </a:pPr>
            <a:r>
              <a:rPr lang="en-US" altLang="zh-CHS" dirty="0" smtClean="0"/>
              <a:t>shared last level cache capacity and </a:t>
            </a:r>
          </a:p>
          <a:p>
            <a:pPr marL="232943" indent="-232943" defTabSz="931774">
              <a:buFontTx/>
              <a:buAutoNum type="arabicParenR"/>
              <a:defRPr/>
            </a:pPr>
            <a:endParaRPr lang="en-US" altLang="zh-CHS" dirty="0" smtClean="0"/>
          </a:p>
          <a:p>
            <a:pPr marL="232943" indent="-232943" defTabSz="931774">
              <a:buFontTx/>
              <a:buAutoNum type="arabicParenR"/>
              <a:defRPr/>
            </a:pPr>
            <a:r>
              <a:rPr lang="en-US" altLang="zh-CHS" dirty="0" smtClean="0"/>
              <a:t>memory bandwidth. </a:t>
            </a:r>
          </a:p>
          <a:p>
            <a:pPr defTabSz="931774">
              <a:defRPr/>
            </a:pPr>
            <a:endParaRPr lang="en-US" altLang="zh-CHS" dirty="0" smtClean="0"/>
          </a:p>
          <a:p>
            <a:pPr defTabSz="931774">
              <a:defRPr/>
            </a:pPr>
            <a:r>
              <a:rPr lang="en-US" altLang="zh-CHS" dirty="0" smtClean="0"/>
              <a:t>The</a:t>
            </a:r>
            <a:r>
              <a:rPr lang="en-US" altLang="zh-CHS" baseline="0" dirty="0" smtClean="0"/>
              <a:t> key idea of </a:t>
            </a:r>
            <a:r>
              <a:rPr lang="en-US" altLang="zh-CHS" dirty="0" smtClean="0"/>
              <a:t>A-DRM is to monitors the</a:t>
            </a:r>
            <a:r>
              <a:rPr lang="en-US" altLang="zh-CHS" baseline="0" dirty="0" smtClean="0"/>
              <a:t> microarchitecture-level resource usage, and balance it across the cluster.</a:t>
            </a:r>
            <a:endParaRPr lang="zh-CHS" altLang="en-US" dirty="0" smtClean="0"/>
          </a:p>
          <a:p>
            <a:endParaRPr lang="zh-CHS" altLang="en-US" dirty="0"/>
          </a:p>
        </p:txBody>
      </p:sp>
      <p:sp>
        <p:nvSpPr>
          <p:cNvPr id="4" name="灯片编号占位符 3"/>
          <p:cNvSpPr>
            <a:spLocks noGrp="1"/>
          </p:cNvSpPr>
          <p:nvPr>
            <p:ph type="sldNum" sz="quarter" idx="10"/>
          </p:nvPr>
        </p:nvSpPr>
        <p:spPr/>
        <p:txBody>
          <a:bodyPr/>
          <a:lstStyle/>
          <a:p>
            <a:fld id="{EA60FBA4-2C20-4E72-A3AC-CDE6163BD7BC}" type="slidenum">
              <a:rPr lang="zh-CHS" altLang="en-US" smtClean="0">
                <a:solidFill>
                  <a:prstClr val="black"/>
                </a:solidFill>
                <a:latin typeface="Calibri"/>
                <a:ea typeface="Calibri"/>
              </a:rPr>
              <a:pPr/>
              <a:t>197</a:t>
            </a:fld>
            <a:endParaRPr lang="zh-CHS" altLang="en-US">
              <a:solidFill>
                <a:prstClr val="black"/>
              </a:solidFill>
              <a:latin typeface="Calibri"/>
              <a:ea typeface="Calibri"/>
            </a:endParaRPr>
          </a:p>
        </p:txBody>
      </p:sp>
    </p:spTree>
    <p:extLst>
      <p:ext uri="{BB962C8B-B14F-4D97-AF65-F5344CB8AC3E}">
        <p14:creationId xmlns:p14="http://schemas.microsoft.com/office/powerpoint/2010/main" val="59348906"/>
      </p:ext>
    </p:extLst>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en-US" altLang="zh-CHS" dirty="0" smtClean="0"/>
              <a:t>In addition</a:t>
            </a:r>
            <a:r>
              <a:rPr lang="en-US" altLang="zh-CHS" baseline="0" dirty="0" smtClean="0"/>
              <a:t> to conventional </a:t>
            </a:r>
            <a:r>
              <a:rPr lang="en-US" altLang="zh-CHS" dirty="0" smtClean="0"/>
              <a:t>DRM, </a:t>
            </a:r>
            <a:r>
              <a:rPr lang="en-US" altLang="zh-CHS" baseline="0" dirty="0" smtClean="0"/>
              <a:t>A-DRM add </a:t>
            </a:r>
            <a:endParaRPr lang="en-US" altLang="zh-CHS" dirty="0"/>
          </a:p>
          <a:p>
            <a:endParaRPr lang="en-US" altLang="zh-CHS" dirty="0"/>
          </a:p>
          <a:p>
            <a:r>
              <a:rPr lang="en-US" altLang="zh-CHS" dirty="0"/>
              <a:t>1) an architectural resource profiler at each host</a:t>
            </a:r>
          </a:p>
          <a:p>
            <a:endParaRPr lang="en-US" altLang="zh-CHS" dirty="0"/>
          </a:p>
          <a:p>
            <a:r>
              <a:rPr lang="en-US" altLang="zh-CHS" dirty="0"/>
              <a:t>We add two … to the Controller.</a:t>
            </a:r>
          </a:p>
          <a:p>
            <a:r>
              <a:rPr lang="en-US" altLang="zh-CHS" dirty="0"/>
              <a:t>1) An architecture-aware</a:t>
            </a:r>
          </a:p>
          <a:p>
            <a:r>
              <a:rPr lang="en-US" altLang="zh-CHS" dirty="0"/>
              <a:t>interference detector is invoked at each scheduling</a:t>
            </a:r>
          </a:p>
          <a:p>
            <a:r>
              <a:rPr lang="en-US" altLang="zh-CHS" dirty="0"/>
              <a:t>interval to detect microarchitecture-level shared resource</a:t>
            </a:r>
          </a:p>
          <a:p>
            <a:r>
              <a:rPr lang="en-US" altLang="zh-CHS" dirty="0"/>
              <a:t>interference. </a:t>
            </a:r>
          </a:p>
          <a:p>
            <a:endParaRPr lang="en-US" altLang="zh-CHS" dirty="0"/>
          </a:p>
          <a:p>
            <a:r>
              <a:rPr lang="en-US" altLang="zh-CHS" dirty="0"/>
              <a:t>2) Once such interference is detected, the architecture-aware DRM policy is used to determine VM migrations to mitigate the detected interference.</a:t>
            </a:r>
          </a:p>
          <a:p>
            <a:endParaRPr lang="zh-CHS" altLang="en-US" dirty="0"/>
          </a:p>
        </p:txBody>
      </p:sp>
      <p:sp>
        <p:nvSpPr>
          <p:cNvPr id="4" name="灯片编号占位符 3"/>
          <p:cNvSpPr>
            <a:spLocks noGrp="1"/>
          </p:cNvSpPr>
          <p:nvPr>
            <p:ph type="sldNum" sz="quarter" idx="10"/>
          </p:nvPr>
        </p:nvSpPr>
        <p:spPr/>
        <p:txBody>
          <a:bodyPr/>
          <a:lstStyle/>
          <a:p>
            <a:fld id="{EA60FBA4-2C20-4E72-A3AC-CDE6163BD7BC}" type="slidenum">
              <a:rPr lang="zh-CHS" altLang="en-US" smtClean="0">
                <a:solidFill>
                  <a:prstClr val="black"/>
                </a:solidFill>
                <a:latin typeface="Calibri"/>
                <a:ea typeface="Calibri"/>
              </a:rPr>
              <a:pPr/>
              <a:t>198</a:t>
            </a:fld>
            <a:endParaRPr lang="zh-CHS" altLang="en-US">
              <a:solidFill>
                <a:prstClr val="black"/>
              </a:solidFill>
              <a:latin typeface="Calibri"/>
              <a:ea typeface="Calibri"/>
            </a:endParaRPr>
          </a:p>
        </p:txBody>
      </p:sp>
    </p:spTree>
    <p:extLst>
      <p:ext uri="{BB962C8B-B14F-4D97-AF65-F5344CB8AC3E}">
        <p14:creationId xmlns:p14="http://schemas.microsoft.com/office/powerpoint/2010/main" val="578416562"/>
      </p:ext>
    </p:extLst>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650" name="Rectangle 2"/>
          <p:cNvSpPr>
            <a:spLocks noGrp="1" noRot="1" noChangeAspect="1" noChangeArrowheads="1" noTextEdit="1"/>
          </p:cNvSpPr>
          <p:nvPr>
            <p:ph type="sldImg"/>
          </p:nvPr>
        </p:nvSpPr>
        <p:spPr>
          <a:xfrm>
            <a:off x="1165225" y="676275"/>
            <a:ext cx="4713288" cy="3533775"/>
          </a:xfrm>
          <a:ln/>
        </p:spPr>
      </p:sp>
      <p:sp>
        <p:nvSpPr>
          <p:cNvPr id="27651" name="Rectangle 3"/>
          <p:cNvSpPr>
            <a:spLocks noGrp="1" noChangeArrowheads="1"/>
          </p:cNvSpPr>
          <p:nvPr>
            <p:ph type="body" idx="1"/>
          </p:nvPr>
        </p:nvSpPr>
        <p:spPr>
          <a:xfrm>
            <a:off x="897994" y="4434208"/>
            <a:ext cx="5166647" cy="4135091"/>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dirty="0"/>
              <a:t>Professor Mutlu</a:t>
            </a:r>
            <a:r>
              <a:rPr lang="ja-JP" altLang="en-US" dirty="0"/>
              <a:t>’</a:t>
            </a:r>
            <a:r>
              <a:rPr lang="en-US" dirty="0"/>
              <a:t>s research focus is all aspects of </a:t>
            </a:r>
            <a:r>
              <a:rPr lang="en-US" dirty="0" smtClean="0"/>
              <a:t>computer</a:t>
            </a:r>
            <a:r>
              <a:rPr lang="en-US" baseline="0" dirty="0" smtClean="0"/>
              <a:t> </a:t>
            </a:r>
            <a:r>
              <a:rPr lang="en-US" dirty="0" smtClean="0"/>
              <a:t>architecture, HW/SW interaction</a:t>
            </a:r>
            <a:r>
              <a:rPr lang="en-US" baseline="0" dirty="0" smtClean="0"/>
              <a:t> and bioinformatics</a:t>
            </a:r>
            <a:r>
              <a:rPr lang="en-US" dirty="0" smtClean="0"/>
              <a:t>. </a:t>
            </a:r>
          </a:p>
          <a:p>
            <a:endParaRPr lang="en-US" dirty="0" smtClean="0"/>
          </a:p>
          <a:p>
            <a:r>
              <a:rPr lang="en-US" dirty="0" smtClean="0"/>
              <a:t>He is looking for students to perform research</a:t>
            </a:r>
            <a:r>
              <a:rPr lang="en-US" baseline="0" dirty="0" smtClean="0"/>
              <a:t> in these areas.</a:t>
            </a:r>
            <a:endParaRPr lang="en-US" dirty="0" smtClean="0"/>
          </a:p>
          <a:p>
            <a:endParaRPr lang="en-US" dirty="0" smtClean="0"/>
          </a:p>
          <a:p>
            <a:r>
              <a:rPr lang="en-US" dirty="0" smtClean="0"/>
              <a:t>He and his group, SAFARI,</a:t>
            </a:r>
            <a:r>
              <a:rPr lang="en-US" baseline="0" dirty="0" smtClean="0"/>
              <a:t> solve fundamental problems spanning:</a:t>
            </a:r>
          </a:p>
          <a:p>
            <a:endParaRPr lang="en-US" dirty="0"/>
          </a:p>
          <a:p>
            <a:pPr defTabSz="931774" fontAlgn="base">
              <a:spcBef>
                <a:spcPct val="0"/>
              </a:spcBef>
              <a:spcAft>
                <a:spcPct val="0"/>
              </a:spcAft>
              <a:buFontTx/>
              <a:buChar char="•"/>
            </a:pPr>
            <a:r>
              <a:rPr lang="en-US" b="1" i="1" dirty="0">
                <a:solidFill>
                  <a:srgbClr val="3333CC"/>
                </a:solidFill>
                <a:latin typeface="Arial Narrow" charset="0"/>
                <a:ea typeface="ＭＳ Ｐゴシック" charset="0"/>
                <a:cs typeface="Arial" charset="0"/>
              </a:rPr>
              <a:t> Memory, memory, memory, storage, interconnects</a:t>
            </a:r>
          </a:p>
          <a:p>
            <a:pPr defTabSz="931774" fontAlgn="base">
              <a:spcBef>
                <a:spcPct val="0"/>
              </a:spcBef>
              <a:spcAft>
                <a:spcPct val="0"/>
              </a:spcAft>
              <a:buFontTx/>
              <a:buChar char="•"/>
            </a:pPr>
            <a:r>
              <a:rPr lang="en-US" b="1" i="1" dirty="0">
                <a:solidFill>
                  <a:srgbClr val="3333CC"/>
                </a:solidFill>
                <a:latin typeface="Arial Narrow" charset="0"/>
                <a:ea typeface="ＭＳ Ｐゴシック" charset="0"/>
                <a:cs typeface="Arial" charset="0"/>
              </a:rPr>
              <a:t> Parallel architectures, heterogeneous architectures, GP-GPUs</a:t>
            </a:r>
          </a:p>
          <a:p>
            <a:pPr defTabSz="931774" fontAlgn="base">
              <a:spcBef>
                <a:spcPct val="0"/>
              </a:spcBef>
              <a:spcAft>
                <a:spcPct val="0"/>
              </a:spcAft>
              <a:buFontTx/>
              <a:buChar char="•"/>
            </a:pPr>
            <a:r>
              <a:rPr lang="en-US" b="1" i="1" dirty="0">
                <a:solidFill>
                  <a:srgbClr val="3333CC"/>
                </a:solidFill>
                <a:latin typeface="Arial Narrow" charset="0"/>
                <a:ea typeface="ＭＳ Ｐゴシック" charset="0"/>
                <a:cs typeface="Arial" charset="0"/>
              </a:rPr>
              <a:t> System/architecture interaction, new execution models</a:t>
            </a:r>
          </a:p>
          <a:p>
            <a:pPr defTabSz="931774" fontAlgn="base">
              <a:spcBef>
                <a:spcPct val="0"/>
              </a:spcBef>
              <a:spcAft>
                <a:spcPct val="0"/>
              </a:spcAft>
              <a:buFontTx/>
              <a:buChar char="•"/>
            </a:pPr>
            <a:r>
              <a:rPr lang="en-US" b="1" i="1" dirty="0">
                <a:solidFill>
                  <a:srgbClr val="3333CC"/>
                </a:solidFill>
                <a:latin typeface="Arial Narrow" charset="0"/>
                <a:ea typeface="ＭＳ Ｐゴシック" charset="0"/>
                <a:cs typeface="Arial" charset="0"/>
              </a:rPr>
              <a:t> Energy efficiency, fault tolerance, hardware security </a:t>
            </a:r>
          </a:p>
          <a:p>
            <a:pPr defTabSz="931774" fontAlgn="base">
              <a:spcBef>
                <a:spcPct val="0"/>
              </a:spcBef>
              <a:spcAft>
                <a:spcPct val="0"/>
              </a:spcAft>
              <a:buFontTx/>
              <a:buChar char="•"/>
            </a:pPr>
            <a:r>
              <a:rPr lang="en-US" b="1" i="1" dirty="0">
                <a:solidFill>
                  <a:srgbClr val="3333CC"/>
                </a:solidFill>
                <a:latin typeface="Arial Narrow" charset="0"/>
                <a:ea typeface="ＭＳ Ｐゴシック" charset="0"/>
                <a:cs typeface="Arial" charset="0"/>
              </a:rPr>
              <a:t> Genome sequence analysis and assembly</a:t>
            </a:r>
          </a:p>
          <a:p>
            <a:pPr defTabSz="931774" fontAlgn="base">
              <a:spcBef>
                <a:spcPct val="0"/>
              </a:spcBef>
              <a:spcAft>
                <a:spcPct val="0"/>
              </a:spcAft>
              <a:buFontTx/>
              <a:buChar char="•"/>
            </a:pPr>
            <a:endParaRPr lang="en-US" b="1" i="1" dirty="0">
              <a:solidFill>
                <a:srgbClr val="3333CC"/>
              </a:solidFill>
              <a:latin typeface="Arial Narrow" charset="0"/>
              <a:ea typeface="ＭＳ Ｐゴシック" charset="0"/>
              <a:cs typeface="Arial" charset="0"/>
            </a:endParaRPr>
          </a:p>
          <a:p>
            <a:pPr defTabSz="931774" fontAlgn="base">
              <a:spcBef>
                <a:spcPct val="0"/>
              </a:spcBef>
              <a:spcAft>
                <a:spcPct val="0"/>
              </a:spcAft>
            </a:pPr>
            <a:r>
              <a:rPr lang="en-US" dirty="0">
                <a:solidFill>
                  <a:srgbClr val="3333CC"/>
                </a:solidFill>
                <a:latin typeface="Arial Narrow" charset="0"/>
                <a:ea typeface="ＭＳ Ｐゴシック" charset="0"/>
                <a:cs typeface="Arial" charset="0"/>
              </a:rPr>
              <a:t>His group does </a:t>
            </a:r>
            <a:r>
              <a:rPr lang="en-US" dirty="0" smtClean="0">
                <a:solidFill>
                  <a:srgbClr val="3333CC"/>
                </a:solidFill>
                <a:latin typeface="Arial Narrow" charset="0"/>
                <a:ea typeface="ＭＳ Ｐゴシック" charset="0"/>
                <a:cs typeface="Arial" charset="0"/>
              </a:rPr>
              <a:t>broad </a:t>
            </a:r>
            <a:r>
              <a:rPr lang="en-US" dirty="0">
                <a:solidFill>
                  <a:srgbClr val="3333CC"/>
                </a:solidFill>
                <a:latin typeface="Arial Narrow" charset="0"/>
                <a:ea typeface="ＭＳ Ｐゴシック" charset="0"/>
                <a:cs typeface="Arial" charset="0"/>
              </a:rPr>
              <a:t>research spanning systems to logic with architecture at center</a:t>
            </a:r>
          </a:p>
          <a:p>
            <a:pPr defTabSz="931774" fontAlgn="base">
              <a:spcBef>
                <a:spcPct val="0"/>
              </a:spcBef>
              <a:spcAft>
                <a:spcPct val="0"/>
              </a:spcAft>
              <a:buFontTx/>
              <a:buChar char="•"/>
            </a:pPr>
            <a:endParaRPr lang="en-US" b="1" i="1" dirty="0">
              <a:solidFill>
                <a:srgbClr val="3333CC"/>
              </a:solidFill>
              <a:latin typeface="Arial Narrow" charset="0"/>
              <a:ea typeface="ＭＳ Ｐゴシック" charset="0"/>
              <a:cs typeface="Arial" charset="0"/>
            </a:endParaRPr>
          </a:p>
          <a:p>
            <a:endParaRPr lang="en-US" dirty="0"/>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We demonstrate the</a:t>
            </a:r>
            <a:r>
              <a:rPr lang="en-US" baseline="0" dirty="0" smtClean="0"/>
              <a:t> errors on multiple x86 systems. </a:t>
            </a:r>
            <a:r>
              <a:rPr lang="en-US" dirty="0" smtClean="0"/>
              <a:t>Shown to the bottom-left is a</a:t>
            </a:r>
            <a:r>
              <a:rPr lang="en-US" baseline="0" dirty="0" smtClean="0"/>
              <a:t> “disturbance kernel”. When executed, it forces two rows to be opened and closed one after the other – over and over again. Consequently</a:t>
            </a:r>
            <a:r>
              <a:rPr lang="en-US" dirty="0" smtClean="0"/>
              <a:t>, it induces many errors in the module.</a:t>
            </a:r>
          </a:p>
        </p:txBody>
      </p:sp>
      <p:sp>
        <p:nvSpPr>
          <p:cNvPr id="4" name="Slide Number Placeholder 3"/>
          <p:cNvSpPr>
            <a:spLocks noGrp="1"/>
          </p:cNvSpPr>
          <p:nvPr>
            <p:ph type="sldNum" sz="quarter" idx="10"/>
          </p:nvPr>
        </p:nvSpPr>
        <p:spPr/>
        <p:txBody>
          <a:bodyPr/>
          <a:lstStyle/>
          <a:p>
            <a:fld id="{C8AAB90D-FD29-4A5F-A91F-CD65CF7CAC8F}" type="slidenum">
              <a:rPr lang="en-US" smtClean="0">
                <a:solidFill>
                  <a:prstClr val="black"/>
                </a:solidFill>
                <a:latin typeface="Calibri"/>
              </a:rPr>
              <a:pPr/>
              <a:t>18</a:t>
            </a:fld>
            <a:endParaRPr lang="en-US">
              <a:solidFill>
                <a:prstClr val="black"/>
              </a:solidFill>
              <a:latin typeface="Calibri"/>
            </a:endParaRPr>
          </a:p>
        </p:txBody>
      </p:sp>
    </p:spTree>
    <p:extLst>
      <p:ext uri="{BB962C8B-B14F-4D97-AF65-F5344CB8AC3E}">
        <p14:creationId xmlns:p14="http://schemas.microsoft.com/office/powerpoint/2010/main" val="927720332"/>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When</a:t>
            </a:r>
            <a:r>
              <a:rPr lang="en-US" baseline="0" dirty="0" smtClean="0"/>
              <a:t> we executed the code on four different processors, all four of them yielded errors. Intel </a:t>
            </a:r>
            <a:r>
              <a:rPr lang="en-US" baseline="0" dirty="0" err="1" smtClean="0"/>
              <a:t>Haswell</a:t>
            </a:r>
            <a:r>
              <a:rPr lang="en-US" baseline="0" dirty="0" smtClean="0"/>
              <a:t> has the most errors, at 23 thousand, because it has the highest rate of accessing DRAM.</a:t>
            </a:r>
          </a:p>
          <a:p>
            <a:endParaRPr lang="en-US" baseline="0" dirty="0" smtClean="0"/>
          </a:p>
          <a:p>
            <a:r>
              <a:rPr lang="en-US" baseline="0" dirty="0" smtClean="0"/>
              <a:t>Later on, I’ll show that we can induce as many as ten million disturbance errors in a more controlled environment.</a:t>
            </a:r>
          </a:p>
          <a:p>
            <a:endParaRPr lang="en-US" baseline="0" dirty="0" smtClean="0"/>
          </a:p>
          <a:p>
            <a:r>
              <a:rPr lang="en-US" baseline="0" dirty="0" smtClean="0"/>
              <a:t>From this, we conclude that disturbance errors are a serious reliability issue.</a:t>
            </a:r>
            <a:endParaRPr lang="en-US" dirty="0"/>
          </a:p>
        </p:txBody>
      </p:sp>
      <p:sp>
        <p:nvSpPr>
          <p:cNvPr id="4" name="Slide Number Placeholder 3"/>
          <p:cNvSpPr>
            <a:spLocks noGrp="1"/>
          </p:cNvSpPr>
          <p:nvPr>
            <p:ph type="sldNum" sz="quarter" idx="10"/>
          </p:nvPr>
        </p:nvSpPr>
        <p:spPr/>
        <p:txBody>
          <a:bodyPr/>
          <a:lstStyle/>
          <a:p>
            <a:fld id="{EF7F79D3-8C36-4CB5-B03B-F440DA7B71AF}" type="slidenum">
              <a:rPr lang="en-US" smtClean="0">
                <a:solidFill>
                  <a:prstClr val="black"/>
                </a:solidFill>
                <a:latin typeface="Calibri"/>
              </a:rPr>
              <a:pPr/>
              <a:t>19</a:t>
            </a:fld>
            <a:endParaRPr lang="en-US">
              <a:solidFill>
                <a:prstClr val="black"/>
              </a:solidFill>
              <a:latin typeface="Calibri"/>
            </a:endParaRPr>
          </a:p>
        </p:txBody>
      </p:sp>
    </p:spTree>
    <p:extLst>
      <p:ext uri="{BB962C8B-B14F-4D97-AF65-F5344CB8AC3E}">
        <p14:creationId xmlns:p14="http://schemas.microsoft.com/office/powerpoint/2010/main" val="3046293509"/>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In this figure, the x-axis is</a:t>
            </a:r>
            <a:r>
              <a:rPr lang="en-US" baseline="0" dirty="0" smtClean="0"/>
              <a:t> the module manufacture date. And the y-axis is the number of errors in a module, normalized to one billion cells. In 2008 and 2009, there are no errors. But, in 2010, we first start to see errors in C modules. After 2010, the errors start to proliferate. For A and B modules, we first start to see errors in 2011. In particular, all modules from 2012 and 2013 are vulnerable.</a:t>
            </a:r>
            <a:endParaRPr lang="en-US" dirty="0"/>
          </a:p>
        </p:txBody>
      </p:sp>
      <p:sp>
        <p:nvSpPr>
          <p:cNvPr id="4" name="Slide Number Placeholder 3"/>
          <p:cNvSpPr>
            <a:spLocks noGrp="1"/>
          </p:cNvSpPr>
          <p:nvPr>
            <p:ph type="sldNum" sz="quarter" idx="10"/>
          </p:nvPr>
        </p:nvSpPr>
        <p:spPr/>
        <p:txBody>
          <a:bodyPr/>
          <a:lstStyle/>
          <a:p>
            <a:fld id="{EF7F79D3-8C36-4CB5-B03B-F440DA7B71AF}" type="slidenum">
              <a:rPr lang="en-US" smtClean="0">
                <a:solidFill>
                  <a:prstClr val="black"/>
                </a:solidFill>
                <a:latin typeface="Calibri"/>
              </a:rPr>
              <a:pPr/>
              <a:t>20</a:t>
            </a:fld>
            <a:endParaRPr lang="en-US">
              <a:solidFill>
                <a:prstClr val="black"/>
              </a:solidFill>
              <a:latin typeface="Calibri"/>
            </a:endParaRPr>
          </a:p>
        </p:txBody>
      </p:sp>
    </p:spTree>
    <p:extLst>
      <p:ext uri="{BB962C8B-B14F-4D97-AF65-F5344CB8AC3E}">
        <p14:creationId xmlns:p14="http://schemas.microsoft.com/office/powerpoint/2010/main" val="4200664907"/>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00.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1001.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1002.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1003.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1004.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1005.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1006.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1007.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1008.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1009.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10.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1011.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1012.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1013.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1014.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1015.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1016.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1017.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1018.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1019.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20.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1021.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1022.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1023.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1024.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1025.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1026.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1027.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1028.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1029.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30.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1031.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1032.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1033.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1034.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1035.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1036.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1037.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1038.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1039.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40.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1041.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1042.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1043.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1044.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1045.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1046.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1047.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1048.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1049.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50.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1051.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1052.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1053.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1054.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1055.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1056.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1057.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1058.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1059.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60.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1061.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1062.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1063.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1064.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1065.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066.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067.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068.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069.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70.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071.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072.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073.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074.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075.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076.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077.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078.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079.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80.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081.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082.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083.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084.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085.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086.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087.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088.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089.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90.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091.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092.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093.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094.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095.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096.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097.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098.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099.xml.rels><?xml version="1.0" encoding="UTF-8" standalone="yes"?>
<Relationships xmlns="http://schemas.openxmlformats.org/package/2006/relationships"><Relationship Id="rId1" Type="http://schemas.openxmlformats.org/officeDocument/2006/relationships/slideMaster" Target="../slideMasters/slideMaster101.xml"/><Relationship Id="rId2" Type="http://schemas.openxmlformats.org/officeDocument/2006/relationships/image" Target="../media/image1.png"/></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00.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101.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102.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103.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104.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105.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106.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107.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108.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109.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10.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111.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112.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113.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114.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115.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116.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117.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118.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119.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20.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121.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122.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123.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1124.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1125.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1126.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1127.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1128.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1129.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30.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1131.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1132.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1133.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1134.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1135.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1136.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1137.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1138.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1139.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40.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1141.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1142.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1143.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1144.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1145.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1146.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1147.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1148.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1149.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150.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1151.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1152.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1153.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1154.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1155.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1156.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1157.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1158.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1159.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160.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1161.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1162.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1163.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1164.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1165.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1166.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1167.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1168.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1169.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170.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1171.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1172.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1173.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1174.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1175.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1176.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1177.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1178.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1179.xml.rels><?xml version="1.0" encoding="UTF-8" standalone="yes"?>
<Relationships xmlns="http://schemas.openxmlformats.org/package/2006/relationships"><Relationship Id="rId1" Type="http://schemas.openxmlformats.org/officeDocument/2006/relationships/slideMaster" Target="../slideMasters/slideMaster108.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180.xml.rels><?xml version="1.0" encoding="UTF-8" standalone="yes"?>
<Relationships xmlns="http://schemas.openxmlformats.org/package/2006/relationships"><Relationship Id="rId1" Type="http://schemas.openxmlformats.org/officeDocument/2006/relationships/slideMaster" Target="../slideMasters/slideMaster108.xml"/></Relationships>
</file>

<file path=ppt/slideLayouts/_rels/slideLayout1181.xml.rels><?xml version="1.0" encoding="UTF-8" standalone="yes"?>
<Relationships xmlns="http://schemas.openxmlformats.org/package/2006/relationships"><Relationship Id="rId1" Type="http://schemas.openxmlformats.org/officeDocument/2006/relationships/slideMaster" Target="../slideMasters/slideMaster108.xml"/></Relationships>
</file>

<file path=ppt/slideLayouts/_rels/slideLayout1182.xml.rels><?xml version="1.0" encoding="UTF-8" standalone="yes"?>
<Relationships xmlns="http://schemas.openxmlformats.org/package/2006/relationships"><Relationship Id="rId1" Type="http://schemas.openxmlformats.org/officeDocument/2006/relationships/slideMaster" Target="../slideMasters/slideMaster108.xml"/></Relationships>
</file>

<file path=ppt/slideLayouts/_rels/slideLayout1183.xml.rels><?xml version="1.0" encoding="UTF-8" standalone="yes"?>
<Relationships xmlns="http://schemas.openxmlformats.org/package/2006/relationships"><Relationship Id="rId1" Type="http://schemas.openxmlformats.org/officeDocument/2006/relationships/slideMaster" Target="../slideMasters/slideMaster108.xml"/></Relationships>
</file>

<file path=ppt/slideLayouts/_rels/slideLayout1184.xml.rels><?xml version="1.0" encoding="UTF-8" standalone="yes"?>
<Relationships xmlns="http://schemas.openxmlformats.org/package/2006/relationships"><Relationship Id="rId1" Type="http://schemas.openxmlformats.org/officeDocument/2006/relationships/slideMaster" Target="../slideMasters/slideMaster108.xml"/></Relationships>
</file>

<file path=ppt/slideLayouts/_rels/slideLayout1185.xml.rels><?xml version="1.0" encoding="UTF-8" standalone="yes"?>
<Relationships xmlns="http://schemas.openxmlformats.org/package/2006/relationships"><Relationship Id="rId1" Type="http://schemas.openxmlformats.org/officeDocument/2006/relationships/slideMaster" Target="../slideMasters/slideMaster108.xml"/></Relationships>
</file>

<file path=ppt/slideLayouts/_rels/slideLayout1186.xml.rels><?xml version="1.0" encoding="UTF-8" standalone="yes"?>
<Relationships xmlns="http://schemas.openxmlformats.org/package/2006/relationships"><Relationship Id="rId1" Type="http://schemas.openxmlformats.org/officeDocument/2006/relationships/slideMaster" Target="../slideMasters/slideMaster108.xml"/></Relationships>
</file>

<file path=ppt/slideLayouts/_rels/slideLayout1187.xml.rels><?xml version="1.0" encoding="UTF-8" standalone="yes"?>
<Relationships xmlns="http://schemas.openxmlformats.org/package/2006/relationships"><Relationship Id="rId1" Type="http://schemas.openxmlformats.org/officeDocument/2006/relationships/slideMaster" Target="../slideMasters/slideMaster108.xml"/></Relationships>
</file>

<file path=ppt/slideLayouts/_rels/slideLayout1188.xml.rels><?xml version="1.0" encoding="UTF-8" standalone="yes"?>
<Relationships xmlns="http://schemas.openxmlformats.org/package/2006/relationships"><Relationship Id="rId1" Type="http://schemas.openxmlformats.org/officeDocument/2006/relationships/slideMaster" Target="../slideMasters/slideMaster108.xml"/></Relationships>
</file>

<file path=ppt/slideLayouts/_rels/slideLayout1189.xml.rels><?xml version="1.0" encoding="UTF-8" standalone="yes"?>
<Relationships xmlns="http://schemas.openxmlformats.org/package/2006/relationships"><Relationship Id="rId1" Type="http://schemas.openxmlformats.org/officeDocument/2006/relationships/slideMaster" Target="../slideMasters/slideMaster108.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190.xml.rels><?xml version="1.0" encoding="UTF-8" standalone="yes"?>
<Relationships xmlns="http://schemas.openxmlformats.org/package/2006/relationships"><Relationship Id="rId1" Type="http://schemas.openxmlformats.org/officeDocument/2006/relationships/slideMaster" Target="../slideMasters/slideMaster109.xml"/></Relationships>
</file>

<file path=ppt/slideLayouts/_rels/slideLayout1191.xml.rels><?xml version="1.0" encoding="UTF-8" standalone="yes"?>
<Relationships xmlns="http://schemas.openxmlformats.org/package/2006/relationships"><Relationship Id="rId1" Type="http://schemas.openxmlformats.org/officeDocument/2006/relationships/slideMaster" Target="../slideMasters/slideMaster109.xml"/></Relationships>
</file>

<file path=ppt/slideLayouts/_rels/slideLayout1192.xml.rels><?xml version="1.0" encoding="UTF-8" standalone="yes"?>
<Relationships xmlns="http://schemas.openxmlformats.org/package/2006/relationships"><Relationship Id="rId1" Type="http://schemas.openxmlformats.org/officeDocument/2006/relationships/slideMaster" Target="../slideMasters/slideMaster109.xml"/></Relationships>
</file>

<file path=ppt/slideLayouts/_rels/slideLayout1193.xml.rels><?xml version="1.0" encoding="UTF-8" standalone="yes"?>
<Relationships xmlns="http://schemas.openxmlformats.org/package/2006/relationships"><Relationship Id="rId1" Type="http://schemas.openxmlformats.org/officeDocument/2006/relationships/slideMaster" Target="../slideMasters/slideMaster109.xml"/></Relationships>
</file>

<file path=ppt/slideLayouts/_rels/slideLayout1194.xml.rels><?xml version="1.0" encoding="UTF-8" standalone="yes"?>
<Relationships xmlns="http://schemas.openxmlformats.org/package/2006/relationships"><Relationship Id="rId1" Type="http://schemas.openxmlformats.org/officeDocument/2006/relationships/slideMaster" Target="../slideMasters/slideMaster109.xml"/></Relationships>
</file>

<file path=ppt/slideLayouts/_rels/slideLayout1195.xml.rels><?xml version="1.0" encoding="UTF-8" standalone="yes"?>
<Relationships xmlns="http://schemas.openxmlformats.org/package/2006/relationships"><Relationship Id="rId1" Type="http://schemas.openxmlformats.org/officeDocument/2006/relationships/slideMaster" Target="../slideMasters/slideMaster109.xml"/></Relationships>
</file>

<file path=ppt/slideLayouts/_rels/slideLayout1196.xml.rels><?xml version="1.0" encoding="UTF-8" standalone="yes"?>
<Relationships xmlns="http://schemas.openxmlformats.org/package/2006/relationships"><Relationship Id="rId1" Type="http://schemas.openxmlformats.org/officeDocument/2006/relationships/slideMaster" Target="../slideMasters/slideMaster109.xml"/></Relationships>
</file>

<file path=ppt/slideLayouts/_rels/slideLayout1197.xml.rels><?xml version="1.0" encoding="UTF-8" standalone="yes"?>
<Relationships xmlns="http://schemas.openxmlformats.org/package/2006/relationships"><Relationship Id="rId1" Type="http://schemas.openxmlformats.org/officeDocument/2006/relationships/slideMaster" Target="../slideMasters/slideMaster109.xml"/></Relationships>
</file>

<file path=ppt/slideLayouts/_rels/slideLayout1198.xml.rels><?xml version="1.0" encoding="UTF-8" standalone="yes"?>
<Relationships xmlns="http://schemas.openxmlformats.org/package/2006/relationships"><Relationship Id="rId1" Type="http://schemas.openxmlformats.org/officeDocument/2006/relationships/slideMaster" Target="../slideMasters/slideMaster109.xml"/></Relationships>
</file>

<file path=ppt/slideLayouts/_rels/slideLayout1199.xml.rels><?xml version="1.0" encoding="UTF-8" standalone="yes"?>
<Relationships xmlns="http://schemas.openxmlformats.org/package/2006/relationships"><Relationship Id="rId1" Type="http://schemas.openxmlformats.org/officeDocument/2006/relationships/slideMaster" Target="../slideMasters/slideMaster109.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00.xml.rels><?xml version="1.0" encoding="UTF-8" standalone="yes"?>
<Relationships xmlns="http://schemas.openxmlformats.org/package/2006/relationships"><Relationship Id="rId1" Type="http://schemas.openxmlformats.org/officeDocument/2006/relationships/slideMaster" Target="../slideMasters/slideMaster109.xml"/></Relationships>
</file>

<file path=ppt/slideLayouts/_rels/slideLayout1201.xml.rels><?xml version="1.0" encoding="UTF-8" standalone="yes"?>
<Relationships xmlns="http://schemas.openxmlformats.org/package/2006/relationships"><Relationship Id="rId1" Type="http://schemas.openxmlformats.org/officeDocument/2006/relationships/slideMaster" Target="../slideMasters/slideMaster110.xml"/></Relationships>
</file>

<file path=ppt/slideLayouts/_rels/slideLayout1202.xml.rels><?xml version="1.0" encoding="UTF-8" standalone="yes"?>
<Relationships xmlns="http://schemas.openxmlformats.org/package/2006/relationships"><Relationship Id="rId1" Type="http://schemas.openxmlformats.org/officeDocument/2006/relationships/slideMaster" Target="../slideMasters/slideMaster110.xml"/></Relationships>
</file>

<file path=ppt/slideLayouts/_rels/slideLayout1203.xml.rels><?xml version="1.0" encoding="UTF-8" standalone="yes"?>
<Relationships xmlns="http://schemas.openxmlformats.org/package/2006/relationships"><Relationship Id="rId1" Type="http://schemas.openxmlformats.org/officeDocument/2006/relationships/slideMaster" Target="../slideMasters/slideMaster110.xml"/></Relationships>
</file>

<file path=ppt/slideLayouts/_rels/slideLayout1204.xml.rels><?xml version="1.0" encoding="UTF-8" standalone="yes"?>
<Relationships xmlns="http://schemas.openxmlformats.org/package/2006/relationships"><Relationship Id="rId1" Type="http://schemas.openxmlformats.org/officeDocument/2006/relationships/slideMaster" Target="../slideMasters/slideMaster110.xml"/></Relationships>
</file>

<file path=ppt/slideLayouts/_rels/slideLayout1205.xml.rels><?xml version="1.0" encoding="UTF-8" standalone="yes"?>
<Relationships xmlns="http://schemas.openxmlformats.org/package/2006/relationships"><Relationship Id="rId1" Type="http://schemas.openxmlformats.org/officeDocument/2006/relationships/slideMaster" Target="../slideMasters/slideMaster110.xml"/></Relationships>
</file>

<file path=ppt/slideLayouts/_rels/slideLayout1206.xml.rels><?xml version="1.0" encoding="UTF-8" standalone="yes"?>
<Relationships xmlns="http://schemas.openxmlformats.org/package/2006/relationships"><Relationship Id="rId1" Type="http://schemas.openxmlformats.org/officeDocument/2006/relationships/slideMaster" Target="../slideMasters/slideMaster110.xml"/></Relationships>
</file>

<file path=ppt/slideLayouts/_rels/slideLayout1207.xml.rels><?xml version="1.0" encoding="UTF-8" standalone="yes"?>
<Relationships xmlns="http://schemas.openxmlformats.org/package/2006/relationships"><Relationship Id="rId1" Type="http://schemas.openxmlformats.org/officeDocument/2006/relationships/slideMaster" Target="../slideMasters/slideMaster110.xml"/></Relationships>
</file>

<file path=ppt/slideLayouts/_rels/slideLayout1208.xml.rels><?xml version="1.0" encoding="UTF-8" standalone="yes"?>
<Relationships xmlns="http://schemas.openxmlformats.org/package/2006/relationships"><Relationship Id="rId1" Type="http://schemas.openxmlformats.org/officeDocument/2006/relationships/slideMaster" Target="../slideMasters/slideMaster110.xml"/></Relationships>
</file>

<file path=ppt/slideLayouts/_rels/slideLayout1209.xml.rels><?xml version="1.0" encoding="UTF-8" standalone="yes"?>
<Relationships xmlns="http://schemas.openxmlformats.org/package/2006/relationships"><Relationship Id="rId1" Type="http://schemas.openxmlformats.org/officeDocument/2006/relationships/slideMaster" Target="../slideMasters/slideMaster110.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10.xml.rels><?xml version="1.0" encoding="UTF-8" standalone="yes"?>
<Relationships xmlns="http://schemas.openxmlformats.org/package/2006/relationships"><Relationship Id="rId1" Type="http://schemas.openxmlformats.org/officeDocument/2006/relationships/slideMaster" Target="../slideMasters/slideMaster110.xml"/></Relationships>
</file>

<file path=ppt/slideLayouts/_rels/slideLayout1211.xml.rels><?xml version="1.0" encoding="UTF-8" standalone="yes"?>
<Relationships xmlns="http://schemas.openxmlformats.org/package/2006/relationships"><Relationship Id="rId1" Type="http://schemas.openxmlformats.org/officeDocument/2006/relationships/slideMaster" Target="../slideMasters/slideMaster110.xml"/></Relationships>
</file>

<file path=ppt/slideLayouts/_rels/slideLayout1212.xml.rels><?xml version="1.0" encoding="UTF-8" standalone="yes"?>
<Relationships xmlns="http://schemas.openxmlformats.org/package/2006/relationships"><Relationship Id="rId1" Type="http://schemas.openxmlformats.org/officeDocument/2006/relationships/slideMaster" Target="../slideMasters/slideMaster111.xml"/></Relationships>
</file>

<file path=ppt/slideLayouts/_rels/slideLayout1213.xml.rels><?xml version="1.0" encoding="UTF-8" standalone="yes"?>
<Relationships xmlns="http://schemas.openxmlformats.org/package/2006/relationships"><Relationship Id="rId1" Type="http://schemas.openxmlformats.org/officeDocument/2006/relationships/slideMaster" Target="../slideMasters/slideMaster111.xml"/></Relationships>
</file>

<file path=ppt/slideLayouts/_rels/slideLayout1214.xml.rels><?xml version="1.0" encoding="UTF-8" standalone="yes"?>
<Relationships xmlns="http://schemas.openxmlformats.org/package/2006/relationships"><Relationship Id="rId1" Type="http://schemas.openxmlformats.org/officeDocument/2006/relationships/slideMaster" Target="../slideMasters/slideMaster111.xml"/></Relationships>
</file>

<file path=ppt/slideLayouts/_rels/slideLayout1215.xml.rels><?xml version="1.0" encoding="UTF-8" standalone="yes"?>
<Relationships xmlns="http://schemas.openxmlformats.org/package/2006/relationships"><Relationship Id="rId1" Type="http://schemas.openxmlformats.org/officeDocument/2006/relationships/slideMaster" Target="../slideMasters/slideMaster111.xml"/></Relationships>
</file>

<file path=ppt/slideLayouts/_rels/slideLayout1216.xml.rels><?xml version="1.0" encoding="UTF-8" standalone="yes"?>
<Relationships xmlns="http://schemas.openxmlformats.org/package/2006/relationships"><Relationship Id="rId1" Type="http://schemas.openxmlformats.org/officeDocument/2006/relationships/slideMaster" Target="../slideMasters/slideMaster111.xml"/></Relationships>
</file>

<file path=ppt/slideLayouts/_rels/slideLayout1217.xml.rels><?xml version="1.0" encoding="UTF-8" standalone="yes"?>
<Relationships xmlns="http://schemas.openxmlformats.org/package/2006/relationships"><Relationship Id="rId1" Type="http://schemas.openxmlformats.org/officeDocument/2006/relationships/slideMaster" Target="../slideMasters/slideMaster111.xml"/></Relationships>
</file>

<file path=ppt/slideLayouts/_rels/slideLayout1218.xml.rels><?xml version="1.0" encoding="UTF-8" standalone="yes"?>
<Relationships xmlns="http://schemas.openxmlformats.org/package/2006/relationships"><Relationship Id="rId1" Type="http://schemas.openxmlformats.org/officeDocument/2006/relationships/slideMaster" Target="../slideMasters/slideMaster111.xml"/></Relationships>
</file>

<file path=ppt/slideLayouts/_rels/slideLayout1219.xml.rels><?xml version="1.0" encoding="UTF-8" standalone="yes"?>
<Relationships xmlns="http://schemas.openxmlformats.org/package/2006/relationships"><Relationship Id="rId1" Type="http://schemas.openxmlformats.org/officeDocument/2006/relationships/slideMaster" Target="../slideMasters/slideMaster111.xm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20.xml.rels><?xml version="1.0" encoding="UTF-8" standalone="yes"?>
<Relationships xmlns="http://schemas.openxmlformats.org/package/2006/relationships"><Relationship Id="rId1" Type="http://schemas.openxmlformats.org/officeDocument/2006/relationships/slideMaster" Target="../slideMasters/slideMaster111.xml"/></Relationships>
</file>

<file path=ppt/slideLayouts/_rels/slideLayout1221.xml.rels><?xml version="1.0" encoding="UTF-8" standalone="yes"?>
<Relationships xmlns="http://schemas.openxmlformats.org/package/2006/relationships"><Relationship Id="rId1" Type="http://schemas.openxmlformats.org/officeDocument/2006/relationships/slideMaster" Target="../slideMasters/slideMaster111.xml"/></Relationships>
</file>

<file path=ppt/slideLayouts/_rels/slideLayout1222.xml.rels><?xml version="1.0" encoding="UTF-8" standalone="yes"?>
<Relationships xmlns="http://schemas.openxmlformats.org/package/2006/relationships"><Relationship Id="rId1" Type="http://schemas.openxmlformats.org/officeDocument/2006/relationships/slideMaster" Target="../slideMasters/slideMaster111.xml"/></Relationships>
</file>

<file path=ppt/slideLayouts/_rels/slideLayout1223.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224.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225.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226.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227.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228.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229.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30.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231.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232.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233.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234.xml.rels><?xml version="1.0" encoding="UTF-8" standalone="yes"?>
<Relationships xmlns="http://schemas.openxmlformats.org/package/2006/relationships"><Relationship Id="rId1" Type="http://schemas.openxmlformats.org/officeDocument/2006/relationships/slideMaster" Target="../slideMasters/slideMaster113.xml"/></Relationships>
</file>

<file path=ppt/slideLayouts/_rels/slideLayout1235.xml.rels><?xml version="1.0" encoding="UTF-8" standalone="yes"?>
<Relationships xmlns="http://schemas.openxmlformats.org/package/2006/relationships"><Relationship Id="rId1" Type="http://schemas.openxmlformats.org/officeDocument/2006/relationships/slideMaster" Target="../slideMasters/slideMaster113.xml"/></Relationships>
</file>

<file path=ppt/slideLayouts/_rels/slideLayout1236.xml.rels><?xml version="1.0" encoding="UTF-8" standalone="yes"?>
<Relationships xmlns="http://schemas.openxmlformats.org/package/2006/relationships"><Relationship Id="rId1" Type="http://schemas.openxmlformats.org/officeDocument/2006/relationships/slideMaster" Target="../slideMasters/slideMaster113.xml"/></Relationships>
</file>

<file path=ppt/slideLayouts/_rels/slideLayout1237.xml.rels><?xml version="1.0" encoding="UTF-8" standalone="yes"?>
<Relationships xmlns="http://schemas.openxmlformats.org/package/2006/relationships"><Relationship Id="rId1" Type="http://schemas.openxmlformats.org/officeDocument/2006/relationships/slideMaster" Target="../slideMasters/slideMaster113.xml"/></Relationships>
</file>

<file path=ppt/slideLayouts/_rels/slideLayout1238.xml.rels><?xml version="1.0" encoding="UTF-8" standalone="yes"?>
<Relationships xmlns="http://schemas.openxmlformats.org/package/2006/relationships"><Relationship Id="rId1" Type="http://schemas.openxmlformats.org/officeDocument/2006/relationships/slideMaster" Target="../slideMasters/slideMaster113.xml"/></Relationships>
</file>

<file path=ppt/slideLayouts/_rels/slideLayout1239.xml.rels><?xml version="1.0" encoding="UTF-8" standalone="yes"?>
<Relationships xmlns="http://schemas.openxmlformats.org/package/2006/relationships"><Relationship Id="rId1" Type="http://schemas.openxmlformats.org/officeDocument/2006/relationships/slideMaster" Target="../slideMasters/slideMaster113.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40.xml.rels><?xml version="1.0" encoding="UTF-8" standalone="yes"?>
<Relationships xmlns="http://schemas.openxmlformats.org/package/2006/relationships"><Relationship Id="rId1" Type="http://schemas.openxmlformats.org/officeDocument/2006/relationships/slideMaster" Target="../slideMasters/slideMaster113.xml"/></Relationships>
</file>

<file path=ppt/slideLayouts/_rels/slideLayout1241.xml.rels><?xml version="1.0" encoding="UTF-8" standalone="yes"?>
<Relationships xmlns="http://schemas.openxmlformats.org/package/2006/relationships"><Relationship Id="rId1" Type="http://schemas.openxmlformats.org/officeDocument/2006/relationships/slideMaster" Target="../slideMasters/slideMaster113.xml"/></Relationships>
</file>

<file path=ppt/slideLayouts/_rels/slideLayout1242.xml.rels><?xml version="1.0" encoding="UTF-8" standalone="yes"?>
<Relationships xmlns="http://schemas.openxmlformats.org/package/2006/relationships"><Relationship Id="rId1" Type="http://schemas.openxmlformats.org/officeDocument/2006/relationships/slideMaster" Target="../slideMasters/slideMaster113.xml"/></Relationships>
</file>

<file path=ppt/slideLayouts/_rels/slideLayout1243.xml.rels><?xml version="1.0" encoding="UTF-8" standalone="yes"?>
<Relationships xmlns="http://schemas.openxmlformats.org/package/2006/relationships"><Relationship Id="rId1" Type="http://schemas.openxmlformats.org/officeDocument/2006/relationships/slideMaster" Target="../slideMasters/slideMaster113.xml"/></Relationships>
</file>

<file path=ppt/slideLayouts/_rels/slideLayout1244.xml.rels><?xml version="1.0" encoding="UTF-8" standalone="yes"?>
<Relationships xmlns="http://schemas.openxmlformats.org/package/2006/relationships"><Relationship Id="rId1" Type="http://schemas.openxmlformats.org/officeDocument/2006/relationships/slideMaster" Target="../slideMasters/slideMaster113.xml"/></Relationships>
</file>

<file path=ppt/slideLayouts/_rels/slideLayout1245.xml.rels><?xml version="1.0" encoding="UTF-8" standalone="yes"?>
<Relationships xmlns="http://schemas.openxmlformats.org/package/2006/relationships"><Relationship Id="rId1" Type="http://schemas.openxmlformats.org/officeDocument/2006/relationships/slideMaster" Target="../slideMasters/slideMaster114.xml"/></Relationships>
</file>

<file path=ppt/slideLayouts/_rels/slideLayout1246.xml.rels><?xml version="1.0" encoding="UTF-8" standalone="yes"?>
<Relationships xmlns="http://schemas.openxmlformats.org/package/2006/relationships"><Relationship Id="rId1" Type="http://schemas.openxmlformats.org/officeDocument/2006/relationships/slideMaster" Target="../slideMasters/slideMaster114.xml"/></Relationships>
</file>

<file path=ppt/slideLayouts/_rels/slideLayout1247.xml.rels><?xml version="1.0" encoding="UTF-8" standalone="yes"?>
<Relationships xmlns="http://schemas.openxmlformats.org/package/2006/relationships"><Relationship Id="rId1" Type="http://schemas.openxmlformats.org/officeDocument/2006/relationships/slideMaster" Target="../slideMasters/slideMaster114.xml"/></Relationships>
</file>

<file path=ppt/slideLayouts/_rels/slideLayout1248.xml.rels><?xml version="1.0" encoding="UTF-8" standalone="yes"?>
<Relationships xmlns="http://schemas.openxmlformats.org/package/2006/relationships"><Relationship Id="rId1" Type="http://schemas.openxmlformats.org/officeDocument/2006/relationships/slideMaster" Target="../slideMasters/slideMaster114.xml"/></Relationships>
</file>

<file path=ppt/slideLayouts/_rels/slideLayout1249.xml.rels><?xml version="1.0" encoding="UTF-8" standalone="yes"?>
<Relationships xmlns="http://schemas.openxmlformats.org/package/2006/relationships"><Relationship Id="rId1" Type="http://schemas.openxmlformats.org/officeDocument/2006/relationships/slideMaster" Target="../slideMasters/slideMaster114.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50.xml.rels><?xml version="1.0" encoding="UTF-8" standalone="yes"?>
<Relationships xmlns="http://schemas.openxmlformats.org/package/2006/relationships"><Relationship Id="rId1" Type="http://schemas.openxmlformats.org/officeDocument/2006/relationships/slideMaster" Target="../slideMasters/slideMaster114.xml"/></Relationships>
</file>

<file path=ppt/slideLayouts/_rels/slideLayout1251.xml.rels><?xml version="1.0" encoding="UTF-8" standalone="yes"?>
<Relationships xmlns="http://schemas.openxmlformats.org/package/2006/relationships"><Relationship Id="rId1" Type="http://schemas.openxmlformats.org/officeDocument/2006/relationships/slideMaster" Target="../slideMasters/slideMaster114.xml"/></Relationships>
</file>

<file path=ppt/slideLayouts/_rels/slideLayout1252.xml.rels><?xml version="1.0" encoding="UTF-8" standalone="yes"?>
<Relationships xmlns="http://schemas.openxmlformats.org/package/2006/relationships"><Relationship Id="rId1" Type="http://schemas.openxmlformats.org/officeDocument/2006/relationships/slideMaster" Target="../slideMasters/slideMaster114.xml"/></Relationships>
</file>

<file path=ppt/slideLayouts/_rels/slideLayout1253.xml.rels><?xml version="1.0" encoding="UTF-8" standalone="yes"?>
<Relationships xmlns="http://schemas.openxmlformats.org/package/2006/relationships"><Relationship Id="rId1" Type="http://schemas.openxmlformats.org/officeDocument/2006/relationships/slideMaster" Target="../slideMasters/slideMaster114.xml"/></Relationships>
</file>

<file path=ppt/slideLayouts/_rels/slideLayout1254.xml.rels><?xml version="1.0" encoding="UTF-8" standalone="yes"?>
<Relationships xmlns="http://schemas.openxmlformats.org/package/2006/relationships"><Relationship Id="rId1" Type="http://schemas.openxmlformats.org/officeDocument/2006/relationships/slideMaster" Target="../slideMasters/slideMaster114.xml"/></Relationships>
</file>

<file path=ppt/slideLayouts/_rels/slideLayout1255.xml.rels><?xml version="1.0" encoding="UTF-8" standalone="yes"?>
<Relationships xmlns="http://schemas.openxmlformats.org/package/2006/relationships"><Relationship Id="rId1" Type="http://schemas.openxmlformats.org/officeDocument/2006/relationships/slideMaster" Target="../slideMasters/slideMaster114.xml"/></Relationships>
</file>

<file path=ppt/slideLayouts/_rels/slideLayout1256.xml.rels><?xml version="1.0" encoding="UTF-8" standalone="yes"?>
<Relationships xmlns="http://schemas.openxmlformats.org/package/2006/relationships"><Relationship Id="rId1" Type="http://schemas.openxmlformats.org/officeDocument/2006/relationships/slideMaster" Target="../slideMasters/slideMaster114.xml"/></Relationships>
</file>

<file path=ppt/slideLayouts/_rels/slideLayout1257.xml.rels><?xml version="1.0" encoding="UTF-8" standalone="yes"?>
<Relationships xmlns="http://schemas.openxmlformats.org/package/2006/relationships"><Relationship Id="rId1" Type="http://schemas.openxmlformats.org/officeDocument/2006/relationships/slideMaster" Target="../slideMasters/slideMaster115.xml"/></Relationships>
</file>

<file path=ppt/slideLayouts/_rels/slideLayout1258.xml.rels><?xml version="1.0" encoding="UTF-8" standalone="yes"?>
<Relationships xmlns="http://schemas.openxmlformats.org/package/2006/relationships"><Relationship Id="rId1" Type="http://schemas.openxmlformats.org/officeDocument/2006/relationships/slideMaster" Target="../slideMasters/slideMaster115.xml"/></Relationships>
</file>

<file path=ppt/slideLayouts/_rels/slideLayout1259.xml.rels><?xml version="1.0" encoding="UTF-8" standalone="yes"?>
<Relationships xmlns="http://schemas.openxmlformats.org/package/2006/relationships"><Relationship Id="rId1" Type="http://schemas.openxmlformats.org/officeDocument/2006/relationships/slideMaster" Target="../slideMasters/slideMaster115.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260.xml.rels><?xml version="1.0" encoding="UTF-8" standalone="yes"?>
<Relationships xmlns="http://schemas.openxmlformats.org/package/2006/relationships"><Relationship Id="rId1" Type="http://schemas.openxmlformats.org/officeDocument/2006/relationships/slideMaster" Target="../slideMasters/slideMaster115.xml"/></Relationships>
</file>

<file path=ppt/slideLayouts/_rels/slideLayout1261.xml.rels><?xml version="1.0" encoding="UTF-8" standalone="yes"?>
<Relationships xmlns="http://schemas.openxmlformats.org/package/2006/relationships"><Relationship Id="rId1" Type="http://schemas.openxmlformats.org/officeDocument/2006/relationships/slideMaster" Target="../slideMasters/slideMaster115.xml"/></Relationships>
</file>

<file path=ppt/slideLayouts/_rels/slideLayout1262.xml.rels><?xml version="1.0" encoding="UTF-8" standalone="yes"?>
<Relationships xmlns="http://schemas.openxmlformats.org/package/2006/relationships"><Relationship Id="rId1" Type="http://schemas.openxmlformats.org/officeDocument/2006/relationships/slideMaster" Target="../slideMasters/slideMaster115.xml"/></Relationships>
</file>

<file path=ppt/slideLayouts/_rels/slideLayout1263.xml.rels><?xml version="1.0" encoding="UTF-8" standalone="yes"?>
<Relationships xmlns="http://schemas.openxmlformats.org/package/2006/relationships"><Relationship Id="rId1" Type="http://schemas.openxmlformats.org/officeDocument/2006/relationships/slideMaster" Target="../slideMasters/slideMaster115.xml"/></Relationships>
</file>

<file path=ppt/slideLayouts/_rels/slideLayout1264.xml.rels><?xml version="1.0" encoding="UTF-8" standalone="yes"?>
<Relationships xmlns="http://schemas.openxmlformats.org/package/2006/relationships"><Relationship Id="rId1" Type="http://schemas.openxmlformats.org/officeDocument/2006/relationships/slideMaster" Target="../slideMasters/slideMaster115.xml"/></Relationships>
</file>

<file path=ppt/slideLayouts/_rels/slideLayout1265.xml.rels><?xml version="1.0" encoding="UTF-8" standalone="yes"?>
<Relationships xmlns="http://schemas.openxmlformats.org/package/2006/relationships"><Relationship Id="rId1" Type="http://schemas.openxmlformats.org/officeDocument/2006/relationships/slideMaster" Target="../slideMasters/slideMaster115.xml"/></Relationships>
</file>

<file path=ppt/slideLayouts/_rels/slideLayout1266.xml.rels><?xml version="1.0" encoding="UTF-8" standalone="yes"?>
<Relationships xmlns="http://schemas.openxmlformats.org/package/2006/relationships"><Relationship Id="rId1" Type="http://schemas.openxmlformats.org/officeDocument/2006/relationships/slideMaster" Target="../slideMasters/slideMaster115.xml"/></Relationships>
</file>

<file path=ppt/slideLayouts/_rels/slideLayout1267.xml.rels><?xml version="1.0" encoding="UTF-8" standalone="yes"?>
<Relationships xmlns="http://schemas.openxmlformats.org/package/2006/relationships"><Relationship Id="rId1" Type="http://schemas.openxmlformats.org/officeDocument/2006/relationships/slideMaster" Target="../slideMasters/slideMaster115.xml"/></Relationships>
</file>

<file path=ppt/slideLayouts/_rels/slideLayout1268.xml.rels><?xml version="1.0" encoding="UTF-8" standalone="yes"?>
<Relationships xmlns="http://schemas.openxmlformats.org/package/2006/relationships"><Relationship Id="rId1" Type="http://schemas.openxmlformats.org/officeDocument/2006/relationships/slideMaster" Target="../slideMasters/slideMaster116.xml"/></Relationships>
</file>

<file path=ppt/slideLayouts/_rels/slideLayout1269.xml.rels><?xml version="1.0" encoding="UTF-8" standalone="yes"?>
<Relationships xmlns="http://schemas.openxmlformats.org/package/2006/relationships"><Relationship Id="rId1" Type="http://schemas.openxmlformats.org/officeDocument/2006/relationships/slideMaster" Target="../slideMasters/slideMaster116.xm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270.xml.rels><?xml version="1.0" encoding="UTF-8" standalone="yes"?>
<Relationships xmlns="http://schemas.openxmlformats.org/package/2006/relationships"><Relationship Id="rId1" Type="http://schemas.openxmlformats.org/officeDocument/2006/relationships/slideMaster" Target="../slideMasters/slideMaster116.xml"/></Relationships>
</file>

<file path=ppt/slideLayouts/_rels/slideLayout1271.xml.rels><?xml version="1.0" encoding="UTF-8" standalone="yes"?>
<Relationships xmlns="http://schemas.openxmlformats.org/package/2006/relationships"><Relationship Id="rId1" Type="http://schemas.openxmlformats.org/officeDocument/2006/relationships/slideMaster" Target="../slideMasters/slideMaster116.xml"/></Relationships>
</file>

<file path=ppt/slideLayouts/_rels/slideLayout1272.xml.rels><?xml version="1.0" encoding="UTF-8" standalone="yes"?>
<Relationships xmlns="http://schemas.openxmlformats.org/package/2006/relationships"><Relationship Id="rId1" Type="http://schemas.openxmlformats.org/officeDocument/2006/relationships/slideMaster" Target="../slideMasters/slideMaster116.xml"/></Relationships>
</file>

<file path=ppt/slideLayouts/_rels/slideLayout1273.xml.rels><?xml version="1.0" encoding="UTF-8" standalone="yes"?>
<Relationships xmlns="http://schemas.openxmlformats.org/package/2006/relationships"><Relationship Id="rId1" Type="http://schemas.openxmlformats.org/officeDocument/2006/relationships/slideMaster" Target="../slideMasters/slideMaster116.xml"/></Relationships>
</file>

<file path=ppt/slideLayouts/_rels/slideLayout1274.xml.rels><?xml version="1.0" encoding="UTF-8" standalone="yes"?>
<Relationships xmlns="http://schemas.openxmlformats.org/package/2006/relationships"><Relationship Id="rId1" Type="http://schemas.openxmlformats.org/officeDocument/2006/relationships/slideMaster" Target="../slideMasters/slideMaster116.xml"/></Relationships>
</file>

<file path=ppt/slideLayouts/_rels/slideLayout1275.xml.rels><?xml version="1.0" encoding="UTF-8" standalone="yes"?>
<Relationships xmlns="http://schemas.openxmlformats.org/package/2006/relationships"><Relationship Id="rId1" Type="http://schemas.openxmlformats.org/officeDocument/2006/relationships/slideMaster" Target="../slideMasters/slideMaster116.xml"/></Relationships>
</file>

<file path=ppt/slideLayouts/_rels/slideLayout1276.xml.rels><?xml version="1.0" encoding="UTF-8" standalone="yes"?>
<Relationships xmlns="http://schemas.openxmlformats.org/package/2006/relationships"><Relationship Id="rId1" Type="http://schemas.openxmlformats.org/officeDocument/2006/relationships/slideMaster" Target="../slideMasters/slideMaster116.xml"/></Relationships>
</file>

<file path=ppt/slideLayouts/_rels/slideLayout1277.xml.rels><?xml version="1.0" encoding="UTF-8" standalone="yes"?>
<Relationships xmlns="http://schemas.openxmlformats.org/package/2006/relationships"><Relationship Id="rId1" Type="http://schemas.openxmlformats.org/officeDocument/2006/relationships/slideMaster" Target="../slideMasters/slideMaster116.xml"/></Relationships>
</file>

<file path=ppt/slideLayouts/_rels/slideLayout1278.xml.rels><?xml version="1.0" encoding="UTF-8" standalone="yes"?>
<Relationships xmlns="http://schemas.openxmlformats.org/package/2006/relationships"><Relationship Id="rId1" Type="http://schemas.openxmlformats.org/officeDocument/2006/relationships/slideMaster" Target="../slideMasters/slideMaster116.xml"/></Relationships>
</file>

<file path=ppt/slideLayouts/_rels/slideLayout1279.xml.rels><?xml version="1.0" encoding="UTF-8" standalone="yes"?>
<Relationships xmlns="http://schemas.openxmlformats.org/package/2006/relationships"><Relationship Id="rId1" Type="http://schemas.openxmlformats.org/officeDocument/2006/relationships/slideMaster" Target="../slideMasters/slideMaster117.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280.xml.rels><?xml version="1.0" encoding="UTF-8" standalone="yes"?>
<Relationships xmlns="http://schemas.openxmlformats.org/package/2006/relationships"><Relationship Id="rId1" Type="http://schemas.openxmlformats.org/officeDocument/2006/relationships/slideMaster" Target="../slideMasters/slideMaster117.xml"/></Relationships>
</file>

<file path=ppt/slideLayouts/_rels/slideLayout1281.xml.rels><?xml version="1.0" encoding="UTF-8" standalone="yes"?>
<Relationships xmlns="http://schemas.openxmlformats.org/package/2006/relationships"><Relationship Id="rId1" Type="http://schemas.openxmlformats.org/officeDocument/2006/relationships/slideMaster" Target="../slideMasters/slideMaster117.xml"/></Relationships>
</file>

<file path=ppt/slideLayouts/_rels/slideLayout1282.xml.rels><?xml version="1.0" encoding="UTF-8" standalone="yes"?>
<Relationships xmlns="http://schemas.openxmlformats.org/package/2006/relationships"><Relationship Id="rId1" Type="http://schemas.openxmlformats.org/officeDocument/2006/relationships/slideMaster" Target="../slideMasters/slideMaster117.xml"/></Relationships>
</file>

<file path=ppt/slideLayouts/_rels/slideLayout1283.xml.rels><?xml version="1.0" encoding="UTF-8" standalone="yes"?>
<Relationships xmlns="http://schemas.openxmlformats.org/package/2006/relationships"><Relationship Id="rId1" Type="http://schemas.openxmlformats.org/officeDocument/2006/relationships/slideMaster" Target="../slideMasters/slideMaster117.xml"/></Relationships>
</file>

<file path=ppt/slideLayouts/_rels/slideLayout1284.xml.rels><?xml version="1.0" encoding="UTF-8" standalone="yes"?>
<Relationships xmlns="http://schemas.openxmlformats.org/package/2006/relationships"><Relationship Id="rId1" Type="http://schemas.openxmlformats.org/officeDocument/2006/relationships/slideMaster" Target="../slideMasters/slideMaster117.xml"/></Relationships>
</file>

<file path=ppt/slideLayouts/_rels/slideLayout1285.xml.rels><?xml version="1.0" encoding="UTF-8" standalone="yes"?>
<Relationships xmlns="http://schemas.openxmlformats.org/package/2006/relationships"><Relationship Id="rId1" Type="http://schemas.openxmlformats.org/officeDocument/2006/relationships/slideMaster" Target="../slideMasters/slideMaster117.xml"/></Relationships>
</file>

<file path=ppt/slideLayouts/_rels/slideLayout1286.xml.rels><?xml version="1.0" encoding="UTF-8" standalone="yes"?>
<Relationships xmlns="http://schemas.openxmlformats.org/package/2006/relationships"><Relationship Id="rId1" Type="http://schemas.openxmlformats.org/officeDocument/2006/relationships/slideMaster" Target="../slideMasters/slideMaster117.xml"/></Relationships>
</file>

<file path=ppt/slideLayouts/_rels/slideLayout1287.xml.rels><?xml version="1.0" encoding="UTF-8" standalone="yes"?>
<Relationships xmlns="http://schemas.openxmlformats.org/package/2006/relationships"><Relationship Id="rId1" Type="http://schemas.openxmlformats.org/officeDocument/2006/relationships/slideMaster" Target="../slideMasters/slideMaster117.xml"/></Relationships>
</file>

<file path=ppt/slideLayouts/_rels/slideLayout1288.xml.rels><?xml version="1.0" encoding="UTF-8" standalone="yes"?>
<Relationships xmlns="http://schemas.openxmlformats.org/package/2006/relationships"><Relationship Id="rId1" Type="http://schemas.openxmlformats.org/officeDocument/2006/relationships/slideMaster" Target="../slideMasters/slideMaster117.xml"/></Relationships>
</file>

<file path=ppt/slideLayouts/_rels/slideLayout1289.xml.rels><?xml version="1.0" encoding="UTF-8" standalone="yes"?>
<Relationships xmlns="http://schemas.openxmlformats.org/package/2006/relationships"><Relationship Id="rId1" Type="http://schemas.openxmlformats.org/officeDocument/2006/relationships/slideMaster" Target="../slideMasters/slideMaster117.xml"/></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290.xml.rels><?xml version="1.0" encoding="UTF-8" standalone="yes"?>
<Relationships xmlns="http://schemas.openxmlformats.org/package/2006/relationships"><Relationship Id="rId1" Type="http://schemas.openxmlformats.org/officeDocument/2006/relationships/slideMaster" Target="../slideMasters/slideMaster118.xml"/></Relationships>
</file>

<file path=ppt/slideLayouts/_rels/slideLayout1291.xml.rels><?xml version="1.0" encoding="UTF-8" standalone="yes"?>
<Relationships xmlns="http://schemas.openxmlformats.org/package/2006/relationships"><Relationship Id="rId1" Type="http://schemas.openxmlformats.org/officeDocument/2006/relationships/slideMaster" Target="../slideMasters/slideMaster118.xml"/></Relationships>
</file>

<file path=ppt/slideLayouts/_rels/slideLayout1292.xml.rels><?xml version="1.0" encoding="UTF-8" standalone="yes"?>
<Relationships xmlns="http://schemas.openxmlformats.org/package/2006/relationships"><Relationship Id="rId1" Type="http://schemas.openxmlformats.org/officeDocument/2006/relationships/slideMaster" Target="../slideMasters/slideMaster118.xml"/></Relationships>
</file>

<file path=ppt/slideLayouts/_rels/slideLayout1293.xml.rels><?xml version="1.0" encoding="UTF-8" standalone="yes"?>
<Relationships xmlns="http://schemas.openxmlformats.org/package/2006/relationships"><Relationship Id="rId1" Type="http://schemas.openxmlformats.org/officeDocument/2006/relationships/slideMaster" Target="../slideMasters/slideMaster118.xml"/></Relationships>
</file>

<file path=ppt/slideLayouts/_rels/slideLayout1294.xml.rels><?xml version="1.0" encoding="UTF-8" standalone="yes"?>
<Relationships xmlns="http://schemas.openxmlformats.org/package/2006/relationships"><Relationship Id="rId1" Type="http://schemas.openxmlformats.org/officeDocument/2006/relationships/slideMaster" Target="../slideMasters/slideMaster118.xml"/></Relationships>
</file>

<file path=ppt/slideLayouts/_rels/slideLayout1295.xml.rels><?xml version="1.0" encoding="UTF-8" standalone="yes"?>
<Relationships xmlns="http://schemas.openxmlformats.org/package/2006/relationships"><Relationship Id="rId1" Type="http://schemas.openxmlformats.org/officeDocument/2006/relationships/slideMaster" Target="../slideMasters/slideMaster118.xml"/></Relationships>
</file>

<file path=ppt/slideLayouts/_rels/slideLayout1296.xml.rels><?xml version="1.0" encoding="UTF-8" standalone="yes"?>
<Relationships xmlns="http://schemas.openxmlformats.org/package/2006/relationships"><Relationship Id="rId1" Type="http://schemas.openxmlformats.org/officeDocument/2006/relationships/slideMaster" Target="../slideMasters/slideMaster118.xml"/></Relationships>
</file>

<file path=ppt/slideLayouts/_rels/slideLayout1297.xml.rels><?xml version="1.0" encoding="UTF-8" standalone="yes"?>
<Relationships xmlns="http://schemas.openxmlformats.org/package/2006/relationships"><Relationship Id="rId1" Type="http://schemas.openxmlformats.org/officeDocument/2006/relationships/slideMaster" Target="../slideMasters/slideMaster118.xml"/></Relationships>
</file>

<file path=ppt/slideLayouts/_rels/slideLayout1298.xml.rels><?xml version="1.0" encoding="UTF-8" standalone="yes"?>
<Relationships xmlns="http://schemas.openxmlformats.org/package/2006/relationships"><Relationship Id="rId1" Type="http://schemas.openxmlformats.org/officeDocument/2006/relationships/slideMaster" Target="../slideMasters/slideMaster118.xml"/></Relationships>
</file>

<file path=ppt/slideLayouts/_rels/slideLayout1299.xml.rels><?xml version="1.0" encoding="UTF-8" standalone="yes"?>
<Relationships xmlns="http://schemas.openxmlformats.org/package/2006/relationships"><Relationship Id="rId1" Type="http://schemas.openxmlformats.org/officeDocument/2006/relationships/slideMaster" Target="../slideMasters/slideMaster118.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00.xml.rels><?xml version="1.0" encoding="UTF-8" standalone="yes"?>
<Relationships xmlns="http://schemas.openxmlformats.org/package/2006/relationships"><Relationship Id="rId1" Type="http://schemas.openxmlformats.org/officeDocument/2006/relationships/slideMaster" Target="../slideMasters/slideMaster118.xml"/></Relationships>
</file>

<file path=ppt/slideLayouts/_rels/slideLayout1301.xml.rels><?xml version="1.0" encoding="UTF-8" standalone="yes"?>
<Relationships xmlns="http://schemas.openxmlformats.org/package/2006/relationships"><Relationship Id="rId1" Type="http://schemas.openxmlformats.org/officeDocument/2006/relationships/slideMaster" Target="../slideMasters/slideMaster119.xml"/></Relationships>
</file>

<file path=ppt/slideLayouts/_rels/slideLayout1302.xml.rels><?xml version="1.0" encoding="UTF-8" standalone="yes"?>
<Relationships xmlns="http://schemas.openxmlformats.org/package/2006/relationships"><Relationship Id="rId1" Type="http://schemas.openxmlformats.org/officeDocument/2006/relationships/slideMaster" Target="../slideMasters/slideMaster119.xml"/></Relationships>
</file>

<file path=ppt/slideLayouts/_rels/slideLayout1303.xml.rels><?xml version="1.0" encoding="UTF-8" standalone="yes"?>
<Relationships xmlns="http://schemas.openxmlformats.org/package/2006/relationships"><Relationship Id="rId1" Type="http://schemas.openxmlformats.org/officeDocument/2006/relationships/slideMaster" Target="../slideMasters/slideMaster119.xml"/></Relationships>
</file>

<file path=ppt/slideLayouts/_rels/slideLayout1304.xml.rels><?xml version="1.0" encoding="UTF-8" standalone="yes"?>
<Relationships xmlns="http://schemas.openxmlformats.org/package/2006/relationships"><Relationship Id="rId1" Type="http://schemas.openxmlformats.org/officeDocument/2006/relationships/slideMaster" Target="../slideMasters/slideMaster119.xml"/></Relationships>
</file>

<file path=ppt/slideLayouts/_rels/slideLayout1305.xml.rels><?xml version="1.0" encoding="UTF-8" standalone="yes"?>
<Relationships xmlns="http://schemas.openxmlformats.org/package/2006/relationships"><Relationship Id="rId1" Type="http://schemas.openxmlformats.org/officeDocument/2006/relationships/slideMaster" Target="../slideMasters/slideMaster119.xml"/></Relationships>
</file>

<file path=ppt/slideLayouts/_rels/slideLayout1306.xml.rels><?xml version="1.0" encoding="UTF-8" standalone="yes"?>
<Relationships xmlns="http://schemas.openxmlformats.org/package/2006/relationships"><Relationship Id="rId1" Type="http://schemas.openxmlformats.org/officeDocument/2006/relationships/slideMaster" Target="../slideMasters/slideMaster119.xml"/></Relationships>
</file>

<file path=ppt/slideLayouts/_rels/slideLayout1307.xml.rels><?xml version="1.0" encoding="UTF-8" standalone="yes"?>
<Relationships xmlns="http://schemas.openxmlformats.org/package/2006/relationships"><Relationship Id="rId1" Type="http://schemas.openxmlformats.org/officeDocument/2006/relationships/slideMaster" Target="../slideMasters/slideMaster119.xml"/></Relationships>
</file>

<file path=ppt/slideLayouts/_rels/slideLayout1308.xml.rels><?xml version="1.0" encoding="UTF-8" standalone="yes"?>
<Relationships xmlns="http://schemas.openxmlformats.org/package/2006/relationships"><Relationship Id="rId1" Type="http://schemas.openxmlformats.org/officeDocument/2006/relationships/slideMaster" Target="../slideMasters/slideMaster119.xml"/></Relationships>
</file>

<file path=ppt/slideLayouts/_rels/slideLayout1309.xml.rels><?xml version="1.0" encoding="UTF-8" standalone="yes"?>
<Relationships xmlns="http://schemas.openxmlformats.org/package/2006/relationships"><Relationship Id="rId1" Type="http://schemas.openxmlformats.org/officeDocument/2006/relationships/slideMaster" Target="../slideMasters/slideMaster119.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10.xml.rels><?xml version="1.0" encoding="UTF-8" standalone="yes"?>
<Relationships xmlns="http://schemas.openxmlformats.org/package/2006/relationships"><Relationship Id="rId1" Type="http://schemas.openxmlformats.org/officeDocument/2006/relationships/slideMaster" Target="../slideMasters/slideMaster119.xml"/></Relationships>
</file>

<file path=ppt/slideLayouts/_rels/slideLayout1311.xml.rels><?xml version="1.0" encoding="UTF-8" standalone="yes"?>
<Relationships xmlns="http://schemas.openxmlformats.org/package/2006/relationships"><Relationship Id="rId1" Type="http://schemas.openxmlformats.org/officeDocument/2006/relationships/slideMaster" Target="../slideMasters/slideMaster119.xml"/></Relationships>
</file>

<file path=ppt/slideLayouts/_rels/slideLayout1312.xml.rels><?xml version="1.0" encoding="UTF-8" standalone="yes"?>
<Relationships xmlns="http://schemas.openxmlformats.org/package/2006/relationships"><Relationship Id="rId1" Type="http://schemas.openxmlformats.org/officeDocument/2006/relationships/slideMaster" Target="../slideMasters/slideMaster120.xml"/></Relationships>
</file>

<file path=ppt/slideLayouts/_rels/slideLayout1313.xml.rels><?xml version="1.0" encoding="UTF-8" standalone="yes"?>
<Relationships xmlns="http://schemas.openxmlformats.org/package/2006/relationships"><Relationship Id="rId1" Type="http://schemas.openxmlformats.org/officeDocument/2006/relationships/slideMaster" Target="../slideMasters/slideMaster120.xml"/></Relationships>
</file>

<file path=ppt/slideLayouts/_rels/slideLayout1314.xml.rels><?xml version="1.0" encoding="UTF-8" standalone="yes"?>
<Relationships xmlns="http://schemas.openxmlformats.org/package/2006/relationships"><Relationship Id="rId1" Type="http://schemas.openxmlformats.org/officeDocument/2006/relationships/slideMaster" Target="../slideMasters/slideMaster120.xml"/></Relationships>
</file>

<file path=ppt/slideLayouts/_rels/slideLayout1315.xml.rels><?xml version="1.0" encoding="UTF-8" standalone="yes"?>
<Relationships xmlns="http://schemas.openxmlformats.org/package/2006/relationships"><Relationship Id="rId1" Type="http://schemas.openxmlformats.org/officeDocument/2006/relationships/slideMaster" Target="../slideMasters/slideMaster120.xml"/></Relationships>
</file>

<file path=ppt/slideLayouts/_rels/slideLayout1316.xml.rels><?xml version="1.0" encoding="UTF-8" standalone="yes"?>
<Relationships xmlns="http://schemas.openxmlformats.org/package/2006/relationships"><Relationship Id="rId1" Type="http://schemas.openxmlformats.org/officeDocument/2006/relationships/slideMaster" Target="../slideMasters/slideMaster120.xml"/></Relationships>
</file>

<file path=ppt/slideLayouts/_rels/slideLayout1317.xml.rels><?xml version="1.0" encoding="UTF-8" standalone="yes"?>
<Relationships xmlns="http://schemas.openxmlformats.org/package/2006/relationships"><Relationship Id="rId1" Type="http://schemas.openxmlformats.org/officeDocument/2006/relationships/slideMaster" Target="../slideMasters/slideMaster120.xml"/></Relationships>
</file>

<file path=ppt/slideLayouts/_rels/slideLayout1318.xml.rels><?xml version="1.0" encoding="UTF-8" standalone="yes"?>
<Relationships xmlns="http://schemas.openxmlformats.org/package/2006/relationships"><Relationship Id="rId1" Type="http://schemas.openxmlformats.org/officeDocument/2006/relationships/slideMaster" Target="../slideMasters/slideMaster120.xml"/></Relationships>
</file>

<file path=ppt/slideLayouts/_rels/slideLayout1319.xml.rels><?xml version="1.0" encoding="UTF-8" standalone="yes"?>
<Relationships xmlns="http://schemas.openxmlformats.org/package/2006/relationships"><Relationship Id="rId1" Type="http://schemas.openxmlformats.org/officeDocument/2006/relationships/slideMaster" Target="../slideMasters/slideMaster120.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20.xml.rels><?xml version="1.0" encoding="UTF-8" standalone="yes"?>
<Relationships xmlns="http://schemas.openxmlformats.org/package/2006/relationships"><Relationship Id="rId1" Type="http://schemas.openxmlformats.org/officeDocument/2006/relationships/slideMaster" Target="../slideMasters/slideMaster120.xml"/></Relationships>
</file>

<file path=ppt/slideLayouts/_rels/slideLayout1321.xml.rels><?xml version="1.0" encoding="UTF-8" standalone="yes"?>
<Relationships xmlns="http://schemas.openxmlformats.org/package/2006/relationships"><Relationship Id="rId1" Type="http://schemas.openxmlformats.org/officeDocument/2006/relationships/slideMaster" Target="../slideMasters/slideMaster120.xml"/></Relationships>
</file>

<file path=ppt/slideLayouts/_rels/slideLayout1322.xml.rels><?xml version="1.0" encoding="UTF-8" standalone="yes"?>
<Relationships xmlns="http://schemas.openxmlformats.org/package/2006/relationships"><Relationship Id="rId1" Type="http://schemas.openxmlformats.org/officeDocument/2006/relationships/slideMaster" Target="../slideMasters/slideMaster120.xml"/></Relationships>
</file>

<file path=ppt/slideLayouts/_rels/slideLayout1323.xml.rels><?xml version="1.0" encoding="UTF-8" standalone="yes"?>
<Relationships xmlns="http://schemas.openxmlformats.org/package/2006/relationships"><Relationship Id="rId1" Type="http://schemas.openxmlformats.org/officeDocument/2006/relationships/slideMaster" Target="../slideMasters/slideMaster121.xml"/></Relationships>
</file>

<file path=ppt/slideLayouts/_rels/slideLayout1324.xml.rels><?xml version="1.0" encoding="UTF-8" standalone="yes"?>
<Relationships xmlns="http://schemas.openxmlformats.org/package/2006/relationships"><Relationship Id="rId1" Type="http://schemas.openxmlformats.org/officeDocument/2006/relationships/slideMaster" Target="../slideMasters/slideMaster121.xml"/></Relationships>
</file>

<file path=ppt/slideLayouts/_rels/slideLayout1325.xml.rels><?xml version="1.0" encoding="UTF-8" standalone="yes"?>
<Relationships xmlns="http://schemas.openxmlformats.org/package/2006/relationships"><Relationship Id="rId1" Type="http://schemas.openxmlformats.org/officeDocument/2006/relationships/slideMaster" Target="../slideMasters/slideMaster121.xml"/></Relationships>
</file>

<file path=ppt/slideLayouts/_rels/slideLayout1326.xml.rels><?xml version="1.0" encoding="UTF-8" standalone="yes"?>
<Relationships xmlns="http://schemas.openxmlformats.org/package/2006/relationships"><Relationship Id="rId1" Type="http://schemas.openxmlformats.org/officeDocument/2006/relationships/slideMaster" Target="../slideMasters/slideMaster121.xml"/></Relationships>
</file>

<file path=ppt/slideLayouts/_rels/slideLayout1327.xml.rels><?xml version="1.0" encoding="UTF-8" standalone="yes"?>
<Relationships xmlns="http://schemas.openxmlformats.org/package/2006/relationships"><Relationship Id="rId1" Type="http://schemas.openxmlformats.org/officeDocument/2006/relationships/slideMaster" Target="../slideMasters/slideMaster121.xml"/></Relationships>
</file>

<file path=ppt/slideLayouts/_rels/slideLayout1328.xml.rels><?xml version="1.0" encoding="UTF-8" standalone="yes"?>
<Relationships xmlns="http://schemas.openxmlformats.org/package/2006/relationships"><Relationship Id="rId1" Type="http://schemas.openxmlformats.org/officeDocument/2006/relationships/slideMaster" Target="../slideMasters/slideMaster121.xml"/></Relationships>
</file>

<file path=ppt/slideLayouts/_rels/slideLayout1329.xml.rels><?xml version="1.0" encoding="UTF-8" standalone="yes"?>
<Relationships xmlns="http://schemas.openxmlformats.org/package/2006/relationships"><Relationship Id="rId1" Type="http://schemas.openxmlformats.org/officeDocument/2006/relationships/slideMaster" Target="../slideMasters/slideMaster121.xml"/></Relationships>
</file>

<file path=ppt/slideLayouts/_rels/slideLayout13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30.xml.rels><?xml version="1.0" encoding="UTF-8" standalone="yes"?>
<Relationships xmlns="http://schemas.openxmlformats.org/package/2006/relationships"><Relationship Id="rId1" Type="http://schemas.openxmlformats.org/officeDocument/2006/relationships/slideMaster" Target="../slideMasters/slideMaster121.xml"/></Relationships>
</file>

<file path=ppt/slideLayouts/_rels/slideLayout1331.xml.rels><?xml version="1.0" encoding="UTF-8" standalone="yes"?>
<Relationships xmlns="http://schemas.openxmlformats.org/package/2006/relationships"><Relationship Id="rId1" Type="http://schemas.openxmlformats.org/officeDocument/2006/relationships/slideMaster" Target="../slideMasters/slideMaster121.xml"/></Relationships>
</file>

<file path=ppt/slideLayouts/_rels/slideLayout1332.xml.rels><?xml version="1.0" encoding="UTF-8" standalone="yes"?>
<Relationships xmlns="http://schemas.openxmlformats.org/package/2006/relationships"><Relationship Id="rId1" Type="http://schemas.openxmlformats.org/officeDocument/2006/relationships/slideMaster" Target="../slideMasters/slideMaster121.xml"/></Relationships>
</file>

<file path=ppt/slideLayouts/_rels/slideLayout1333.xml.rels><?xml version="1.0" encoding="UTF-8" standalone="yes"?>
<Relationships xmlns="http://schemas.openxmlformats.org/package/2006/relationships"><Relationship Id="rId1" Type="http://schemas.openxmlformats.org/officeDocument/2006/relationships/slideMaster" Target="../slideMasters/slideMaster121.xml"/></Relationships>
</file>

<file path=ppt/slideLayouts/_rels/slideLayout1334.xml.rels><?xml version="1.0" encoding="UTF-8" standalone="yes"?>
<Relationships xmlns="http://schemas.openxmlformats.org/package/2006/relationships"><Relationship Id="rId1" Type="http://schemas.openxmlformats.org/officeDocument/2006/relationships/slideMaster" Target="../slideMasters/slideMaster122.xml"/></Relationships>
</file>

<file path=ppt/slideLayouts/_rels/slideLayout1335.xml.rels><?xml version="1.0" encoding="UTF-8" standalone="yes"?>
<Relationships xmlns="http://schemas.openxmlformats.org/package/2006/relationships"><Relationship Id="rId1" Type="http://schemas.openxmlformats.org/officeDocument/2006/relationships/slideMaster" Target="../slideMasters/slideMaster122.xml"/></Relationships>
</file>

<file path=ppt/slideLayouts/_rels/slideLayout1336.xml.rels><?xml version="1.0" encoding="UTF-8" standalone="yes"?>
<Relationships xmlns="http://schemas.openxmlformats.org/package/2006/relationships"><Relationship Id="rId1" Type="http://schemas.openxmlformats.org/officeDocument/2006/relationships/slideMaster" Target="../slideMasters/slideMaster122.xml"/></Relationships>
</file>

<file path=ppt/slideLayouts/_rels/slideLayout1337.xml.rels><?xml version="1.0" encoding="UTF-8" standalone="yes"?>
<Relationships xmlns="http://schemas.openxmlformats.org/package/2006/relationships"><Relationship Id="rId1" Type="http://schemas.openxmlformats.org/officeDocument/2006/relationships/slideMaster" Target="../slideMasters/slideMaster122.xml"/></Relationships>
</file>

<file path=ppt/slideLayouts/_rels/slideLayout1338.xml.rels><?xml version="1.0" encoding="UTF-8" standalone="yes"?>
<Relationships xmlns="http://schemas.openxmlformats.org/package/2006/relationships"><Relationship Id="rId1" Type="http://schemas.openxmlformats.org/officeDocument/2006/relationships/slideMaster" Target="../slideMasters/slideMaster122.xml"/></Relationships>
</file>

<file path=ppt/slideLayouts/_rels/slideLayout1339.xml.rels><?xml version="1.0" encoding="UTF-8" standalone="yes"?>
<Relationships xmlns="http://schemas.openxmlformats.org/package/2006/relationships"><Relationship Id="rId1" Type="http://schemas.openxmlformats.org/officeDocument/2006/relationships/slideMaster" Target="../slideMasters/slideMaster122.xml"/></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40.xml.rels><?xml version="1.0" encoding="UTF-8" standalone="yes"?>
<Relationships xmlns="http://schemas.openxmlformats.org/package/2006/relationships"><Relationship Id="rId1" Type="http://schemas.openxmlformats.org/officeDocument/2006/relationships/slideMaster" Target="../slideMasters/slideMaster122.xml"/></Relationships>
</file>

<file path=ppt/slideLayouts/_rels/slideLayout1341.xml.rels><?xml version="1.0" encoding="UTF-8" standalone="yes"?>
<Relationships xmlns="http://schemas.openxmlformats.org/package/2006/relationships"><Relationship Id="rId1" Type="http://schemas.openxmlformats.org/officeDocument/2006/relationships/slideMaster" Target="../slideMasters/slideMaster122.xml"/></Relationships>
</file>

<file path=ppt/slideLayouts/_rels/slideLayout1342.xml.rels><?xml version="1.0" encoding="UTF-8" standalone="yes"?>
<Relationships xmlns="http://schemas.openxmlformats.org/package/2006/relationships"><Relationship Id="rId1" Type="http://schemas.openxmlformats.org/officeDocument/2006/relationships/slideMaster" Target="../slideMasters/slideMaster122.xml"/></Relationships>
</file>

<file path=ppt/slideLayouts/_rels/slideLayout1343.xml.rels><?xml version="1.0" encoding="UTF-8" standalone="yes"?>
<Relationships xmlns="http://schemas.openxmlformats.org/package/2006/relationships"><Relationship Id="rId1" Type="http://schemas.openxmlformats.org/officeDocument/2006/relationships/slideMaster" Target="../slideMasters/slideMaster122.xml"/></Relationships>
</file>

<file path=ppt/slideLayouts/_rels/slideLayout1344.xml.rels><?xml version="1.0" encoding="UTF-8" standalone="yes"?>
<Relationships xmlns="http://schemas.openxmlformats.org/package/2006/relationships"><Relationship Id="rId1" Type="http://schemas.openxmlformats.org/officeDocument/2006/relationships/slideMaster" Target="../slideMasters/slideMaster122.xml"/></Relationships>
</file>

<file path=ppt/slideLayouts/_rels/slideLayout1345.xml.rels><?xml version="1.0" encoding="UTF-8" standalone="yes"?>
<Relationships xmlns="http://schemas.openxmlformats.org/package/2006/relationships"><Relationship Id="rId1" Type="http://schemas.openxmlformats.org/officeDocument/2006/relationships/slideMaster" Target="../slideMasters/slideMaster123.xml"/></Relationships>
</file>

<file path=ppt/slideLayouts/_rels/slideLayout1346.xml.rels><?xml version="1.0" encoding="UTF-8" standalone="yes"?>
<Relationships xmlns="http://schemas.openxmlformats.org/package/2006/relationships"><Relationship Id="rId1" Type="http://schemas.openxmlformats.org/officeDocument/2006/relationships/slideMaster" Target="../slideMasters/slideMaster123.xml"/></Relationships>
</file>

<file path=ppt/slideLayouts/_rels/slideLayout1347.xml.rels><?xml version="1.0" encoding="UTF-8" standalone="yes"?>
<Relationships xmlns="http://schemas.openxmlformats.org/package/2006/relationships"><Relationship Id="rId1" Type="http://schemas.openxmlformats.org/officeDocument/2006/relationships/slideMaster" Target="../slideMasters/slideMaster123.xml"/></Relationships>
</file>

<file path=ppt/slideLayouts/_rels/slideLayout1348.xml.rels><?xml version="1.0" encoding="UTF-8" standalone="yes"?>
<Relationships xmlns="http://schemas.openxmlformats.org/package/2006/relationships"><Relationship Id="rId1" Type="http://schemas.openxmlformats.org/officeDocument/2006/relationships/slideMaster" Target="../slideMasters/slideMaster123.xml"/></Relationships>
</file>

<file path=ppt/slideLayouts/_rels/slideLayout1349.xml.rels><?xml version="1.0" encoding="UTF-8" standalone="yes"?>
<Relationships xmlns="http://schemas.openxmlformats.org/package/2006/relationships"><Relationship Id="rId1" Type="http://schemas.openxmlformats.org/officeDocument/2006/relationships/slideMaster" Target="../slideMasters/slideMaster123.xml"/></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50.xml.rels><?xml version="1.0" encoding="UTF-8" standalone="yes"?>
<Relationships xmlns="http://schemas.openxmlformats.org/package/2006/relationships"><Relationship Id="rId1" Type="http://schemas.openxmlformats.org/officeDocument/2006/relationships/slideMaster" Target="../slideMasters/slideMaster123.xml"/></Relationships>
</file>

<file path=ppt/slideLayouts/_rels/slideLayout1351.xml.rels><?xml version="1.0" encoding="UTF-8" standalone="yes"?>
<Relationships xmlns="http://schemas.openxmlformats.org/package/2006/relationships"><Relationship Id="rId1" Type="http://schemas.openxmlformats.org/officeDocument/2006/relationships/slideMaster" Target="../slideMasters/slideMaster123.xml"/></Relationships>
</file>

<file path=ppt/slideLayouts/_rels/slideLayout1352.xml.rels><?xml version="1.0" encoding="UTF-8" standalone="yes"?>
<Relationships xmlns="http://schemas.openxmlformats.org/package/2006/relationships"><Relationship Id="rId1" Type="http://schemas.openxmlformats.org/officeDocument/2006/relationships/slideMaster" Target="../slideMasters/slideMaster123.xml"/></Relationships>
</file>

<file path=ppt/slideLayouts/_rels/slideLayout1353.xml.rels><?xml version="1.0" encoding="UTF-8" standalone="yes"?>
<Relationships xmlns="http://schemas.openxmlformats.org/package/2006/relationships"><Relationship Id="rId1" Type="http://schemas.openxmlformats.org/officeDocument/2006/relationships/slideMaster" Target="../slideMasters/slideMaster123.xml"/></Relationships>
</file>

<file path=ppt/slideLayouts/_rels/slideLayout1354.xml.rels><?xml version="1.0" encoding="UTF-8" standalone="yes"?>
<Relationships xmlns="http://schemas.openxmlformats.org/package/2006/relationships"><Relationship Id="rId1" Type="http://schemas.openxmlformats.org/officeDocument/2006/relationships/slideMaster" Target="../slideMasters/slideMaster123.xml"/></Relationships>
</file>

<file path=ppt/slideLayouts/_rels/slideLayout1355.xml.rels><?xml version="1.0" encoding="UTF-8" standalone="yes"?>
<Relationships xmlns="http://schemas.openxmlformats.org/package/2006/relationships"><Relationship Id="rId1" Type="http://schemas.openxmlformats.org/officeDocument/2006/relationships/slideMaster" Target="../slideMasters/slideMaster123.xml"/></Relationships>
</file>

<file path=ppt/slideLayouts/_rels/slideLayout1356.xml.rels><?xml version="1.0" encoding="UTF-8" standalone="yes"?>
<Relationships xmlns="http://schemas.openxmlformats.org/package/2006/relationships"><Relationship Id="rId1" Type="http://schemas.openxmlformats.org/officeDocument/2006/relationships/slideMaster" Target="../slideMasters/slideMaster124.xml"/></Relationships>
</file>

<file path=ppt/slideLayouts/_rels/slideLayout1357.xml.rels><?xml version="1.0" encoding="UTF-8" standalone="yes"?>
<Relationships xmlns="http://schemas.openxmlformats.org/package/2006/relationships"><Relationship Id="rId1" Type="http://schemas.openxmlformats.org/officeDocument/2006/relationships/slideMaster" Target="../slideMasters/slideMaster124.xml"/></Relationships>
</file>

<file path=ppt/slideLayouts/_rels/slideLayout1358.xml.rels><?xml version="1.0" encoding="UTF-8" standalone="yes"?>
<Relationships xmlns="http://schemas.openxmlformats.org/package/2006/relationships"><Relationship Id="rId1" Type="http://schemas.openxmlformats.org/officeDocument/2006/relationships/slideMaster" Target="../slideMasters/slideMaster124.xml"/></Relationships>
</file>

<file path=ppt/slideLayouts/_rels/slideLayout1359.xml.rels><?xml version="1.0" encoding="UTF-8" standalone="yes"?>
<Relationships xmlns="http://schemas.openxmlformats.org/package/2006/relationships"><Relationship Id="rId1" Type="http://schemas.openxmlformats.org/officeDocument/2006/relationships/slideMaster" Target="../slideMasters/slideMaster124.xml"/></Relationships>
</file>

<file path=ppt/slideLayouts/_rels/slideLayout13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60.xml.rels><?xml version="1.0" encoding="UTF-8" standalone="yes"?>
<Relationships xmlns="http://schemas.openxmlformats.org/package/2006/relationships"><Relationship Id="rId1" Type="http://schemas.openxmlformats.org/officeDocument/2006/relationships/slideMaster" Target="../slideMasters/slideMaster124.xml"/></Relationships>
</file>

<file path=ppt/slideLayouts/_rels/slideLayout1361.xml.rels><?xml version="1.0" encoding="UTF-8" standalone="yes"?>
<Relationships xmlns="http://schemas.openxmlformats.org/package/2006/relationships"><Relationship Id="rId1" Type="http://schemas.openxmlformats.org/officeDocument/2006/relationships/slideMaster" Target="../slideMasters/slideMaster124.xml"/></Relationships>
</file>

<file path=ppt/slideLayouts/_rels/slideLayout1362.xml.rels><?xml version="1.0" encoding="UTF-8" standalone="yes"?>
<Relationships xmlns="http://schemas.openxmlformats.org/package/2006/relationships"><Relationship Id="rId1" Type="http://schemas.openxmlformats.org/officeDocument/2006/relationships/slideMaster" Target="../slideMasters/slideMaster124.xml"/></Relationships>
</file>

<file path=ppt/slideLayouts/_rels/slideLayout1363.xml.rels><?xml version="1.0" encoding="UTF-8" standalone="yes"?>
<Relationships xmlns="http://schemas.openxmlformats.org/package/2006/relationships"><Relationship Id="rId1" Type="http://schemas.openxmlformats.org/officeDocument/2006/relationships/slideMaster" Target="../slideMasters/slideMaster124.xml"/></Relationships>
</file>

<file path=ppt/slideLayouts/_rels/slideLayout1364.xml.rels><?xml version="1.0" encoding="UTF-8" standalone="yes"?>
<Relationships xmlns="http://schemas.openxmlformats.org/package/2006/relationships"><Relationship Id="rId1" Type="http://schemas.openxmlformats.org/officeDocument/2006/relationships/slideMaster" Target="../slideMasters/slideMaster124.xml"/></Relationships>
</file>

<file path=ppt/slideLayouts/_rels/slideLayout1365.xml.rels><?xml version="1.0" encoding="UTF-8" standalone="yes"?>
<Relationships xmlns="http://schemas.openxmlformats.org/package/2006/relationships"><Relationship Id="rId1" Type="http://schemas.openxmlformats.org/officeDocument/2006/relationships/slideMaster" Target="../slideMasters/slideMaster124.xml"/></Relationships>
</file>

<file path=ppt/slideLayouts/_rels/slideLayout1366.xml.rels><?xml version="1.0" encoding="UTF-8" standalone="yes"?>
<Relationships xmlns="http://schemas.openxmlformats.org/package/2006/relationships"><Relationship Id="rId1" Type="http://schemas.openxmlformats.org/officeDocument/2006/relationships/slideMaster" Target="../slideMasters/slideMaster124.xml"/></Relationships>
</file>

<file path=ppt/slideLayouts/_rels/slideLayout1367.xml.rels><?xml version="1.0" encoding="UTF-8" standalone="yes"?>
<Relationships xmlns="http://schemas.openxmlformats.org/package/2006/relationships"><Relationship Id="rId1" Type="http://schemas.openxmlformats.org/officeDocument/2006/relationships/slideMaster" Target="../slideMasters/slideMaster125.xml"/></Relationships>
</file>

<file path=ppt/slideLayouts/_rels/slideLayout1368.xml.rels><?xml version="1.0" encoding="UTF-8" standalone="yes"?>
<Relationships xmlns="http://schemas.openxmlformats.org/package/2006/relationships"><Relationship Id="rId1" Type="http://schemas.openxmlformats.org/officeDocument/2006/relationships/slideMaster" Target="../slideMasters/slideMaster125.xml"/></Relationships>
</file>

<file path=ppt/slideLayouts/_rels/slideLayout1369.xml.rels><?xml version="1.0" encoding="UTF-8" standalone="yes"?>
<Relationships xmlns="http://schemas.openxmlformats.org/package/2006/relationships"><Relationship Id="rId1" Type="http://schemas.openxmlformats.org/officeDocument/2006/relationships/slideMaster" Target="../slideMasters/slideMaster125.xml"/></Relationships>
</file>

<file path=ppt/slideLayouts/_rels/slideLayout137.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370.xml.rels><?xml version="1.0" encoding="UTF-8" standalone="yes"?>
<Relationships xmlns="http://schemas.openxmlformats.org/package/2006/relationships"><Relationship Id="rId1" Type="http://schemas.openxmlformats.org/officeDocument/2006/relationships/slideMaster" Target="../slideMasters/slideMaster125.xml"/></Relationships>
</file>

<file path=ppt/slideLayouts/_rels/slideLayout1371.xml.rels><?xml version="1.0" encoding="UTF-8" standalone="yes"?>
<Relationships xmlns="http://schemas.openxmlformats.org/package/2006/relationships"><Relationship Id="rId1" Type="http://schemas.openxmlformats.org/officeDocument/2006/relationships/slideMaster" Target="../slideMasters/slideMaster125.xml"/></Relationships>
</file>

<file path=ppt/slideLayouts/_rels/slideLayout1372.xml.rels><?xml version="1.0" encoding="UTF-8" standalone="yes"?>
<Relationships xmlns="http://schemas.openxmlformats.org/package/2006/relationships"><Relationship Id="rId1" Type="http://schemas.openxmlformats.org/officeDocument/2006/relationships/slideMaster" Target="../slideMasters/slideMaster125.xml"/></Relationships>
</file>

<file path=ppt/slideLayouts/_rels/slideLayout1373.xml.rels><?xml version="1.0" encoding="UTF-8" standalone="yes"?>
<Relationships xmlns="http://schemas.openxmlformats.org/package/2006/relationships"><Relationship Id="rId1" Type="http://schemas.openxmlformats.org/officeDocument/2006/relationships/slideMaster" Target="../slideMasters/slideMaster125.xml"/></Relationships>
</file>

<file path=ppt/slideLayouts/_rels/slideLayout1374.xml.rels><?xml version="1.0" encoding="UTF-8" standalone="yes"?>
<Relationships xmlns="http://schemas.openxmlformats.org/package/2006/relationships"><Relationship Id="rId1" Type="http://schemas.openxmlformats.org/officeDocument/2006/relationships/slideMaster" Target="../slideMasters/slideMaster125.xml"/></Relationships>
</file>

<file path=ppt/slideLayouts/_rels/slideLayout1375.xml.rels><?xml version="1.0" encoding="UTF-8" standalone="yes"?>
<Relationships xmlns="http://schemas.openxmlformats.org/package/2006/relationships"><Relationship Id="rId1" Type="http://schemas.openxmlformats.org/officeDocument/2006/relationships/slideMaster" Target="../slideMasters/slideMaster125.xml"/></Relationships>
</file>

<file path=ppt/slideLayouts/_rels/slideLayout1376.xml.rels><?xml version="1.0" encoding="UTF-8" standalone="yes"?>
<Relationships xmlns="http://schemas.openxmlformats.org/package/2006/relationships"><Relationship Id="rId1" Type="http://schemas.openxmlformats.org/officeDocument/2006/relationships/slideMaster" Target="../slideMasters/slideMaster125.xml"/></Relationships>
</file>

<file path=ppt/slideLayouts/_rels/slideLayout1377.xml.rels><?xml version="1.0" encoding="UTF-8" standalone="yes"?>
<Relationships xmlns="http://schemas.openxmlformats.org/package/2006/relationships"><Relationship Id="rId1" Type="http://schemas.openxmlformats.org/officeDocument/2006/relationships/slideMaster" Target="../slideMasters/slideMaster125.xml"/></Relationships>
</file>

<file path=ppt/slideLayouts/_rels/slideLayout1378.xml.rels><?xml version="1.0" encoding="UTF-8" standalone="yes"?>
<Relationships xmlns="http://schemas.openxmlformats.org/package/2006/relationships"><Relationship Id="rId1" Type="http://schemas.openxmlformats.org/officeDocument/2006/relationships/slideMaster" Target="../slideMasters/slideMaster126.xml"/></Relationships>
</file>

<file path=ppt/slideLayouts/_rels/slideLayout1379.xml.rels><?xml version="1.0" encoding="UTF-8" standalone="yes"?>
<Relationships xmlns="http://schemas.openxmlformats.org/package/2006/relationships"><Relationship Id="rId1" Type="http://schemas.openxmlformats.org/officeDocument/2006/relationships/slideMaster" Target="../slideMasters/slideMaster126.xml"/></Relationships>
</file>

<file path=ppt/slideLayouts/_rels/slideLayout138.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380.xml.rels><?xml version="1.0" encoding="UTF-8" standalone="yes"?>
<Relationships xmlns="http://schemas.openxmlformats.org/package/2006/relationships"><Relationship Id="rId1" Type="http://schemas.openxmlformats.org/officeDocument/2006/relationships/slideMaster" Target="../slideMasters/slideMaster126.xml"/></Relationships>
</file>

<file path=ppt/slideLayouts/_rels/slideLayout1381.xml.rels><?xml version="1.0" encoding="UTF-8" standalone="yes"?>
<Relationships xmlns="http://schemas.openxmlformats.org/package/2006/relationships"><Relationship Id="rId1" Type="http://schemas.openxmlformats.org/officeDocument/2006/relationships/slideMaster" Target="../slideMasters/slideMaster126.xml"/></Relationships>
</file>

<file path=ppt/slideLayouts/_rels/slideLayout1382.xml.rels><?xml version="1.0" encoding="UTF-8" standalone="yes"?>
<Relationships xmlns="http://schemas.openxmlformats.org/package/2006/relationships"><Relationship Id="rId1" Type="http://schemas.openxmlformats.org/officeDocument/2006/relationships/slideMaster" Target="../slideMasters/slideMaster126.xml"/></Relationships>
</file>

<file path=ppt/slideLayouts/_rels/slideLayout1383.xml.rels><?xml version="1.0" encoding="UTF-8" standalone="yes"?>
<Relationships xmlns="http://schemas.openxmlformats.org/package/2006/relationships"><Relationship Id="rId1" Type="http://schemas.openxmlformats.org/officeDocument/2006/relationships/slideMaster" Target="../slideMasters/slideMaster126.xml"/></Relationships>
</file>

<file path=ppt/slideLayouts/_rels/slideLayout1384.xml.rels><?xml version="1.0" encoding="UTF-8" standalone="yes"?>
<Relationships xmlns="http://schemas.openxmlformats.org/package/2006/relationships"><Relationship Id="rId1" Type="http://schemas.openxmlformats.org/officeDocument/2006/relationships/slideMaster" Target="../slideMasters/slideMaster126.xml"/></Relationships>
</file>

<file path=ppt/slideLayouts/_rels/slideLayout1385.xml.rels><?xml version="1.0" encoding="UTF-8" standalone="yes"?>
<Relationships xmlns="http://schemas.openxmlformats.org/package/2006/relationships"><Relationship Id="rId1" Type="http://schemas.openxmlformats.org/officeDocument/2006/relationships/slideMaster" Target="../slideMasters/slideMaster126.xml"/></Relationships>
</file>

<file path=ppt/slideLayouts/_rels/slideLayout1386.xml.rels><?xml version="1.0" encoding="UTF-8" standalone="yes"?>
<Relationships xmlns="http://schemas.openxmlformats.org/package/2006/relationships"><Relationship Id="rId1" Type="http://schemas.openxmlformats.org/officeDocument/2006/relationships/slideMaster" Target="../slideMasters/slideMaster126.xml"/></Relationships>
</file>

<file path=ppt/slideLayouts/_rels/slideLayout1387.xml.rels><?xml version="1.0" encoding="UTF-8" standalone="yes"?>
<Relationships xmlns="http://schemas.openxmlformats.org/package/2006/relationships"><Relationship Id="rId1" Type="http://schemas.openxmlformats.org/officeDocument/2006/relationships/slideMaster" Target="../slideMasters/slideMaster126.xml"/></Relationships>
</file>

<file path=ppt/slideLayouts/_rels/slideLayout1388.xml.rels><?xml version="1.0" encoding="UTF-8" standalone="yes"?>
<Relationships xmlns="http://schemas.openxmlformats.org/package/2006/relationships"><Relationship Id="rId1" Type="http://schemas.openxmlformats.org/officeDocument/2006/relationships/slideMaster" Target="../slideMasters/slideMaster126.xml"/></Relationships>
</file>

<file path=ppt/slideLayouts/_rels/slideLayout1389.xml.rels><?xml version="1.0" encoding="UTF-8" standalone="yes"?>
<Relationships xmlns="http://schemas.openxmlformats.org/package/2006/relationships"><Relationship Id="rId1" Type="http://schemas.openxmlformats.org/officeDocument/2006/relationships/slideMaster" Target="../slideMasters/slideMaster127.xml"/></Relationships>
</file>

<file path=ppt/slideLayouts/_rels/slideLayout139.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390.xml.rels><?xml version="1.0" encoding="UTF-8" standalone="yes"?>
<Relationships xmlns="http://schemas.openxmlformats.org/package/2006/relationships"><Relationship Id="rId1" Type="http://schemas.openxmlformats.org/officeDocument/2006/relationships/slideMaster" Target="../slideMasters/slideMaster127.xml"/></Relationships>
</file>

<file path=ppt/slideLayouts/_rels/slideLayout1391.xml.rels><?xml version="1.0" encoding="UTF-8" standalone="yes"?>
<Relationships xmlns="http://schemas.openxmlformats.org/package/2006/relationships"><Relationship Id="rId1" Type="http://schemas.openxmlformats.org/officeDocument/2006/relationships/slideMaster" Target="../slideMasters/slideMaster127.xml"/></Relationships>
</file>

<file path=ppt/slideLayouts/_rels/slideLayout1392.xml.rels><?xml version="1.0" encoding="UTF-8" standalone="yes"?>
<Relationships xmlns="http://schemas.openxmlformats.org/package/2006/relationships"><Relationship Id="rId1" Type="http://schemas.openxmlformats.org/officeDocument/2006/relationships/slideMaster" Target="../slideMasters/slideMaster127.xml"/></Relationships>
</file>

<file path=ppt/slideLayouts/_rels/slideLayout1393.xml.rels><?xml version="1.0" encoding="UTF-8" standalone="yes"?>
<Relationships xmlns="http://schemas.openxmlformats.org/package/2006/relationships"><Relationship Id="rId1" Type="http://schemas.openxmlformats.org/officeDocument/2006/relationships/slideMaster" Target="../slideMasters/slideMaster127.xml"/></Relationships>
</file>

<file path=ppt/slideLayouts/_rels/slideLayout1394.xml.rels><?xml version="1.0" encoding="UTF-8" standalone="yes"?>
<Relationships xmlns="http://schemas.openxmlformats.org/package/2006/relationships"><Relationship Id="rId1" Type="http://schemas.openxmlformats.org/officeDocument/2006/relationships/slideMaster" Target="../slideMasters/slideMaster127.xml"/></Relationships>
</file>

<file path=ppt/slideLayouts/_rels/slideLayout1395.xml.rels><?xml version="1.0" encoding="UTF-8" standalone="yes"?>
<Relationships xmlns="http://schemas.openxmlformats.org/package/2006/relationships"><Relationship Id="rId1" Type="http://schemas.openxmlformats.org/officeDocument/2006/relationships/slideMaster" Target="../slideMasters/slideMaster127.xml"/></Relationships>
</file>

<file path=ppt/slideLayouts/_rels/slideLayout1396.xml.rels><?xml version="1.0" encoding="UTF-8" standalone="yes"?>
<Relationships xmlns="http://schemas.openxmlformats.org/package/2006/relationships"><Relationship Id="rId1" Type="http://schemas.openxmlformats.org/officeDocument/2006/relationships/slideMaster" Target="../slideMasters/slideMaster127.xml"/></Relationships>
</file>

<file path=ppt/slideLayouts/_rels/slideLayout1397.xml.rels><?xml version="1.0" encoding="UTF-8" standalone="yes"?>
<Relationships xmlns="http://schemas.openxmlformats.org/package/2006/relationships"><Relationship Id="rId1" Type="http://schemas.openxmlformats.org/officeDocument/2006/relationships/slideMaster" Target="../slideMasters/slideMaster127.xml"/></Relationships>
</file>

<file path=ppt/slideLayouts/_rels/slideLayout1398.xml.rels><?xml version="1.0" encoding="UTF-8" standalone="yes"?>
<Relationships xmlns="http://schemas.openxmlformats.org/package/2006/relationships"><Relationship Id="rId1" Type="http://schemas.openxmlformats.org/officeDocument/2006/relationships/slideMaster" Target="../slideMasters/slideMaster127.xml"/></Relationships>
</file>

<file path=ppt/slideLayouts/_rels/slideLayout1399.xml.rels><?xml version="1.0" encoding="UTF-8" standalone="yes"?>
<Relationships xmlns="http://schemas.openxmlformats.org/package/2006/relationships"><Relationship Id="rId1" Type="http://schemas.openxmlformats.org/officeDocument/2006/relationships/slideMaster" Target="../slideMasters/slideMaster127.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40.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00.xml.rels><?xml version="1.0" encoding="UTF-8" standalone="yes"?>
<Relationships xmlns="http://schemas.openxmlformats.org/package/2006/relationships"><Relationship Id="rId1" Type="http://schemas.openxmlformats.org/officeDocument/2006/relationships/slideMaster" Target="../slideMasters/slideMaster128.xml"/></Relationships>
</file>

<file path=ppt/slideLayouts/_rels/slideLayout1401.xml.rels><?xml version="1.0" encoding="UTF-8" standalone="yes"?>
<Relationships xmlns="http://schemas.openxmlformats.org/package/2006/relationships"><Relationship Id="rId1" Type="http://schemas.openxmlformats.org/officeDocument/2006/relationships/slideMaster" Target="../slideMasters/slideMaster128.xml"/></Relationships>
</file>

<file path=ppt/slideLayouts/_rels/slideLayout1402.xml.rels><?xml version="1.0" encoding="UTF-8" standalone="yes"?>
<Relationships xmlns="http://schemas.openxmlformats.org/package/2006/relationships"><Relationship Id="rId1" Type="http://schemas.openxmlformats.org/officeDocument/2006/relationships/slideMaster" Target="../slideMasters/slideMaster128.xml"/></Relationships>
</file>

<file path=ppt/slideLayouts/_rels/slideLayout1403.xml.rels><?xml version="1.0" encoding="UTF-8" standalone="yes"?>
<Relationships xmlns="http://schemas.openxmlformats.org/package/2006/relationships"><Relationship Id="rId1" Type="http://schemas.openxmlformats.org/officeDocument/2006/relationships/slideMaster" Target="../slideMasters/slideMaster128.xml"/></Relationships>
</file>

<file path=ppt/slideLayouts/_rels/slideLayout1404.xml.rels><?xml version="1.0" encoding="UTF-8" standalone="yes"?>
<Relationships xmlns="http://schemas.openxmlformats.org/package/2006/relationships"><Relationship Id="rId1" Type="http://schemas.openxmlformats.org/officeDocument/2006/relationships/slideMaster" Target="../slideMasters/slideMaster128.xml"/></Relationships>
</file>

<file path=ppt/slideLayouts/_rels/slideLayout1405.xml.rels><?xml version="1.0" encoding="UTF-8" standalone="yes"?>
<Relationships xmlns="http://schemas.openxmlformats.org/package/2006/relationships"><Relationship Id="rId1" Type="http://schemas.openxmlformats.org/officeDocument/2006/relationships/slideMaster" Target="../slideMasters/slideMaster128.xml"/></Relationships>
</file>

<file path=ppt/slideLayouts/_rels/slideLayout1406.xml.rels><?xml version="1.0" encoding="UTF-8" standalone="yes"?>
<Relationships xmlns="http://schemas.openxmlformats.org/package/2006/relationships"><Relationship Id="rId1" Type="http://schemas.openxmlformats.org/officeDocument/2006/relationships/slideMaster" Target="../slideMasters/slideMaster128.xml"/></Relationships>
</file>

<file path=ppt/slideLayouts/_rels/slideLayout1407.xml.rels><?xml version="1.0" encoding="UTF-8" standalone="yes"?>
<Relationships xmlns="http://schemas.openxmlformats.org/package/2006/relationships"><Relationship Id="rId1" Type="http://schemas.openxmlformats.org/officeDocument/2006/relationships/slideMaster" Target="../slideMasters/slideMaster128.xml"/></Relationships>
</file>

<file path=ppt/slideLayouts/_rels/slideLayout1408.xml.rels><?xml version="1.0" encoding="UTF-8" standalone="yes"?>
<Relationships xmlns="http://schemas.openxmlformats.org/package/2006/relationships"><Relationship Id="rId1" Type="http://schemas.openxmlformats.org/officeDocument/2006/relationships/slideMaster" Target="../slideMasters/slideMaster128.xml"/></Relationships>
</file>

<file path=ppt/slideLayouts/_rels/slideLayout1409.xml.rels><?xml version="1.0" encoding="UTF-8" standalone="yes"?>
<Relationships xmlns="http://schemas.openxmlformats.org/package/2006/relationships"><Relationship Id="rId1" Type="http://schemas.openxmlformats.org/officeDocument/2006/relationships/slideMaster" Target="../slideMasters/slideMaster128.xml"/></Relationships>
</file>

<file path=ppt/slideLayouts/_rels/slideLayout141.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10.xml.rels><?xml version="1.0" encoding="UTF-8" standalone="yes"?>
<Relationships xmlns="http://schemas.openxmlformats.org/package/2006/relationships"><Relationship Id="rId1" Type="http://schemas.openxmlformats.org/officeDocument/2006/relationships/slideMaster" Target="../slideMasters/slideMaster128.xml"/></Relationships>
</file>

<file path=ppt/slideLayouts/_rels/slideLayout1411.xml.rels><?xml version="1.0" encoding="UTF-8" standalone="yes"?>
<Relationships xmlns="http://schemas.openxmlformats.org/package/2006/relationships"><Relationship Id="rId1" Type="http://schemas.openxmlformats.org/officeDocument/2006/relationships/slideMaster" Target="../slideMasters/slideMaster129.xml"/></Relationships>
</file>

<file path=ppt/slideLayouts/_rels/slideLayout1412.xml.rels><?xml version="1.0" encoding="UTF-8" standalone="yes"?>
<Relationships xmlns="http://schemas.openxmlformats.org/package/2006/relationships"><Relationship Id="rId1" Type="http://schemas.openxmlformats.org/officeDocument/2006/relationships/slideMaster" Target="../slideMasters/slideMaster129.xml"/></Relationships>
</file>

<file path=ppt/slideLayouts/_rels/slideLayout1413.xml.rels><?xml version="1.0" encoding="UTF-8" standalone="yes"?>
<Relationships xmlns="http://schemas.openxmlformats.org/package/2006/relationships"><Relationship Id="rId1" Type="http://schemas.openxmlformats.org/officeDocument/2006/relationships/slideMaster" Target="../slideMasters/slideMaster129.xml"/></Relationships>
</file>

<file path=ppt/slideLayouts/_rels/slideLayout1414.xml.rels><?xml version="1.0" encoding="UTF-8" standalone="yes"?>
<Relationships xmlns="http://schemas.openxmlformats.org/package/2006/relationships"><Relationship Id="rId1" Type="http://schemas.openxmlformats.org/officeDocument/2006/relationships/slideMaster" Target="../slideMasters/slideMaster129.xml"/></Relationships>
</file>

<file path=ppt/slideLayouts/_rels/slideLayout1415.xml.rels><?xml version="1.0" encoding="UTF-8" standalone="yes"?>
<Relationships xmlns="http://schemas.openxmlformats.org/package/2006/relationships"><Relationship Id="rId1" Type="http://schemas.openxmlformats.org/officeDocument/2006/relationships/slideMaster" Target="../slideMasters/slideMaster129.xml"/></Relationships>
</file>

<file path=ppt/slideLayouts/_rels/slideLayout1416.xml.rels><?xml version="1.0" encoding="UTF-8" standalone="yes"?>
<Relationships xmlns="http://schemas.openxmlformats.org/package/2006/relationships"><Relationship Id="rId1" Type="http://schemas.openxmlformats.org/officeDocument/2006/relationships/slideMaster" Target="../slideMasters/slideMaster129.xml"/></Relationships>
</file>

<file path=ppt/slideLayouts/_rels/slideLayout1417.xml.rels><?xml version="1.0" encoding="UTF-8" standalone="yes"?>
<Relationships xmlns="http://schemas.openxmlformats.org/package/2006/relationships"><Relationship Id="rId1" Type="http://schemas.openxmlformats.org/officeDocument/2006/relationships/slideMaster" Target="../slideMasters/slideMaster129.xml"/></Relationships>
</file>

<file path=ppt/slideLayouts/_rels/slideLayout1418.xml.rels><?xml version="1.0" encoding="UTF-8" standalone="yes"?>
<Relationships xmlns="http://schemas.openxmlformats.org/package/2006/relationships"><Relationship Id="rId1" Type="http://schemas.openxmlformats.org/officeDocument/2006/relationships/slideMaster" Target="../slideMasters/slideMaster129.xml"/></Relationships>
</file>

<file path=ppt/slideLayouts/_rels/slideLayout1419.xml.rels><?xml version="1.0" encoding="UTF-8" standalone="yes"?>
<Relationships xmlns="http://schemas.openxmlformats.org/package/2006/relationships"><Relationship Id="rId1" Type="http://schemas.openxmlformats.org/officeDocument/2006/relationships/slideMaster" Target="../slideMasters/slideMaster129.xml"/></Relationships>
</file>

<file path=ppt/slideLayouts/_rels/slideLayout142.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20.xml.rels><?xml version="1.0" encoding="UTF-8" standalone="yes"?>
<Relationships xmlns="http://schemas.openxmlformats.org/package/2006/relationships"><Relationship Id="rId1" Type="http://schemas.openxmlformats.org/officeDocument/2006/relationships/slideMaster" Target="../slideMasters/slideMaster129.xml"/></Relationships>
</file>

<file path=ppt/slideLayouts/_rels/slideLayout1421.xml.rels><?xml version="1.0" encoding="UTF-8" standalone="yes"?>
<Relationships xmlns="http://schemas.openxmlformats.org/package/2006/relationships"><Relationship Id="rId1" Type="http://schemas.openxmlformats.org/officeDocument/2006/relationships/slideMaster" Target="../slideMasters/slideMaster129.xml"/></Relationships>
</file>

<file path=ppt/slideLayouts/_rels/slideLayout1422.xml.rels><?xml version="1.0" encoding="UTF-8" standalone="yes"?>
<Relationships xmlns="http://schemas.openxmlformats.org/package/2006/relationships"><Relationship Id="rId1" Type="http://schemas.openxmlformats.org/officeDocument/2006/relationships/slideMaster" Target="../slideMasters/slideMaster129.xml"/></Relationships>
</file>

<file path=ppt/slideLayouts/_rels/slideLayout1423.xml.rels><?xml version="1.0" encoding="UTF-8" standalone="yes"?>
<Relationships xmlns="http://schemas.openxmlformats.org/package/2006/relationships"><Relationship Id="rId1" Type="http://schemas.openxmlformats.org/officeDocument/2006/relationships/slideMaster" Target="../slideMasters/slideMaster130.xml"/></Relationships>
</file>

<file path=ppt/slideLayouts/_rels/slideLayout1424.xml.rels><?xml version="1.0" encoding="UTF-8" standalone="yes"?>
<Relationships xmlns="http://schemas.openxmlformats.org/package/2006/relationships"><Relationship Id="rId1" Type="http://schemas.openxmlformats.org/officeDocument/2006/relationships/slideMaster" Target="../slideMasters/slideMaster130.xml"/></Relationships>
</file>

<file path=ppt/slideLayouts/_rels/slideLayout1425.xml.rels><?xml version="1.0" encoding="UTF-8" standalone="yes"?>
<Relationships xmlns="http://schemas.openxmlformats.org/package/2006/relationships"><Relationship Id="rId1" Type="http://schemas.openxmlformats.org/officeDocument/2006/relationships/slideMaster" Target="../slideMasters/slideMaster130.xml"/></Relationships>
</file>

<file path=ppt/slideLayouts/_rels/slideLayout1426.xml.rels><?xml version="1.0" encoding="UTF-8" standalone="yes"?>
<Relationships xmlns="http://schemas.openxmlformats.org/package/2006/relationships"><Relationship Id="rId1" Type="http://schemas.openxmlformats.org/officeDocument/2006/relationships/slideMaster" Target="../slideMasters/slideMaster130.xml"/></Relationships>
</file>

<file path=ppt/slideLayouts/_rels/slideLayout1427.xml.rels><?xml version="1.0" encoding="UTF-8" standalone="yes"?>
<Relationships xmlns="http://schemas.openxmlformats.org/package/2006/relationships"><Relationship Id="rId1" Type="http://schemas.openxmlformats.org/officeDocument/2006/relationships/slideMaster" Target="../slideMasters/slideMaster130.xml"/></Relationships>
</file>

<file path=ppt/slideLayouts/_rels/slideLayout1428.xml.rels><?xml version="1.0" encoding="UTF-8" standalone="yes"?>
<Relationships xmlns="http://schemas.openxmlformats.org/package/2006/relationships"><Relationship Id="rId1" Type="http://schemas.openxmlformats.org/officeDocument/2006/relationships/slideMaster" Target="../slideMasters/slideMaster130.xml"/></Relationships>
</file>

<file path=ppt/slideLayouts/_rels/slideLayout1429.xml.rels><?xml version="1.0" encoding="UTF-8" standalone="yes"?>
<Relationships xmlns="http://schemas.openxmlformats.org/package/2006/relationships"><Relationship Id="rId1" Type="http://schemas.openxmlformats.org/officeDocument/2006/relationships/slideMaster" Target="../slideMasters/slideMaster130.xml"/></Relationships>
</file>

<file path=ppt/slideLayouts/_rels/slideLayout143.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30.xml.rels><?xml version="1.0" encoding="UTF-8" standalone="yes"?>
<Relationships xmlns="http://schemas.openxmlformats.org/package/2006/relationships"><Relationship Id="rId1" Type="http://schemas.openxmlformats.org/officeDocument/2006/relationships/slideMaster" Target="../slideMasters/slideMaster130.xml"/></Relationships>
</file>

<file path=ppt/slideLayouts/_rels/slideLayout1431.xml.rels><?xml version="1.0" encoding="UTF-8" standalone="yes"?>
<Relationships xmlns="http://schemas.openxmlformats.org/package/2006/relationships"><Relationship Id="rId1" Type="http://schemas.openxmlformats.org/officeDocument/2006/relationships/slideMaster" Target="../slideMasters/slideMaster130.xml"/></Relationships>
</file>

<file path=ppt/slideLayouts/_rels/slideLayout1432.xml.rels><?xml version="1.0" encoding="UTF-8" standalone="yes"?>
<Relationships xmlns="http://schemas.openxmlformats.org/package/2006/relationships"><Relationship Id="rId1" Type="http://schemas.openxmlformats.org/officeDocument/2006/relationships/slideMaster" Target="../slideMasters/slideMaster130.xml"/></Relationships>
</file>

<file path=ppt/slideLayouts/_rels/slideLayout1433.xml.rels><?xml version="1.0" encoding="UTF-8" standalone="yes"?>
<Relationships xmlns="http://schemas.openxmlformats.org/package/2006/relationships"><Relationship Id="rId1" Type="http://schemas.openxmlformats.org/officeDocument/2006/relationships/slideMaster" Target="../slideMasters/slideMaster130.xml"/></Relationships>
</file>

<file path=ppt/slideLayouts/_rels/slideLayout1434.xml.rels><?xml version="1.0" encoding="UTF-8" standalone="yes"?>
<Relationships xmlns="http://schemas.openxmlformats.org/package/2006/relationships"><Relationship Id="rId1" Type="http://schemas.openxmlformats.org/officeDocument/2006/relationships/slideMaster" Target="../slideMasters/slideMaster131.xml"/></Relationships>
</file>

<file path=ppt/slideLayouts/_rels/slideLayout1435.xml.rels><?xml version="1.0" encoding="UTF-8" standalone="yes"?>
<Relationships xmlns="http://schemas.openxmlformats.org/package/2006/relationships"><Relationship Id="rId1" Type="http://schemas.openxmlformats.org/officeDocument/2006/relationships/slideMaster" Target="../slideMasters/slideMaster131.xml"/></Relationships>
</file>

<file path=ppt/slideLayouts/_rels/slideLayout1436.xml.rels><?xml version="1.0" encoding="UTF-8" standalone="yes"?>
<Relationships xmlns="http://schemas.openxmlformats.org/package/2006/relationships"><Relationship Id="rId1" Type="http://schemas.openxmlformats.org/officeDocument/2006/relationships/slideMaster" Target="../slideMasters/slideMaster131.xml"/></Relationships>
</file>

<file path=ppt/slideLayouts/_rels/slideLayout1437.xml.rels><?xml version="1.0" encoding="UTF-8" standalone="yes"?>
<Relationships xmlns="http://schemas.openxmlformats.org/package/2006/relationships"><Relationship Id="rId1" Type="http://schemas.openxmlformats.org/officeDocument/2006/relationships/slideMaster" Target="../slideMasters/slideMaster131.xml"/></Relationships>
</file>

<file path=ppt/slideLayouts/_rels/slideLayout1438.xml.rels><?xml version="1.0" encoding="UTF-8" standalone="yes"?>
<Relationships xmlns="http://schemas.openxmlformats.org/package/2006/relationships"><Relationship Id="rId1" Type="http://schemas.openxmlformats.org/officeDocument/2006/relationships/slideMaster" Target="../slideMasters/slideMaster131.xml"/></Relationships>
</file>

<file path=ppt/slideLayouts/_rels/slideLayout1439.xml.rels><?xml version="1.0" encoding="UTF-8" standalone="yes"?>
<Relationships xmlns="http://schemas.openxmlformats.org/package/2006/relationships"><Relationship Id="rId1" Type="http://schemas.openxmlformats.org/officeDocument/2006/relationships/slideMaster" Target="../slideMasters/slideMaster131.xml"/></Relationships>
</file>

<file path=ppt/slideLayouts/_rels/slideLayout144.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40.xml.rels><?xml version="1.0" encoding="UTF-8" standalone="yes"?>
<Relationships xmlns="http://schemas.openxmlformats.org/package/2006/relationships"><Relationship Id="rId1" Type="http://schemas.openxmlformats.org/officeDocument/2006/relationships/slideMaster" Target="../slideMasters/slideMaster131.xml"/></Relationships>
</file>

<file path=ppt/slideLayouts/_rels/slideLayout1441.xml.rels><?xml version="1.0" encoding="UTF-8" standalone="yes"?>
<Relationships xmlns="http://schemas.openxmlformats.org/package/2006/relationships"><Relationship Id="rId1" Type="http://schemas.openxmlformats.org/officeDocument/2006/relationships/slideMaster" Target="../slideMasters/slideMaster131.xml"/></Relationships>
</file>

<file path=ppt/slideLayouts/_rels/slideLayout1442.xml.rels><?xml version="1.0" encoding="UTF-8" standalone="yes"?>
<Relationships xmlns="http://schemas.openxmlformats.org/package/2006/relationships"><Relationship Id="rId1" Type="http://schemas.openxmlformats.org/officeDocument/2006/relationships/slideMaster" Target="../slideMasters/slideMaster131.xml"/></Relationships>
</file>

<file path=ppt/slideLayouts/_rels/slideLayout1443.xml.rels><?xml version="1.0" encoding="UTF-8" standalone="yes"?>
<Relationships xmlns="http://schemas.openxmlformats.org/package/2006/relationships"><Relationship Id="rId1" Type="http://schemas.openxmlformats.org/officeDocument/2006/relationships/slideMaster" Target="../slideMasters/slideMaster131.xml"/></Relationships>
</file>

<file path=ppt/slideLayouts/_rels/slideLayout1444.xml.rels><?xml version="1.0" encoding="UTF-8" standalone="yes"?>
<Relationships xmlns="http://schemas.openxmlformats.org/package/2006/relationships"><Relationship Id="rId1" Type="http://schemas.openxmlformats.org/officeDocument/2006/relationships/slideMaster" Target="../slideMasters/slideMaster131.xml"/></Relationships>
</file>

<file path=ppt/slideLayouts/_rels/slideLayout1445.xml.rels><?xml version="1.0" encoding="UTF-8" standalone="yes"?>
<Relationships xmlns="http://schemas.openxmlformats.org/package/2006/relationships"><Relationship Id="rId1" Type="http://schemas.openxmlformats.org/officeDocument/2006/relationships/slideMaster" Target="../slideMasters/slideMaster132.xml"/></Relationships>
</file>

<file path=ppt/slideLayouts/_rels/slideLayout1446.xml.rels><?xml version="1.0" encoding="UTF-8" standalone="yes"?>
<Relationships xmlns="http://schemas.openxmlformats.org/package/2006/relationships"><Relationship Id="rId1" Type="http://schemas.openxmlformats.org/officeDocument/2006/relationships/slideMaster" Target="../slideMasters/slideMaster132.xml"/></Relationships>
</file>

<file path=ppt/slideLayouts/_rels/slideLayout1447.xml.rels><?xml version="1.0" encoding="UTF-8" standalone="yes"?>
<Relationships xmlns="http://schemas.openxmlformats.org/package/2006/relationships"><Relationship Id="rId1" Type="http://schemas.openxmlformats.org/officeDocument/2006/relationships/slideMaster" Target="../slideMasters/slideMaster132.xml"/></Relationships>
</file>

<file path=ppt/slideLayouts/_rels/slideLayout1448.xml.rels><?xml version="1.0" encoding="UTF-8" standalone="yes"?>
<Relationships xmlns="http://schemas.openxmlformats.org/package/2006/relationships"><Relationship Id="rId1" Type="http://schemas.openxmlformats.org/officeDocument/2006/relationships/slideMaster" Target="../slideMasters/slideMaster132.xml"/></Relationships>
</file>

<file path=ppt/slideLayouts/_rels/slideLayout1449.xml.rels><?xml version="1.0" encoding="UTF-8" standalone="yes"?>
<Relationships xmlns="http://schemas.openxmlformats.org/package/2006/relationships"><Relationship Id="rId1" Type="http://schemas.openxmlformats.org/officeDocument/2006/relationships/slideMaster" Target="../slideMasters/slideMaster132.xml"/></Relationships>
</file>

<file path=ppt/slideLayouts/_rels/slideLayout145.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50.xml.rels><?xml version="1.0" encoding="UTF-8" standalone="yes"?>
<Relationships xmlns="http://schemas.openxmlformats.org/package/2006/relationships"><Relationship Id="rId1" Type="http://schemas.openxmlformats.org/officeDocument/2006/relationships/slideMaster" Target="../slideMasters/slideMaster132.xml"/></Relationships>
</file>

<file path=ppt/slideLayouts/_rels/slideLayout1451.xml.rels><?xml version="1.0" encoding="UTF-8" standalone="yes"?>
<Relationships xmlns="http://schemas.openxmlformats.org/package/2006/relationships"><Relationship Id="rId1" Type="http://schemas.openxmlformats.org/officeDocument/2006/relationships/slideMaster" Target="../slideMasters/slideMaster132.xml"/></Relationships>
</file>

<file path=ppt/slideLayouts/_rels/slideLayout1452.xml.rels><?xml version="1.0" encoding="UTF-8" standalone="yes"?>
<Relationships xmlns="http://schemas.openxmlformats.org/package/2006/relationships"><Relationship Id="rId1" Type="http://schemas.openxmlformats.org/officeDocument/2006/relationships/slideMaster" Target="../slideMasters/slideMaster132.xml"/></Relationships>
</file>

<file path=ppt/slideLayouts/_rels/slideLayout1453.xml.rels><?xml version="1.0" encoding="UTF-8" standalone="yes"?>
<Relationships xmlns="http://schemas.openxmlformats.org/package/2006/relationships"><Relationship Id="rId1" Type="http://schemas.openxmlformats.org/officeDocument/2006/relationships/slideMaster" Target="../slideMasters/slideMaster132.xml"/></Relationships>
</file>

<file path=ppt/slideLayouts/_rels/slideLayout1454.xml.rels><?xml version="1.0" encoding="UTF-8" standalone="yes"?>
<Relationships xmlns="http://schemas.openxmlformats.org/package/2006/relationships"><Relationship Id="rId1" Type="http://schemas.openxmlformats.org/officeDocument/2006/relationships/slideMaster" Target="../slideMasters/slideMaster132.xml"/></Relationships>
</file>

<file path=ppt/slideLayouts/_rels/slideLayout1455.xml.rels><?xml version="1.0" encoding="UTF-8" standalone="yes"?>
<Relationships xmlns="http://schemas.openxmlformats.org/package/2006/relationships"><Relationship Id="rId1" Type="http://schemas.openxmlformats.org/officeDocument/2006/relationships/slideMaster" Target="../slideMasters/slideMaster132.xml"/></Relationships>
</file>

<file path=ppt/slideLayouts/_rels/slideLayout1456.xml.rels><?xml version="1.0" encoding="UTF-8" standalone="yes"?>
<Relationships xmlns="http://schemas.openxmlformats.org/package/2006/relationships"><Relationship Id="rId1" Type="http://schemas.openxmlformats.org/officeDocument/2006/relationships/slideMaster" Target="../slideMasters/slideMaster133.xml"/></Relationships>
</file>

<file path=ppt/slideLayouts/_rels/slideLayout1457.xml.rels><?xml version="1.0" encoding="UTF-8" standalone="yes"?>
<Relationships xmlns="http://schemas.openxmlformats.org/package/2006/relationships"><Relationship Id="rId1" Type="http://schemas.openxmlformats.org/officeDocument/2006/relationships/slideMaster" Target="../slideMasters/slideMaster133.xml"/></Relationships>
</file>

<file path=ppt/slideLayouts/_rels/slideLayout1458.xml.rels><?xml version="1.0" encoding="UTF-8" standalone="yes"?>
<Relationships xmlns="http://schemas.openxmlformats.org/package/2006/relationships"><Relationship Id="rId1" Type="http://schemas.openxmlformats.org/officeDocument/2006/relationships/slideMaster" Target="../slideMasters/slideMaster133.xml"/></Relationships>
</file>

<file path=ppt/slideLayouts/_rels/slideLayout1459.xml.rels><?xml version="1.0" encoding="UTF-8" standalone="yes"?>
<Relationships xmlns="http://schemas.openxmlformats.org/package/2006/relationships"><Relationship Id="rId1" Type="http://schemas.openxmlformats.org/officeDocument/2006/relationships/slideMaster" Target="../slideMasters/slideMaster133.xml"/></Relationships>
</file>

<file path=ppt/slideLayouts/_rels/slideLayout146.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60.xml.rels><?xml version="1.0" encoding="UTF-8" standalone="yes"?>
<Relationships xmlns="http://schemas.openxmlformats.org/package/2006/relationships"><Relationship Id="rId1" Type="http://schemas.openxmlformats.org/officeDocument/2006/relationships/slideMaster" Target="../slideMasters/slideMaster133.xml"/></Relationships>
</file>

<file path=ppt/slideLayouts/_rels/slideLayout1461.xml.rels><?xml version="1.0" encoding="UTF-8" standalone="yes"?>
<Relationships xmlns="http://schemas.openxmlformats.org/package/2006/relationships"><Relationship Id="rId1" Type="http://schemas.openxmlformats.org/officeDocument/2006/relationships/slideMaster" Target="../slideMasters/slideMaster133.xml"/></Relationships>
</file>

<file path=ppt/slideLayouts/_rels/slideLayout1462.xml.rels><?xml version="1.0" encoding="UTF-8" standalone="yes"?>
<Relationships xmlns="http://schemas.openxmlformats.org/package/2006/relationships"><Relationship Id="rId1" Type="http://schemas.openxmlformats.org/officeDocument/2006/relationships/slideMaster" Target="../slideMasters/slideMaster133.xml"/></Relationships>
</file>

<file path=ppt/slideLayouts/_rels/slideLayout1463.xml.rels><?xml version="1.0" encoding="UTF-8" standalone="yes"?>
<Relationships xmlns="http://schemas.openxmlformats.org/package/2006/relationships"><Relationship Id="rId1" Type="http://schemas.openxmlformats.org/officeDocument/2006/relationships/slideMaster" Target="../slideMasters/slideMaster133.xml"/></Relationships>
</file>

<file path=ppt/slideLayouts/_rels/slideLayout1464.xml.rels><?xml version="1.0" encoding="UTF-8" standalone="yes"?>
<Relationships xmlns="http://schemas.openxmlformats.org/package/2006/relationships"><Relationship Id="rId1" Type="http://schemas.openxmlformats.org/officeDocument/2006/relationships/slideMaster" Target="../slideMasters/slideMaster133.xml"/></Relationships>
</file>

<file path=ppt/slideLayouts/_rels/slideLayout1465.xml.rels><?xml version="1.0" encoding="UTF-8" standalone="yes"?>
<Relationships xmlns="http://schemas.openxmlformats.org/package/2006/relationships"><Relationship Id="rId1" Type="http://schemas.openxmlformats.org/officeDocument/2006/relationships/slideMaster" Target="../slideMasters/slideMaster133.xml"/></Relationships>
</file>

<file path=ppt/slideLayouts/_rels/slideLayout1466.xml.rels><?xml version="1.0" encoding="UTF-8" standalone="yes"?>
<Relationships xmlns="http://schemas.openxmlformats.org/package/2006/relationships"><Relationship Id="rId1" Type="http://schemas.openxmlformats.org/officeDocument/2006/relationships/slideMaster" Target="../slideMasters/slideMaster133.xml"/></Relationships>
</file>

<file path=ppt/slideLayouts/_rels/slideLayout1467.xml.rels><?xml version="1.0" encoding="UTF-8" standalone="yes"?>
<Relationships xmlns="http://schemas.openxmlformats.org/package/2006/relationships"><Relationship Id="rId1" Type="http://schemas.openxmlformats.org/officeDocument/2006/relationships/slideMaster" Target="../slideMasters/slideMaster134.xml"/></Relationships>
</file>

<file path=ppt/slideLayouts/_rels/slideLayout1468.xml.rels><?xml version="1.0" encoding="UTF-8" standalone="yes"?>
<Relationships xmlns="http://schemas.openxmlformats.org/package/2006/relationships"><Relationship Id="rId1" Type="http://schemas.openxmlformats.org/officeDocument/2006/relationships/slideMaster" Target="../slideMasters/slideMaster134.xml"/></Relationships>
</file>

<file path=ppt/slideLayouts/_rels/slideLayout1469.xml.rels><?xml version="1.0" encoding="UTF-8" standalone="yes"?>
<Relationships xmlns="http://schemas.openxmlformats.org/package/2006/relationships"><Relationship Id="rId1" Type="http://schemas.openxmlformats.org/officeDocument/2006/relationships/slideMaster" Target="../slideMasters/slideMaster134.xml"/></Relationships>
</file>

<file path=ppt/slideLayouts/_rels/slideLayout147.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70.xml.rels><?xml version="1.0" encoding="UTF-8" standalone="yes"?>
<Relationships xmlns="http://schemas.openxmlformats.org/package/2006/relationships"><Relationship Id="rId1" Type="http://schemas.openxmlformats.org/officeDocument/2006/relationships/slideMaster" Target="../slideMasters/slideMaster134.xml"/></Relationships>
</file>

<file path=ppt/slideLayouts/_rels/slideLayout1471.xml.rels><?xml version="1.0" encoding="UTF-8" standalone="yes"?>
<Relationships xmlns="http://schemas.openxmlformats.org/package/2006/relationships"><Relationship Id="rId1" Type="http://schemas.openxmlformats.org/officeDocument/2006/relationships/slideMaster" Target="../slideMasters/slideMaster134.xml"/></Relationships>
</file>

<file path=ppt/slideLayouts/_rels/slideLayout1472.xml.rels><?xml version="1.0" encoding="UTF-8" standalone="yes"?>
<Relationships xmlns="http://schemas.openxmlformats.org/package/2006/relationships"><Relationship Id="rId1" Type="http://schemas.openxmlformats.org/officeDocument/2006/relationships/slideMaster" Target="../slideMasters/slideMaster134.xml"/></Relationships>
</file>

<file path=ppt/slideLayouts/_rels/slideLayout1473.xml.rels><?xml version="1.0" encoding="UTF-8" standalone="yes"?>
<Relationships xmlns="http://schemas.openxmlformats.org/package/2006/relationships"><Relationship Id="rId1" Type="http://schemas.openxmlformats.org/officeDocument/2006/relationships/slideMaster" Target="../slideMasters/slideMaster134.xml"/></Relationships>
</file>

<file path=ppt/slideLayouts/_rels/slideLayout1474.xml.rels><?xml version="1.0" encoding="UTF-8" standalone="yes"?>
<Relationships xmlns="http://schemas.openxmlformats.org/package/2006/relationships"><Relationship Id="rId1" Type="http://schemas.openxmlformats.org/officeDocument/2006/relationships/slideMaster" Target="../slideMasters/slideMaster134.xml"/></Relationships>
</file>

<file path=ppt/slideLayouts/_rels/slideLayout1475.xml.rels><?xml version="1.0" encoding="UTF-8" standalone="yes"?>
<Relationships xmlns="http://schemas.openxmlformats.org/package/2006/relationships"><Relationship Id="rId1" Type="http://schemas.openxmlformats.org/officeDocument/2006/relationships/slideMaster" Target="../slideMasters/slideMaster134.xml"/></Relationships>
</file>

<file path=ppt/slideLayouts/_rels/slideLayout1476.xml.rels><?xml version="1.0" encoding="UTF-8" standalone="yes"?>
<Relationships xmlns="http://schemas.openxmlformats.org/package/2006/relationships"><Relationship Id="rId1" Type="http://schemas.openxmlformats.org/officeDocument/2006/relationships/slideMaster" Target="../slideMasters/slideMaster134.xml"/></Relationships>
</file>

<file path=ppt/slideLayouts/_rels/slideLayout1477.xml.rels><?xml version="1.0" encoding="UTF-8" standalone="yes"?>
<Relationships xmlns="http://schemas.openxmlformats.org/package/2006/relationships"><Relationship Id="rId1" Type="http://schemas.openxmlformats.org/officeDocument/2006/relationships/slideMaster" Target="../slideMasters/slideMaster134.xml"/></Relationships>
</file>

<file path=ppt/slideLayouts/_rels/slideLayout1478.xml.rels><?xml version="1.0" encoding="UTF-8" standalone="yes"?>
<Relationships xmlns="http://schemas.openxmlformats.org/package/2006/relationships"><Relationship Id="rId1" Type="http://schemas.openxmlformats.org/officeDocument/2006/relationships/slideMaster" Target="../slideMasters/slideMaster135.xml"/></Relationships>
</file>

<file path=ppt/slideLayouts/_rels/slideLayout1479.xml.rels><?xml version="1.0" encoding="UTF-8" standalone="yes"?>
<Relationships xmlns="http://schemas.openxmlformats.org/package/2006/relationships"><Relationship Id="rId1" Type="http://schemas.openxmlformats.org/officeDocument/2006/relationships/slideMaster" Target="../slideMasters/slideMaster135.xml"/></Relationships>
</file>

<file path=ppt/slideLayouts/_rels/slideLayout148.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480.xml.rels><?xml version="1.0" encoding="UTF-8" standalone="yes"?>
<Relationships xmlns="http://schemas.openxmlformats.org/package/2006/relationships"><Relationship Id="rId1" Type="http://schemas.openxmlformats.org/officeDocument/2006/relationships/slideMaster" Target="../slideMasters/slideMaster135.xml"/></Relationships>
</file>

<file path=ppt/slideLayouts/_rels/slideLayout1481.xml.rels><?xml version="1.0" encoding="UTF-8" standalone="yes"?>
<Relationships xmlns="http://schemas.openxmlformats.org/package/2006/relationships"><Relationship Id="rId1" Type="http://schemas.openxmlformats.org/officeDocument/2006/relationships/slideMaster" Target="../slideMasters/slideMaster135.xml"/></Relationships>
</file>

<file path=ppt/slideLayouts/_rels/slideLayout1482.xml.rels><?xml version="1.0" encoding="UTF-8" standalone="yes"?>
<Relationships xmlns="http://schemas.openxmlformats.org/package/2006/relationships"><Relationship Id="rId1" Type="http://schemas.openxmlformats.org/officeDocument/2006/relationships/slideMaster" Target="../slideMasters/slideMaster135.xml"/></Relationships>
</file>

<file path=ppt/slideLayouts/_rels/slideLayout1483.xml.rels><?xml version="1.0" encoding="UTF-8" standalone="yes"?>
<Relationships xmlns="http://schemas.openxmlformats.org/package/2006/relationships"><Relationship Id="rId1" Type="http://schemas.openxmlformats.org/officeDocument/2006/relationships/slideMaster" Target="../slideMasters/slideMaster135.xml"/></Relationships>
</file>

<file path=ppt/slideLayouts/_rels/slideLayout1484.xml.rels><?xml version="1.0" encoding="UTF-8" standalone="yes"?>
<Relationships xmlns="http://schemas.openxmlformats.org/package/2006/relationships"><Relationship Id="rId1" Type="http://schemas.openxmlformats.org/officeDocument/2006/relationships/slideMaster" Target="../slideMasters/slideMaster135.xml"/></Relationships>
</file>

<file path=ppt/slideLayouts/_rels/slideLayout1485.xml.rels><?xml version="1.0" encoding="UTF-8" standalone="yes"?>
<Relationships xmlns="http://schemas.openxmlformats.org/package/2006/relationships"><Relationship Id="rId1" Type="http://schemas.openxmlformats.org/officeDocument/2006/relationships/slideMaster" Target="../slideMasters/slideMaster135.xml"/></Relationships>
</file>

<file path=ppt/slideLayouts/_rels/slideLayout1486.xml.rels><?xml version="1.0" encoding="UTF-8" standalone="yes"?>
<Relationships xmlns="http://schemas.openxmlformats.org/package/2006/relationships"><Relationship Id="rId1" Type="http://schemas.openxmlformats.org/officeDocument/2006/relationships/slideMaster" Target="../slideMasters/slideMaster135.xml"/></Relationships>
</file>

<file path=ppt/slideLayouts/_rels/slideLayout1487.xml.rels><?xml version="1.0" encoding="UTF-8" standalone="yes"?>
<Relationships xmlns="http://schemas.openxmlformats.org/package/2006/relationships"><Relationship Id="rId1" Type="http://schemas.openxmlformats.org/officeDocument/2006/relationships/slideMaster" Target="../slideMasters/slideMaster135.xml"/></Relationships>
</file>

<file path=ppt/slideLayouts/_rels/slideLayout1488.xml.rels><?xml version="1.0" encoding="UTF-8" standalone="yes"?>
<Relationships xmlns="http://schemas.openxmlformats.org/package/2006/relationships"><Relationship Id="rId1" Type="http://schemas.openxmlformats.org/officeDocument/2006/relationships/slideMaster" Target="../slideMasters/slideMaster135.xml"/></Relationships>
</file>

<file path=ppt/slideLayouts/_rels/slideLayout1489.xml.rels><?xml version="1.0" encoding="UTF-8" standalone="yes"?>
<Relationships xmlns="http://schemas.openxmlformats.org/package/2006/relationships"><Relationship Id="rId1" Type="http://schemas.openxmlformats.org/officeDocument/2006/relationships/slideMaster" Target="../slideMasters/slideMaster136.xml"/></Relationships>
</file>

<file path=ppt/slideLayouts/_rels/slideLayout149.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490.xml.rels><?xml version="1.0" encoding="UTF-8" standalone="yes"?>
<Relationships xmlns="http://schemas.openxmlformats.org/package/2006/relationships"><Relationship Id="rId1" Type="http://schemas.openxmlformats.org/officeDocument/2006/relationships/slideMaster" Target="../slideMasters/slideMaster136.xml"/></Relationships>
</file>

<file path=ppt/slideLayouts/_rels/slideLayout1491.xml.rels><?xml version="1.0" encoding="UTF-8" standalone="yes"?>
<Relationships xmlns="http://schemas.openxmlformats.org/package/2006/relationships"><Relationship Id="rId1" Type="http://schemas.openxmlformats.org/officeDocument/2006/relationships/slideMaster" Target="../slideMasters/slideMaster136.xml"/></Relationships>
</file>

<file path=ppt/slideLayouts/_rels/slideLayout1492.xml.rels><?xml version="1.0" encoding="UTF-8" standalone="yes"?>
<Relationships xmlns="http://schemas.openxmlformats.org/package/2006/relationships"><Relationship Id="rId1" Type="http://schemas.openxmlformats.org/officeDocument/2006/relationships/slideMaster" Target="../slideMasters/slideMaster136.xml"/></Relationships>
</file>

<file path=ppt/slideLayouts/_rels/slideLayout1493.xml.rels><?xml version="1.0" encoding="UTF-8" standalone="yes"?>
<Relationships xmlns="http://schemas.openxmlformats.org/package/2006/relationships"><Relationship Id="rId1" Type="http://schemas.openxmlformats.org/officeDocument/2006/relationships/slideMaster" Target="../slideMasters/slideMaster136.xml"/></Relationships>
</file>

<file path=ppt/slideLayouts/_rels/slideLayout1494.xml.rels><?xml version="1.0" encoding="UTF-8" standalone="yes"?>
<Relationships xmlns="http://schemas.openxmlformats.org/package/2006/relationships"><Relationship Id="rId1" Type="http://schemas.openxmlformats.org/officeDocument/2006/relationships/slideMaster" Target="../slideMasters/slideMaster136.xml"/></Relationships>
</file>

<file path=ppt/slideLayouts/_rels/slideLayout1495.xml.rels><?xml version="1.0" encoding="UTF-8" standalone="yes"?>
<Relationships xmlns="http://schemas.openxmlformats.org/package/2006/relationships"><Relationship Id="rId1" Type="http://schemas.openxmlformats.org/officeDocument/2006/relationships/slideMaster" Target="../slideMasters/slideMaster136.xml"/></Relationships>
</file>

<file path=ppt/slideLayouts/_rels/slideLayout1496.xml.rels><?xml version="1.0" encoding="UTF-8" standalone="yes"?>
<Relationships xmlns="http://schemas.openxmlformats.org/package/2006/relationships"><Relationship Id="rId1" Type="http://schemas.openxmlformats.org/officeDocument/2006/relationships/slideMaster" Target="../slideMasters/slideMaster136.xml"/></Relationships>
</file>

<file path=ppt/slideLayouts/_rels/slideLayout1497.xml.rels><?xml version="1.0" encoding="UTF-8" standalone="yes"?>
<Relationships xmlns="http://schemas.openxmlformats.org/package/2006/relationships"><Relationship Id="rId1" Type="http://schemas.openxmlformats.org/officeDocument/2006/relationships/slideMaster" Target="../slideMasters/slideMaster136.xml"/></Relationships>
</file>

<file path=ppt/slideLayouts/_rels/slideLayout1498.xml.rels><?xml version="1.0" encoding="UTF-8" standalone="yes"?>
<Relationships xmlns="http://schemas.openxmlformats.org/package/2006/relationships"><Relationship Id="rId1" Type="http://schemas.openxmlformats.org/officeDocument/2006/relationships/slideMaster" Target="../slideMasters/slideMaster136.xml"/></Relationships>
</file>

<file path=ppt/slideLayouts/_rels/slideLayout1499.xml.rels><?xml version="1.0" encoding="UTF-8" standalone="yes"?>
<Relationships xmlns="http://schemas.openxmlformats.org/package/2006/relationships"><Relationship Id="rId1" Type="http://schemas.openxmlformats.org/officeDocument/2006/relationships/slideMaster" Target="../slideMasters/slideMaster136.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50.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00.xml.rels><?xml version="1.0" encoding="UTF-8" standalone="yes"?>
<Relationships xmlns="http://schemas.openxmlformats.org/package/2006/relationships"><Relationship Id="rId1" Type="http://schemas.openxmlformats.org/officeDocument/2006/relationships/slideMaster" Target="../slideMasters/slideMaster137.xml"/></Relationships>
</file>

<file path=ppt/slideLayouts/_rels/slideLayout1501.xml.rels><?xml version="1.0" encoding="UTF-8" standalone="yes"?>
<Relationships xmlns="http://schemas.openxmlformats.org/package/2006/relationships"><Relationship Id="rId1" Type="http://schemas.openxmlformats.org/officeDocument/2006/relationships/slideMaster" Target="../slideMasters/slideMaster137.xml"/></Relationships>
</file>

<file path=ppt/slideLayouts/_rels/slideLayout1502.xml.rels><?xml version="1.0" encoding="UTF-8" standalone="yes"?>
<Relationships xmlns="http://schemas.openxmlformats.org/package/2006/relationships"><Relationship Id="rId1" Type="http://schemas.openxmlformats.org/officeDocument/2006/relationships/slideMaster" Target="../slideMasters/slideMaster137.xml"/></Relationships>
</file>

<file path=ppt/slideLayouts/_rels/slideLayout1503.xml.rels><?xml version="1.0" encoding="UTF-8" standalone="yes"?>
<Relationships xmlns="http://schemas.openxmlformats.org/package/2006/relationships"><Relationship Id="rId1" Type="http://schemas.openxmlformats.org/officeDocument/2006/relationships/slideMaster" Target="../slideMasters/slideMaster137.xml"/></Relationships>
</file>

<file path=ppt/slideLayouts/_rels/slideLayout1504.xml.rels><?xml version="1.0" encoding="UTF-8" standalone="yes"?>
<Relationships xmlns="http://schemas.openxmlformats.org/package/2006/relationships"><Relationship Id="rId1" Type="http://schemas.openxmlformats.org/officeDocument/2006/relationships/slideMaster" Target="../slideMasters/slideMaster137.xml"/></Relationships>
</file>

<file path=ppt/slideLayouts/_rels/slideLayout1505.xml.rels><?xml version="1.0" encoding="UTF-8" standalone="yes"?>
<Relationships xmlns="http://schemas.openxmlformats.org/package/2006/relationships"><Relationship Id="rId1" Type="http://schemas.openxmlformats.org/officeDocument/2006/relationships/slideMaster" Target="../slideMasters/slideMaster137.xml"/></Relationships>
</file>

<file path=ppt/slideLayouts/_rels/slideLayout1506.xml.rels><?xml version="1.0" encoding="UTF-8" standalone="yes"?>
<Relationships xmlns="http://schemas.openxmlformats.org/package/2006/relationships"><Relationship Id="rId1" Type="http://schemas.openxmlformats.org/officeDocument/2006/relationships/slideMaster" Target="../slideMasters/slideMaster137.xml"/></Relationships>
</file>

<file path=ppt/slideLayouts/_rels/slideLayout1507.xml.rels><?xml version="1.0" encoding="UTF-8" standalone="yes"?>
<Relationships xmlns="http://schemas.openxmlformats.org/package/2006/relationships"><Relationship Id="rId1" Type="http://schemas.openxmlformats.org/officeDocument/2006/relationships/slideMaster" Target="../slideMasters/slideMaster137.xml"/></Relationships>
</file>

<file path=ppt/slideLayouts/_rels/slideLayout1508.xml.rels><?xml version="1.0" encoding="UTF-8" standalone="yes"?>
<Relationships xmlns="http://schemas.openxmlformats.org/package/2006/relationships"><Relationship Id="rId1" Type="http://schemas.openxmlformats.org/officeDocument/2006/relationships/slideMaster" Target="../slideMasters/slideMaster137.xml"/></Relationships>
</file>

<file path=ppt/slideLayouts/_rels/slideLayout1509.xml.rels><?xml version="1.0" encoding="UTF-8" standalone="yes"?>
<Relationships xmlns="http://schemas.openxmlformats.org/package/2006/relationships"><Relationship Id="rId1" Type="http://schemas.openxmlformats.org/officeDocument/2006/relationships/slideMaster" Target="../slideMasters/slideMaster137.xml"/></Relationships>
</file>

<file path=ppt/slideLayouts/_rels/slideLayout151.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10.xml.rels><?xml version="1.0" encoding="UTF-8" standalone="yes"?>
<Relationships xmlns="http://schemas.openxmlformats.org/package/2006/relationships"><Relationship Id="rId1" Type="http://schemas.openxmlformats.org/officeDocument/2006/relationships/slideMaster" Target="../slideMasters/slideMaster137.xml"/></Relationships>
</file>

<file path=ppt/slideLayouts/_rels/slideLayout1511.xml.rels><?xml version="1.0" encoding="UTF-8" standalone="yes"?>
<Relationships xmlns="http://schemas.openxmlformats.org/package/2006/relationships"><Relationship Id="rId1" Type="http://schemas.openxmlformats.org/officeDocument/2006/relationships/slideMaster" Target="../slideMasters/slideMaster138.xml"/></Relationships>
</file>

<file path=ppt/slideLayouts/_rels/slideLayout1512.xml.rels><?xml version="1.0" encoding="UTF-8" standalone="yes"?>
<Relationships xmlns="http://schemas.openxmlformats.org/package/2006/relationships"><Relationship Id="rId1" Type="http://schemas.openxmlformats.org/officeDocument/2006/relationships/slideMaster" Target="../slideMasters/slideMaster138.xml"/></Relationships>
</file>

<file path=ppt/slideLayouts/_rels/slideLayout1513.xml.rels><?xml version="1.0" encoding="UTF-8" standalone="yes"?>
<Relationships xmlns="http://schemas.openxmlformats.org/package/2006/relationships"><Relationship Id="rId1" Type="http://schemas.openxmlformats.org/officeDocument/2006/relationships/slideMaster" Target="../slideMasters/slideMaster138.xml"/></Relationships>
</file>

<file path=ppt/slideLayouts/_rels/slideLayout1514.xml.rels><?xml version="1.0" encoding="UTF-8" standalone="yes"?>
<Relationships xmlns="http://schemas.openxmlformats.org/package/2006/relationships"><Relationship Id="rId1" Type="http://schemas.openxmlformats.org/officeDocument/2006/relationships/slideMaster" Target="../slideMasters/slideMaster138.xml"/></Relationships>
</file>

<file path=ppt/slideLayouts/_rels/slideLayout1515.xml.rels><?xml version="1.0" encoding="UTF-8" standalone="yes"?>
<Relationships xmlns="http://schemas.openxmlformats.org/package/2006/relationships"><Relationship Id="rId1" Type="http://schemas.openxmlformats.org/officeDocument/2006/relationships/slideMaster" Target="../slideMasters/slideMaster138.xml"/></Relationships>
</file>

<file path=ppt/slideLayouts/_rels/slideLayout1516.xml.rels><?xml version="1.0" encoding="UTF-8" standalone="yes"?>
<Relationships xmlns="http://schemas.openxmlformats.org/package/2006/relationships"><Relationship Id="rId1" Type="http://schemas.openxmlformats.org/officeDocument/2006/relationships/slideMaster" Target="../slideMasters/slideMaster138.xml"/></Relationships>
</file>

<file path=ppt/slideLayouts/_rels/slideLayout1517.xml.rels><?xml version="1.0" encoding="UTF-8" standalone="yes"?>
<Relationships xmlns="http://schemas.openxmlformats.org/package/2006/relationships"><Relationship Id="rId1" Type="http://schemas.openxmlformats.org/officeDocument/2006/relationships/slideMaster" Target="../slideMasters/slideMaster138.xml"/></Relationships>
</file>

<file path=ppt/slideLayouts/_rels/slideLayout1518.xml.rels><?xml version="1.0" encoding="UTF-8" standalone="yes"?>
<Relationships xmlns="http://schemas.openxmlformats.org/package/2006/relationships"><Relationship Id="rId1" Type="http://schemas.openxmlformats.org/officeDocument/2006/relationships/slideMaster" Target="../slideMasters/slideMaster138.xml"/></Relationships>
</file>

<file path=ppt/slideLayouts/_rels/slideLayout1519.xml.rels><?xml version="1.0" encoding="UTF-8" standalone="yes"?>
<Relationships xmlns="http://schemas.openxmlformats.org/package/2006/relationships"><Relationship Id="rId1" Type="http://schemas.openxmlformats.org/officeDocument/2006/relationships/slideMaster" Target="../slideMasters/slideMaster138.xml"/></Relationships>
</file>

<file path=ppt/slideLayouts/_rels/slideLayout152.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20.xml.rels><?xml version="1.0" encoding="UTF-8" standalone="yes"?>
<Relationships xmlns="http://schemas.openxmlformats.org/package/2006/relationships"><Relationship Id="rId1" Type="http://schemas.openxmlformats.org/officeDocument/2006/relationships/slideMaster" Target="../slideMasters/slideMaster138.xml"/></Relationships>
</file>

<file path=ppt/slideLayouts/_rels/slideLayout1521.xml.rels><?xml version="1.0" encoding="UTF-8" standalone="yes"?>
<Relationships xmlns="http://schemas.openxmlformats.org/package/2006/relationships"><Relationship Id="rId1" Type="http://schemas.openxmlformats.org/officeDocument/2006/relationships/slideMaster" Target="../slideMasters/slideMaster138.xml"/></Relationships>
</file>

<file path=ppt/slideLayouts/_rels/slideLayout1522.xml.rels><?xml version="1.0" encoding="UTF-8" standalone="yes"?>
<Relationships xmlns="http://schemas.openxmlformats.org/package/2006/relationships"><Relationship Id="rId1" Type="http://schemas.openxmlformats.org/officeDocument/2006/relationships/slideMaster" Target="../slideMasters/slideMaster139.xml"/></Relationships>
</file>

<file path=ppt/slideLayouts/_rels/slideLayout1523.xml.rels><?xml version="1.0" encoding="UTF-8" standalone="yes"?>
<Relationships xmlns="http://schemas.openxmlformats.org/package/2006/relationships"><Relationship Id="rId1" Type="http://schemas.openxmlformats.org/officeDocument/2006/relationships/slideMaster" Target="../slideMasters/slideMaster139.xml"/></Relationships>
</file>

<file path=ppt/slideLayouts/_rels/slideLayout1524.xml.rels><?xml version="1.0" encoding="UTF-8" standalone="yes"?>
<Relationships xmlns="http://schemas.openxmlformats.org/package/2006/relationships"><Relationship Id="rId1" Type="http://schemas.openxmlformats.org/officeDocument/2006/relationships/slideMaster" Target="../slideMasters/slideMaster139.xml"/></Relationships>
</file>

<file path=ppt/slideLayouts/_rels/slideLayout1525.xml.rels><?xml version="1.0" encoding="UTF-8" standalone="yes"?>
<Relationships xmlns="http://schemas.openxmlformats.org/package/2006/relationships"><Relationship Id="rId1" Type="http://schemas.openxmlformats.org/officeDocument/2006/relationships/slideMaster" Target="../slideMasters/slideMaster139.xml"/></Relationships>
</file>

<file path=ppt/slideLayouts/_rels/slideLayout1526.xml.rels><?xml version="1.0" encoding="UTF-8" standalone="yes"?>
<Relationships xmlns="http://schemas.openxmlformats.org/package/2006/relationships"><Relationship Id="rId1" Type="http://schemas.openxmlformats.org/officeDocument/2006/relationships/slideMaster" Target="../slideMasters/slideMaster139.xml"/></Relationships>
</file>

<file path=ppt/slideLayouts/_rels/slideLayout1527.xml.rels><?xml version="1.0" encoding="UTF-8" standalone="yes"?>
<Relationships xmlns="http://schemas.openxmlformats.org/package/2006/relationships"><Relationship Id="rId1" Type="http://schemas.openxmlformats.org/officeDocument/2006/relationships/slideMaster" Target="../slideMasters/slideMaster139.xml"/></Relationships>
</file>

<file path=ppt/slideLayouts/_rels/slideLayout1528.xml.rels><?xml version="1.0" encoding="UTF-8" standalone="yes"?>
<Relationships xmlns="http://schemas.openxmlformats.org/package/2006/relationships"><Relationship Id="rId1" Type="http://schemas.openxmlformats.org/officeDocument/2006/relationships/slideMaster" Target="../slideMasters/slideMaster139.xml"/></Relationships>
</file>

<file path=ppt/slideLayouts/_rels/slideLayout1529.xml.rels><?xml version="1.0" encoding="UTF-8" standalone="yes"?>
<Relationships xmlns="http://schemas.openxmlformats.org/package/2006/relationships"><Relationship Id="rId1" Type="http://schemas.openxmlformats.org/officeDocument/2006/relationships/slideMaster" Target="../slideMasters/slideMaster140.xml"/></Relationships>
</file>

<file path=ppt/slideLayouts/_rels/slideLayout153.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30.xml.rels><?xml version="1.0" encoding="UTF-8" standalone="yes"?>
<Relationships xmlns="http://schemas.openxmlformats.org/package/2006/relationships"><Relationship Id="rId1" Type="http://schemas.openxmlformats.org/officeDocument/2006/relationships/slideMaster" Target="../slideMasters/slideMaster140.xml"/></Relationships>
</file>

<file path=ppt/slideLayouts/_rels/slideLayout1531.xml.rels><?xml version="1.0" encoding="UTF-8" standalone="yes"?>
<Relationships xmlns="http://schemas.openxmlformats.org/package/2006/relationships"><Relationship Id="rId1" Type="http://schemas.openxmlformats.org/officeDocument/2006/relationships/slideMaster" Target="../slideMasters/slideMaster140.xml"/></Relationships>
</file>

<file path=ppt/slideLayouts/_rels/slideLayout1532.xml.rels><?xml version="1.0" encoding="UTF-8" standalone="yes"?>
<Relationships xmlns="http://schemas.openxmlformats.org/package/2006/relationships"><Relationship Id="rId1" Type="http://schemas.openxmlformats.org/officeDocument/2006/relationships/slideMaster" Target="../slideMasters/slideMaster140.xml"/></Relationships>
</file>

<file path=ppt/slideLayouts/_rels/slideLayout1533.xml.rels><?xml version="1.0" encoding="UTF-8" standalone="yes"?>
<Relationships xmlns="http://schemas.openxmlformats.org/package/2006/relationships"><Relationship Id="rId1" Type="http://schemas.openxmlformats.org/officeDocument/2006/relationships/slideMaster" Target="../slideMasters/slideMaster140.xml"/></Relationships>
</file>

<file path=ppt/slideLayouts/_rels/slideLayout1534.xml.rels><?xml version="1.0" encoding="UTF-8" standalone="yes"?>
<Relationships xmlns="http://schemas.openxmlformats.org/package/2006/relationships"><Relationship Id="rId1" Type="http://schemas.openxmlformats.org/officeDocument/2006/relationships/slideMaster" Target="../slideMasters/slideMaster140.xml"/></Relationships>
</file>

<file path=ppt/slideLayouts/_rels/slideLayout1535.xml.rels><?xml version="1.0" encoding="UTF-8" standalone="yes"?>
<Relationships xmlns="http://schemas.openxmlformats.org/package/2006/relationships"><Relationship Id="rId1" Type="http://schemas.openxmlformats.org/officeDocument/2006/relationships/slideMaster" Target="../slideMasters/slideMaster140.xml"/></Relationships>
</file>

<file path=ppt/slideLayouts/_rels/slideLayout1536.xml.rels><?xml version="1.0" encoding="UTF-8" standalone="yes"?>
<Relationships xmlns="http://schemas.openxmlformats.org/package/2006/relationships"><Relationship Id="rId1" Type="http://schemas.openxmlformats.org/officeDocument/2006/relationships/slideMaster" Target="../slideMasters/slideMaster141.xml"/></Relationships>
</file>

<file path=ppt/slideLayouts/_rels/slideLayout1537.xml.rels><?xml version="1.0" encoding="UTF-8" standalone="yes"?>
<Relationships xmlns="http://schemas.openxmlformats.org/package/2006/relationships"><Relationship Id="rId1" Type="http://schemas.openxmlformats.org/officeDocument/2006/relationships/slideMaster" Target="../slideMasters/slideMaster141.xml"/></Relationships>
</file>

<file path=ppt/slideLayouts/_rels/slideLayout1538.xml.rels><?xml version="1.0" encoding="UTF-8" standalone="yes"?>
<Relationships xmlns="http://schemas.openxmlformats.org/package/2006/relationships"><Relationship Id="rId1" Type="http://schemas.openxmlformats.org/officeDocument/2006/relationships/slideMaster" Target="../slideMasters/slideMaster141.xml"/></Relationships>
</file>

<file path=ppt/slideLayouts/_rels/slideLayout1539.xml.rels><?xml version="1.0" encoding="UTF-8" standalone="yes"?>
<Relationships xmlns="http://schemas.openxmlformats.org/package/2006/relationships"><Relationship Id="rId1" Type="http://schemas.openxmlformats.org/officeDocument/2006/relationships/slideMaster" Target="../slideMasters/slideMaster141.xml"/></Relationships>
</file>

<file path=ppt/slideLayouts/_rels/slideLayout154.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40.xml.rels><?xml version="1.0" encoding="UTF-8" standalone="yes"?>
<Relationships xmlns="http://schemas.openxmlformats.org/package/2006/relationships"><Relationship Id="rId1" Type="http://schemas.openxmlformats.org/officeDocument/2006/relationships/slideMaster" Target="../slideMasters/slideMaster141.xml"/></Relationships>
</file>

<file path=ppt/slideLayouts/_rels/slideLayout1541.xml.rels><?xml version="1.0" encoding="UTF-8" standalone="yes"?>
<Relationships xmlns="http://schemas.openxmlformats.org/package/2006/relationships"><Relationship Id="rId1" Type="http://schemas.openxmlformats.org/officeDocument/2006/relationships/slideMaster" Target="../slideMasters/slideMaster141.xml"/></Relationships>
</file>

<file path=ppt/slideLayouts/_rels/slideLayout1542.xml.rels><?xml version="1.0" encoding="UTF-8" standalone="yes"?>
<Relationships xmlns="http://schemas.openxmlformats.org/package/2006/relationships"><Relationship Id="rId1" Type="http://schemas.openxmlformats.org/officeDocument/2006/relationships/slideMaster" Target="../slideMasters/slideMaster141.xml"/></Relationships>
</file>

<file path=ppt/slideLayouts/_rels/slideLayout1543.xml.rels><?xml version="1.0" encoding="UTF-8" standalone="yes"?>
<Relationships xmlns="http://schemas.openxmlformats.org/package/2006/relationships"><Relationship Id="rId1" Type="http://schemas.openxmlformats.org/officeDocument/2006/relationships/slideMaster" Target="../slideMasters/slideMaster142.xml"/></Relationships>
</file>

<file path=ppt/slideLayouts/_rels/slideLayout1544.xml.rels><?xml version="1.0" encoding="UTF-8" standalone="yes"?>
<Relationships xmlns="http://schemas.openxmlformats.org/package/2006/relationships"><Relationship Id="rId1" Type="http://schemas.openxmlformats.org/officeDocument/2006/relationships/slideMaster" Target="../slideMasters/slideMaster142.xml"/></Relationships>
</file>

<file path=ppt/slideLayouts/_rels/slideLayout1545.xml.rels><?xml version="1.0" encoding="UTF-8" standalone="yes"?>
<Relationships xmlns="http://schemas.openxmlformats.org/package/2006/relationships"><Relationship Id="rId1" Type="http://schemas.openxmlformats.org/officeDocument/2006/relationships/slideMaster" Target="../slideMasters/slideMaster142.xml"/></Relationships>
</file>

<file path=ppt/slideLayouts/_rels/slideLayout1546.xml.rels><?xml version="1.0" encoding="UTF-8" standalone="yes"?>
<Relationships xmlns="http://schemas.openxmlformats.org/package/2006/relationships"><Relationship Id="rId1" Type="http://schemas.openxmlformats.org/officeDocument/2006/relationships/slideMaster" Target="../slideMasters/slideMaster142.xml"/></Relationships>
</file>

<file path=ppt/slideLayouts/_rels/slideLayout1547.xml.rels><?xml version="1.0" encoding="UTF-8" standalone="yes"?>
<Relationships xmlns="http://schemas.openxmlformats.org/package/2006/relationships"><Relationship Id="rId1" Type="http://schemas.openxmlformats.org/officeDocument/2006/relationships/slideMaster" Target="../slideMasters/slideMaster142.xml"/></Relationships>
</file>

<file path=ppt/slideLayouts/_rels/slideLayout1548.xml.rels><?xml version="1.0" encoding="UTF-8" standalone="yes"?>
<Relationships xmlns="http://schemas.openxmlformats.org/package/2006/relationships"><Relationship Id="rId1" Type="http://schemas.openxmlformats.org/officeDocument/2006/relationships/slideMaster" Target="../slideMasters/slideMaster142.xml"/></Relationships>
</file>

<file path=ppt/slideLayouts/_rels/slideLayout1549.xml.rels><?xml version="1.0" encoding="UTF-8" standalone="yes"?>
<Relationships xmlns="http://schemas.openxmlformats.org/package/2006/relationships"><Relationship Id="rId1" Type="http://schemas.openxmlformats.org/officeDocument/2006/relationships/slideMaster" Target="../slideMasters/slideMaster142.xml"/></Relationships>
</file>

<file path=ppt/slideLayouts/_rels/slideLayout155.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50.xml.rels><?xml version="1.0" encoding="UTF-8" standalone="yes"?>
<Relationships xmlns="http://schemas.openxmlformats.org/package/2006/relationships"><Relationship Id="rId1" Type="http://schemas.openxmlformats.org/officeDocument/2006/relationships/slideMaster" Target="../slideMasters/slideMaster142.xml"/></Relationships>
</file>

<file path=ppt/slideLayouts/_rels/slideLayout1551.xml.rels><?xml version="1.0" encoding="UTF-8" standalone="yes"?>
<Relationships xmlns="http://schemas.openxmlformats.org/package/2006/relationships"><Relationship Id="rId1" Type="http://schemas.openxmlformats.org/officeDocument/2006/relationships/slideMaster" Target="../slideMasters/slideMaster142.xml"/></Relationships>
</file>

<file path=ppt/slideLayouts/_rels/slideLayout1552.xml.rels><?xml version="1.0" encoding="UTF-8" standalone="yes"?>
<Relationships xmlns="http://schemas.openxmlformats.org/package/2006/relationships"><Relationship Id="rId1" Type="http://schemas.openxmlformats.org/officeDocument/2006/relationships/slideMaster" Target="../slideMasters/slideMaster142.xml"/></Relationships>
</file>

<file path=ppt/slideLayouts/_rels/slideLayout1553.xml.rels><?xml version="1.0" encoding="UTF-8" standalone="yes"?>
<Relationships xmlns="http://schemas.openxmlformats.org/package/2006/relationships"><Relationship Id="rId1" Type="http://schemas.openxmlformats.org/officeDocument/2006/relationships/slideMaster" Target="../slideMasters/slideMaster142.xml"/></Relationships>
</file>

<file path=ppt/slideLayouts/_rels/slideLayout1554.xml.rels><?xml version="1.0" encoding="UTF-8" standalone="yes"?>
<Relationships xmlns="http://schemas.openxmlformats.org/package/2006/relationships"><Relationship Id="rId1" Type="http://schemas.openxmlformats.org/officeDocument/2006/relationships/slideMaster" Target="../slideMasters/slideMaster143.xml"/></Relationships>
</file>

<file path=ppt/slideLayouts/_rels/slideLayout1555.xml.rels><?xml version="1.0" encoding="UTF-8" standalone="yes"?>
<Relationships xmlns="http://schemas.openxmlformats.org/package/2006/relationships"><Relationship Id="rId1" Type="http://schemas.openxmlformats.org/officeDocument/2006/relationships/slideMaster" Target="../slideMasters/slideMaster143.xml"/></Relationships>
</file>

<file path=ppt/slideLayouts/_rels/slideLayout1556.xml.rels><?xml version="1.0" encoding="UTF-8" standalone="yes"?>
<Relationships xmlns="http://schemas.openxmlformats.org/package/2006/relationships"><Relationship Id="rId1" Type="http://schemas.openxmlformats.org/officeDocument/2006/relationships/slideMaster" Target="../slideMasters/slideMaster143.xml"/></Relationships>
</file>

<file path=ppt/slideLayouts/_rels/slideLayout1557.xml.rels><?xml version="1.0" encoding="UTF-8" standalone="yes"?>
<Relationships xmlns="http://schemas.openxmlformats.org/package/2006/relationships"><Relationship Id="rId1" Type="http://schemas.openxmlformats.org/officeDocument/2006/relationships/slideMaster" Target="../slideMasters/slideMaster143.xml"/></Relationships>
</file>

<file path=ppt/slideLayouts/_rels/slideLayout1558.xml.rels><?xml version="1.0" encoding="UTF-8" standalone="yes"?>
<Relationships xmlns="http://schemas.openxmlformats.org/package/2006/relationships"><Relationship Id="rId1" Type="http://schemas.openxmlformats.org/officeDocument/2006/relationships/slideMaster" Target="../slideMasters/slideMaster143.xml"/></Relationships>
</file>

<file path=ppt/slideLayouts/_rels/slideLayout1559.xml.rels><?xml version="1.0" encoding="UTF-8" standalone="yes"?>
<Relationships xmlns="http://schemas.openxmlformats.org/package/2006/relationships"><Relationship Id="rId1" Type="http://schemas.openxmlformats.org/officeDocument/2006/relationships/slideMaster" Target="../slideMasters/slideMaster143.xml"/></Relationships>
</file>

<file path=ppt/slideLayouts/_rels/slideLayout156.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60.xml.rels><?xml version="1.0" encoding="UTF-8" standalone="yes"?>
<Relationships xmlns="http://schemas.openxmlformats.org/package/2006/relationships"><Relationship Id="rId1" Type="http://schemas.openxmlformats.org/officeDocument/2006/relationships/slideMaster" Target="../slideMasters/slideMaster143.xml"/></Relationships>
</file>

<file path=ppt/slideLayouts/_rels/slideLayout1561.xml.rels><?xml version="1.0" encoding="UTF-8" standalone="yes"?>
<Relationships xmlns="http://schemas.openxmlformats.org/package/2006/relationships"><Relationship Id="rId1" Type="http://schemas.openxmlformats.org/officeDocument/2006/relationships/slideMaster" Target="../slideMasters/slideMaster143.xml"/></Relationships>
</file>

<file path=ppt/slideLayouts/_rels/slideLayout1562.xml.rels><?xml version="1.0" encoding="UTF-8" standalone="yes"?>
<Relationships xmlns="http://schemas.openxmlformats.org/package/2006/relationships"><Relationship Id="rId1" Type="http://schemas.openxmlformats.org/officeDocument/2006/relationships/slideMaster" Target="../slideMasters/slideMaster143.xml"/></Relationships>
</file>

<file path=ppt/slideLayouts/_rels/slideLayout1563.xml.rels><?xml version="1.0" encoding="UTF-8" standalone="yes"?>
<Relationships xmlns="http://schemas.openxmlformats.org/package/2006/relationships"><Relationship Id="rId1" Type="http://schemas.openxmlformats.org/officeDocument/2006/relationships/slideMaster" Target="../slideMasters/slideMaster143.xml"/></Relationships>
</file>

<file path=ppt/slideLayouts/_rels/slideLayout1564.xml.rels><?xml version="1.0" encoding="UTF-8" standalone="yes"?>
<Relationships xmlns="http://schemas.openxmlformats.org/package/2006/relationships"><Relationship Id="rId1" Type="http://schemas.openxmlformats.org/officeDocument/2006/relationships/slideMaster" Target="../slideMasters/slideMaster143.xml"/></Relationships>
</file>

<file path=ppt/slideLayouts/_rels/slideLayout1565.xml.rels><?xml version="1.0" encoding="UTF-8" standalone="yes"?>
<Relationships xmlns="http://schemas.openxmlformats.org/package/2006/relationships"><Relationship Id="rId1" Type="http://schemas.openxmlformats.org/officeDocument/2006/relationships/slideMaster" Target="../slideMasters/slideMaster144.xml"/></Relationships>
</file>

<file path=ppt/slideLayouts/_rels/slideLayout1566.xml.rels><?xml version="1.0" encoding="UTF-8" standalone="yes"?>
<Relationships xmlns="http://schemas.openxmlformats.org/package/2006/relationships"><Relationship Id="rId1" Type="http://schemas.openxmlformats.org/officeDocument/2006/relationships/slideMaster" Target="../slideMasters/slideMaster144.xml"/></Relationships>
</file>

<file path=ppt/slideLayouts/_rels/slideLayout1567.xml.rels><?xml version="1.0" encoding="UTF-8" standalone="yes"?>
<Relationships xmlns="http://schemas.openxmlformats.org/package/2006/relationships"><Relationship Id="rId1" Type="http://schemas.openxmlformats.org/officeDocument/2006/relationships/slideMaster" Target="../slideMasters/slideMaster144.xml"/></Relationships>
</file>

<file path=ppt/slideLayouts/_rels/slideLayout1568.xml.rels><?xml version="1.0" encoding="UTF-8" standalone="yes"?>
<Relationships xmlns="http://schemas.openxmlformats.org/package/2006/relationships"><Relationship Id="rId1" Type="http://schemas.openxmlformats.org/officeDocument/2006/relationships/slideMaster" Target="../slideMasters/slideMaster144.xml"/></Relationships>
</file>

<file path=ppt/slideLayouts/_rels/slideLayout1569.xml.rels><?xml version="1.0" encoding="UTF-8" standalone="yes"?>
<Relationships xmlns="http://schemas.openxmlformats.org/package/2006/relationships"><Relationship Id="rId1" Type="http://schemas.openxmlformats.org/officeDocument/2006/relationships/slideMaster" Target="../slideMasters/slideMaster144.xml"/></Relationships>
</file>

<file path=ppt/slideLayouts/_rels/slideLayout157.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70.xml.rels><?xml version="1.0" encoding="UTF-8" standalone="yes"?>
<Relationships xmlns="http://schemas.openxmlformats.org/package/2006/relationships"><Relationship Id="rId1" Type="http://schemas.openxmlformats.org/officeDocument/2006/relationships/slideMaster" Target="../slideMasters/slideMaster144.xml"/></Relationships>
</file>

<file path=ppt/slideLayouts/_rels/slideLayout1571.xml.rels><?xml version="1.0" encoding="UTF-8" standalone="yes"?>
<Relationships xmlns="http://schemas.openxmlformats.org/package/2006/relationships"><Relationship Id="rId1" Type="http://schemas.openxmlformats.org/officeDocument/2006/relationships/slideMaster" Target="../slideMasters/slideMaster144.xml"/></Relationships>
</file>

<file path=ppt/slideLayouts/_rels/slideLayout1572.xml.rels><?xml version="1.0" encoding="UTF-8" standalone="yes"?>
<Relationships xmlns="http://schemas.openxmlformats.org/package/2006/relationships"><Relationship Id="rId1" Type="http://schemas.openxmlformats.org/officeDocument/2006/relationships/slideMaster" Target="../slideMasters/slideMaster144.xml"/></Relationships>
</file>

<file path=ppt/slideLayouts/_rels/slideLayout1573.xml.rels><?xml version="1.0" encoding="UTF-8" standalone="yes"?>
<Relationships xmlns="http://schemas.openxmlformats.org/package/2006/relationships"><Relationship Id="rId1" Type="http://schemas.openxmlformats.org/officeDocument/2006/relationships/slideMaster" Target="../slideMasters/slideMaster144.xml"/></Relationships>
</file>

<file path=ppt/slideLayouts/_rels/slideLayout1574.xml.rels><?xml version="1.0" encoding="UTF-8" standalone="yes"?>
<Relationships xmlns="http://schemas.openxmlformats.org/package/2006/relationships"><Relationship Id="rId1" Type="http://schemas.openxmlformats.org/officeDocument/2006/relationships/slideMaster" Target="../slideMasters/slideMaster144.xml"/></Relationships>
</file>

<file path=ppt/slideLayouts/_rels/slideLayout1575.xml.rels><?xml version="1.0" encoding="UTF-8" standalone="yes"?>
<Relationships xmlns="http://schemas.openxmlformats.org/package/2006/relationships"><Relationship Id="rId1" Type="http://schemas.openxmlformats.org/officeDocument/2006/relationships/slideMaster" Target="../slideMasters/slideMaster144.xml"/></Relationships>
</file>

<file path=ppt/slideLayouts/_rels/slideLayout1576.xml.rels><?xml version="1.0" encoding="UTF-8" standalone="yes"?>
<Relationships xmlns="http://schemas.openxmlformats.org/package/2006/relationships"><Relationship Id="rId1" Type="http://schemas.openxmlformats.org/officeDocument/2006/relationships/slideMaster" Target="../slideMasters/slideMaster144.xml"/></Relationships>
</file>

<file path=ppt/slideLayouts/_rels/slideLayout1577.xml.rels><?xml version="1.0" encoding="UTF-8" standalone="yes"?>
<Relationships xmlns="http://schemas.openxmlformats.org/package/2006/relationships"><Relationship Id="rId1" Type="http://schemas.openxmlformats.org/officeDocument/2006/relationships/slideMaster" Target="../slideMasters/slideMaster144.xml"/></Relationships>
</file>

<file path=ppt/slideLayouts/_rels/slideLayout1578.xml.rels><?xml version="1.0" encoding="UTF-8" standalone="yes"?>
<Relationships xmlns="http://schemas.openxmlformats.org/package/2006/relationships"><Relationship Id="rId1" Type="http://schemas.openxmlformats.org/officeDocument/2006/relationships/slideMaster" Target="../slideMasters/slideMaster145.xml"/></Relationships>
</file>

<file path=ppt/slideLayouts/_rels/slideLayout1579.xml.rels><?xml version="1.0" encoding="UTF-8" standalone="yes"?>
<Relationships xmlns="http://schemas.openxmlformats.org/package/2006/relationships"><Relationship Id="rId1" Type="http://schemas.openxmlformats.org/officeDocument/2006/relationships/slideMaster" Target="../slideMasters/slideMaster145.xml"/></Relationships>
</file>

<file path=ppt/slideLayouts/_rels/slideLayout158.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80.xml.rels><?xml version="1.0" encoding="UTF-8" standalone="yes"?>
<Relationships xmlns="http://schemas.openxmlformats.org/package/2006/relationships"><Relationship Id="rId1" Type="http://schemas.openxmlformats.org/officeDocument/2006/relationships/slideMaster" Target="../slideMasters/slideMaster145.xml"/></Relationships>
</file>

<file path=ppt/slideLayouts/_rels/slideLayout1581.xml.rels><?xml version="1.0" encoding="UTF-8" standalone="yes"?>
<Relationships xmlns="http://schemas.openxmlformats.org/package/2006/relationships"><Relationship Id="rId1" Type="http://schemas.openxmlformats.org/officeDocument/2006/relationships/slideMaster" Target="../slideMasters/slideMaster145.xml"/></Relationships>
</file>

<file path=ppt/slideLayouts/_rels/slideLayout1582.xml.rels><?xml version="1.0" encoding="UTF-8" standalone="yes"?>
<Relationships xmlns="http://schemas.openxmlformats.org/package/2006/relationships"><Relationship Id="rId1" Type="http://schemas.openxmlformats.org/officeDocument/2006/relationships/slideMaster" Target="../slideMasters/slideMaster145.xml"/></Relationships>
</file>

<file path=ppt/slideLayouts/_rels/slideLayout1583.xml.rels><?xml version="1.0" encoding="UTF-8" standalone="yes"?>
<Relationships xmlns="http://schemas.openxmlformats.org/package/2006/relationships"><Relationship Id="rId1" Type="http://schemas.openxmlformats.org/officeDocument/2006/relationships/slideMaster" Target="../slideMasters/slideMaster145.xml"/></Relationships>
</file>

<file path=ppt/slideLayouts/_rels/slideLayout1584.xml.rels><?xml version="1.0" encoding="UTF-8" standalone="yes"?>
<Relationships xmlns="http://schemas.openxmlformats.org/package/2006/relationships"><Relationship Id="rId1" Type="http://schemas.openxmlformats.org/officeDocument/2006/relationships/slideMaster" Target="../slideMasters/slideMaster145.xml"/></Relationships>
</file>

<file path=ppt/slideLayouts/_rels/slideLayout1585.xml.rels><?xml version="1.0" encoding="UTF-8" standalone="yes"?>
<Relationships xmlns="http://schemas.openxmlformats.org/package/2006/relationships"><Relationship Id="rId1" Type="http://schemas.openxmlformats.org/officeDocument/2006/relationships/slideMaster" Target="../slideMasters/slideMaster145.xml"/></Relationships>
</file>

<file path=ppt/slideLayouts/_rels/slideLayout1586.xml.rels><?xml version="1.0" encoding="UTF-8" standalone="yes"?>
<Relationships xmlns="http://schemas.openxmlformats.org/package/2006/relationships"><Relationship Id="rId1" Type="http://schemas.openxmlformats.org/officeDocument/2006/relationships/slideMaster" Target="../slideMasters/slideMaster145.xml"/></Relationships>
</file>

<file path=ppt/slideLayouts/_rels/slideLayout1587.xml.rels><?xml version="1.0" encoding="UTF-8" standalone="yes"?>
<Relationships xmlns="http://schemas.openxmlformats.org/package/2006/relationships"><Relationship Id="rId1" Type="http://schemas.openxmlformats.org/officeDocument/2006/relationships/slideMaster" Target="../slideMasters/slideMaster145.xml"/></Relationships>
</file>

<file path=ppt/slideLayouts/_rels/slideLayout1588.xml.rels><?xml version="1.0" encoding="UTF-8" standalone="yes"?>
<Relationships xmlns="http://schemas.openxmlformats.org/package/2006/relationships"><Relationship Id="rId1" Type="http://schemas.openxmlformats.org/officeDocument/2006/relationships/slideMaster" Target="../slideMasters/slideMaster145.xml"/></Relationships>
</file>

<file path=ppt/slideLayouts/_rels/slideLayout1589.xml.rels><?xml version="1.0" encoding="UTF-8" standalone="yes"?>
<Relationships xmlns="http://schemas.openxmlformats.org/package/2006/relationships"><Relationship Id="rId1" Type="http://schemas.openxmlformats.org/officeDocument/2006/relationships/slideMaster" Target="../slideMasters/slideMaster146.xml"/></Relationships>
</file>

<file path=ppt/slideLayouts/_rels/slideLayout159.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590.xml.rels><?xml version="1.0" encoding="UTF-8" standalone="yes"?>
<Relationships xmlns="http://schemas.openxmlformats.org/package/2006/relationships"><Relationship Id="rId1" Type="http://schemas.openxmlformats.org/officeDocument/2006/relationships/slideMaster" Target="../slideMasters/slideMaster146.xml"/></Relationships>
</file>

<file path=ppt/slideLayouts/_rels/slideLayout1591.xml.rels><?xml version="1.0" encoding="UTF-8" standalone="yes"?>
<Relationships xmlns="http://schemas.openxmlformats.org/package/2006/relationships"><Relationship Id="rId1" Type="http://schemas.openxmlformats.org/officeDocument/2006/relationships/slideMaster" Target="../slideMasters/slideMaster146.xml"/></Relationships>
</file>

<file path=ppt/slideLayouts/_rels/slideLayout1592.xml.rels><?xml version="1.0" encoding="UTF-8" standalone="yes"?>
<Relationships xmlns="http://schemas.openxmlformats.org/package/2006/relationships"><Relationship Id="rId1" Type="http://schemas.openxmlformats.org/officeDocument/2006/relationships/slideMaster" Target="../slideMasters/slideMaster146.xml"/></Relationships>
</file>

<file path=ppt/slideLayouts/_rels/slideLayout1593.xml.rels><?xml version="1.0" encoding="UTF-8" standalone="yes"?>
<Relationships xmlns="http://schemas.openxmlformats.org/package/2006/relationships"><Relationship Id="rId1" Type="http://schemas.openxmlformats.org/officeDocument/2006/relationships/slideMaster" Target="../slideMasters/slideMaster146.xml"/></Relationships>
</file>

<file path=ppt/slideLayouts/_rels/slideLayout1594.xml.rels><?xml version="1.0" encoding="UTF-8" standalone="yes"?>
<Relationships xmlns="http://schemas.openxmlformats.org/package/2006/relationships"><Relationship Id="rId1" Type="http://schemas.openxmlformats.org/officeDocument/2006/relationships/slideMaster" Target="../slideMasters/slideMaster146.xml"/></Relationships>
</file>

<file path=ppt/slideLayouts/_rels/slideLayout1595.xml.rels><?xml version="1.0" encoding="UTF-8" standalone="yes"?>
<Relationships xmlns="http://schemas.openxmlformats.org/package/2006/relationships"><Relationship Id="rId1" Type="http://schemas.openxmlformats.org/officeDocument/2006/relationships/slideMaster" Target="../slideMasters/slideMaster146.xml"/></Relationships>
</file>

<file path=ppt/slideLayouts/_rels/slideLayout1596.xml.rels><?xml version="1.0" encoding="UTF-8" standalone="yes"?>
<Relationships xmlns="http://schemas.openxmlformats.org/package/2006/relationships"><Relationship Id="rId1" Type="http://schemas.openxmlformats.org/officeDocument/2006/relationships/slideMaster" Target="../slideMasters/slideMaster146.xml"/></Relationships>
</file>

<file path=ppt/slideLayouts/_rels/slideLayout1597.xml.rels><?xml version="1.0" encoding="UTF-8" standalone="yes"?>
<Relationships xmlns="http://schemas.openxmlformats.org/package/2006/relationships"><Relationship Id="rId1" Type="http://schemas.openxmlformats.org/officeDocument/2006/relationships/slideMaster" Target="../slideMasters/slideMaster146.xml"/></Relationships>
</file>

<file path=ppt/slideLayouts/_rels/slideLayout1598.xml.rels><?xml version="1.0" encoding="UTF-8" standalone="yes"?>
<Relationships xmlns="http://schemas.openxmlformats.org/package/2006/relationships"><Relationship Id="rId1" Type="http://schemas.openxmlformats.org/officeDocument/2006/relationships/slideMaster" Target="../slideMasters/slideMaster146.xml"/></Relationships>
</file>

<file path=ppt/slideLayouts/_rels/slideLayout1599.xml.rels><?xml version="1.0" encoding="UTF-8" standalone="yes"?>
<Relationships xmlns="http://schemas.openxmlformats.org/package/2006/relationships"><Relationship Id="rId1" Type="http://schemas.openxmlformats.org/officeDocument/2006/relationships/slideMaster" Target="../slideMasters/slideMaster146.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60.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00.xml.rels><?xml version="1.0" encoding="UTF-8" standalone="yes"?>
<Relationships xmlns="http://schemas.openxmlformats.org/package/2006/relationships"><Relationship Id="rId1" Type="http://schemas.openxmlformats.org/officeDocument/2006/relationships/slideMaster" Target="../slideMasters/slideMaster147.xml"/></Relationships>
</file>

<file path=ppt/slideLayouts/_rels/slideLayout1601.xml.rels><?xml version="1.0" encoding="UTF-8" standalone="yes"?>
<Relationships xmlns="http://schemas.openxmlformats.org/package/2006/relationships"><Relationship Id="rId1" Type="http://schemas.openxmlformats.org/officeDocument/2006/relationships/slideMaster" Target="../slideMasters/slideMaster147.xml"/></Relationships>
</file>

<file path=ppt/slideLayouts/_rels/slideLayout1602.xml.rels><?xml version="1.0" encoding="UTF-8" standalone="yes"?>
<Relationships xmlns="http://schemas.openxmlformats.org/package/2006/relationships"><Relationship Id="rId1" Type="http://schemas.openxmlformats.org/officeDocument/2006/relationships/slideMaster" Target="../slideMasters/slideMaster147.xml"/></Relationships>
</file>

<file path=ppt/slideLayouts/_rels/slideLayout1603.xml.rels><?xml version="1.0" encoding="UTF-8" standalone="yes"?>
<Relationships xmlns="http://schemas.openxmlformats.org/package/2006/relationships"><Relationship Id="rId1" Type="http://schemas.openxmlformats.org/officeDocument/2006/relationships/slideMaster" Target="../slideMasters/slideMaster147.xml"/></Relationships>
</file>

<file path=ppt/slideLayouts/_rels/slideLayout1604.xml.rels><?xml version="1.0" encoding="UTF-8" standalone="yes"?>
<Relationships xmlns="http://schemas.openxmlformats.org/package/2006/relationships"><Relationship Id="rId1" Type="http://schemas.openxmlformats.org/officeDocument/2006/relationships/slideMaster" Target="../slideMasters/slideMaster147.xml"/></Relationships>
</file>

<file path=ppt/slideLayouts/_rels/slideLayout1605.xml.rels><?xml version="1.0" encoding="UTF-8" standalone="yes"?>
<Relationships xmlns="http://schemas.openxmlformats.org/package/2006/relationships"><Relationship Id="rId1" Type="http://schemas.openxmlformats.org/officeDocument/2006/relationships/slideMaster" Target="../slideMasters/slideMaster147.xml"/></Relationships>
</file>

<file path=ppt/slideLayouts/_rels/slideLayout1606.xml.rels><?xml version="1.0" encoding="UTF-8" standalone="yes"?>
<Relationships xmlns="http://schemas.openxmlformats.org/package/2006/relationships"><Relationship Id="rId1" Type="http://schemas.openxmlformats.org/officeDocument/2006/relationships/slideMaster" Target="../slideMasters/slideMaster147.xml"/></Relationships>
</file>

<file path=ppt/slideLayouts/_rels/slideLayout1607.xml.rels><?xml version="1.0" encoding="UTF-8" standalone="yes"?>
<Relationships xmlns="http://schemas.openxmlformats.org/package/2006/relationships"><Relationship Id="rId1" Type="http://schemas.openxmlformats.org/officeDocument/2006/relationships/slideMaster" Target="../slideMasters/slideMaster147.xml"/></Relationships>
</file>

<file path=ppt/slideLayouts/_rels/slideLayout1608.xml.rels><?xml version="1.0" encoding="UTF-8" standalone="yes"?>
<Relationships xmlns="http://schemas.openxmlformats.org/package/2006/relationships"><Relationship Id="rId1" Type="http://schemas.openxmlformats.org/officeDocument/2006/relationships/slideMaster" Target="../slideMasters/slideMaster147.xml"/></Relationships>
</file>

<file path=ppt/slideLayouts/_rels/slideLayout1609.xml.rels><?xml version="1.0" encoding="UTF-8" standalone="yes"?>
<Relationships xmlns="http://schemas.openxmlformats.org/package/2006/relationships"><Relationship Id="rId1" Type="http://schemas.openxmlformats.org/officeDocument/2006/relationships/slideMaster" Target="../slideMasters/slideMaster147.xml"/></Relationships>
</file>

<file path=ppt/slideLayouts/_rels/slideLayout161.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10.xml.rels><?xml version="1.0" encoding="UTF-8" standalone="yes"?>
<Relationships xmlns="http://schemas.openxmlformats.org/package/2006/relationships"><Relationship Id="rId1" Type="http://schemas.openxmlformats.org/officeDocument/2006/relationships/slideMaster" Target="../slideMasters/slideMaster147.xml"/></Relationships>
</file>

<file path=ppt/slideLayouts/_rels/slideLayout1611.xml.rels><?xml version="1.0" encoding="UTF-8" standalone="yes"?>
<Relationships xmlns="http://schemas.openxmlformats.org/package/2006/relationships"><Relationship Id="rId1" Type="http://schemas.openxmlformats.org/officeDocument/2006/relationships/slideMaster" Target="../slideMasters/slideMaster148.xml"/></Relationships>
</file>

<file path=ppt/slideLayouts/_rels/slideLayout1612.xml.rels><?xml version="1.0" encoding="UTF-8" standalone="yes"?>
<Relationships xmlns="http://schemas.openxmlformats.org/package/2006/relationships"><Relationship Id="rId1" Type="http://schemas.openxmlformats.org/officeDocument/2006/relationships/slideMaster" Target="../slideMasters/slideMaster148.xml"/></Relationships>
</file>

<file path=ppt/slideLayouts/_rels/slideLayout1613.xml.rels><?xml version="1.0" encoding="UTF-8" standalone="yes"?>
<Relationships xmlns="http://schemas.openxmlformats.org/package/2006/relationships"><Relationship Id="rId1" Type="http://schemas.openxmlformats.org/officeDocument/2006/relationships/slideMaster" Target="../slideMasters/slideMaster148.xml"/></Relationships>
</file>

<file path=ppt/slideLayouts/_rels/slideLayout1614.xml.rels><?xml version="1.0" encoding="UTF-8" standalone="yes"?>
<Relationships xmlns="http://schemas.openxmlformats.org/package/2006/relationships"><Relationship Id="rId1" Type="http://schemas.openxmlformats.org/officeDocument/2006/relationships/slideMaster" Target="../slideMasters/slideMaster148.xml"/></Relationships>
</file>

<file path=ppt/slideLayouts/_rels/slideLayout1615.xml.rels><?xml version="1.0" encoding="UTF-8" standalone="yes"?>
<Relationships xmlns="http://schemas.openxmlformats.org/package/2006/relationships"><Relationship Id="rId1" Type="http://schemas.openxmlformats.org/officeDocument/2006/relationships/slideMaster" Target="../slideMasters/slideMaster148.xml"/></Relationships>
</file>

<file path=ppt/slideLayouts/_rels/slideLayout1616.xml.rels><?xml version="1.0" encoding="UTF-8" standalone="yes"?>
<Relationships xmlns="http://schemas.openxmlformats.org/package/2006/relationships"><Relationship Id="rId1" Type="http://schemas.openxmlformats.org/officeDocument/2006/relationships/slideMaster" Target="../slideMasters/slideMaster148.xml"/></Relationships>
</file>

<file path=ppt/slideLayouts/_rels/slideLayout1617.xml.rels><?xml version="1.0" encoding="UTF-8" standalone="yes"?>
<Relationships xmlns="http://schemas.openxmlformats.org/package/2006/relationships"><Relationship Id="rId1" Type="http://schemas.openxmlformats.org/officeDocument/2006/relationships/slideMaster" Target="../slideMasters/slideMaster148.xml"/></Relationships>
</file>

<file path=ppt/slideLayouts/_rels/slideLayout1618.xml.rels><?xml version="1.0" encoding="UTF-8" standalone="yes"?>
<Relationships xmlns="http://schemas.openxmlformats.org/package/2006/relationships"><Relationship Id="rId1" Type="http://schemas.openxmlformats.org/officeDocument/2006/relationships/slideMaster" Target="../slideMasters/slideMaster148.xml"/></Relationships>
</file>

<file path=ppt/slideLayouts/_rels/slideLayout1619.xml.rels><?xml version="1.0" encoding="UTF-8" standalone="yes"?>
<Relationships xmlns="http://schemas.openxmlformats.org/package/2006/relationships"><Relationship Id="rId1" Type="http://schemas.openxmlformats.org/officeDocument/2006/relationships/slideMaster" Target="../slideMasters/slideMaster148.xml"/></Relationships>
</file>

<file path=ppt/slideLayouts/_rels/slideLayout162.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20.xml.rels><?xml version="1.0" encoding="UTF-8" standalone="yes"?>
<Relationships xmlns="http://schemas.openxmlformats.org/package/2006/relationships"><Relationship Id="rId1" Type="http://schemas.openxmlformats.org/officeDocument/2006/relationships/slideMaster" Target="../slideMasters/slideMaster148.xml"/></Relationships>
</file>

<file path=ppt/slideLayouts/_rels/slideLayout1621.xml.rels><?xml version="1.0" encoding="UTF-8" standalone="yes"?>
<Relationships xmlns="http://schemas.openxmlformats.org/package/2006/relationships"><Relationship Id="rId1" Type="http://schemas.openxmlformats.org/officeDocument/2006/relationships/slideMaster" Target="../slideMasters/slideMaster148.xml"/></Relationships>
</file>

<file path=ppt/slideLayouts/_rels/slideLayout1622.xml.rels><?xml version="1.0" encoding="UTF-8" standalone="yes"?>
<Relationships xmlns="http://schemas.openxmlformats.org/package/2006/relationships"><Relationship Id="rId1" Type="http://schemas.openxmlformats.org/officeDocument/2006/relationships/slideMaster" Target="../slideMasters/slideMaster149.xml"/></Relationships>
</file>

<file path=ppt/slideLayouts/_rels/slideLayout1623.xml.rels><?xml version="1.0" encoding="UTF-8" standalone="yes"?>
<Relationships xmlns="http://schemas.openxmlformats.org/package/2006/relationships"><Relationship Id="rId1" Type="http://schemas.openxmlformats.org/officeDocument/2006/relationships/slideMaster" Target="../slideMasters/slideMaster149.xml"/></Relationships>
</file>

<file path=ppt/slideLayouts/_rels/slideLayout1624.xml.rels><?xml version="1.0" encoding="UTF-8" standalone="yes"?>
<Relationships xmlns="http://schemas.openxmlformats.org/package/2006/relationships"><Relationship Id="rId1" Type="http://schemas.openxmlformats.org/officeDocument/2006/relationships/slideMaster" Target="../slideMasters/slideMaster149.xml"/></Relationships>
</file>

<file path=ppt/slideLayouts/_rels/slideLayout1625.xml.rels><?xml version="1.0" encoding="UTF-8" standalone="yes"?>
<Relationships xmlns="http://schemas.openxmlformats.org/package/2006/relationships"><Relationship Id="rId1" Type="http://schemas.openxmlformats.org/officeDocument/2006/relationships/slideMaster" Target="../slideMasters/slideMaster149.xml"/></Relationships>
</file>

<file path=ppt/slideLayouts/_rels/slideLayout1626.xml.rels><?xml version="1.0" encoding="UTF-8" standalone="yes"?>
<Relationships xmlns="http://schemas.openxmlformats.org/package/2006/relationships"><Relationship Id="rId1" Type="http://schemas.openxmlformats.org/officeDocument/2006/relationships/slideMaster" Target="../slideMasters/slideMaster149.xml"/></Relationships>
</file>

<file path=ppt/slideLayouts/_rels/slideLayout1627.xml.rels><?xml version="1.0" encoding="UTF-8" standalone="yes"?>
<Relationships xmlns="http://schemas.openxmlformats.org/package/2006/relationships"><Relationship Id="rId1" Type="http://schemas.openxmlformats.org/officeDocument/2006/relationships/slideMaster" Target="../slideMasters/slideMaster149.xml"/></Relationships>
</file>

<file path=ppt/slideLayouts/_rels/slideLayout1628.xml.rels><?xml version="1.0" encoding="UTF-8" standalone="yes"?>
<Relationships xmlns="http://schemas.openxmlformats.org/package/2006/relationships"><Relationship Id="rId1" Type="http://schemas.openxmlformats.org/officeDocument/2006/relationships/slideMaster" Target="../slideMasters/slideMaster149.xml"/></Relationships>
</file>

<file path=ppt/slideLayouts/_rels/slideLayout1629.xml.rels><?xml version="1.0" encoding="UTF-8" standalone="yes"?>
<Relationships xmlns="http://schemas.openxmlformats.org/package/2006/relationships"><Relationship Id="rId1" Type="http://schemas.openxmlformats.org/officeDocument/2006/relationships/slideMaster" Target="../slideMasters/slideMaster149.xml"/></Relationships>
</file>

<file path=ppt/slideLayouts/_rels/slideLayout163.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30.xml.rels><?xml version="1.0" encoding="UTF-8" standalone="yes"?>
<Relationships xmlns="http://schemas.openxmlformats.org/package/2006/relationships"><Relationship Id="rId1" Type="http://schemas.openxmlformats.org/officeDocument/2006/relationships/slideMaster" Target="../slideMasters/slideMaster149.xml"/></Relationships>
</file>

<file path=ppt/slideLayouts/_rels/slideLayout1631.xml.rels><?xml version="1.0" encoding="UTF-8" standalone="yes"?>
<Relationships xmlns="http://schemas.openxmlformats.org/package/2006/relationships"><Relationship Id="rId1" Type="http://schemas.openxmlformats.org/officeDocument/2006/relationships/slideMaster" Target="../slideMasters/slideMaster149.xml"/></Relationships>
</file>

<file path=ppt/slideLayouts/_rels/slideLayout1632.xml.rels><?xml version="1.0" encoding="UTF-8" standalone="yes"?>
<Relationships xmlns="http://schemas.openxmlformats.org/package/2006/relationships"><Relationship Id="rId1" Type="http://schemas.openxmlformats.org/officeDocument/2006/relationships/slideMaster" Target="../slideMasters/slideMaster149.xml"/></Relationships>
</file>

<file path=ppt/slideLayouts/_rels/slideLayout1633.xml.rels><?xml version="1.0" encoding="UTF-8" standalone="yes"?>
<Relationships xmlns="http://schemas.openxmlformats.org/package/2006/relationships"><Relationship Id="rId1" Type="http://schemas.openxmlformats.org/officeDocument/2006/relationships/slideMaster" Target="../slideMasters/slideMaster150.xml"/></Relationships>
</file>

<file path=ppt/slideLayouts/_rels/slideLayout1634.xml.rels><?xml version="1.0" encoding="UTF-8" standalone="yes"?>
<Relationships xmlns="http://schemas.openxmlformats.org/package/2006/relationships"><Relationship Id="rId1" Type="http://schemas.openxmlformats.org/officeDocument/2006/relationships/slideMaster" Target="../slideMasters/slideMaster150.xml"/></Relationships>
</file>

<file path=ppt/slideLayouts/_rels/slideLayout1635.xml.rels><?xml version="1.0" encoding="UTF-8" standalone="yes"?>
<Relationships xmlns="http://schemas.openxmlformats.org/package/2006/relationships"><Relationship Id="rId1" Type="http://schemas.openxmlformats.org/officeDocument/2006/relationships/slideMaster" Target="../slideMasters/slideMaster150.xml"/></Relationships>
</file>

<file path=ppt/slideLayouts/_rels/slideLayout1636.xml.rels><?xml version="1.0" encoding="UTF-8" standalone="yes"?>
<Relationships xmlns="http://schemas.openxmlformats.org/package/2006/relationships"><Relationship Id="rId1" Type="http://schemas.openxmlformats.org/officeDocument/2006/relationships/slideMaster" Target="../slideMasters/slideMaster150.xml"/></Relationships>
</file>

<file path=ppt/slideLayouts/_rels/slideLayout1637.xml.rels><?xml version="1.0" encoding="UTF-8" standalone="yes"?>
<Relationships xmlns="http://schemas.openxmlformats.org/package/2006/relationships"><Relationship Id="rId1" Type="http://schemas.openxmlformats.org/officeDocument/2006/relationships/slideMaster" Target="../slideMasters/slideMaster150.xml"/></Relationships>
</file>

<file path=ppt/slideLayouts/_rels/slideLayout1638.xml.rels><?xml version="1.0" encoding="UTF-8" standalone="yes"?>
<Relationships xmlns="http://schemas.openxmlformats.org/package/2006/relationships"><Relationship Id="rId1" Type="http://schemas.openxmlformats.org/officeDocument/2006/relationships/slideMaster" Target="../slideMasters/slideMaster150.xml"/></Relationships>
</file>

<file path=ppt/slideLayouts/_rels/slideLayout1639.xml.rels><?xml version="1.0" encoding="UTF-8" standalone="yes"?>
<Relationships xmlns="http://schemas.openxmlformats.org/package/2006/relationships"><Relationship Id="rId1" Type="http://schemas.openxmlformats.org/officeDocument/2006/relationships/slideMaster" Target="../slideMasters/slideMaster150.xml"/></Relationships>
</file>

<file path=ppt/slideLayouts/_rels/slideLayout164.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40.xml.rels><?xml version="1.0" encoding="UTF-8" standalone="yes"?>
<Relationships xmlns="http://schemas.openxmlformats.org/package/2006/relationships"><Relationship Id="rId1" Type="http://schemas.openxmlformats.org/officeDocument/2006/relationships/slideMaster" Target="../slideMasters/slideMaster150.xml"/></Relationships>
</file>

<file path=ppt/slideLayouts/_rels/slideLayout1641.xml.rels><?xml version="1.0" encoding="UTF-8" standalone="yes"?>
<Relationships xmlns="http://schemas.openxmlformats.org/package/2006/relationships"><Relationship Id="rId1" Type="http://schemas.openxmlformats.org/officeDocument/2006/relationships/slideMaster" Target="../slideMasters/slideMaster150.xml"/></Relationships>
</file>

<file path=ppt/slideLayouts/_rels/slideLayout1642.xml.rels><?xml version="1.0" encoding="UTF-8" standalone="yes"?>
<Relationships xmlns="http://schemas.openxmlformats.org/package/2006/relationships"><Relationship Id="rId1" Type="http://schemas.openxmlformats.org/officeDocument/2006/relationships/slideMaster" Target="../slideMasters/slideMaster150.xml"/></Relationships>
</file>

<file path=ppt/slideLayouts/_rels/slideLayout1643.xml.rels><?xml version="1.0" encoding="UTF-8" standalone="yes"?>
<Relationships xmlns="http://schemas.openxmlformats.org/package/2006/relationships"><Relationship Id="rId1" Type="http://schemas.openxmlformats.org/officeDocument/2006/relationships/slideMaster" Target="../slideMasters/slideMaster150.xml"/></Relationships>
</file>

<file path=ppt/slideLayouts/_rels/slideLayout1644.xml.rels><?xml version="1.0" encoding="UTF-8" standalone="yes"?>
<Relationships xmlns="http://schemas.openxmlformats.org/package/2006/relationships"><Relationship Id="rId1" Type="http://schemas.openxmlformats.org/officeDocument/2006/relationships/slideMaster" Target="../slideMasters/slideMaster151.xml"/></Relationships>
</file>

<file path=ppt/slideLayouts/_rels/slideLayout1645.xml.rels><?xml version="1.0" encoding="UTF-8" standalone="yes"?>
<Relationships xmlns="http://schemas.openxmlformats.org/package/2006/relationships"><Relationship Id="rId1" Type="http://schemas.openxmlformats.org/officeDocument/2006/relationships/slideMaster" Target="../slideMasters/slideMaster151.xml"/></Relationships>
</file>

<file path=ppt/slideLayouts/_rels/slideLayout1646.xml.rels><?xml version="1.0" encoding="UTF-8" standalone="yes"?>
<Relationships xmlns="http://schemas.openxmlformats.org/package/2006/relationships"><Relationship Id="rId1" Type="http://schemas.openxmlformats.org/officeDocument/2006/relationships/slideMaster" Target="../slideMasters/slideMaster151.xml"/></Relationships>
</file>

<file path=ppt/slideLayouts/_rels/slideLayout1647.xml.rels><?xml version="1.0" encoding="UTF-8" standalone="yes"?>
<Relationships xmlns="http://schemas.openxmlformats.org/package/2006/relationships"><Relationship Id="rId1" Type="http://schemas.openxmlformats.org/officeDocument/2006/relationships/slideMaster" Target="../slideMasters/slideMaster151.xml"/></Relationships>
</file>

<file path=ppt/slideLayouts/_rels/slideLayout1648.xml.rels><?xml version="1.0" encoding="UTF-8" standalone="yes"?>
<Relationships xmlns="http://schemas.openxmlformats.org/package/2006/relationships"><Relationship Id="rId1" Type="http://schemas.openxmlformats.org/officeDocument/2006/relationships/slideMaster" Target="../slideMasters/slideMaster151.xml"/></Relationships>
</file>

<file path=ppt/slideLayouts/_rels/slideLayout1649.xml.rels><?xml version="1.0" encoding="UTF-8" standalone="yes"?>
<Relationships xmlns="http://schemas.openxmlformats.org/package/2006/relationships"><Relationship Id="rId1" Type="http://schemas.openxmlformats.org/officeDocument/2006/relationships/slideMaster" Target="../slideMasters/slideMaster151.xml"/></Relationships>
</file>

<file path=ppt/slideLayouts/_rels/slideLayout165.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50.xml.rels><?xml version="1.0" encoding="UTF-8" standalone="yes"?>
<Relationships xmlns="http://schemas.openxmlformats.org/package/2006/relationships"><Relationship Id="rId1" Type="http://schemas.openxmlformats.org/officeDocument/2006/relationships/slideMaster" Target="../slideMasters/slideMaster151.xml"/></Relationships>
</file>

<file path=ppt/slideLayouts/_rels/slideLayout1651.xml.rels><?xml version="1.0" encoding="UTF-8" standalone="yes"?>
<Relationships xmlns="http://schemas.openxmlformats.org/package/2006/relationships"><Relationship Id="rId1" Type="http://schemas.openxmlformats.org/officeDocument/2006/relationships/slideMaster" Target="../slideMasters/slideMaster151.xml"/></Relationships>
</file>

<file path=ppt/slideLayouts/_rels/slideLayout1652.xml.rels><?xml version="1.0" encoding="UTF-8" standalone="yes"?>
<Relationships xmlns="http://schemas.openxmlformats.org/package/2006/relationships"><Relationship Id="rId1" Type="http://schemas.openxmlformats.org/officeDocument/2006/relationships/slideMaster" Target="../slideMasters/slideMaster151.xml"/></Relationships>
</file>

<file path=ppt/slideLayouts/_rels/slideLayout1653.xml.rels><?xml version="1.0" encoding="UTF-8" standalone="yes"?>
<Relationships xmlns="http://schemas.openxmlformats.org/package/2006/relationships"><Relationship Id="rId1" Type="http://schemas.openxmlformats.org/officeDocument/2006/relationships/slideMaster" Target="../slideMasters/slideMaster151.xml"/></Relationships>
</file>

<file path=ppt/slideLayouts/_rels/slideLayout1654.xml.rels><?xml version="1.0" encoding="UTF-8" standalone="yes"?>
<Relationships xmlns="http://schemas.openxmlformats.org/package/2006/relationships"><Relationship Id="rId1" Type="http://schemas.openxmlformats.org/officeDocument/2006/relationships/slideMaster" Target="../slideMasters/slideMaster151.xml"/></Relationships>
</file>

<file path=ppt/slideLayouts/_rels/slideLayout1655.xml.rels><?xml version="1.0" encoding="UTF-8" standalone="yes"?>
<Relationships xmlns="http://schemas.openxmlformats.org/package/2006/relationships"><Relationship Id="rId1" Type="http://schemas.openxmlformats.org/officeDocument/2006/relationships/slideMaster" Target="../slideMasters/slideMaster152.xml"/></Relationships>
</file>

<file path=ppt/slideLayouts/_rels/slideLayout1656.xml.rels><?xml version="1.0" encoding="UTF-8" standalone="yes"?>
<Relationships xmlns="http://schemas.openxmlformats.org/package/2006/relationships"><Relationship Id="rId1" Type="http://schemas.openxmlformats.org/officeDocument/2006/relationships/slideMaster" Target="../slideMasters/slideMaster152.xml"/></Relationships>
</file>

<file path=ppt/slideLayouts/_rels/slideLayout1657.xml.rels><?xml version="1.0" encoding="UTF-8" standalone="yes"?>
<Relationships xmlns="http://schemas.openxmlformats.org/package/2006/relationships"><Relationship Id="rId1" Type="http://schemas.openxmlformats.org/officeDocument/2006/relationships/slideMaster" Target="../slideMasters/slideMaster152.xml"/></Relationships>
</file>

<file path=ppt/slideLayouts/_rels/slideLayout1658.xml.rels><?xml version="1.0" encoding="UTF-8" standalone="yes"?>
<Relationships xmlns="http://schemas.openxmlformats.org/package/2006/relationships"><Relationship Id="rId1" Type="http://schemas.openxmlformats.org/officeDocument/2006/relationships/slideMaster" Target="../slideMasters/slideMaster152.xml"/></Relationships>
</file>

<file path=ppt/slideLayouts/_rels/slideLayout1659.xml.rels><?xml version="1.0" encoding="UTF-8" standalone="yes"?>
<Relationships xmlns="http://schemas.openxmlformats.org/package/2006/relationships"><Relationship Id="rId1" Type="http://schemas.openxmlformats.org/officeDocument/2006/relationships/slideMaster" Target="../slideMasters/slideMaster152.xml"/></Relationships>
</file>

<file path=ppt/slideLayouts/_rels/slideLayout166.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60.xml.rels><?xml version="1.0" encoding="UTF-8" standalone="yes"?>
<Relationships xmlns="http://schemas.openxmlformats.org/package/2006/relationships"><Relationship Id="rId1" Type="http://schemas.openxmlformats.org/officeDocument/2006/relationships/slideMaster" Target="../slideMasters/slideMaster152.xml"/></Relationships>
</file>

<file path=ppt/slideLayouts/_rels/slideLayout1661.xml.rels><?xml version="1.0" encoding="UTF-8" standalone="yes"?>
<Relationships xmlns="http://schemas.openxmlformats.org/package/2006/relationships"><Relationship Id="rId1" Type="http://schemas.openxmlformats.org/officeDocument/2006/relationships/slideMaster" Target="../slideMasters/slideMaster152.xml"/></Relationships>
</file>

<file path=ppt/slideLayouts/_rels/slideLayout1662.xml.rels><?xml version="1.0" encoding="UTF-8" standalone="yes"?>
<Relationships xmlns="http://schemas.openxmlformats.org/package/2006/relationships"><Relationship Id="rId1" Type="http://schemas.openxmlformats.org/officeDocument/2006/relationships/slideMaster" Target="../slideMasters/slideMaster152.xml"/></Relationships>
</file>

<file path=ppt/slideLayouts/_rels/slideLayout1663.xml.rels><?xml version="1.0" encoding="UTF-8" standalone="yes"?>
<Relationships xmlns="http://schemas.openxmlformats.org/package/2006/relationships"><Relationship Id="rId1" Type="http://schemas.openxmlformats.org/officeDocument/2006/relationships/slideMaster" Target="../slideMasters/slideMaster152.xml"/></Relationships>
</file>

<file path=ppt/slideLayouts/_rels/slideLayout1664.xml.rels><?xml version="1.0" encoding="UTF-8" standalone="yes"?>
<Relationships xmlns="http://schemas.openxmlformats.org/package/2006/relationships"><Relationship Id="rId1" Type="http://schemas.openxmlformats.org/officeDocument/2006/relationships/slideMaster" Target="../slideMasters/slideMaster152.xml"/></Relationships>
</file>

<file path=ppt/slideLayouts/_rels/slideLayout1665.xml.rels><?xml version="1.0" encoding="UTF-8" standalone="yes"?>
<Relationships xmlns="http://schemas.openxmlformats.org/package/2006/relationships"><Relationship Id="rId1" Type="http://schemas.openxmlformats.org/officeDocument/2006/relationships/slideMaster" Target="../slideMasters/slideMaster152.xml"/></Relationships>
</file>

<file path=ppt/slideLayouts/_rels/slideLayout1666.xml.rels><?xml version="1.0" encoding="UTF-8" standalone="yes"?>
<Relationships xmlns="http://schemas.openxmlformats.org/package/2006/relationships"><Relationship Id="rId1" Type="http://schemas.openxmlformats.org/officeDocument/2006/relationships/slideMaster" Target="../slideMasters/slideMaster153.xml"/></Relationships>
</file>

<file path=ppt/slideLayouts/_rels/slideLayout1667.xml.rels><?xml version="1.0" encoding="UTF-8" standalone="yes"?>
<Relationships xmlns="http://schemas.openxmlformats.org/package/2006/relationships"><Relationship Id="rId1" Type="http://schemas.openxmlformats.org/officeDocument/2006/relationships/slideMaster" Target="../slideMasters/slideMaster153.xml"/></Relationships>
</file>

<file path=ppt/slideLayouts/_rels/slideLayout1668.xml.rels><?xml version="1.0" encoding="UTF-8" standalone="yes"?>
<Relationships xmlns="http://schemas.openxmlformats.org/package/2006/relationships"><Relationship Id="rId1" Type="http://schemas.openxmlformats.org/officeDocument/2006/relationships/slideMaster" Target="../slideMasters/slideMaster153.xml"/></Relationships>
</file>

<file path=ppt/slideLayouts/_rels/slideLayout1669.xml.rels><?xml version="1.0" encoding="UTF-8" standalone="yes"?>
<Relationships xmlns="http://schemas.openxmlformats.org/package/2006/relationships"><Relationship Id="rId1" Type="http://schemas.openxmlformats.org/officeDocument/2006/relationships/slideMaster" Target="../slideMasters/slideMaster153.xml"/></Relationships>
</file>

<file path=ppt/slideLayouts/_rels/slideLayout167.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70.xml.rels><?xml version="1.0" encoding="UTF-8" standalone="yes"?>
<Relationships xmlns="http://schemas.openxmlformats.org/package/2006/relationships"><Relationship Id="rId1" Type="http://schemas.openxmlformats.org/officeDocument/2006/relationships/slideMaster" Target="../slideMasters/slideMaster153.xml"/></Relationships>
</file>

<file path=ppt/slideLayouts/_rels/slideLayout1671.xml.rels><?xml version="1.0" encoding="UTF-8" standalone="yes"?>
<Relationships xmlns="http://schemas.openxmlformats.org/package/2006/relationships"><Relationship Id="rId1" Type="http://schemas.openxmlformats.org/officeDocument/2006/relationships/slideMaster" Target="../slideMasters/slideMaster153.xml"/></Relationships>
</file>

<file path=ppt/slideLayouts/_rels/slideLayout1672.xml.rels><?xml version="1.0" encoding="UTF-8" standalone="yes"?>
<Relationships xmlns="http://schemas.openxmlformats.org/package/2006/relationships"><Relationship Id="rId1" Type="http://schemas.openxmlformats.org/officeDocument/2006/relationships/slideMaster" Target="../slideMasters/slideMaster153.xml"/></Relationships>
</file>

<file path=ppt/slideLayouts/_rels/slideLayout1673.xml.rels><?xml version="1.0" encoding="UTF-8" standalone="yes"?>
<Relationships xmlns="http://schemas.openxmlformats.org/package/2006/relationships"><Relationship Id="rId1" Type="http://schemas.openxmlformats.org/officeDocument/2006/relationships/slideMaster" Target="../slideMasters/slideMaster153.xml"/></Relationships>
</file>

<file path=ppt/slideLayouts/_rels/slideLayout1674.xml.rels><?xml version="1.0" encoding="UTF-8" standalone="yes"?>
<Relationships xmlns="http://schemas.openxmlformats.org/package/2006/relationships"><Relationship Id="rId1" Type="http://schemas.openxmlformats.org/officeDocument/2006/relationships/slideMaster" Target="../slideMasters/slideMaster153.xml"/></Relationships>
</file>

<file path=ppt/slideLayouts/_rels/slideLayout1675.xml.rels><?xml version="1.0" encoding="UTF-8" standalone="yes"?>
<Relationships xmlns="http://schemas.openxmlformats.org/package/2006/relationships"><Relationship Id="rId1" Type="http://schemas.openxmlformats.org/officeDocument/2006/relationships/slideMaster" Target="../slideMasters/slideMaster153.xml"/></Relationships>
</file>

<file path=ppt/slideLayouts/_rels/slideLayout1676.xml.rels><?xml version="1.0" encoding="UTF-8" standalone="yes"?>
<Relationships xmlns="http://schemas.openxmlformats.org/package/2006/relationships"><Relationship Id="rId1" Type="http://schemas.openxmlformats.org/officeDocument/2006/relationships/slideMaster" Target="../slideMasters/slideMaster153.xml"/></Relationships>
</file>

<file path=ppt/slideLayouts/_rels/slideLayout1677.xml.rels><?xml version="1.0" encoding="UTF-8" standalone="yes"?>
<Relationships xmlns="http://schemas.openxmlformats.org/package/2006/relationships"><Relationship Id="rId1" Type="http://schemas.openxmlformats.org/officeDocument/2006/relationships/slideMaster" Target="../slideMasters/slideMaster154.xml"/></Relationships>
</file>

<file path=ppt/slideLayouts/_rels/slideLayout1678.xml.rels><?xml version="1.0" encoding="UTF-8" standalone="yes"?>
<Relationships xmlns="http://schemas.openxmlformats.org/package/2006/relationships"><Relationship Id="rId1" Type="http://schemas.openxmlformats.org/officeDocument/2006/relationships/slideMaster" Target="../slideMasters/slideMaster154.xml"/></Relationships>
</file>

<file path=ppt/slideLayouts/_rels/slideLayout1679.xml.rels><?xml version="1.0" encoding="UTF-8" standalone="yes"?>
<Relationships xmlns="http://schemas.openxmlformats.org/package/2006/relationships"><Relationship Id="rId1" Type="http://schemas.openxmlformats.org/officeDocument/2006/relationships/slideMaster" Target="../slideMasters/slideMaster154.xml"/></Relationships>
</file>

<file path=ppt/slideLayouts/_rels/slideLayout168.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80.xml.rels><?xml version="1.0" encoding="UTF-8" standalone="yes"?>
<Relationships xmlns="http://schemas.openxmlformats.org/package/2006/relationships"><Relationship Id="rId1" Type="http://schemas.openxmlformats.org/officeDocument/2006/relationships/slideMaster" Target="../slideMasters/slideMaster154.xml"/></Relationships>
</file>

<file path=ppt/slideLayouts/_rels/slideLayout1681.xml.rels><?xml version="1.0" encoding="UTF-8" standalone="yes"?>
<Relationships xmlns="http://schemas.openxmlformats.org/package/2006/relationships"><Relationship Id="rId1" Type="http://schemas.openxmlformats.org/officeDocument/2006/relationships/slideMaster" Target="../slideMasters/slideMaster154.xml"/></Relationships>
</file>

<file path=ppt/slideLayouts/_rels/slideLayout1682.xml.rels><?xml version="1.0" encoding="UTF-8" standalone="yes"?>
<Relationships xmlns="http://schemas.openxmlformats.org/package/2006/relationships"><Relationship Id="rId1" Type="http://schemas.openxmlformats.org/officeDocument/2006/relationships/slideMaster" Target="../slideMasters/slideMaster154.xml"/></Relationships>
</file>

<file path=ppt/slideLayouts/_rels/slideLayout1683.xml.rels><?xml version="1.0" encoding="UTF-8" standalone="yes"?>
<Relationships xmlns="http://schemas.openxmlformats.org/package/2006/relationships"><Relationship Id="rId1" Type="http://schemas.openxmlformats.org/officeDocument/2006/relationships/slideMaster" Target="../slideMasters/slideMaster154.xml"/></Relationships>
</file>

<file path=ppt/slideLayouts/_rels/slideLayout1684.xml.rels><?xml version="1.0" encoding="UTF-8" standalone="yes"?>
<Relationships xmlns="http://schemas.openxmlformats.org/package/2006/relationships"><Relationship Id="rId1" Type="http://schemas.openxmlformats.org/officeDocument/2006/relationships/slideMaster" Target="../slideMasters/slideMaster154.xml"/></Relationships>
</file>

<file path=ppt/slideLayouts/_rels/slideLayout1685.xml.rels><?xml version="1.0" encoding="UTF-8" standalone="yes"?>
<Relationships xmlns="http://schemas.openxmlformats.org/package/2006/relationships"><Relationship Id="rId1" Type="http://schemas.openxmlformats.org/officeDocument/2006/relationships/slideMaster" Target="../slideMasters/slideMaster154.xml"/></Relationships>
</file>

<file path=ppt/slideLayouts/_rels/slideLayout1686.xml.rels><?xml version="1.0" encoding="UTF-8" standalone="yes"?>
<Relationships xmlns="http://schemas.openxmlformats.org/package/2006/relationships"><Relationship Id="rId1" Type="http://schemas.openxmlformats.org/officeDocument/2006/relationships/slideMaster" Target="../slideMasters/slideMaster154.xml"/></Relationships>
</file>

<file path=ppt/slideLayouts/_rels/slideLayout1687.xml.rels><?xml version="1.0" encoding="UTF-8" standalone="yes"?>
<Relationships xmlns="http://schemas.openxmlformats.org/package/2006/relationships"><Relationship Id="rId1" Type="http://schemas.openxmlformats.org/officeDocument/2006/relationships/slideMaster" Target="../slideMasters/slideMaster154.xml"/></Relationships>
</file>

<file path=ppt/slideLayouts/_rels/slideLayout1688.xml.rels><?xml version="1.0" encoding="UTF-8" standalone="yes"?>
<Relationships xmlns="http://schemas.openxmlformats.org/package/2006/relationships"><Relationship Id="rId1" Type="http://schemas.openxmlformats.org/officeDocument/2006/relationships/slideMaster" Target="../slideMasters/slideMaster155.xml"/></Relationships>
</file>

<file path=ppt/slideLayouts/_rels/slideLayout1689.xml.rels><?xml version="1.0" encoding="UTF-8" standalone="yes"?>
<Relationships xmlns="http://schemas.openxmlformats.org/package/2006/relationships"><Relationship Id="rId1" Type="http://schemas.openxmlformats.org/officeDocument/2006/relationships/slideMaster" Target="../slideMasters/slideMaster155.xml"/></Relationships>
</file>

<file path=ppt/slideLayouts/_rels/slideLayout169.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90.xml.rels><?xml version="1.0" encoding="UTF-8" standalone="yes"?>
<Relationships xmlns="http://schemas.openxmlformats.org/package/2006/relationships"><Relationship Id="rId1" Type="http://schemas.openxmlformats.org/officeDocument/2006/relationships/slideMaster" Target="../slideMasters/slideMaster155.xml"/></Relationships>
</file>

<file path=ppt/slideLayouts/_rels/slideLayout1691.xml.rels><?xml version="1.0" encoding="UTF-8" standalone="yes"?>
<Relationships xmlns="http://schemas.openxmlformats.org/package/2006/relationships"><Relationship Id="rId1" Type="http://schemas.openxmlformats.org/officeDocument/2006/relationships/slideMaster" Target="../slideMasters/slideMaster155.xml"/></Relationships>
</file>

<file path=ppt/slideLayouts/_rels/slideLayout1692.xml.rels><?xml version="1.0" encoding="UTF-8" standalone="yes"?>
<Relationships xmlns="http://schemas.openxmlformats.org/package/2006/relationships"><Relationship Id="rId1" Type="http://schemas.openxmlformats.org/officeDocument/2006/relationships/slideMaster" Target="../slideMasters/slideMaster155.xml"/></Relationships>
</file>

<file path=ppt/slideLayouts/_rels/slideLayout1693.xml.rels><?xml version="1.0" encoding="UTF-8" standalone="yes"?>
<Relationships xmlns="http://schemas.openxmlformats.org/package/2006/relationships"><Relationship Id="rId1" Type="http://schemas.openxmlformats.org/officeDocument/2006/relationships/slideMaster" Target="../slideMasters/slideMaster155.xml"/></Relationships>
</file>

<file path=ppt/slideLayouts/_rels/slideLayout1694.xml.rels><?xml version="1.0" encoding="UTF-8" standalone="yes"?>
<Relationships xmlns="http://schemas.openxmlformats.org/package/2006/relationships"><Relationship Id="rId1" Type="http://schemas.openxmlformats.org/officeDocument/2006/relationships/slideMaster" Target="../slideMasters/slideMaster155.xml"/></Relationships>
</file>

<file path=ppt/slideLayouts/_rels/slideLayout1695.xml.rels><?xml version="1.0" encoding="UTF-8" standalone="yes"?>
<Relationships xmlns="http://schemas.openxmlformats.org/package/2006/relationships"><Relationship Id="rId1" Type="http://schemas.openxmlformats.org/officeDocument/2006/relationships/slideMaster" Target="../slideMasters/slideMaster155.xml"/></Relationships>
</file>

<file path=ppt/slideLayouts/_rels/slideLayout1696.xml.rels><?xml version="1.0" encoding="UTF-8" standalone="yes"?>
<Relationships xmlns="http://schemas.openxmlformats.org/package/2006/relationships"><Relationship Id="rId1" Type="http://schemas.openxmlformats.org/officeDocument/2006/relationships/slideMaster" Target="../slideMasters/slideMaster155.xml"/></Relationships>
</file>

<file path=ppt/slideLayouts/_rels/slideLayout1697.xml.rels><?xml version="1.0" encoding="UTF-8" standalone="yes"?>
<Relationships xmlns="http://schemas.openxmlformats.org/package/2006/relationships"><Relationship Id="rId1" Type="http://schemas.openxmlformats.org/officeDocument/2006/relationships/slideMaster" Target="../slideMasters/slideMaster155.xml"/></Relationships>
</file>

<file path=ppt/slideLayouts/_rels/slideLayout1698.xml.rels><?xml version="1.0" encoding="UTF-8" standalone="yes"?>
<Relationships xmlns="http://schemas.openxmlformats.org/package/2006/relationships"><Relationship Id="rId1" Type="http://schemas.openxmlformats.org/officeDocument/2006/relationships/slideMaster" Target="../slideMasters/slideMaster155.xml"/></Relationships>
</file>

<file path=ppt/slideLayouts/_rels/slideLayout1699.xml.rels><?xml version="1.0" encoding="UTF-8" standalone="yes"?>
<Relationships xmlns="http://schemas.openxmlformats.org/package/2006/relationships"><Relationship Id="rId1" Type="http://schemas.openxmlformats.org/officeDocument/2006/relationships/slideMaster" Target="../slideMasters/slideMaster156.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70.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00.xml.rels><?xml version="1.0" encoding="UTF-8" standalone="yes"?>
<Relationships xmlns="http://schemas.openxmlformats.org/package/2006/relationships"><Relationship Id="rId1" Type="http://schemas.openxmlformats.org/officeDocument/2006/relationships/slideMaster" Target="../slideMasters/slideMaster156.xml"/></Relationships>
</file>

<file path=ppt/slideLayouts/_rels/slideLayout1701.xml.rels><?xml version="1.0" encoding="UTF-8" standalone="yes"?>
<Relationships xmlns="http://schemas.openxmlformats.org/package/2006/relationships"><Relationship Id="rId1" Type="http://schemas.openxmlformats.org/officeDocument/2006/relationships/slideMaster" Target="../slideMasters/slideMaster156.xml"/></Relationships>
</file>

<file path=ppt/slideLayouts/_rels/slideLayout1702.xml.rels><?xml version="1.0" encoding="UTF-8" standalone="yes"?>
<Relationships xmlns="http://schemas.openxmlformats.org/package/2006/relationships"><Relationship Id="rId1" Type="http://schemas.openxmlformats.org/officeDocument/2006/relationships/slideMaster" Target="../slideMasters/slideMaster156.xml"/></Relationships>
</file>

<file path=ppt/slideLayouts/_rels/slideLayout1703.xml.rels><?xml version="1.0" encoding="UTF-8" standalone="yes"?>
<Relationships xmlns="http://schemas.openxmlformats.org/package/2006/relationships"><Relationship Id="rId1" Type="http://schemas.openxmlformats.org/officeDocument/2006/relationships/slideMaster" Target="../slideMasters/slideMaster156.xml"/></Relationships>
</file>

<file path=ppt/slideLayouts/_rels/slideLayout1704.xml.rels><?xml version="1.0" encoding="UTF-8" standalone="yes"?>
<Relationships xmlns="http://schemas.openxmlformats.org/package/2006/relationships"><Relationship Id="rId1" Type="http://schemas.openxmlformats.org/officeDocument/2006/relationships/slideMaster" Target="../slideMasters/slideMaster156.xml"/></Relationships>
</file>

<file path=ppt/slideLayouts/_rels/slideLayout1705.xml.rels><?xml version="1.0" encoding="UTF-8" standalone="yes"?>
<Relationships xmlns="http://schemas.openxmlformats.org/package/2006/relationships"><Relationship Id="rId1" Type="http://schemas.openxmlformats.org/officeDocument/2006/relationships/slideMaster" Target="../slideMasters/slideMaster156.xml"/></Relationships>
</file>

<file path=ppt/slideLayouts/_rels/slideLayout1706.xml.rels><?xml version="1.0" encoding="UTF-8" standalone="yes"?>
<Relationships xmlns="http://schemas.openxmlformats.org/package/2006/relationships"><Relationship Id="rId1" Type="http://schemas.openxmlformats.org/officeDocument/2006/relationships/slideMaster" Target="../slideMasters/slideMaster156.xml"/></Relationships>
</file>

<file path=ppt/slideLayouts/_rels/slideLayout1707.xml.rels><?xml version="1.0" encoding="UTF-8" standalone="yes"?>
<Relationships xmlns="http://schemas.openxmlformats.org/package/2006/relationships"><Relationship Id="rId1" Type="http://schemas.openxmlformats.org/officeDocument/2006/relationships/slideMaster" Target="../slideMasters/slideMaster156.xml"/></Relationships>
</file>

<file path=ppt/slideLayouts/_rels/slideLayout1708.xml.rels><?xml version="1.0" encoding="UTF-8" standalone="yes"?>
<Relationships xmlns="http://schemas.openxmlformats.org/package/2006/relationships"><Relationship Id="rId1" Type="http://schemas.openxmlformats.org/officeDocument/2006/relationships/slideMaster" Target="../slideMasters/slideMaster156.xml"/></Relationships>
</file>

<file path=ppt/slideLayouts/_rels/slideLayout1709.xml.rels><?xml version="1.0" encoding="UTF-8" standalone="yes"?>
<Relationships xmlns="http://schemas.openxmlformats.org/package/2006/relationships"><Relationship Id="rId1" Type="http://schemas.openxmlformats.org/officeDocument/2006/relationships/slideMaster" Target="../slideMasters/slideMaster156.xml"/></Relationships>
</file>

<file path=ppt/slideLayouts/_rels/slideLayout171.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10.xml.rels><?xml version="1.0" encoding="UTF-8" standalone="yes"?>
<Relationships xmlns="http://schemas.openxmlformats.org/package/2006/relationships"><Relationship Id="rId1" Type="http://schemas.openxmlformats.org/officeDocument/2006/relationships/slideMaster" Target="../slideMasters/slideMaster157.xml"/></Relationships>
</file>

<file path=ppt/slideLayouts/_rels/slideLayout1711.xml.rels><?xml version="1.0" encoding="UTF-8" standalone="yes"?>
<Relationships xmlns="http://schemas.openxmlformats.org/package/2006/relationships"><Relationship Id="rId1" Type="http://schemas.openxmlformats.org/officeDocument/2006/relationships/slideMaster" Target="../slideMasters/slideMaster157.xml"/></Relationships>
</file>

<file path=ppt/slideLayouts/_rels/slideLayout1712.xml.rels><?xml version="1.0" encoding="UTF-8" standalone="yes"?>
<Relationships xmlns="http://schemas.openxmlformats.org/package/2006/relationships"><Relationship Id="rId1" Type="http://schemas.openxmlformats.org/officeDocument/2006/relationships/slideMaster" Target="../slideMasters/slideMaster157.xml"/></Relationships>
</file>

<file path=ppt/slideLayouts/_rels/slideLayout1713.xml.rels><?xml version="1.0" encoding="UTF-8" standalone="yes"?>
<Relationships xmlns="http://schemas.openxmlformats.org/package/2006/relationships"><Relationship Id="rId1" Type="http://schemas.openxmlformats.org/officeDocument/2006/relationships/slideMaster" Target="../slideMasters/slideMaster157.xml"/></Relationships>
</file>

<file path=ppt/slideLayouts/_rels/slideLayout1714.xml.rels><?xml version="1.0" encoding="UTF-8" standalone="yes"?>
<Relationships xmlns="http://schemas.openxmlformats.org/package/2006/relationships"><Relationship Id="rId1" Type="http://schemas.openxmlformats.org/officeDocument/2006/relationships/slideMaster" Target="../slideMasters/slideMaster157.xml"/></Relationships>
</file>

<file path=ppt/slideLayouts/_rels/slideLayout1715.xml.rels><?xml version="1.0" encoding="UTF-8" standalone="yes"?>
<Relationships xmlns="http://schemas.openxmlformats.org/package/2006/relationships"><Relationship Id="rId1" Type="http://schemas.openxmlformats.org/officeDocument/2006/relationships/slideMaster" Target="../slideMasters/slideMaster157.xml"/></Relationships>
</file>

<file path=ppt/slideLayouts/_rels/slideLayout1716.xml.rels><?xml version="1.0" encoding="UTF-8" standalone="yes"?>
<Relationships xmlns="http://schemas.openxmlformats.org/package/2006/relationships"><Relationship Id="rId1" Type="http://schemas.openxmlformats.org/officeDocument/2006/relationships/slideMaster" Target="../slideMasters/slideMaster157.xml"/></Relationships>
</file>

<file path=ppt/slideLayouts/_rels/slideLayout1717.xml.rels><?xml version="1.0" encoding="UTF-8" standalone="yes"?>
<Relationships xmlns="http://schemas.openxmlformats.org/package/2006/relationships"><Relationship Id="rId1" Type="http://schemas.openxmlformats.org/officeDocument/2006/relationships/slideMaster" Target="../slideMasters/slideMaster157.xml"/></Relationships>
</file>

<file path=ppt/slideLayouts/_rels/slideLayout1718.xml.rels><?xml version="1.0" encoding="UTF-8" standalone="yes"?>
<Relationships xmlns="http://schemas.openxmlformats.org/package/2006/relationships"><Relationship Id="rId1" Type="http://schemas.openxmlformats.org/officeDocument/2006/relationships/slideMaster" Target="../slideMasters/slideMaster157.xml"/></Relationships>
</file>

<file path=ppt/slideLayouts/_rels/slideLayout1719.xml.rels><?xml version="1.0" encoding="UTF-8" standalone="yes"?>
<Relationships xmlns="http://schemas.openxmlformats.org/package/2006/relationships"><Relationship Id="rId1" Type="http://schemas.openxmlformats.org/officeDocument/2006/relationships/slideMaster" Target="../slideMasters/slideMaster157.xml"/></Relationships>
</file>

<file path=ppt/slideLayouts/_rels/slideLayout172.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20.xml.rels><?xml version="1.0" encoding="UTF-8" standalone="yes"?>
<Relationships xmlns="http://schemas.openxmlformats.org/package/2006/relationships"><Relationship Id="rId1" Type="http://schemas.openxmlformats.org/officeDocument/2006/relationships/slideMaster" Target="../slideMasters/slideMaster157.xml"/></Relationships>
</file>

<file path=ppt/slideLayouts/_rels/slideLayout1721.xml.rels><?xml version="1.0" encoding="UTF-8" standalone="yes"?>
<Relationships xmlns="http://schemas.openxmlformats.org/package/2006/relationships"><Relationship Id="rId1" Type="http://schemas.openxmlformats.org/officeDocument/2006/relationships/slideMaster" Target="../slideMasters/slideMaster158.xml"/></Relationships>
</file>

<file path=ppt/slideLayouts/_rels/slideLayout1722.xml.rels><?xml version="1.0" encoding="UTF-8" standalone="yes"?>
<Relationships xmlns="http://schemas.openxmlformats.org/package/2006/relationships"><Relationship Id="rId1" Type="http://schemas.openxmlformats.org/officeDocument/2006/relationships/slideMaster" Target="../slideMasters/slideMaster158.xml"/></Relationships>
</file>

<file path=ppt/slideLayouts/_rels/slideLayout1723.xml.rels><?xml version="1.0" encoding="UTF-8" standalone="yes"?>
<Relationships xmlns="http://schemas.openxmlformats.org/package/2006/relationships"><Relationship Id="rId1" Type="http://schemas.openxmlformats.org/officeDocument/2006/relationships/slideMaster" Target="../slideMasters/slideMaster158.xml"/></Relationships>
</file>

<file path=ppt/slideLayouts/_rels/slideLayout1724.xml.rels><?xml version="1.0" encoding="UTF-8" standalone="yes"?>
<Relationships xmlns="http://schemas.openxmlformats.org/package/2006/relationships"><Relationship Id="rId1" Type="http://schemas.openxmlformats.org/officeDocument/2006/relationships/slideMaster" Target="../slideMasters/slideMaster158.xml"/></Relationships>
</file>

<file path=ppt/slideLayouts/_rels/slideLayout1725.xml.rels><?xml version="1.0" encoding="UTF-8" standalone="yes"?>
<Relationships xmlns="http://schemas.openxmlformats.org/package/2006/relationships"><Relationship Id="rId1" Type="http://schemas.openxmlformats.org/officeDocument/2006/relationships/slideMaster" Target="../slideMasters/slideMaster158.xml"/></Relationships>
</file>

<file path=ppt/slideLayouts/_rels/slideLayout1726.xml.rels><?xml version="1.0" encoding="UTF-8" standalone="yes"?>
<Relationships xmlns="http://schemas.openxmlformats.org/package/2006/relationships"><Relationship Id="rId1" Type="http://schemas.openxmlformats.org/officeDocument/2006/relationships/slideMaster" Target="../slideMasters/slideMaster158.xml"/></Relationships>
</file>

<file path=ppt/slideLayouts/_rels/slideLayout1727.xml.rels><?xml version="1.0" encoding="UTF-8" standalone="yes"?>
<Relationships xmlns="http://schemas.openxmlformats.org/package/2006/relationships"><Relationship Id="rId1" Type="http://schemas.openxmlformats.org/officeDocument/2006/relationships/slideMaster" Target="../slideMasters/slideMaster158.xml"/></Relationships>
</file>

<file path=ppt/slideLayouts/_rels/slideLayout1728.xml.rels><?xml version="1.0" encoding="UTF-8" standalone="yes"?>
<Relationships xmlns="http://schemas.openxmlformats.org/package/2006/relationships"><Relationship Id="rId1" Type="http://schemas.openxmlformats.org/officeDocument/2006/relationships/slideMaster" Target="../slideMasters/slideMaster158.xml"/></Relationships>
</file>

<file path=ppt/slideLayouts/_rels/slideLayout1729.xml.rels><?xml version="1.0" encoding="UTF-8" standalone="yes"?>
<Relationships xmlns="http://schemas.openxmlformats.org/package/2006/relationships"><Relationship Id="rId1" Type="http://schemas.openxmlformats.org/officeDocument/2006/relationships/slideMaster" Target="../slideMasters/slideMaster158.xml"/></Relationships>
</file>

<file path=ppt/slideLayouts/_rels/slideLayout173.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30.xml.rels><?xml version="1.0" encoding="UTF-8" standalone="yes"?>
<Relationships xmlns="http://schemas.openxmlformats.org/package/2006/relationships"><Relationship Id="rId1" Type="http://schemas.openxmlformats.org/officeDocument/2006/relationships/slideMaster" Target="../slideMasters/slideMaster158.xml"/></Relationships>
</file>

<file path=ppt/slideLayouts/_rels/slideLayout1731.xml.rels><?xml version="1.0" encoding="UTF-8" standalone="yes"?>
<Relationships xmlns="http://schemas.openxmlformats.org/package/2006/relationships"><Relationship Id="rId1" Type="http://schemas.openxmlformats.org/officeDocument/2006/relationships/slideMaster" Target="../slideMasters/slideMaster158.xml"/></Relationships>
</file>

<file path=ppt/slideLayouts/_rels/slideLayout1732.xml.rels><?xml version="1.0" encoding="UTF-8" standalone="yes"?>
<Relationships xmlns="http://schemas.openxmlformats.org/package/2006/relationships"><Relationship Id="rId1" Type="http://schemas.openxmlformats.org/officeDocument/2006/relationships/slideMaster" Target="../slideMasters/slideMaster159.xml"/></Relationships>
</file>

<file path=ppt/slideLayouts/_rels/slideLayout1733.xml.rels><?xml version="1.0" encoding="UTF-8" standalone="yes"?>
<Relationships xmlns="http://schemas.openxmlformats.org/package/2006/relationships"><Relationship Id="rId1" Type="http://schemas.openxmlformats.org/officeDocument/2006/relationships/slideMaster" Target="../slideMasters/slideMaster159.xml"/></Relationships>
</file>

<file path=ppt/slideLayouts/_rels/slideLayout1734.xml.rels><?xml version="1.0" encoding="UTF-8" standalone="yes"?>
<Relationships xmlns="http://schemas.openxmlformats.org/package/2006/relationships"><Relationship Id="rId1" Type="http://schemas.openxmlformats.org/officeDocument/2006/relationships/slideMaster" Target="../slideMasters/slideMaster159.xml"/></Relationships>
</file>

<file path=ppt/slideLayouts/_rels/slideLayout1735.xml.rels><?xml version="1.0" encoding="UTF-8" standalone="yes"?>
<Relationships xmlns="http://schemas.openxmlformats.org/package/2006/relationships"><Relationship Id="rId1" Type="http://schemas.openxmlformats.org/officeDocument/2006/relationships/slideMaster" Target="../slideMasters/slideMaster159.xml"/></Relationships>
</file>

<file path=ppt/slideLayouts/_rels/slideLayout1736.xml.rels><?xml version="1.0" encoding="UTF-8" standalone="yes"?>
<Relationships xmlns="http://schemas.openxmlformats.org/package/2006/relationships"><Relationship Id="rId1" Type="http://schemas.openxmlformats.org/officeDocument/2006/relationships/slideMaster" Target="../slideMasters/slideMaster159.xml"/></Relationships>
</file>

<file path=ppt/slideLayouts/_rels/slideLayout1737.xml.rels><?xml version="1.0" encoding="UTF-8" standalone="yes"?>
<Relationships xmlns="http://schemas.openxmlformats.org/package/2006/relationships"><Relationship Id="rId1" Type="http://schemas.openxmlformats.org/officeDocument/2006/relationships/slideMaster" Target="../slideMasters/slideMaster159.xml"/></Relationships>
</file>

<file path=ppt/slideLayouts/_rels/slideLayout1738.xml.rels><?xml version="1.0" encoding="UTF-8" standalone="yes"?>
<Relationships xmlns="http://schemas.openxmlformats.org/package/2006/relationships"><Relationship Id="rId1" Type="http://schemas.openxmlformats.org/officeDocument/2006/relationships/slideMaster" Target="../slideMasters/slideMaster159.xml"/></Relationships>
</file>

<file path=ppt/slideLayouts/_rels/slideLayout1739.xml.rels><?xml version="1.0" encoding="UTF-8" standalone="yes"?>
<Relationships xmlns="http://schemas.openxmlformats.org/package/2006/relationships"><Relationship Id="rId1" Type="http://schemas.openxmlformats.org/officeDocument/2006/relationships/slideMaster" Target="../slideMasters/slideMaster159.xml"/></Relationships>
</file>

<file path=ppt/slideLayouts/_rels/slideLayout174.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40.xml.rels><?xml version="1.0" encoding="UTF-8" standalone="yes"?>
<Relationships xmlns="http://schemas.openxmlformats.org/package/2006/relationships"><Relationship Id="rId1" Type="http://schemas.openxmlformats.org/officeDocument/2006/relationships/slideMaster" Target="../slideMasters/slideMaster159.xml"/></Relationships>
</file>

<file path=ppt/slideLayouts/_rels/slideLayout1741.xml.rels><?xml version="1.0" encoding="UTF-8" standalone="yes"?>
<Relationships xmlns="http://schemas.openxmlformats.org/package/2006/relationships"><Relationship Id="rId1" Type="http://schemas.openxmlformats.org/officeDocument/2006/relationships/slideMaster" Target="../slideMasters/slideMaster159.xml"/></Relationships>
</file>

<file path=ppt/slideLayouts/_rels/slideLayout1742.xml.rels><?xml version="1.0" encoding="UTF-8" standalone="yes"?>
<Relationships xmlns="http://schemas.openxmlformats.org/package/2006/relationships"><Relationship Id="rId1" Type="http://schemas.openxmlformats.org/officeDocument/2006/relationships/slideMaster" Target="../slideMasters/slideMaster159.xml"/></Relationships>
</file>

<file path=ppt/slideLayouts/_rels/slideLayout1743.xml.rels><?xml version="1.0" encoding="UTF-8" standalone="yes"?>
<Relationships xmlns="http://schemas.openxmlformats.org/package/2006/relationships"><Relationship Id="rId1" Type="http://schemas.openxmlformats.org/officeDocument/2006/relationships/slideMaster" Target="../slideMasters/slideMaster160.xml"/></Relationships>
</file>

<file path=ppt/slideLayouts/_rels/slideLayout1744.xml.rels><?xml version="1.0" encoding="UTF-8" standalone="yes"?>
<Relationships xmlns="http://schemas.openxmlformats.org/package/2006/relationships"><Relationship Id="rId1" Type="http://schemas.openxmlformats.org/officeDocument/2006/relationships/slideMaster" Target="../slideMasters/slideMaster160.xml"/><Relationship Id="rId2" Type="http://schemas.openxmlformats.org/officeDocument/2006/relationships/image" Target="../media/image1.png"/></Relationships>
</file>

<file path=ppt/slideLayouts/_rels/slideLayout1745.xml.rels><?xml version="1.0" encoding="UTF-8" standalone="yes"?>
<Relationships xmlns="http://schemas.openxmlformats.org/package/2006/relationships"><Relationship Id="rId1" Type="http://schemas.openxmlformats.org/officeDocument/2006/relationships/slideMaster" Target="../slideMasters/slideMaster160.xml"/></Relationships>
</file>

<file path=ppt/slideLayouts/_rels/slideLayout1746.xml.rels><?xml version="1.0" encoding="UTF-8" standalone="yes"?>
<Relationships xmlns="http://schemas.openxmlformats.org/package/2006/relationships"><Relationship Id="rId1" Type="http://schemas.openxmlformats.org/officeDocument/2006/relationships/slideMaster" Target="../slideMasters/slideMaster160.xml"/></Relationships>
</file>

<file path=ppt/slideLayouts/_rels/slideLayout1747.xml.rels><?xml version="1.0" encoding="UTF-8" standalone="yes"?>
<Relationships xmlns="http://schemas.openxmlformats.org/package/2006/relationships"><Relationship Id="rId1" Type="http://schemas.openxmlformats.org/officeDocument/2006/relationships/slideMaster" Target="../slideMasters/slideMaster160.xml"/></Relationships>
</file>

<file path=ppt/slideLayouts/_rels/slideLayout1748.xml.rels><?xml version="1.0" encoding="UTF-8" standalone="yes"?>
<Relationships xmlns="http://schemas.openxmlformats.org/package/2006/relationships"><Relationship Id="rId1" Type="http://schemas.openxmlformats.org/officeDocument/2006/relationships/slideMaster" Target="../slideMasters/slideMaster160.xml"/></Relationships>
</file>

<file path=ppt/slideLayouts/_rels/slideLayout1749.xml.rels><?xml version="1.0" encoding="UTF-8" standalone="yes"?>
<Relationships xmlns="http://schemas.openxmlformats.org/package/2006/relationships"><Relationship Id="rId1" Type="http://schemas.openxmlformats.org/officeDocument/2006/relationships/slideMaster" Target="../slideMasters/slideMaster161.xml"/></Relationships>
</file>

<file path=ppt/slideLayouts/_rels/slideLayout175.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50.xml.rels><?xml version="1.0" encoding="UTF-8" standalone="yes"?>
<Relationships xmlns="http://schemas.openxmlformats.org/package/2006/relationships"><Relationship Id="rId1" Type="http://schemas.openxmlformats.org/officeDocument/2006/relationships/slideMaster" Target="../slideMasters/slideMaster161.xml"/><Relationship Id="rId2" Type="http://schemas.openxmlformats.org/officeDocument/2006/relationships/image" Target="../media/image1.png"/></Relationships>
</file>

<file path=ppt/slideLayouts/_rels/slideLayout1751.xml.rels><?xml version="1.0" encoding="UTF-8" standalone="yes"?>
<Relationships xmlns="http://schemas.openxmlformats.org/package/2006/relationships"><Relationship Id="rId1" Type="http://schemas.openxmlformats.org/officeDocument/2006/relationships/slideMaster" Target="../slideMasters/slideMaster161.xml"/></Relationships>
</file>

<file path=ppt/slideLayouts/_rels/slideLayout1752.xml.rels><?xml version="1.0" encoding="UTF-8" standalone="yes"?>
<Relationships xmlns="http://schemas.openxmlformats.org/package/2006/relationships"><Relationship Id="rId1" Type="http://schemas.openxmlformats.org/officeDocument/2006/relationships/slideMaster" Target="../slideMasters/slideMaster161.xml"/></Relationships>
</file>

<file path=ppt/slideLayouts/_rels/slideLayout1753.xml.rels><?xml version="1.0" encoding="UTF-8" standalone="yes"?>
<Relationships xmlns="http://schemas.openxmlformats.org/package/2006/relationships"><Relationship Id="rId1" Type="http://schemas.openxmlformats.org/officeDocument/2006/relationships/slideMaster" Target="../slideMasters/slideMaster161.xml"/></Relationships>
</file>

<file path=ppt/slideLayouts/_rels/slideLayout1754.xml.rels><?xml version="1.0" encoding="UTF-8" standalone="yes"?>
<Relationships xmlns="http://schemas.openxmlformats.org/package/2006/relationships"><Relationship Id="rId1" Type="http://schemas.openxmlformats.org/officeDocument/2006/relationships/slideMaster" Target="../slideMasters/slideMaster161.xml"/></Relationships>
</file>

<file path=ppt/slideLayouts/_rels/slideLayout1755.xml.rels><?xml version="1.0" encoding="UTF-8" standalone="yes"?>
<Relationships xmlns="http://schemas.openxmlformats.org/package/2006/relationships"><Relationship Id="rId1" Type="http://schemas.openxmlformats.org/officeDocument/2006/relationships/slideMaster" Target="../slideMasters/slideMaster162.xml"/></Relationships>
</file>

<file path=ppt/slideLayouts/_rels/slideLayout1756.xml.rels><?xml version="1.0" encoding="UTF-8" standalone="yes"?>
<Relationships xmlns="http://schemas.openxmlformats.org/package/2006/relationships"><Relationship Id="rId1" Type="http://schemas.openxmlformats.org/officeDocument/2006/relationships/slideMaster" Target="../slideMasters/slideMaster162.xml"/><Relationship Id="rId2" Type="http://schemas.openxmlformats.org/officeDocument/2006/relationships/image" Target="../media/image1.png"/></Relationships>
</file>

<file path=ppt/slideLayouts/_rels/slideLayout1757.xml.rels><?xml version="1.0" encoding="UTF-8" standalone="yes"?>
<Relationships xmlns="http://schemas.openxmlformats.org/package/2006/relationships"><Relationship Id="rId1" Type="http://schemas.openxmlformats.org/officeDocument/2006/relationships/slideMaster" Target="../slideMasters/slideMaster162.xml"/></Relationships>
</file>

<file path=ppt/slideLayouts/_rels/slideLayout1758.xml.rels><?xml version="1.0" encoding="UTF-8" standalone="yes"?>
<Relationships xmlns="http://schemas.openxmlformats.org/package/2006/relationships"><Relationship Id="rId1" Type="http://schemas.openxmlformats.org/officeDocument/2006/relationships/slideMaster" Target="../slideMasters/slideMaster162.xml"/></Relationships>
</file>

<file path=ppt/slideLayouts/_rels/slideLayout1759.xml.rels><?xml version="1.0" encoding="UTF-8" standalone="yes"?>
<Relationships xmlns="http://schemas.openxmlformats.org/package/2006/relationships"><Relationship Id="rId1" Type="http://schemas.openxmlformats.org/officeDocument/2006/relationships/slideMaster" Target="../slideMasters/slideMaster162.xml"/></Relationships>
</file>

<file path=ppt/slideLayouts/_rels/slideLayout176.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60.xml.rels><?xml version="1.0" encoding="UTF-8" standalone="yes"?>
<Relationships xmlns="http://schemas.openxmlformats.org/package/2006/relationships"><Relationship Id="rId1" Type="http://schemas.openxmlformats.org/officeDocument/2006/relationships/slideMaster" Target="../slideMasters/slideMaster162.xml"/></Relationships>
</file>

<file path=ppt/slideLayouts/_rels/slideLayout1761.xml.rels><?xml version="1.0" encoding="UTF-8" standalone="yes"?>
<Relationships xmlns="http://schemas.openxmlformats.org/package/2006/relationships"><Relationship Id="rId1" Type="http://schemas.openxmlformats.org/officeDocument/2006/relationships/slideMaster" Target="../slideMasters/slideMaster163.xml"/></Relationships>
</file>

<file path=ppt/slideLayouts/_rels/slideLayout1762.xml.rels><?xml version="1.0" encoding="UTF-8" standalone="yes"?>
<Relationships xmlns="http://schemas.openxmlformats.org/package/2006/relationships"><Relationship Id="rId1" Type="http://schemas.openxmlformats.org/officeDocument/2006/relationships/slideMaster" Target="../slideMasters/slideMaster163.xml"/></Relationships>
</file>

<file path=ppt/slideLayouts/_rels/slideLayout1763.xml.rels><?xml version="1.0" encoding="UTF-8" standalone="yes"?>
<Relationships xmlns="http://schemas.openxmlformats.org/package/2006/relationships"><Relationship Id="rId1" Type="http://schemas.openxmlformats.org/officeDocument/2006/relationships/slideMaster" Target="../slideMasters/slideMaster163.xml"/></Relationships>
</file>

<file path=ppt/slideLayouts/_rels/slideLayout1764.xml.rels><?xml version="1.0" encoding="UTF-8" standalone="yes"?>
<Relationships xmlns="http://schemas.openxmlformats.org/package/2006/relationships"><Relationship Id="rId1" Type="http://schemas.openxmlformats.org/officeDocument/2006/relationships/slideMaster" Target="../slideMasters/slideMaster163.xml"/></Relationships>
</file>

<file path=ppt/slideLayouts/_rels/slideLayout1765.xml.rels><?xml version="1.0" encoding="UTF-8" standalone="yes"?>
<Relationships xmlns="http://schemas.openxmlformats.org/package/2006/relationships"><Relationship Id="rId1" Type="http://schemas.openxmlformats.org/officeDocument/2006/relationships/slideMaster" Target="../slideMasters/slideMaster163.xml"/></Relationships>
</file>

<file path=ppt/slideLayouts/_rels/slideLayout1766.xml.rels><?xml version="1.0" encoding="UTF-8" standalone="yes"?>
<Relationships xmlns="http://schemas.openxmlformats.org/package/2006/relationships"><Relationship Id="rId1" Type="http://schemas.openxmlformats.org/officeDocument/2006/relationships/slideMaster" Target="../slideMasters/slideMaster163.xml"/></Relationships>
</file>

<file path=ppt/slideLayouts/_rels/slideLayout1767.xml.rels><?xml version="1.0" encoding="UTF-8" standalone="yes"?>
<Relationships xmlns="http://schemas.openxmlformats.org/package/2006/relationships"><Relationship Id="rId1" Type="http://schemas.openxmlformats.org/officeDocument/2006/relationships/slideMaster" Target="../slideMasters/slideMaster163.xml"/></Relationships>
</file>

<file path=ppt/slideLayouts/_rels/slideLayout1768.xml.rels><?xml version="1.0" encoding="UTF-8" standalone="yes"?>
<Relationships xmlns="http://schemas.openxmlformats.org/package/2006/relationships"><Relationship Id="rId1" Type="http://schemas.openxmlformats.org/officeDocument/2006/relationships/slideMaster" Target="../slideMasters/slideMaster163.xml"/></Relationships>
</file>

<file path=ppt/slideLayouts/_rels/slideLayout1769.xml.rels><?xml version="1.0" encoding="UTF-8" standalone="yes"?>
<Relationships xmlns="http://schemas.openxmlformats.org/package/2006/relationships"><Relationship Id="rId1" Type="http://schemas.openxmlformats.org/officeDocument/2006/relationships/slideMaster" Target="../slideMasters/slideMaster163.xml"/></Relationships>
</file>

<file path=ppt/slideLayouts/_rels/slideLayout177.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70.xml.rels><?xml version="1.0" encoding="UTF-8" standalone="yes"?>
<Relationships xmlns="http://schemas.openxmlformats.org/package/2006/relationships"><Relationship Id="rId1" Type="http://schemas.openxmlformats.org/officeDocument/2006/relationships/slideMaster" Target="../slideMasters/slideMaster163.xml"/></Relationships>
</file>

<file path=ppt/slideLayouts/_rels/slideLayout1771.xml.rels><?xml version="1.0" encoding="UTF-8" standalone="yes"?>
<Relationships xmlns="http://schemas.openxmlformats.org/package/2006/relationships"><Relationship Id="rId1" Type="http://schemas.openxmlformats.org/officeDocument/2006/relationships/slideMaster" Target="../slideMasters/slideMaster163.xml"/></Relationships>
</file>

<file path=ppt/slideLayouts/_rels/slideLayout1772.xml.rels><?xml version="1.0" encoding="UTF-8" standalone="yes"?>
<Relationships xmlns="http://schemas.openxmlformats.org/package/2006/relationships"><Relationship Id="rId1" Type="http://schemas.openxmlformats.org/officeDocument/2006/relationships/slideMaster" Target="../slideMasters/slideMaster164.xml"/></Relationships>
</file>

<file path=ppt/slideLayouts/_rels/slideLayout1773.xml.rels><?xml version="1.0" encoding="UTF-8" standalone="yes"?>
<Relationships xmlns="http://schemas.openxmlformats.org/package/2006/relationships"><Relationship Id="rId1" Type="http://schemas.openxmlformats.org/officeDocument/2006/relationships/slideMaster" Target="../slideMasters/slideMaster164.xml"/></Relationships>
</file>

<file path=ppt/slideLayouts/_rels/slideLayout1774.xml.rels><?xml version="1.0" encoding="UTF-8" standalone="yes"?>
<Relationships xmlns="http://schemas.openxmlformats.org/package/2006/relationships"><Relationship Id="rId1" Type="http://schemas.openxmlformats.org/officeDocument/2006/relationships/slideMaster" Target="../slideMasters/slideMaster164.xml"/></Relationships>
</file>

<file path=ppt/slideLayouts/_rels/slideLayout1775.xml.rels><?xml version="1.0" encoding="UTF-8" standalone="yes"?>
<Relationships xmlns="http://schemas.openxmlformats.org/package/2006/relationships"><Relationship Id="rId1" Type="http://schemas.openxmlformats.org/officeDocument/2006/relationships/slideMaster" Target="../slideMasters/slideMaster164.xml"/></Relationships>
</file>

<file path=ppt/slideLayouts/_rels/slideLayout1776.xml.rels><?xml version="1.0" encoding="UTF-8" standalone="yes"?>
<Relationships xmlns="http://schemas.openxmlformats.org/package/2006/relationships"><Relationship Id="rId1" Type="http://schemas.openxmlformats.org/officeDocument/2006/relationships/slideMaster" Target="../slideMasters/slideMaster164.xml"/></Relationships>
</file>

<file path=ppt/slideLayouts/_rels/slideLayout1777.xml.rels><?xml version="1.0" encoding="UTF-8" standalone="yes"?>
<Relationships xmlns="http://schemas.openxmlformats.org/package/2006/relationships"><Relationship Id="rId1" Type="http://schemas.openxmlformats.org/officeDocument/2006/relationships/slideMaster" Target="../slideMasters/slideMaster164.xml"/></Relationships>
</file>

<file path=ppt/slideLayouts/_rels/slideLayout1778.xml.rels><?xml version="1.0" encoding="UTF-8" standalone="yes"?>
<Relationships xmlns="http://schemas.openxmlformats.org/package/2006/relationships"><Relationship Id="rId1" Type="http://schemas.openxmlformats.org/officeDocument/2006/relationships/slideMaster" Target="../slideMasters/slideMaster164.xml"/></Relationships>
</file>

<file path=ppt/slideLayouts/_rels/slideLayout1779.xml.rels><?xml version="1.0" encoding="UTF-8" standalone="yes"?>
<Relationships xmlns="http://schemas.openxmlformats.org/package/2006/relationships"><Relationship Id="rId1" Type="http://schemas.openxmlformats.org/officeDocument/2006/relationships/slideMaster" Target="../slideMasters/slideMaster164.xml"/></Relationships>
</file>

<file path=ppt/slideLayouts/_rels/slideLayout178.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80.xml.rels><?xml version="1.0" encoding="UTF-8" standalone="yes"?>
<Relationships xmlns="http://schemas.openxmlformats.org/package/2006/relationships"><Relationship Id="rId1" Type="http://schemas.openxmlformats.org/officeDocument/2006/relationships/slideMaster" Target="../slideMasters/slideMaster164.xml"/></Relationships>
</file>

<file path=ppt/slideLayouts/_rels/slideLayout1781.xml.rels><?xml version="1.0" encoding="UTF-8" standalone="yes"?>
<Relationships xmlns="http://schemas.openxmlformats.org/package/2006/relationships"><Relationship Id="rId1" Type="http://schemas.openxmlformats.org/officeDocument/2006/relationships/slideMaster" Target="../slideMasters/slideMaster164.xml"/></Relationships>
</file>

<file path=ppt/slideLayouts/_rels/slideLayout1782.xml.rels><?xml version="1.0" encoding="UTF-8" standalone="yes"?>
<Relationships xmlns="http://schemas.openxmlformats.org/package/2006/relationships"><Relationship Id="rId1" Type="http://schemas.openxmlformats.org/officeDocument/2006/relationships/slideMaster" Target="../slideMasters/slideMaster164.xml"/></Relationships>
</file>

<file path=ppt/slideLayouts/_rels/slideLayout1783.xml.rels><?xml version="1.0" encoding="UTF-8" standalone="yes"?>
<Relationships xmlns="http://schemas.openxmlformats.org/package/2006/relationships"><Relationship Id="rId1" Type="http://schemas.openxmlformats.org/officeDocument/2006/relationships/slideMaster" Target="../slideMasters/slideMaster165.xml"/></Relationships>
</file>

<file path=ppt/slideLayouts/_rels/slideLayout1784.xml.rels><?xml version="1.0" encoding="UTF-8" standalone="yes"?>
<Relationships xmlns="http://schemas.openxmlformats.org/package/2006/relationships"><Relationship Id="rId1" Type="http://schemas.openxmlformats.org/officeDocument/2006/relationships/slideMaster" Target="../slideMasters/slideMaster165.xml"/><Relationship Id="rId2" Type="http://schemas.openxmlformats.org/officeDocument/2006/relationships/image" Target="../media/image1.png"/></Relationships>
</file>

<file path=ppt/slideLayouts/_rels/slideLayout1785.xml.rels><?xml version="1.0" encoding="UTF-8" standalone="yes"?>
<Relationships xmlns="http://schemas.openxmlformats.org/package/2006/relationships"><Relationship Id="rId1" Type="http://schemas.openxmlformats.org/officeDocument/2006/relationships/slideMaster" Target="../slideMasters/slideMaster165.xml"/></Relationships>
</file>

<file path=ppt/slideLayouts/_rels/slideLayout1786.xml.rels><?xml version="1.0" encoding="UTF-8" standalone="yes"?>
<Relationships xmlns="http://schemas.openxmlformats.org/package/2006/relationships"><Relationship Id="rId1" Type="http://schemas.openxmlformats.org/officeDocument/2006/relationships/slideMaster" Target="../slideMasters/slideMaster165.xml"/></Relationships>
</file>

<file path=ppt/slideLayouts/_rels/slideLayout1787.xml.rels><?xml version="1.0" encoding="UTF-8" standalone="yes"?>
<Relationships xmlns="http://schemas.openxmlformats.org/package/2006/relationships"><Relationship Id="rId1" Type="http://schemas.openxmlformats.org/officeDocument/2006/relationships/slideMaster" Target="../slideMasters/slideMaster165.xml"/></Relationships>
</file>

<file path=ppt/slideLayouts/_rels/slideLayout1788.xml.rels><?xml version="1.0" encoding="UTF-8" standalone="yes"?>
<Relationships xmlns="http://schemas.openxmlformats.org/package/2006/relationships"><Relationship Id="rId1" Type="http://schemas.openxmlformats.org/officeDocument/2006/relationships/slideMaster" Target="../slideMasters/slideMaster165.xml"/></Relationships>
</file>

<file path=ppt/slideLayouts/_rels/slideLayout1789.xml.rels><?xml version="1.0" encoding="UTF-8" standalone="yes"?>
<Relationships xmlns="http://schemas.openxmlformats.org/package/2006/relationships"><Relationship Id="rId1" Type="http://schemas.openxmlformats.org/officeDocument/2006/relationships/slideMaster" Target="../slideMasters/slideMaster166.xml"/></Relationships>
</file>

<file path=ppt/slideLayouts/_rels/slideLayout179.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90.xml.rels><?xml version="1.0" encoding="UTF-8" standalone="yes"?>
<Relationships xmlns="http://schemas.openxmlformats.org/package/2006/relationships"><Relationship Id="rId1" Type="http://schemas.openxmlformats.org/officeDocument/2006/relationships/slideMaster" Target="../slideMasters/slideMaster166.xml"/><Relationship Id="rId2" Type="http://schemas.openxmlformats.org/officeDocument/2006/relationships/image" Target="../media/image1.png"/></Relationships>
</file>

<file path=ppt/slideLayouts/_rels/slideLayout1791.xml.rels><?xml version="1.0" encoding="UTF-8" standalone="yes"?>
<Relationships xmlns="http://schemas.openxmlformats.org/package/2006/relationships"><Relationship Id="rId1" Type="http://schemas.openxmlformats.org/officeDocument/2006/relationships/slideMaster" Target="../slideMasters/slideMaster166.xml"/></Relationships>
</file>

<file path=ppt/slideLayouts/_rels/slideLayout1792.xml.rels><?xml version="1.0" encoding="UTF-8" standalone="yes"?>
<Relationships xmlns="http://schemas.openxmlformats.org/package/2006/relationships"><Relationship Id="rId1" Type="http://schemas.openxmlformats.org/officeDocument/2006/relationships/slideMaster" Target="../slideMasters/slideMaster166.xml"/></Relationships>
</file>

<file path=ppt/slideLayouts/_rels/slideLayout1793.xml.rels><?xml version="1.0" encoding="UTF-8" standalone="yes"?>
<Relationships xmlns="http://schemas.openxmlformats.org/package/2006/relationships"><Relationship Id="rId1" Type="http://schemas.openxmlformats.org/officeDocument/2006/relationships/slideMaster" Target="../slideMasters/slideMaster166.xml"/></Relationships>
</file>

<file path=ppt/slideLayouts/_rels/slideLayout1794.xml.rels><?xml version="1.0" encoding="UTF-8" standalone="yes"?>
<Relationships xmlns="http://schemas.openxmlformats.org/package/2006/relationships"><Relationship Id="rId1" Type="http://schemas.openxmlformats.org/officeDocument/2006/relationships/slideMaster" Target="../slideMasters/slideMaster166.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80.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1.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2.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83.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84.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85.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86.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87.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88.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89.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90.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1.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2.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9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9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9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9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9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9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0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0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0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0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0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0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1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1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1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1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1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2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2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2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2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3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1.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7.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38.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39.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40.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41.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42.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43.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44.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45.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46.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47.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48.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49.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50.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51.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52.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53.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54.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55.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56.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57.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58.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59.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60.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61.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62.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63.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64.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65.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66.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67.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68.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69.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70.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71.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72.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73.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74.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75.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76.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77.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78.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79.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80.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81.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82.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83.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84.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85.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86.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87.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88.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89.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90.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91.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92.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93.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94.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95.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96.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97.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98.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99.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00.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01.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02.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03.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04.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05.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06.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07.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08.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09.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10.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11.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12.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13.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14.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15.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16.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17.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18.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19.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20.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21.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22.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23.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24.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25.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26.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27.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28.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29.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30.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31.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32.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33.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34.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35.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36.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37.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38.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39.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40.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41.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42.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43.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44.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45.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46.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47.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48.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49.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50.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51.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52.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53.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54.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55.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56.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57.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58.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59.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1.png"/></Relationships>
</file>

<file path=ppt/slideLayouts/_rels/slideLayout360.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61.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62.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63.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64.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65.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66.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67.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68.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69.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70.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71.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72.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73.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74.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75.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76.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77.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78.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79.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1.png"/></Relationships>
</file>

<file path=ppt/slideLayouts/_rels/slideLayout380.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81.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82.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83.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84.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85.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86.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87.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88.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89.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1.png"/></Relationships>
</file>

<file path=ppt/slideLayouts/_rels/slideLayout390.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91.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92.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93.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94.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95.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96.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97.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98.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99.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1.png"/></Relationships>
</file>

<file path=ppt/slideLayouts/_rels/slideLayout400.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01.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02.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03.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04.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05.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06.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07.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08.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09.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1.png"/></Relationships>
</file>

<file path=ppt/slideLayouts/_rels/slideLayout410.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11.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12.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13.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14.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15.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16.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17.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18.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19.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1.png"/></Relationships>
</file>

<file path=ppt/slideLayouts/_rels/slideLayout420.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21.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22.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23.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24.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25.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26.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27.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28.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29.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30.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31.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32.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33.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34.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35.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36.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37.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38.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39.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1.png"/></Relationships>
</file>

<file path=ppt/slideLayouts/_rels/slideLayout440.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41.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42.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43.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44.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45.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46.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47.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48.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49.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1.png"/></Relationships>
</file>

<file path=ppt/slideLayouts/_rels/slideLayout450.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51.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52.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53.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54.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55.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56.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57.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58.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59.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60.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61.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62.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63.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64.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65.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66.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67.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68.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69.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70.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71.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72.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73.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74.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75.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76.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77.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78.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79.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80.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81.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82.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83.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84.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85.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86.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87.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88.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89.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90.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91.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92.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93.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94.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95.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96.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97.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98.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99.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00.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01.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02.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03.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04.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05.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06.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07.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08.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09.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10.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11.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12.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13.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14.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15.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16.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17.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18.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19.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20.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21.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22.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23.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24.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25.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26.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27.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28.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29.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30.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31.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32.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33.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34.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35.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36.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37.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38.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39.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40.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41.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42.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43.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44.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45.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46.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47.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48.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49.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50.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51.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52.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53.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54.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55.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56.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57.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58.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59.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60.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61.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62.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63.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64.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65.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66.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67.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68.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69.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70.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71.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72.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73.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74.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75.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76.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77.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78.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79.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80.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81.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82.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83.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84.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85.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86.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87.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88.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89.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90.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91.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92.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93.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94.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95.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96.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97.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98.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99.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00.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601.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02.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03.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04.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05.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06.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07.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08.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09.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10.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11.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12.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13.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14.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15.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16.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17.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18.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19.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20.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21.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22.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23.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24.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25.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26.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27.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28.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29.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30.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31.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32.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33.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34.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35.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36.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37.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38.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39.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40.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41.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42.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43.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44.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45.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46.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47.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48.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49.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50.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51.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52.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53.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54.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55.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56.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57.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58.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59.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60.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61.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62.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63.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64.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65.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66.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67.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68.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69.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70.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71.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72.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73.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74.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75.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76.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77.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78.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79.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80.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81.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82.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83.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84.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85.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86.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87.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88.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89.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90.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91.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92.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93.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94.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95.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96.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97.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98.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99.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00.xml.rels><?xml version="1.0" encoding="UTF-8" standalone="yes"?>
<Relationships xmlns="http://schemas.openxmlformats.org/package/2006/relationships"><Relationship Id="rId1" Type="http://schemas.openxmlformats.org/officeDocument/2006/relationships/slideMaster" Target="../slideMasters/slideMaster65.xml"/><Relationship Id="rId2" Type="http://schemas.openxmlformats.org/officeDocument/2006/relationships/image" Target="../media/image1.png"/></Relationships>
</file>

<file path=ppt/slideLayouts/_rels/slideLayout701.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02.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03.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04.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05.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06.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07.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08.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09.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10.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11.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12.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713.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714.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715.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716.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717.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718.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719.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20.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721.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722.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723.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24.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25.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26.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27.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28.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29.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30.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31.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32.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33.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34.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35.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36.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37.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38.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39.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40.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41.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42.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43.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44.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45.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46.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47.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48.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49.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50.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51.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52.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53.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54.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55.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56.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57.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58.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59.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60.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61.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62.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63.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64.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65.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66.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67.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68.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69.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70.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71.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72.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73.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74.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75.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76.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77.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78.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79.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80.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81.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82.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83.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84.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85.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86.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87.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88.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89.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90.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91.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92.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93.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94.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95.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96.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97.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98.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99.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00.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801.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802.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803.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804.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805.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806.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807.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808.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809.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10.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811.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812.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813.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814.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815.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816.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817.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818.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819.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20.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821.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822.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823.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824.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825.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826.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827.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828.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829.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30.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831.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832.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833.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834.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835.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836.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837.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838.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839.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40.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841.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842.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843.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844.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45.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46.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47.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48.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49.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50.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51.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52.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53.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54.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55.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56.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57.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58.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59.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60.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61.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62.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63.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64.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65.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66.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67.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68.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69.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70.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71.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72.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73.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74.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75.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76.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77.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78.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79.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80.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81.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82.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83.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84.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85.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86.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87.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88.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89.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90.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91.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92.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93.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94.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95.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96.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97.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98.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99.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3" Type="http://schemas.openxmlformats.org/officeDocument/2006/relationships/image" Target="../media/image4.png"/><Relationship Id="rId4" Type="http://schemas.openxmlformats.org/officeDocument/2006/relationships/image" Target="../media/image5.emf"/><Relationship Id="rId1" Type="http://schemas.openxmlformats.org/officeDocument/2006/relationships/slideMaster" Target="../slideMasters/slideMaster10.xml"/><Relationship Id="rId2" Type="http://schemas.openxmlformats.org/officeDocument/2006/relationships/image" Target="../media/image6.png"/></Relationships>
</file>

<file path=ppt/slideLayouts/_rels/slideLayout900.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901.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902.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903.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904.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905.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906.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907.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908.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909.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10.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911.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912.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913.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914.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915.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916.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917.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918.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919.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20.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921.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922.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923.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924.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925.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926.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927.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928.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929.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30.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931.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932.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933.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934.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935.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936.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937.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938.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939.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40.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941.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942.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943.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944.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945.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946.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947.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948.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949.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50.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951.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952.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953.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954.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955.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956.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957.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958.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959.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60.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961.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962.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963.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964.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965.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966.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967.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968.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969.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70.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971.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972.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973.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974.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975.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976.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977.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978.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979.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80.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981.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982.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983.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984.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985.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986.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987.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88.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89.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90.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91.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92.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93.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94.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95.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96.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97.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98.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999.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slideLayout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pPr/>
              <a:t>‹#›</a:t>
            </a:fld>
            <a:endParaRPr lang="en-US" altLang="en-US"/>
          </a:p>
        </p:txBody>
      </p:sp>
    </p:spTree>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pPr/>
              <a:t>‹#›</a:t>
            </a:fld>
            <a:endParaRPr lang="en-US" altLang="en-US"/>
          </a:p>
        </p:txBody>
      </p:sp>
    </p:spTree>
  </p:cSld>
  <p:clrMapOvr>
    <a:masterClrMapping/>
  </p:clrMapOvr>
  <p:transition xmlns:p14="http://schemas.microsoft.com/office/powerpoint/2010/main"/>
</p:sldLayout>
</file>

<file path=ppt/slideLayouts/slideLayout100.xml><?xml version="1.0" encoding="utf-8"?>
<p:sldLayout xmlns:a="http://schemas.openxmlformats.org/drawingml/2006/main" xmlns:r="http://schemas.openxmlformats.org/officeDocument/2006/relationships" xmlns:p="http://schemas.openxmlformats.org/presentationml/2006/main" preserve="1" userDrawn="1">
  <p:cSld name="1_Title Slide">
    <p:spTree>
      <p:nvGrpSpPr>
        <p:cNvPr id="1" name=""/>
        <p:cNvGrpSpPr/>
        <p:nvPr/>
      </p:nvGrpSpPr>
      <p:grpSpPr>
        <a:xfrm>
          <a:off x="0" y="0"/>
          <a:ext cx="0" cy="0"/>
          <a:chOff x="0" y="0"/>
          <a:chExt cx="0" cy="0"/>
        </a:xfrm>
      </p:grpSpPr>
      <p:sp>
        <p:nvSpPr>
          <p:cNvPr id="3" name="Subtitle 2"/>
          <p:cNvSpPr>
            <a:spLocks noGrp="1"/>
          </p:cNvSpPr>
          <p:nvPr>
            <p:ph type="subTitle" idx="1"/>
          </p:nvPr>
        </p:nvSpPr>
        <p:spPr>
          <a:xfrm>
            <a:off x="457200" y="1197429"/>
            <a:ext cx="8229600" cy="4441371"/>
          </a:xfrm>
          <a:prstGeom prst="rect">
            <a:avLst/>
          </a:prstGeom>
        </p:spPr>
        <p:txBody>
          <a:bodyPr>
            <a:normAutofit/>
          </a:bodyPr>
          <a:lstStyle>
            <a:lvl1pPr marL="0" indent="0" algn="l">
              <a:buNone/>
              <a:defRPr sz="2400">
                <a:solidFill>
                  <a:schemeClr val="accent2"/>
                </a:solidFill>
                <a:latin typeface="Arial"/>
                <a:cs typeface="Aria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dirty="0" smtClean="0"/>
              <a:t>Click to edit Master subtitle style</a:t>
            </a:r>
            <a:endParaRPr lang="en-US" dirty="0"/>
          </a:p>
        </p:txBody>
      </p:sp>
      <p:sp>
        <p:nvSpPr>
          <p:cNvPr id="8" name="Title 1"/>
          <p:cNvSpPr>
            <a:spLocks noGrp="1"/>
          </p:cNvSpPr>
          <p:nvPr>
            <p:ph type="title"/>
          </p:nvPr>
        </p:nvSpPr>
        <p:spPr>
          <a:xfrm>
            <a:off x="457200" y="274638"/>
            <a:ext cx="8229600" cy="532719"/>
          </a:xfrm>
        </p:spPr>
        <p:txBody>
          <a:bodyPr/>
          <a:lstStyle>
            <a:lvl1pPr>
              <a:defRPr>
                <a:latin typeface="Arial"/>
              </a:defRPr>
            </a:lvl1pPr>
          </a:lstStyle>
          <a:p>
            <a:r>
              <a:rPr lang="en-US" dirty="0" smtClean="0"/>
              <a:t>Click to edit Master title style</a:t>
            </a:r>
            <a:endParaRPr lang="en-US" dirty="0"/>
          </a:p>
        </p:txBody>
      </p:sp>
    </p:spTree>
    <p:extLst>
      <p:ext uri="{BB962C8B-B14F-4D97-AF65-F5344CB8AC3E}">
        <p14:creationId xmlns:p14="http://schemas.microsoft.com/office/powerpoint/2010/main" val="3343345180"/>
      </p:ext>
    </p:extLst>
  </p:cSld>
  <p:clrMapOvr>
    <a:masterClrMapping/>
  </p:clrMapOvr>
</p:sldLayout>
</file>

<file path=ppt/slideLayouts/slideLayout100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8"/>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21"/>
            <a:ext cx="7772400" cy="1500187"/>
          </a:xfrm>
        </p:spPr>
        <p:txBody>
          <a:bodyPr anchor="b"/>
          <a:lstStyle>
            <a:lvl1pPr marL="0" indent="0">
              <a:buNone/>
              <a:defRPr sz="2000"/>
            </a:lvl1pPr>
            <a:lvl2pPr marL="457011" indent="0">
              <a:buNone/>
              <a:defRPr sz="1800"/>
            </a:lvl2pPr>
            <a:lvl3pPr marL="914024" indent="0">
              <a:buNone/>
              <a:defRPr sz="1600"/>
            </a:lvl3pPr>
            <a:lvl4pPr marL="1371040" indent="0">
              <a:buNone/>
              <a:defRPr sz="1400"/>
            </a:lvl4pPr>
            <a:lvl5pPr marL="1828052" indent="0">
              <a:buNone/>
              <a:defRPr sz="1400"/>
            </a:lvl5pPr>
            <a:lvl6pPr marL="2285064" indent="0">
              <a:buNone/>
              <a:defRPr sz="1400"/>
            </a:lvl6pPr>
            <a:lvl7pPr marL="2742079" indent="0">
              <a:buNone/>
              <a:defRPr sz="1400"/>
            </a:lvl7pPr>
            <a:lvl8pPr marL="3199088" indent="0">
              <a:buNone/>
              <a:defRPr sz="1400"/>
            </a:lvl8pPr>
            <a:lvl9pPr marL="3656104"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17234862"/>
      </p:ext>
    </p:extLst>
  </p:cSld>
  <p:clrMapOvr>
    <a:masterClrMapping/>
  </p:clrMapOvr>
  <p:transition xmlns:p14="http://schemas.microsoft.com/office/powerpoint/2010/main"/>
</p:sldLayout>
</file>

<file path=ppt/slideLayouts/slideLayout100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903120778"/>
      </p:ext>
    </p:extLst>
  </p:cSld>
  <p:clrMapOvr>
    <a:masterClrMapping/>
  </p:clrMapOvr>
  <p:transition xmlns:p14="http://schemas.microsoft.com/office/powerpoint/2010/main"/>
</p:sldLayout>
</file>

<file path=ppt/slideLayouts/slideLayout100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11" indent="0">
              <a:buNone/>
              <a:defRPr sz="2000" b="1"/>
            </a:lvl2pPr>
            <a:lvl3pPr marL="914024" indent="0">
              <a:buNone/>
              <a:defRPr sz="1800" b="1"/>
            </a:lvl3pPr>
            <a:lvl4pPr marL="1371040" indent="0">
              <a:buNone/>
              <a:defRPr sz="1600" b="1"/>
            </a:lvl4pPr>
            <a:lvl5pPr marL="1828052" indent="0">
              <a:buNone/>
              <a:defRPr sz="1600" b="1"/>
            </a:lvl5pPr>
            <a:lvl6pPr marL="2285064" indent="0">
              <a:buNone/>
              <a:defRPr sz="1600" b="1"/>
            </a:lvl6pPr>
            <a:lvl7pPr marL="2742079" indent="0">
              <a:buNone/>
              <a:defRPr sz="1600" b="1"/>
            </a:lvl7pPr>
            <a:lvl8pPr marL="3199088" indent="0">
              <a:buNone/>
              <a:defRPr sz="1600" b="1"/>
            </a:lvl8pPr>
            <a:lvl9pPr marL="3656104"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011" indent="0">
              <a:buNone/>
              <a:defRPr sz="2000" b="1"/>
            </a:lvl2pPr>
            <a:lvl3pPr marL="914024" indent="0">
              <a:buNone/>
              <a:defRPr sz="1800" b="1"/>
            </a:lvl3pPr>
            <a:lvl4pPr marL="1371040" indent="0">
              <a:buNone/>
              <a:defRPr sz="1600" b="1"/>
            </a:lvl4pPr>
            <a:lvl5pPr marL="1828052" indent="0">
              <a:buNone/>
              <a:defRPr sz="1600" b="1"/>
            </a:lvl5pPr>
            <a:lvl6pPr marL="2285064" indent="0">
              <a:buNone/>
              <a:defRPr sz="1600" b="1"/>
            </a:lvl6pPr>
            <a:lvl7pPr marL="2742079" indent="0">
              <a:buNone/>
              <a:defRPr sz="1600" b="1"/>
            </a:lvl7pPr>
            <a:lvl8pPr marL="3199088" indent="0">
              <a:buNone/>
              <a:defRPr sz="1600" b="1"/>
            </a:lvl8pPr>
            <a:lvl9pPr marL="3656104"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07624576"/>
      </p:ext>
    </p:extLst>
  </p:cSld>
  <p:clrMapOvr>
    <a:masterClrMapping/>
  </p:clrMapOvr>
  <p:transition xmlns:p14="http://schemas.microsoft.com/office/powerpoint/2010/main"/>
</p:sldLayout>
</file>

<file path=ppt/slideLayouts/slideLayout100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88977436"/>
      </p:ext>
    </p:extLst>
  </p:cSld>
  <p:clrMapOvr>
    <a:masterClrMapping/>
  </p:clrMapOvr>
  <p:transition xmlns:p14="http://schemas.microsoft.com/office/powerpoint/2010/main"/>
</p:sldLayout>
</file>

<file path=ppt/slideLayouts/slideLayout100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179739623"/>
      </p:ext>
    </p:extLst>
  </p:cSld>
  <p:clrMapOvr>
    <a:masterClrMapping/>
  </p:clrMapOvr>
  <p:transition xmlns:p14="http://schemas.microsoft.com/office/powerpoint/2010/main"/>
</p:sldLayout>
</file>

<file path=ppt/slideLayouts/slideLayout100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8"/>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7011" indent="0">
              <a:buNone/>
              <a:defRPr sz="1200"/>
            </a:lvl2pPr>
            <a:lvl3pPr marL="914024" indent="0">
              <a:buNone/>
              <a:defRPr sz="1000"/>
            </a:lvl3pPr>
            <a:lvl4pPr marL="1371040" indent="0">
              <a:buNone/>
              <a:defRPr sz="900"/>
            </a:lvl4pPr>
            <a:lvl5pPr marL="1828052" indent="0">
              <a:buNone/>
              <a:defRPr sz="900"/>
            </a:lvl5pPr>
            <a:lvl6pPr marL="2285064" indent="0">
              <a:buNone/>
              <a:defRPr sz="900"/>
            </a:lvl6pPr>
            <a:lvl7pPr marL="2742079" indent="0">
              <a:buNone/>
              <a:defRPr sz="900"/>
            </a:lvl7pPr>
            <a:lvl8pPr marL="3199088" indent="0">
              <a:buNone/>
              <a:defRPr sz="900"/>
            </a:lvl8pPr>
            <a:lvl9pPr marL="3656104"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650802086"/>
      </p:ext>
    </p:extLst>
  </p:cSld>
  <p:clrMapOvr>
    <a:masterClrMapping/>
  </p:clrMapOvr>
  <p:transition xmlns:p14="http://schemas.microsoft.com/office/powerpoint/2010/main"/>
</p:sldLayout>
</file>

<file path=ppt/slideLayouts/slideLayout100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011" indent="0">
              <a:buNone/>
              <a:defRPr sz="2800"/>
            </a:lvl2pPr>
            <a:lvl3pPr marL="914024" indent="0">
              <a:buNone/>
              <a:defRPr sz="2400"/>
            </a:lvl3pPr>
            <a:lvl4pPr marL="1371040" indent="0">
              <a:buNone/>
              <a:defRPr sz="2000"/>
            </a:lvl4pPr>
            <a:lvl5pPr marL="1828052" indent="0">
              <a:buNone/>
              <a:defRPr sz="2000"/>
            </a:lvl5pPr>
            <a:lvl6pPr marL="2285064" indent="0">
              <a:buNone/>
              <a:defRPr sz="2000"/>
            </a:lvl6pPr>
            <a:lvl7pPr marL="2742079" indent="0">
              <a:buNone/>
              <a:defRPr sz="2000"/>
            </a:lvl7pPr>
            <a:lvl8pPr marL="3199088" indent="0">
              <a:buNone/>
              <a:defRPr sz="2000"/>
            </a:lvl8pPr>
            <a:lvl9pPr marL="3656104"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11" indent="0">
              <a:buNone/>
              <a:defRPr sz="1200"/>
            </a:lvl2pPr>
            <a:lvl3pPr marL="914024" indent="0">
              <a:buNone/>
              <a:defRPr sz="1000"/>
            </a:lvl3pPr>
            <a:lvl4pPr marL="1371040" indent="0">
              <a:buNone/>
              <a:defRPr sz="900"/>
            </a:lvl4pPr>
            <a:lvl5pPr marL="1828052" indent="0">
              <a:buNone/>
              <a:defRPr sz="900"/>
            </a:lvl5pPr>
            <a:lvl6pPr marL="2285064" indent="0">
              <a:buNone/>
              <a:defRPr sz="900"/>
            </a:lvl6pPr>
            <a:lvl7pPr marL="2742079" indent="0">
              <a:buNone/>
              <a:defRPr sz="900"/>
            </a:lvl7pPr>
            <a:lvl8pPr marL="3199088" indent="0">
              <a:buNone/>
              <a:defRPr sz="900"/>
            </a:lvl8pPr>
            <a:lvl9pPr marL="3656104"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97001118"/>
      </p:ext>
    </p:extLst>
  </p:cSld>
  <p:clrMapOvr>
    <a:masterClrMapping/>
  </p:clrMapOvr>
  <p:transition xmlns:p14="http://schemas.microsoft.com/office/powerpoint/2010/main"/>
</p:sldLayout>
</file>

<file path=ppt/slideLayouts/slideLayout100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923235911"/>
      </p:ext>
    </p:extLst>
  </p:cSld>
  <p:clrMapOvr>
    <a:masterClrMapping/>
  </p:clrMapOvr>
  <p:transition xmlns:p14="http://schemas.microsoft.com/office/powerpoint/2010/main"/>
</p:sldLayout>
</file>

<file path=ppt/slideLayouts/slideLayout100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1"/>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1"/>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62948123"/>
      </p:ext>
    </p:extLst>
  </p:cSld>
  <p:clrMapOvr>
    <a:masterClrMapping/>
  </p:clrMapOvr>
  <p:transition xmlns:p14="http://schemas.microsoft.com/office/powerpoint/2010/main"/>
</p:sldLayout>
</file>

<file path=ppt/slideLayouts/slideLayout1009.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lIns="91416" tIns="45709" rIns="91416" bIns="45709"/>
          <a:lstStyle/>
          <a:p>
            <a:pPr defTabSz="914165"/>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1"/>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1"/>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16" tIns="45709" rIns="91416" bIns="45709" numCol="1" anchor="b" anchorCtr="0" compatLnSpc="1">
            <a:prstTxWarp prst="textNoShape">
              <a:avLst/>
            </a:prstTxWarp>
          </a:bodyPr>
          <a:lstStyle>
            <a:lvl1pPr>
              <a:defRPr sz="1200">
                <a:latin typeface="Garamond" pitchFamily="18" charset="0"/>
              </a:defRPr>
            </a:lvl1pPr>
          </a:lstStyle>
          <a:p>
            <a:pPr defTabSz="914165"/>
            <a:endParaRPr lang="en-US" altLang="en-US">
              <a:solidFill>
                <a:srgbClr val="000000"/>
              </a:solidFill>
            </a:endParaRPr>
          </a:p>
        </p:txBody>
      </p:sp>
      <p:sp>
        <p:nvSpPr>
          <p:cNvPr id="8" name="Rectangle 5"/>
          <p:cNvSpPr>
            <a:spLocks noGrp="1" noChangeArrowheads="1"/>
          </p:cNvSpPr>
          <p:nvPr>
            <p:ph type="ftr" sz="quarter" idx="11"/>
          </p:nvPr>
        </p:nvSpPr>
        <p:spPr>
          <a:xfrm>
            <a:off x="3124201"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79193878"/>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01.xml><?xml version="1.0" encoding="utf-8"?>
<p:sldLayout xmlns:a="http://schemas.openxmlformats.org/drawingml/2006/main" xmlns:r="http://schemas.openxmlformats.org/officeDocument/2006/relationships" xmlns:p="http://schemas.openxmlformats.org/presentationml/2006/main" preserve="1" userDrawn="1">
  <p:cSld name="4_Picture with Caption">
    <p:spTree>
      <p:nvGrpSpPr>
        <p:cNvPr id="1" name=""/>
        <p:cNvGrpSpPr/>
        <p:nvPr/>
      </p:nvGrpSpPr>
      <p:grpSpPr>
        <a:xfrm>
          <a:off x="0" y="0"/>
          <a:ext cx="0" cy="0"/>
          <a:chOff x="0" y="0"/>
          <a:chExt cx="0" cy="0"/>
        </a:xfrm>
      </p:grpSpPr>
      <p:sp>
        <p:nvSpPr>
          <p:cNvPr id="3" name="Picture Placeholder 2"/>
          <p:cNvSpPr>
            <a:spLocks noGrp="1"/>
          </p:cNvSpPr>
          <p:nvPr>
            <p:ph type="pic" idx="1"/>
          </p:nvPr>
        </p:nvSpPr>
        <p:spPr>
          <a:xfrm>
            <a:off x="1792288" y="1137557"/>
            <a:ext cx="5486400" cy="4114800"/>
          </a:xfrm>
          <a:prstGeom prst="rect">
            <a:avLst/>
          </a:prstGeom>
        </p:spPr>
        <p:txBody>
          <a:bodyPr/>
          <a:lstStyle>
            <a:lvl1pPr marL="0" indent="0">
              <a:buNone/>
              <a:defRPr sz="3200">
                <a:latin typeface="Arial"/>
                <a:cs typeface="Arial"/>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dirty="0"/>
          </a:p>
        </p:txBody>
      </p:sp>
      <p:sp>
        <p:nvSpPr>
          <p:cNvPr id="4" name="Text Placeholder 3"/>
          <p:cNvSpPr>
            <a:spLocks noGrp="1"/>
          </p:cNvSpPr>
          <p:nvPr>
            <p:ph type="body" sz="half" idx="2"/>
          </p:nvPr>
        </p:nvSpPr>
        <p:spPr>
          <a:xfrm>
            <a:off x="1792288" y="5252357"/>
            <a:ext cx="5486400" cy="804862"/>
          </a:xfrm>
          <a:prstGeom prst="rect">
            <a:avLst/>
          </a:prstGeom>
        </p:spPr>
        <p:txBody>
          <a:bodyPr/>
          <a:lstStyle>
            <a:lvl1pPr marL="0" indent="0">
              <a:buNone/>
              <a:defRPr sz="1400">
                <a:latin typeface="Arial"/>
                <a:cs typeface="Aria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smtClean="0"/>
              <a:t>Click to edit Master text styles</a:t>
            </a:r>
          </a:p>
        </p:txBody>
      </p:sp>
      <p:sp>
        <p:nvSpPr>
          <p:cNvPr id="8" name="Title 1"/>
          <p:cNvSpPr>
            <a:spLocks noGrp="1"/>
          </p:cNvSpPr>
          <p:nvPr>
            <p:ph type="title"/>
          </p:nvPr>
        </p:nvSpPr>
        <p:spPr>
          <a:xfrm>
            <a:off x="457200" y="274638"/>
            <a:ext cx="8229600" cy="532719"/>
          </a:xfrm>
        </p:spPr>
        <p:txBody>
          <a:bodyPr/>
          <a:lstStyle>
            <a:lvl1pPr>
              <a:defRPr>
                <a:latin typeface="Arial"/>
              </a:defRPr>
            </a:lvl1pPr>
          </a:lstStyle>
          <a:p>
            <a:r>
              <a:rPr lang="en-US" dirty="0" smtClean="0"/>
              <a:t>Click to edit Master title style</a:t>
            </a:r>
            <a:endParaRPr lang="en-US" dirty="0"/>
          </a:p>
        </p:txBody>
      </p:sp>
    </p:spTree>
    <p:extLst>
      <p:ext uri="{BB962C8B-B14F-4D97-AF65-F5344CB8AC3E}">
        <p14:creationId xmlns:p14="http://schemas.microsoft.com/office/powerpoint/2010/main" val="1733082049"/>
      </p:ext>
    </p:extLst>
  </p:cSld>
  <p:clrMapOvr>
    <a:masterClrMapping/>
  </p:clrMapOvr>
</p:sldLayout>
</file>

<file path=ppt/slideLayouts/slideLayout101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131185237"/>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01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5"/>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8"/>
            <a:ext cx="7772400" cy="1500187"/>
          </a:xfrm>
        </p:spPr>
        <p:txBody>
          <a:bodyPr anchor="b"/>
          <a:lstStyle>
            <a:lvl1pPr marL="0" indent="0">
              <a:buNone/>
              <a:defRPr sz="2000"/>
            </a:lvl1pPr>
            <a:lvl2pPr marL="457082" indent="0">
              <a:buNone/>
              <a:defRPr sz="1800"/>
            </a:lvl2pPr>
            <a:lvl3pPr marL="914165" indent="0">
              <a:buNone/>
              <a:defRPr sz="1600"/>
            </a:lvl3pPr>
            <a:lvl4pPr marL="1371250" indent="0">
              <a:buNone/>
              <a:defRPr sz="1400"/>
            </a:lvl4pPr>
            <a:lvl5pPr marL="1828332" indent="0">
              <a:buNone/>
              <a:defRPr sz="1400"/>
            </a:lvl5pPr>
            <a:lvl6pPr marL="2285415" indent="0">
              <a:buNone/>
              <a:defRPr sz="1400"/>
            </a:lvl6pPr>
            <a:lvl7pPr marL="2742500" indent="0">
              <a:buNone/>
              <a:defRPr sz="1400"/>
            </a:lvl7pPr>
            <a:lvl8pPr marL="3199580" indent="0">
              <a:buNone/>
              <a:defRPr sz="1400"/>
            </a:lvl8pPr>
            <a:lvl9pPr marL="3656665"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143883693"/>
      </p:ext>
    </p:extLst>
  </p:cSld>
  <p:clrMapOvr>
    <a:masterClrMapping/>
  </p:clrMapOvr>
  <p:transition xmlns:p14="http://schemas.microsoft.com/office/powerpoint/2010/main"/>
</p:sldLayout>
</file>

<file path=ppt/slideLayouts/slideLayout101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769650700"/>
      </p:ext>
    </p:extLst>
  </p:cSld>
  <p:clrMapOvr>
    <a:masterClrMapping/>
  </p:clrMapOvr>
  <p:transition xmlns:p14="http://schemas.microsoft.com/office/powerpoint/2010/main"/>
</p:sldLayout>
</file>

<file path=ppt/slideLayouts/slideLayout101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640384331"/>
      </p:ext>
    </p:extLst>
  </p:cSld>
  <p:clrMapOvr>
    <a:masterClrMapping/>
  </p:clrMapOvr>
  <p:transition xmlns:p14="http://schemas.microsoft.com/office/powerpoint/2010/main"/>
</p:sldLayout>
</file>

<file path=ppt/slideLayouts/slideLayout101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733802"/>
      </p:ext>
    </p:extLst>
  </p:cSld>
  <p:clrMapOvr>
    <a:masterClrMapping/>
  </p:clrMapOvr>
  <p:transition xmlns:p14="http://schemas.microsoft.com/office/powerpoint/2010/main"/>
</p:sldLayout>
</file>

<file path=ppt/slideLayouts/slideLayout101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09577748"/>
      </p:ext>
    </p:extLst>
  </p:cSld>
  <p:clrMapOvr>
    <a:masterClrMapping/>
  </p:clrMapOvr>
  <p:transition xmlns:p14="http://schemas.microsoft.com/office/powerpoint/2010/main"/>
</p:sldLayout>
</file>

<file path=ppt/slideLayouts/slideLayout101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5"/>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14759025"/>
      </p:ext>
    </p:extLst>
  </p:cSld>
  <p:clrMapOvr>
    <a:masterClrMapping/>
  </p:clrMapOvr>
  <p:transition xmlns:p14="http://schemas.microsoft.com/office/powerpoint/2010/main"/>
</p:sldLayout>
</file>

<file path=ppt/slideLayouts/slideLayout101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082" indent="0">
              <a:buNone/>
              <a:defRPr sz="2800"/>
            </a:lvl2pPr>
            <a:lvl3pPr marL="914165" indent="0">
              <a:buNone/>
              <a:defRPr sz="2400"/>
            </a:lvl3pPr>
            <a:lvl4pPr marL="1371250" indent="0">
              <a:buNone/>
              <a:defRPr sz="2000"/>
            </a:lvl4pPr>
            <a:lvl5pPr marL="1828332" indent="0">
              <a:buNone/>
              <a:defRPr sz="2000"/>
            </a:lvl5pPr>
            <a:lvl6pPr marL="2285415" indent="0">
              <a:buNone/>
              <a:defRPr sz="2000"/>
            </a:lvl6pPr>
            <a:lvl7pPr marL="2742500" indent="0">
              <a:buNone/>
              <a:defRPr sz="2000"/>
            </a:lvl7pPr>
            <a:lvl8pPr marL="3199580" indent="0">
              <a:buNone/>
              <a:defRPr sz="2000"/>
            </a:lvl8pPr>
            <a:lvl9pPr marL="3656665"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8220365"/>
      </p:ext>
    </p:extLst>
  </p:cSld>
  <p:clrMapOvr>
    <a:masterClrMapping/>
  </p:clrMapOvr>
  <p:transition xmlns:p14="http://schemas.microsoft.com/office/powerpoint/2010/main"/>
</p:sldLayout>
</file>

<file path=ppt/slideLayouts/slideLayout101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37159023"/>
      </p:ext>
    </p:extLst>
  </p:cSld>
  <p:clrMapOvr>
    <a:masterClrMapping/>
  </p:clrMapOvr>
  <p:transition xmlns:p14="http://schemas.microsoft.com/office/powerpoint/2010/main"/>
</p:sldLayout>
</file>

<file path=ppt/slideLayouts/slideLayout101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1"/>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1"/>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929583518"/>
      </p:ext>
    </p:extLst>
  </p:cSld>
  <p:clrMapOvr>
    <a:masterClrMapping/>
  </p:clrMapOvr>
  <p:transition xmlns:p14="http://schemas.microsoft.com/office/powerpoint/2010/main"/>
</p:sldLayout>
</file>

<file path=ppt/slideLayouts/slideLayout102.xml><?xml version="1.0" encoding="utf-8"?>
<p:sldLayout xmlns:a="http://schemas.openxmlformats.org/drawingml/2006/main" xmlns:r="http://schemas.openxmlformats.org/officeDocument/2006/relationships" xmlns:p="http://schemas.openxmlformats.org/presentationml/2006/main" preserve="1" userDrawn="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atin typeface="Arial"/>
              </a:defRPr>
            </a:lvl1pPr>
          </a:lstStyle>
          <a:p>
            <a:r>
              <a:rPr lang="en-US" dirty="0" smtClean="0"/>
              <a:t>Click to edit Master title style</a:t>
            </a:r>
            <a:endParaRPr lang="en-US" dirty="0"/>
          </a:p>
        </p:txBody>
      </p:sp>
      <p:sp>
        <p:nvSpPr>
          <p:cNvPr id="7" name="Picture Placeholder 2"/>
          <p:cNvSpPr>
            <a:spLocks noGrp="1"/>
          </p:cNvSpPr>
          <p:nvPr>
            <p:ph type="pic" idx="1"/>
          </p:nvPr>
        </p:nvSpPr>
        <p:spPr>
          <a:xfrm>
            <a:off x="3316288" y="1070426"/>
            <a:ext cx="5486400" cy="4114800"/>
          </a:xfrm>
          <a:prstGeom prst="rect">
            <a:avLst/>
          </a:prstGeo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8" name="Text Placeholder 3"/>
          <p:cNvSpPr>
            <a:spLocks noGrp="1"/>
          </p:cNvSpPr>
          <p:nvPr>
            <p:ph type="body" sz="half" idx="2"/>
          </p:nvPr>
        </p:nvSpPr>
        <p:spPr>
          <a:xfrm>
            <a:off x="3316288" y="5185226"/>
            <a:ext cx="5486400" cy="804862"/>
          </a:xfrm>
          <a:prstGeom prst="rect">
            <a:avLst/>
          </a:prstGeo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9" name="Text Placeholder 3"/>
          <p:cNvSpPr>
            <a:spLocks noGrp="1"/>
          </p:cNvSpPr>
          <p:nvPr>
            <p:ph type="body" sz="half" idx="10"/>
          </p:nvPr>
        </p:nvSpPr>
        <p:spPr>
          <a:xfrm>
            <a:off x="457201" y="1070426"/>
            <a:ext cx="2859088" cy="4919662"/>
          </a:xfrm>
          <a:prstGeom prst="rect">
            <a:avLst/>
          </a:prstGeo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Tree>
    <p:extLst>
      <p:ext uri="{BB962C8B-B14F-4D97-AF65-F5344CB8AC3E}">
        <p14:creationId xmlns:p14="http://schemas.microsoft.com/office/powerpoint/2010/main" val="3008640885"/>
      </p:ext>
    </p:extLst>
  </p:cSld>
  <p:clrMapOvr>
    <a:masterClrMapping/>
  </p:clrMapOvr>
</p:sldLayout>
</file>

<file path=ppt/slideLayouts/slideLayout1020.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778698956"/>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02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17396020"/>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02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7228204"/>
      </p:ext>
    </p:extLst>
  </p:cSld>
  <p:clrMapOvr>
    <a:masterClrMapping/>
  </p:clrMapOvr>
  <p:transition xmlns:p14="http://schemas.microsoft.com/office/powerpoint/2010/main"/>
</p:sldLayout>
</file>

<file path=ppt/slideLayouts/slideLayout102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128326998"/>
      </p:ext>
    </p:extLst>
  </p:cSld>
  <p:clrMapOvr>
    <a:masterClrMapping/>
  </p:clrMapOvr>
  <p:transition xmlns:p14="http://schemas.microsoft.com/office/powerpoint/2010/main"/>
</p:sldLayout>
</file>

<file path=ppt/slideLayouts/slideLayout102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080986572"/>
      </p:ext>
    </p:extLst>
  </p:cSld>
  <p:clrMapOvr>
    <a:masterClrMapping/>
  </p:clrMapOvr>
  <p:transition xmlns:p14="http://schemas.microsoft.com/office/powerpoint/2010/main"/>
</p:sldLayout>
</file>

<file path=ppt/slideLayouts/slideLayout102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7304036"/>
      </p:ext>
    </p:extLst>
  </p:cSld>
  <p:clrMapOvr>
    <a:masterClrMapping/>
  </p:clrMapOvr>
  <p:transition xmlns:p14="http://schemas.microsoft.com/office/powerpoint/2010/main"/>
</p:sldLayout>
</file>

<file path=ppt/slideLayouts/slideLayout102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52696453"/>
      </p:ext>
    </p:extLst>
  </p:cSld>
  <p:clrMapOvr>
    <a:masterClrMapping/>
  </p:clrMapOvr>
  <p:transition xmlns:p14="http://schemas.microsoft.com/office/powerpoint/2010/main"/>
</p:sldLayout>
</file>

<file path=ppt/slideLayouts/slideLayout102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0484777"/>
      </p:ext>
    </p:extLst>
  </p:cSld>
  <p:clrMapOvr>
    <a:masterClrMapping/>
  </p:clrMapOvr>
  <p:transition xmlns:p14="http://schemas.microsoft.com/office/powerpoint/2010/main"/>
</p:sldLayout>
</file>

<file path=ppt/slideLayouts/slideLayout102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6912425"/>
      </p:ext>
    </p:extLst>
  </p:cSld>
  <p:clrMapOvr>
    <a:masterClrMapping/>
  </p:clrMapOvr>
  <p:transition xmlns:p14="http://schemas.microsoft.com/office/powerpoint/2010/main"/>
</p:sldLayout>
</file>

<file path=ppt/slideLayouts/slideLayout102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79761668"/>
      </p:ext>
    </p:extLst>
  </p:cSld>
  <p:clrMapOvr>
    <a:masterClrMapping/>
  </p:clrMapOvr>
  <p:transition xmlns:p14="http://schemas.microsoft.com/office/powerpoint/2010/main"/>
</p:sldLayout>
</file>

<file path=ppt/slideLayouts/slideLayout103.xml><?xml version="1.0" encoding="utf-8"?>
<p:sldLayout xmlns:a="http://schemas.openxmlformats.org/drawingml/2006/main" xmlns:r="http://schemas.openxmlformats.org/officeDocument/2006/relationships" xmlns:p="http://schemas.openxmlformats.org/presentationml/2006/main" preserve="1" userDrawn="1">
  <p:cSld name="Vertical Title and Text">
    <p:spTree>
      <p:nvGrpSpPr>
        <p:cNvPr id="1" name=""/>
        <p:cNvGrpSpPr/>
        <p:nvPr/>
      </p:nvGrpSpPr>
      <p:grpSpPr>
        <a:xfrm>
          <a:off x="0" y="0"/>
          <a:ext cx="0" cy="0"/>
          <a:chOff x="0" y="0"/>
          <a:chExt cx="0" cy="0"/>
        </a:xfrm>
      </p:grpSpPr>
      <p:sp>
        <p:nvSpPr>
          <p:cNvPr id="7" name="Rectangle 6"/>
          <p:cNvSpPr/>
          <p:nvPr userDrawn="1"/>
        </p:nvSpPr>
        <p:spPr>
          <a:xfrm>
            <a:off x="3184071" y="145143"/>
            <a:ext cx="5959929" cy="771071"/>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dirty="0">
              <a:solidFill>
                <a:srgbClr val="FFFFFF"/>
              </a:solidFill>
              <a:latin typeface="Arial"/>
            </a:endParaRPr>
          </a:p>
        </p:txBody>
      </p:sp>
    </p:spTree>
    <p:extLst>
      <p:ext uri="{BB962C8B-B14F-4D97-AF65-F5344CB8AC3E}">
        <p14:creationId xmlns:p14="http://schemas.microsoft.com/office/powerpoint/2010/main" val="3558354292"/>
      </p:ext>
    </p:extLst>
  </p:cSld>
  <p:clrMapOvr>
    <a:masterClrMapping/>
  </p:clrMapOvr>
</p:sldLayout>
</file>

<file path=ppt/slideLayouts/slideLayout103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35476183"/>
      </p:ext>
    </p:extLst>
  </p:cSld>
  <p:clrMapOvr>
    <a:masterClrMapping/>
  </p:clrMapOvr>
  <p:transition xmlns:p14="http://schemas.microsoft.com/office/powerpoint/2010/main"/>
</p:sldLayout>
</file>

<file path=ppt/slideLayouts/slideLayout103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45571827"/>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03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48104186"/>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03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52947795"/>
      </p:ext>
    </p:extLst>
  </p:cSld>
  <p:clrMapOvr>
    <a:masterClrMapping/>
  </p:clrMapOvr>
  <p:transition xmlns:p14="http://schemas.microsoft.com/office/powerpoint/2010/main"/>
</p:sldLayout>
</file>

<file path=ppt/slideLayouts/slideLayout103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137374345"/>
      </p:ext>
    </p:extLst>
  </p:cSld>
  <p:clrMapOvr>
    <a:masterClrMapping/>
  </p:clrMapOvr>
  <p:transition xmlns:p14="http://schemas.microsoft.com/office/powerpoint/2010/main"/>
</p:sldLayout>
</file>

<file path=ppt/slideLayouts/slideLayout103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647983947"/>
      </p:ext>
    </p:extLst>
  </p:cSld>
  <p:clrMapOvr>
    <a:masterClrMapping/>
  </p:clrMapOvr>
  <p:transition xmlns:p14="http://schemas.microsoft.com/office/powerpoint/2010/main"/>
</p:sldLayout>
</file>

<file path=ppt/slideLayouts/slideLayout103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46030618"/>
      </p:ext>
    </p:extLst>
  </p:cSld>
  <p:clrMapOvr>
    <a:masterClrMapping/>
  </p:clrMapOvr>
  <p:transition xmlns:p14="http://schemas.microsoft.com/office/powerpoint/2010/main"/>
</p:sldLayout>
</file>

<file path=ppt/slideLayouts/slideLayout103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43785318"/>
      </p:ext>
    </p:extLst>
  </p:cSld>
  <p:clrMapOvr>
    <a:masterClrMapping/>
  </p:clrMapOvr>
  <p:transition xmlns:p14="http://schemas.microsoft.com/office/powerpoint/2010/main"/>
</p:sldLayout>
</file>

<file path=ppt/slideLayouts/slideLayout103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62894100"/>
      </p:ext>
    </p:extLst>
  </p:cSld>
  <p:clrMapOvr>
    <a:masterClrMapping/>
  </p:clrMapOvr>
  <p:transition xmlns:p14="http://schemas.microsoft.com/office/powerpoint/2010/main"/>
</p:sldLayout>
</file>

<file path=ppt/slideLayouts/slideLayout103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5781749"/>
      </p:ext>
    </p:extLst>
  </p:cSld>
  <p:clrMapOvr>
    <a:masterClrMapping/>
  </p:clrMapOvr>
  <p:transition xmlns:p14="http://schemas.microsoft.com/office/powerpoint/2010/main"/>
</p:sldLayout>
</file>

<file path=ppt/slideLayouts/slideLayout10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70567973"/>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04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60994098"/>
      </p:ext>
    </p:extLst>
  </p:cSld>
  <p:clrMapOvr>
    <a:masterClrMapping/>
  </p:clrMapOvr>
  <p:transition xmlns:p14="http://schemas.microsoft.com/office/powerpoint/2010/main"/>
</p:sldLayout>
</file>

<file path=ppt/slideLayouts/slideLayout104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51274533"/>
      </p:ext>
    </p:extLst>
  </p:cSld>
  <p:clrMapOvr>
    <a:masterClrMapping/>
  </p:clrMapOvr>
  <p:transition xmlns:p14="http://schemas.microsoft.com/office/powerpoint/2010/main"/>
</p:sldLayout>
</file>

<file path=ppt/slideLayouts/slideLayout104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58098649"/>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04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95602337"/>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04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02647289"/>
      </p:ext>
    </p:extLst>
  </p:cSld>
  <p:clrMapOvr>
    <a:masterClrMapping/>
  </p:clrMapOvr>
  <p:transition xmlns:p14="http://schemas.microsoft.com/office/powerpoint/2010/main"/>
</p:sldLayout>
</file>

<file path=ppt/slideLayouts/slideLayout104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15490980"/>
      </p:ext>
    </p:extLst>
  </p:cSld>
  <p:clrMapOvr>
    <a:masterClrMapping/>
  </p:clrMapOvr>
  <p:transition xmlns:p14="http://schemas.microsoft.com/office/powerpoint/2010/main"/>
</p:sldLayout>
</file>

<file path=ppt/slideLayouts/slideLayout104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79287775"/>
      </p:ext>
    </p:extLst>
  </p:cSld>
  <p:clrMapOvr>
    <a:masterClrMapping/>
  </p:clrMapOvr>
  <p:transition xmlns:p14="http://schemas.microsoft.com/office/powerpoint/2010/main"/>
</p:sldLayout>
</file>

<file path=ppt/slideLayouts/slideLayout104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80593630"/>
      </p:ext>
    </p:extLst>
  </p:cSld>
  <p:clrMapOvr>
    <a:masterClrMapping/>
  </p:clrMapOvr>
  <p:transition xmlns:p14="http://schemas.microsoft.com/office/powerpoint/2010/main"/>
</p:sldLayout>
</file>

<file path=ppt/slideLayouts/slideLayout104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49793654"/>
      </p:ext>
    </p:extLst>
  </p:cSld>
  <p:clrMapOvr>
    <a:masterClrMapping/>
  </p:clrMapOvr>
  <p:transition xmlns:p14="http://schemas.microsoft.com/office/powerpoint/2010/main"/>
</p:sldLayout>
</file>

<file path=ppt/slideLayouts/slideLayout104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10093820"/>
      </p:ext>
    </p:extLst>
  </p:cSld>
  <p:clrMapOvr>
    <a:masterClrMapping/>
  </p:clrMapOvr>
  <p:transition xmlns:p14="http://schemas.microsoft.com/office/powerpoint/2010/main"/>
</p:sldLayout>
</file>

<file path=ppt/slideLayouts/slideLayout10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46354353"/>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05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11016871"/>
      </p:ext>
    </p:extLst>
  </p:cSld>
  <p:clrMapOvr>
    <a:masterClrMapping/>
  </p:clrMapOvr>
  <p:transition xmlns:p14="http://schemas.microsoft.com/office/powerpoint/2010/main"/>
</p:sldLayout>
</file>

<file path=ppt/slideLayouts/slideLayout105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6746704"/>
      </p:ext>
    </p:extLst>
  </p:cSld>
  <p:clrMapOvr>
    <a:masterClrMapping/>
  </p:clrMapOvr>
  <p:transition xmlns:p14="http://schemas.microsoft.com/office/powerpoint/2010/main"/>
</p:sldLayout>
</file>

<file path=ppt/slideLayouts/slideLayout105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44510773"/>
      </p:ext>
    </p:extLst>
  </p:cSld>
  <p:clrMapOvr>
    <a:masterClrMapping/>
  </p:clrMapOvr>
  <p:transition xmlns:p14="http://schemas.microsoft.com/office/powerpoint/2010/main"/>
</p:sldLayout>
</file>

<file path=ppt/slideLayouts/slideLayout105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7"/>
          <p:cNvSpPr>
            <a:spLocks noChangeArrowheads="1"/>
          </p:cNvSpPr>
          <p:nvPr/>
        </p:nvSpPr>
        <p:spPr bwMode="auto">
          <a:xfrm>
            <a:off x="457200" y="1123950"/>
            <a:ext cx="8229600" cy="914400"/>
          </a:xfrm>
          <a:custGeom>
            <a:avLst/>
            <a:gdLst>
              <a:gd name="T0" fmla="*/ 0 w 1000"/>
              <a:gd name="T1" fmla="*/ 836127360 h 1000"/>
              <a:gd name="T2" fmla="*/ 0 w 1000"/>
              <a:gd name="T3" fmla="*/ 0 h 1000"/>
              <a:gd name="T4" fmla="*/ 2147483647 w 1000"/>
              <a:gd name="T5" fmla="*/ 0 h 1000"/>
              <a:gd name="T6" fmla="*/ 0 60000 65536"/>
              <a:gd name="T7" fmla="*/ 0 60000 65536"/>
              <a:gd name="T8" fmla="*/ 0 60000 65536"/>
            </a:gdLst>
            <a:ahLst/>
            <a:cxnLst>
              <a:cxn ang="T6">
                <a:pos x="T0" y="T1"/>
              </a:cxn>
              <a:cxn ang="T7">
                <a:pos x="T2" y="T3"/>
              </a:cxn>
              <a:cxn ang="T8">
                <a:pos x="T4" y="T5"/>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solidFill>
                  <a:srgbClr val="000000"/>
                </a:solidFill>
                <a:latin typeface="Garamond" pitchFamily="-106" charset="0"/>
                <a:ea typeface="Arial" pitchFamily="-106" charset="0"/>
                <a:cs typeface="Arial" pitchFamily="-106" charset="0"/>
              </a:defRPr>
            </a:lvl1pPr>
          </a:lstStyle>
          <a:p>
            <a:pPr fontAlgn="base">
              <a:spcBef>
                <a:spcPct val="0"/>
              </a:spcBef>
              <a:spcAft>
                <a:spcPct val="0"/>
              </a:spcAft>
              <a:defRPr/>
            </a:pPr>
            <a:r>
              <a:rPr lang="en-US"/>
              <a:t>Efficient Runahead Execution</a:t>
            </a: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pPr>
              <a:defRPr/>
            </a:pPr>
            <a:endParaRPr lang="en-US" altLang="en-US"/>
          </a:p>
        </p:txBody>
      </p:sp>
      <p:sp>
        <p:nvSpPr>
          <p:cNvPr id="9" name="Rectangle 6"/>
          <p:cNvSpPr>
            <a:spLocks noGrp="1" noChangeArrowheads="1"/>
          </p:cNvSpPr>
          <p:nvPr>
            <p:ph type="sldNum" sz="quarter" idx="12"/>
          </p:nvPr>
        </p:nvSpPr>
        <p:spPr/>
        <p:txBody>
          <a:bodyPr/>
          <a:lstStyle>
            <a:lvl1pPr>
              <a:defRPr sz="1200">
                <a:cs typeface="ＭＳ Ｐゴシック" charset="0"/>
              </a:defRPr>
            </a:lvl1pPr>
          </a:lstStyle>
          <a:p>
            <a:pPr>
              <a:defRPr/>
            </a:pPr>
            <a:fld id="{2B0615E8-B7BA-A94F-8CD8-59ABAB50F7E7}" type="slidenum">
              <a:rPr lang="en-US"/>
              <a:pPr>
                <a:defRPr/>
              </a:pPr>
              <a:t>‹#›</a:t>
            </a:fld>
            <a:endParaRPr lang="en-US"/>
          </a:p>
        </p:txBody>
      </p:sp>
    </p:spTree>
    <p:extLst>
      <p:ext uri="{BB962C8B-B14F-4D97-AF65-F5344CB8AC3E}">
        <p14:creationId xmlns:p14="http://schemas.microsoft.com/office/powerpoint/2010/main" val="2127648336"/>
      </p:ext>
    </p:extLst>
  </p:cSld>
  <p:clrMapOvr>
    <a:masterClrMapping/>
  </p:clrMapOvr>
  <p:transition xmlns:p14="http://schemas.microsoft.com/office/powerpoint/2010/main"/>
</p:sldLayout>
</file>

<file path=ppt/slideLayouts/slideLayout105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a:xfrm>
            <a:off x="228600" y="997527"/>
            <a:ext cx="8610600" cy="5193723"/>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p:txBody>
          <a:bodyPr/>
          <a:lstStyle>
            <a:lvl1pPr>
              <a:defRPr/>
            </a:lvl1pPr>
          </a:lstStyle>
          <a:p>
            <a:pPr>
              <a:defRPr/>
            </a:pPr>
            <a:endParaRPr lang="en-US" altLang="en-US"/>
          </a:p>
        </p:txBody>
      </p:sp>
      <p:sp>
        <p:nvSpPr>
          <p:cNvPr id="5" name="Rectangle 1030"/>
          <p:cNvSpPr>
            <a:spLocks noGrp="1" noChangeArrowheads="1"/>
          </p:cNvSpPr>
          <p:nvPr>
            <p:ph type="sldNum" sz="quarter" idx="11"/>
          </p:nvPr>
        </p:nvSpPr>
        <p:spPr/>
        <p:txBody>
          <a:bodyPr/>
          <a:lstStyle>
            <a:lvl1pPr>
              <a:defRPr>
                <a:cs typeface="ＭＳ Ｐゴシック" charset="0"/>
              </a:defRPr>
            </a:lvl1pPr>
          </a:lstStyle>
          <a:p>
            <a:pPr>
              <a:defRPr/>
            </a:pPr>
            <a:fld id="{8E574D81-B5DE-384D-B24B-566C679AE608}" type="slidenum">
              <a:rPr lang="en-US"/>
              <a:pPr>
                <a:defRPr/>
              </a:pPr>
              <a:t>‹#›</a:t>
            </a:fld>
            <a:endParaRPr lang="en-US"/>
          </a:p>
        </p:txBody>
      </p:sp>
    </p:spTree>
    <p:extLst>
      <p:ext uri="{BB962C8B-B14F-4D97-AF65-F5344CB8AC3E}">
        <p14:creationId xmlns:p14="http://schemas.microsoft.com/office/powerpoint/2010/main" val="1574409365"/>
      </p:ext>
    </p:extLst>
  </p:cSld>
  <p:clrMapOvr>
    <a:masterClrMapping/>
  </p:clrMapOvr>
  <p:transition xmlns:p14="http://schemas.microsoft.com/office/powerpoint/2010/main"/>
</p:sldLayout>
</file>

<file path=ppt/slideLayouts/slideLayout105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p:txBody>
          <a:bodyPr/>
          <a:lstStyle>
            <a:lvl1pPr>
              <a:defRPr/>
            </a:lvl1pPr>
          </a:lstStyle>
          <a:p>
            <a:pPr>
              <a:defRPr/>
            </a:pPr>
            <a:endParaRPr lang="en-US" altLang="en-US"/>
          </a:p>
        </p:txBody>
      </p:sp>
      <p:sp>
        <p:nvSpPr>
          <p:cNvPr id="5" name="Rectangle 1030"/>
          <p:cNvSpPr>
            <a:spLocks noGrp="1" noChangeArrowheads="1"/>
          </p:cNvSpPr>
          <p:nvPr>
            <p:ph type="sldNum" sz="quarter" idx="11"/>
          </p:nvPr>
        </p:nvSpPr>
        <p:spPr/>
        <p:txBody>
          <a:bodyPr/>
          <a:lstStyle>
            <a:lvl1pPr>
              <a:defRPr>
                <a:cs typeface="ＭＳ Ｐゴシック" charset="0"/>
              </a:defRPr>
            </a:lvl1pPr>
          </a:lstStyle>
          <a:p>
            <a:pPr>
              <a:defRPr/>
            </a:pPr>
            <a:fld id="{7F718DBD-A8C3-BF41-B930-E6F09B914FC3}" type="slidenum">
              <a:rPr lang="en-US"/>
              <a:pPr>
                <a:defRPr/>
              </a:pPr>
              <a:t>‹#›</a:t>
            </a:fld>
            <a:endParaRPr lang="en-US"/>
          </a:p>
        </p:txBody>
      </p:sp>
    </p:spTree>
    <p:extLst>
      <p:ext uri="{BB962C8B-B14F-4D97-AF65-F5344CB8AC3E}">
        <p14:creationId xmlns:p14="http://schemas.microsoft.com/office/powerpoint/2010/main" val="2922284687"/>
      </p:ext>
    </p:extLst>
  </p:cSld>
  <p:clrMapOvr>
    <a:masterClrMapping/>
  </p:clrMapOvr>
  <p:transition xmlns:p14="http://schemas.microsoft.com/office/powerpoint/2010/main"/>
</p:sldLayout>
</file>

<file path=ppt/slideLayouts/slideLayout105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p:txBody>
          <a:bodyPr/>
          <a:lstStyle>
            <a:lvl1pPr>
              <a:defRPr/>
            </a:lvl1pPr>
          </a:lstStyle>
          <a:p>
            <a:pPr>
              <a:defRPr/>
            </a:pPr>
            <a:endParaRPr lang="en-US" altLang="en-US"/>
          </a:p>
        </p:txBody>
      </p:sp>
      <p:sp>
        <p:nvSpPr>
          <p:cNvPr id="6" name="Rectangle 1030"/>
          <p:cNvSpPr>
            <a:spLocks noGrp="1" noChangeArrowheads="1"/>
          </p:cNvSpPr>
          <p:nvPr>
            <p:ph type="sldNum" sz="quarter" idx="11"/>
          </p:nvPr>
        </p:nvSpPr>
        <p:spPr/>
        <p:txBody>
          <a:bodyPr/>
          <a:lstStyle>
            <a:lvl1pPr>
              <a:defRPr>
                <a:cs typeface="ＭＳ Ｐゴシック" charset="0"/>
              </a:defRPr>
            </a:lvl1pPr>
          </a:lstStyle>
          <a:p>
            <a:pPr>
              <a:defRPr/>
            </a:pPr>
            <a:fld id="{79E6F74A-33AD-9C44-A652-5BC058E44322}" type="slidenum">
              <a:rPr lang="en-US"/>
              <a:pPr>
                <a:defRPr/>
              </a:pPr>
              <a:t>‹#›</a:t>
            </a:fld>
            <a:endParaRPr lang="en-US"/>
          </a:p>
        </p:txBody>
      </p:sp>
    </p:spTree>
    <p:extLst>
      <p:ext uri="{BB962C8B-B14F-4D97-AF65-F5344CB8AC3E}">
        <p14:creationId xmlns:p14="http://schemas.microsoft.com/office/powerpoint/2010/main" val="817325218"/>
      </p:ext>
    </p:extLst>
  </p:cSld>
  <p:clrMapOvr>
    <a:masterClrMapping/>
  </p:clrMapOvr>
  <p:transition xmlns:p14="http://schemas.microsoft.com/office/powerpoint/2010/main"/>
</p:sldLayout>
</file>

<file path=ppt/slideLayouts/slideLayout105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p:txBody>
          <a:bodyPr/>
          <a:lstStyle>
            <a:lvl1pPr>
              <a:defRPr/>
            </a:lvl1pPr>
          </a:lstStyle>
          <a:p>
            <a:pPr>
              <a:defRPr/>
            </a:pPr>
            <a:endParaRPr lang="en-US" altLang="en-US"/>
          </a:p>
        </p:txBody>
      </p:sp>
      <p:sp>
        <p:nvSpPr>
          <p:cNvPr id="8" name="Rectangle 1030"/>
          <p:cNvSpPr>
            <a:spLocks noGrp="1" noChangeArrowheads="1"/>
          </p:cNvSpPr>
          <p:nvPr>
            <p:ph type="sldNum" sz="quarter" idx="11"/>
          </p:nvPr>
        </p:nvSpPr>
        <p:spPr/>
        <p:txBody>
          <a:bodyPr/>
          <a:lstStyle>
            <a:lvl1pPr>
              <a:defRPr>
                <a:cs typeface="ＭＳ Ｐゴシック" charset="0"/>
              </a:defRPr>
            </a:lvl1pPr>
          </a:lstStyle>
          <a:p>
            <a:pPr>
              <a:defRPr/>
            </a:pPr>
            <a:fld id="{2FE313B9-34D2-9B4F-924F-705E340D7A3C}" type="slidenum">
              <a:rPr lang="en-US"/>
              <a:pPr>
                <a:defRPr/>
              </a:pPr>
              <a:t>‹#›</a:t>
            </a:fld>
            <a:endParaRPr lang="en-US"/>
          </a:p>
        </p:txBody>
      </p:sp>
    </p:spTree>
    <p:extLst>
      <p:ext uri="{BB962C8B-B14F-4D97-AF65-F5344CB8AC3E}">
        <p14:creationId xmlns:p14="http://schemas.microsoft.com/office/powerpoint/2010/main" val="1267063346"/>
      </p:ext>
    </p:extLst>
  </p:cSld>
  <p:clrMapOvr>
    <a:masterClrMapping/>
  </p:clrMapOvr>
  <p:transition xmlns:p14="http://schemas.microsoft.com/office/powerpoint/2010/main"/>
</p:sldLayout>
</file>

<file path=ppt/slideLayouts/slideLayout105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p:txBody>
          <a:bodyPr/>
          <a:lstStyle>
            <a:lvl1pPr>
              <a:defRPr/>
            </a:lvl1pPr>
          </a:lstStyle>
          <a:p>
            <a:pPr>
              <a:defRPr/>
            </a:pPr>
            <a:endParaRPr lang="en-US" altLang="en-US"/>
          </a:p>
        </p:txBody>
      </p:sp>
      <p:sp>
        <p:nvSpPr>
          <p:cNvPr id="4" name="Rectangle 1030"/>
          <p:cNvSpPr>
            <a:spLocks noGrp="1" noChangeArrowheads="1"/>
          </p:cNvSpPr>
          <p:nvPr>
            <p:ph type="sldNum" sz="quarter" idx="11"/>
          </p:nvPr>
        </p:nvSpPr>
        <p:spPr/>
        <p:txBody>
          <a:bodyPr/>
          <a:lstStyle>
            <a:lvl1pPr>
              <a:defRPr>
                <a:cs typeface="ＭＳ Ｐゴシック" charset="0"/>
              </a:defRPr>
            </a:lvl1pPr>
          </a:lstStyle>
          <a:p>
            <a:pPr>
              <a:defRPr/>
            </a:pPr>
            <a:fld id="{272681F7-101F-CD48-BD26-A7C1DB38DD72}" type="slidenum">
              <a:rPr lang="en-US"/>
              <a:pPr>
                <a:defRPr/>
              </a:pPr>
              <a:t>‹#›</a:t>
            </a:fld>
            <a:endParaRPr lang="en-US"/>
          </a:p>
        </p:txBody>
      </p:sp>
    </p:spTree>
    <p:extLst>
      <p:ext uri="{BB962C8B-B14F-4D97-AF65-F5344CB8AC3E}">
        <p14:creationId xmlns:p14="http://schemas.microsoft.com/office/powerpoint/2010/main" val="1268328824"/>
      </p:ext>
    </p:extLst>
  </p:cSld>
  <p:clrMapOvr>
    <a:masterClrMapping/>
  </p:clrMapOvr>
  <p:transition xmlns:p14="http://schemas.microsoft.com/office/powerpoint/2010/main"/>
</p:sldLayout>
</file>

<file path=ppt/slideLayouts/slideLayout105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p:txBody>
          <a:bodyPr/>
          <a:lstStyle>
            <a:lvl1pPr>
              <a:defRPr/>
            </a:lvl1pPr>
          </a:lstStyle>
          <a:p>
            <a:pPr>
              <a:defRPr/>
            </a:pPr>
            <a:endParaRPr lang="en-US" altLang="en-US"/>
          </a:p>
        </p:txBody>
      </p:sp>
      <p:sp>
        <p:nvSpPr>
          <p:cNvPr id="3" name="Rectangle 1030"/>
          <p:cNvSpPr>
            <a:spLocks noGrp="1" noChangeArrowheads="1"/>
          </p:cNvSpPr>
          <p:nvPr>
            <p:ph type="sldNum" sz="quarter" idx="11"/>
          </p:nvPr>
        </p:nvSpPr>
        <p:spPr/>
        <p:txBody>
          <a:bodyPr/>
          <a:lstStyle>
            <a:lvl1pPr>
              <a:defRPr>
                <a:cs typeface="ＭＳ Ｐゴシック" charset="0"/>
              </a:defRPr>
            </a:lvl1pPr>
          </a:lstStyle>
          <a:p>
            <a:pPr>
              <a:defRPr/>
            </a:pPr>
            <a:fld id="{4DA22FE8-1BF1-7945-858E-9EDF18117A7F}" type="slidenum">
              <a:rPr lang="en-US"/>
              <a:pPr>
                <a:defRPr/>
              </a:pPr>
              <a:t>‹#›</a:t>
            </a:fld>
            <a:endParaRPr lang="en-US"/>
          </a:p>
        </p:txBody>
      </p:sp>
    </p:spTree>
    <p:extLst>
      <p:ext uri="{BB962C8B-B14F-4D97-AF65-F5344CB8AC3E}">
        <p14:creationId xmlns:p14="http://schemas.microsoft.com/office/powerpoint/2010/main" val="2661899907"/>
      </p:ext>
    </p:extLst>
  </p:cSld>
  <p:clrMapOvr>
    <a:masterClrMapping/>
  </p:clrMapOvr>
  <p:transition xmlns:p14="http://schemas.microsoft.com/office/powerpoint/2010/main"/>
</p:sldLayout>
</file>

<file path=ppt/slideLayouts/slideLayout10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14707276"/>
      </p:ext>
    </p:extLst>
  </p:cSld>
  <p:clrMapOvr>
    <a:masterClrMapping/>
  </p:clrMapOvr>
  <p:transition xmlns:p14="http://schemas.microsoft.com/office/powerpoint/2010/main"/>
</p:sldLayout>
</file>

<file path=ppt/slideLayouts/slideLayout106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p:txBody>
          <a:bodyPr/>
          <a:lstStyle>
            <a:lvl1pPr>
              <a:defRPr/>
            </a:lvl1pPr>
          </a:lstStyle>
          <a:p>
            <a:pPr>
              <a:defRPr/>
            </a:pPr>
            <a:endParaRPr lang="en-US" altLang="en-US"/>
          </a:p>
        </p:txBody>
      </p:sp>
      <p:sp>
        <p:nvSpPr>
          <p:cNvPr id="6" name="Rectangle 1030"/>
          <p:cNvSpPr>
            <a:spLocks noGrp="1" noChangeArrowheads="1"/>
          </p:cNvSpPr>
          <p:nvPr>
            <p:ph type="sldNum" sz="quarter" idx="11"/>
          </p:nvPr>
        </p:nvSpPr>
        <p:spPr/>
        <p:txBody>
          <a:bodyPr/>
          <a:lstStyle>
            <a:lvl1pPr>
              <a:defRPr>
                <a:cs typeface="ＭＳ Ｐゴシック" charset="0"/>
              </a:defRPr>
            </a:lvl1pPr>
          </a:lstStyle>
          <a:p>
            <a:pPr>
              <a:defRPr/>
            </a:pPr>
            <a:fld id="{EDECFB72-9437-4E43-B6E9-A86EC5F84799}" type="slidenum">
              <a:rPr lang="en-US"/>
              <a:pPr>
                <a:defRPr/>
              </a:pPr>
              <a:t>‹#›</a:t>
            </a:fld>
            <a:endParaRPr lang="en-US"/>
          </a:p>
        </p:txBody>
      </p:sp>
    </p:spTree>
    <p:extLst>
      <p:ext uri="{BB962C8B-B14F-4D97-AF65-F5344CB8AC3E}">
        <p14:creationId xmlns:p14="http://schemas.microsoft.com/office/powerpoint/2010/main" val="1719158762"/>
      </p:ext>
    </p:extLst>
  </p:cSld>
  <p:clrMapOvr>
    <a:masterClrMapping/>
  </p:clrMapOvr>
  <p:transition xmlns:p14="http://schemas.microsoft.com/office/powerpoint/2010/main"/>
</p:sldLayout>
</file>

<file path=ppt/slideLayouts/slideLayout106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p:txBody>
          <a:bodyPr/>
          <a:lstStyle>
            <a:lvl1pPr>
              <a:defRPr/>
            </a:lvl1pPr>
          </a:lstStyle>
          <a:p>
            <a:pPr>
              <a:defRPr/>
            </a:pPr>
            <a:endParaRPr lang="en-US" altLang="en-US"/>
          </a:p>
        </p:txBody>
      </p:sp>
      <p:sp>
        <p:nvSpPr>
          <p:cNvPr id="6" name="Rectangle 1030"/>
          <p:cNvSpPr>
            <a:spLocks noGrp="1" noChangeArrowheads="1"/>
          </p:cNvSpPr>
          <p:nvPr>
            <p:ph type="sldNum" sz="quarter" idx="11"/>
          </p:nvPr>
        </p:nvSpPr>
        <p:spPr/>
        <p:txBody>
          <a:bodyPr/>
          <a:lstStyle>
            <a:lvl1pPr>
              <a:defRPr>
                <a:cs typeface="ＭＳ Ｐゴシック" charset="0"/>
              </a:defRPr>
            </a:lvl1pPr>
          </a:lstStyle>
          <a:p>
            <a:pPr>
              <a:defRPr/>
            </a:pPr>
            <a:fld id="{9F1BB03A-AA9C-3441-BB02-8D748B0FE787}" type="slidenum">
              <a:rPr lang="en-US"/>
              <a:pPr>
                <a:defRPr/>
              </a:pPr>
              <a:t>‹#›</a:t>
            </a:fld>
            <a:endParaRPr lang="en-US"/>
          </a:p>
        </p:txBody>
      </p:sp>
    </p:spTree>
    <p:extLst>
      <p:ext uri="{BB962C8B-B14F-4D97-AF65-F5344CB8AC3E}">
        <p14:creationId xmlns:p14="http://schemas.microsoft.com/office/powerpoint/2010/main" val="2743735403"/>
      </p:ext>
    </p:extLst>
  </p:cSld>
  <p:clrMapOvr>
    <a:masterClrMapping/>
  </p:clrMapOvr>
  <p:transition xmlns:p14="http://schemas.microsoft.com/office/powerpoint/2010/main"/>
</p:sldLayout>
</file>

<file path=ppt/slideLayouts/slideLayout106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p:txBody>
          <a:bodyPr/>
          <a:lstStyle>
            <a:lvl1pPr>
              <a:defRPr/>
            </a:lvl1pPr>
          </a:lstStyle>
          <a:p>
            <a:pPr>
              <a:defRPr/>
            </a:pPr>
            <a:endParaRPr lang="en-US" altLang="en-US"/>
          </a:p>
        </p:txBody>
      </p:sp>
      <p:sp>
        <p:nvSpPr>
          <p:cNvPr id="5" name="Rectangle 1030"/>
          <p:cNvSpPr>
            <a:spLocks noGrp="1" noChangeArrowheads="1"/>
          </p:cNvSpPr>
          <p:nvPr>
            <p:ph type="sldNum" sz="quarter" idx="11"/>
          </p:nvPr>
        </p:nvSpPr>
        <p:spPr/>
        <p:txBody>
          <a:bodyPr/>
          <a:lstStyle>
            <a:lvl1pPr>
              <a:defRPr>
                <a:cs typeface="ＭＳ Ｐゴシック" charset="0"/>
              </a:defRPr>
            </a:lvl1pPr>
          </a:lstStyle>
          <a:p>
            <a:pPr>
              <a:defRPr/>
            </a:pPr>
            <a:fld id="{F09218E9-1586-4840-9706-4250AB6924DC}" type="slidenum">
              <a:rPr lang="en-US"/>
              <a:pPr>
                <a:defRPr/>
              </a:pPr>
              <a:t>‹#›</a:t>
            </a:fld>
            <a:endParaRPr lang="en-US"/>
          </a:p>
        </p:txBody>
      </p:sp>
    </p:spTree>
    <p:extLst>
      <p:ext uri="{BB962C8B-B14F-4D97-AF65-F5344CB8AC3E}">
        <p14:creationId xmlns:p14="http://schemas.microsoft.com/office/powerpoint/2010/main" val="3335995463"/>
      </p:ext>
    </p:extLst>
  </p:cSld>
  <p:clrMapOvr>
    <a:masterClrMapping/>
  </p:clrMapOvr>
  <p:transition xmlns:p14="http://schemas.microsoft.com/office/powerpoint/2010/main"/>
</p:sldLayout>
</file>

<file path=ppt/slideLayouts/slideLayout106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p:txBody>
          <a:bodyPr/>
          <a:lstStyle>
            <a:lvl1pPr>
              <a:defRPr/>
            </a:lvl1pPr>
          </a:lstStyle>
          <a:p>
            <a:pPr>
              <a:defRPr/>
            </a:pPr>
            <a:endParaRPr lang="en-US" altLang="en-US"/>
          </a:p>
        </p:txBody>
      </p:sp>
      <p:sp>
        <p:nvSpPr>
          <p:cNvPr id="5" name="Rectangle 1030"/>
          <p:cNvSpPr>
            <a:spLocks noGrp="1" noChangeArrowheads="1"/>
          </p:cNvSpPr>
          <p:nvPr>
            <p:ph type="sldNum" sz="quarter" idx="11"/>
          </p:nvPr>
        </p:nvSpPr>
        <p:spPr/>
        <p:txBody>
          <a:bodyPr/>
          <a:lstStyle>
            <a:lvl1pPr>
              <a:defRPr>
                <a:cs typeface="ＭＳ Ｐゴシック" charset="0"/>
              </a:defRPr>
            </a:lvl1pPr>
          </a:lstStyle>
          <a:p>
            <a:pPr>
              <a:defRPr/>
            </a:pPr>
            <a:fld id="{0C7C5289-DED0-BF4F-8007-4B3A361AC980}" type="slidenum">
              <a:rPr lang="en-US"/>
              <a:pPr>
                <a:defRPr/>
              </a:pPr>
              <a:t>‹#›</a:t>
            </a:fld>
            <a:endParaRPr lang="en-US"/>
          </a:p>
        </p:txBody>
      </p:sp>
    </p:spTree>
    <p:extLst>
      <p:ext uri="{BB962C8B-B14F-4D97-AF65-F5344CB8AC3E}">
        <p14:creationId xmlns:p14="http://schemas.microsoft.com/office/powerpoint/2010/main" val="3597273031"/>
      </p:ext>
    </p:extLst>
  </p:cSld>
  <p:clrMapOvr>
    <a:masterClrMapping/>
  </p:clrMapOvr>
  <p:transition xmlns:p14="http://schemas.microsoft.com/office/powerpoint/2010/main"/>
</p:sldLayout>
</file>

<file path=ppt/slideLayouts/slideLayout1064.xml><?xml version="1.0" encoding="utf-8"?>
<p:sldLayout xmlns:a="http://schemas.openxmlformats.org/drawingml/2006/main" xmlns:r="http://schemas.openxmlformats.org/officeDocument/2006/relationships" xmlns:p="http://schemas.openxmlformats.org/presentationml/2006/main" type="clipArtAndTx" preserve="1">
  <p:cSld name="Title, Clip Art and Text">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610600" cy="1066800"/>
          </a:xfrm>
        </p:spPr>
        <p:txBody>
          <a:bodyPr/>
          <a:lstStyle/>
          <a:p>
            <a:r>
              <a:rPr lang="en-US" smtClean="0"/>
              <a:t>Click to edit Master title style</a:t>
            </a:r>
            <a:endParaRPr lang="en-US"/>
          </a:p>
        </p:txBody>
      </p:sp>
      <p:sp>
        <p:nvSpPr>
          <p:cNvPr id="3" name="ClipArt Placeholder 2"/>
          <p:cNvSpPr>
            <a:spLocks noGrp="1"/>
          </p:cNvSpPr>
          <p:nvPr>
            <p:ph type="clipArt" sz="half" idx="1"/>
          </p:nvPr>
        </p:nvSpPr>
        <p:spPr>
          <a:xfrm>
            <a:off x="228600" y="1371600"/>
            <a:ext cx="4229100" cy="4876800"/>
          </a:xfrm>
        </p:spPr>
        <p:txBody>
          <a:bodyPr/>
          <a:lstStyle/>
          <a:p>
            <a:pPr lvl="0"/>
            <a:endParaRPr lang="en-US" noProof="0" smtClean="0"/>
          </a:p>
        </p:txBody>
      </p:sp>
      <p:sp>
        <p:nvSpPr>
          <p:cNvPr id="4" name="Text Placeholder 3"/>
          <p:cNvSpPr>
            <a:spLocks noGrp="1"/>
          </p:cNvSpPr>
          <p:nvPr>
            <p:ph type="body" sz="half" idx="2"/>
          </p:nvPr>
        </p:nvSpPr>
        <p:spPr>
          <a:xfrm>
            <a:off x="4610100" y="1371600"/>
            <a:ext cx="4229100" cy="48768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p:txBody>
          <a:bodyPr/>
          <a:lstStyle>
            <a:lvl1pPr>
              <a:defRPr/>
            </a:lvl1pPr>
          </a:lstStyle>
          <a:p>
            <a:pPr>
              <a:defRPr/>
            </a:pPr>
            <a:endParaRPr lang="en-US" altLang="en-US"/>
          </a:p>
        </p:txBody>
      </p:sp>
      <p:sp>
        <p:nvSpPr>
          <p:cNvPr id="6" name="Rectangle 1030"/>
          <p:cNvSpPr>
            <a:spLocks noGrp="1" noChangeArrowheads="1"/>
          </p:cNvSpPr>
          <p:nvPr>
            <p:ph type="sldNum" sz="quarter" idx="11"/>
          </p:nvPr>
        </p:nvSpPr>
        <p:spPr/>
        <p:txBody>
          <a:bodyPr/>
          <a:lstStyle>
            <a:lvl1pPr>
              <a:defRPr>
                <a:cs typeface="ＭＳ Ｐゴシック" charset="0"/>
              </a:defRPr>
            </a:lvl1pPr>
          </a:lstStyle>
          <a:p>
            <a:pPr>
              <a:defRPr/>
            </a:pPr>
            <a:fld id="{177E2285-5DCA-104D-A461-AF822D41BD2E}" type="slidenum">
              <a:rPr lang="en-US"/>
              <a:pPr>
                <a:defRPr/>
              </a:pPr>
              <a:t>‹#›</a:t>
            </a:fld>
            <a:endParaRPr lang="en-US"/>
          </a:p>
        </p:txBody>
      </p:sp>
    </p:spTree>
    <p:extLst>
      <p:ext uri="{BB962C8B-B14F-4D97-AF65-F5344CB8AC3E}">
        <p14:creationId xmlns:p14="http://schemas.microsoft.com/office/powerpoint/2010/main" val="59548188"/>
      </p:ext>
    </p:extLst>
  </p:cSld>
  <p:clrMapOvr>
    <a:masterClrMapping/>
  </p:clrMapOvr>
  <p:transition xmlns:p14="http://schemas.microsoft.com/office/powerpoint/2010/main"/>
</p:sldLayout>
</file>

<file path=ppt/slideLayouts/slideLayout1065.xml><?xml version="1.0" encoding="utf-8"?>
<p:sldLayout xmlns:a="http://schemas.openxmlformats.org/drawingml/2006/main" xmlns:r="http://schemas.openxmlformats.org/officeDocument/2006/relationships" xmlns:p="http://schemas.openxmlformats.org/presentationml/2006/main" type="title" preserve="1">
  <p:cSld name="Title Slide">
    <p:bg>
      <p:bgRef idx="1001">
        <a:schemeClr val="bg1"/>
      </p:bgRef>
    </p:bg>
    <p:spTree>
      <p:nvGrpSpPr>
        <p:cNvPr id="1" name=""/>
        <p:cNvGrpSpPr/>
        <p:nvPr/>
      </p:nvGrpSpPr>
      <p:grpSpPr>
        <a:xfrm>
          <a:off x="0" y="0"/>
          <a:ext cx="0" cy="0"/>
          <a:chOff x="0" y="0"/>
          <a:chExt cx="0" cy="0"/>
        </a:xfrm>
      </p:grpSpPr>
      <p:sp>
        <p:nvSpPr>
          <p:cNvPr id="4" name="Rectangle 3"/>
          <p:cNvSpPr/>
          <p:nvPr/>
        </p:nvSpPr>
        <p:spPr>
          <a:xfrm>
            <a:off x="0" y="0"/>
            <a:ext cx="9144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sp>
      <p:sp>
        <p:nvSpPr>
          <p:cNvPr id="2" name="Title 1"/>
          <p:cNvSpPr>
            <a:spLocks noGrp="1"/>
          </p:cNvSpPr>
          <p:nvPr>
            <p:ph type="ctrTitle"/>
          </p:nvPr>
        </p:nvSpPr>
        <p:spPr>
          <a:xfrm>
            <a:off x="452628" y="770467"/>
            <a:ext cx="8086725" cy="3352800"/>
          </a:xfrm>
        </p:spPr>
        <p:txBody>
          <a:bodyPr anchor="b">
            <a:noAutofit/>
          </a:bodyPr>
          <a:lstStyle>
            <a:lvl1pPr algn="l">
              <a:lnSpc>
                <a:spcPct val="80000"/>
              </a:lnSpc>
              <a:defRPr sz="8000" spc="-120" baseline="0">
                <a:solidFill>
                  <a:srgbClr val="FFFFFF"/>
                </a:solidFill>
              </a:defRPr>
            </a:lvl1pPr>
          </a:lstStyle>
          <a:p>
            <a:r>
              <a:rPr lang="en-US" smtClean="0"/>
              <a:t>Click to edit Master title style</a:t>
            </a:r>
            <a:endParaRPr lang="en-US" dirty="0"/>
          </a:p>
        </p:txBody>
      </p:sp>
      <p:sp>
        <p:nvSpPr>
          <p:cNvPr id="3" name="Subtitle 2"/>
          <p:cNvSpPr>
            <a:spLocks noGrp="1"/>
          </p:cNvSpPr>
          <p:nvPr>
            <p:ph type="subTitle" idx="1"/>
          </p:nvPr>
        </p:nvSpPr>
        <p:spPr>
          <a:xfrm>
            <a:off x="500634" y="4198409"/>
            <a:ext cx="6921151" cy="1645920"/>
          </a:xfrm>
        </p:spPr>
        <p:txBody>
          <a:bodyPr>
            <a:normAutofit/>
          </a:bodyPr>
          <a:lstStyle>
            <a:lvl1pPr marL="0" indent="0" algn="l">
              <a:buNone/>
              <a:defRPr sz="2800">
                <a:solidFill>
                  <a:schemeClr val="bg1"/>
                </a:solidFill>
                <a:latin typeface="+mj-lt"/>
              </a:defRPr>
            </a:lvl1pPr>
            <a:lvl2pPr marL="457200" indent="0" algn="ctr">
              <a:buNone/>
              <a:defRPr sz="2800"/>
            </a:lvl2pPr>
            <a:lvl3pPr marL="914400" indent="0" algn="ctr">
              <a:buNone/>
              <a:defRPr sz="2400"/>
            </a:lvl3pPr>
            <a:lvl4pPr marL="1371600" indent="0" algn="ctr">
              <a:buNone/>
              <a:defRPr sz="2000"/>
            </a:lvl4pPr>
            <a:lvl5pPr marL="1828800" indent="0" algn="ctr">
              <a:buNone/>
              <a:defRPr sz="2000"/>
            </a:lvl5pPr>
            <a:lvl6pPr marL="2286000" indent="0" algn="ctr">
              <a:buNone/>
              <a:defRPr sz="2000"/>
            </a:lvl6pPr>
            <a:lvl7pPr marL="2743200" indent="0" algn="ctr">
              <a:buNone/>
              <a:defRPr sz="2000"/>
            </a:lvl7pPr>
            <a:lvl8pPr marL="3200400" indent="0" algn="ctr">
              <a:buNone/>
              <a:defRPr sz="2000"/>
            </a:lvl8pPr>
            <a:lvl9pPr marL="3657600" indent="0" algn="ctr">
              <a:buNone/>
              <a:defRPr sz="2000"/>
            </a:lvl9pPr>
          </a:lstStyle>
          <a:p>
            <a:r>
              <a:rPr lang="en-US" smtClean="0"/>
              <a:t>Click to edit Master subtitle style</a:t>
            </a:r>
            <a:endParaRPr lang="en-US" dirty="0"/>
          </a:p>
        </p:txBody>
      </p:sp>
      <p:sp>
        <p:nvSpPr>
          <p:cNvPr id="6" name="Date Placeholder 5"/>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6/13/16</a:t>
            </a:fld>
            <a:endParaRPr lang="en-US">
              <a:solidFill>
                <a:prstClr val="black">
                  <a:alpha val="75000"/>
                </a:prstClr>
              </a:solidFill>
              <a:latin typeface="Calibri"/>
            </a:endParaRPr>
          </a:p>
        </p:txBody>
      </p:sp>
      <p:sp>
        <p:nvSpPr>
          <p:cNvPr id="10" name="Footer Placeholder 9"/>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11" name="Slide Number Placeholder 10"/>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956466987"/>
      </p:ext>
    </p:extLst>
  </p:cSld>
  <p:clrMapOvr>
    <a:overrideClrMapping bg1="lt1" tx1="dk1" bg2="lt2" tx2="dk2" accent1="accent1" accent2="accent2" accent3="accent3" accent4="accent4" accent5="accent5" accent6="accent6" hlink="hlink" folHlink="folHlink"/>
  </p:clrMapOvr>
  <p:timing>
    <p:tnLst>
      <p:par>
        <p:cTn xmlns:p14="http://schemas.microsoft.com/office/powerpoint/2010/main" id="1" dur="indefinite" restart="never" nodeType="tmRoot"/>
      </p:par>
    </p:tnLst>
  </p:timing>
</p:sldLayout>
</file>

<file path=ppt/slideLayouts/slideLayout1066.xml><?xml version="1.0" encoding="utf-8"?>
<p:sldLayout xmlns:a="http://schemas.openxmlformats.org/drawingml/2006/main" xmlns:r="http://schemas.openxmlformats.org/officeDocument/2006/relationships" xmlns:p="http://schemas.openxmlformats.org/presentationml/2006/main" type="title" preserve="1">
  <p:cSld name="1_Title Slide">
    <p:bg>
      <p:bgRef idx="1001">
        <a:schemeClr val="bg1"/>
      </p:bgRef>
    </p:bg>
    <p:spTree>
      <p:nvGrpSpPr>
        <p:cNvPr id="1" name=""/>
        <p:cNvGrpSpPr/>
        <p:nvPr/>
      </p:nvGrpSpPr>
      <p:grpSpPr>
        <a:xfrm>
          <a:off x="0" y="0"/>
          <a:ext cx="0" cy="0"/>
          <a:chOff x="0" y="0"/>
          <a:chExt cx="0" cy="0"/>
        </a:xfrm>
      </p:grpSpPr>
      <p:sp>
        <p:nvSpPr>
          <p:cNvPr id="2" name="Title 1"/>
          <p:cNvSpPr>
            <a:spLocks noGrp="1"/>
          </p:cNvSpPr>
          <p:nvPr>
            <p:ph type="ctrTitle"/>
          </p:nvPr>
        </p:nvSpPr>
        <p:spPr>
          <a:xfrm>
            <a:off x="528637" y="712594"/>
            <a:ext cx="8086725" cy="2898708"/>
          </a:xfrm>
          <a:noFill/>
        </p:spPr>
        <p:txBody>
          <a:bodyPr anchor="b">
            <a:noAutofit/>
          </a:bodyPr>
          <a:lstStyle>
            <a:lvl1pPr algn="ctr">
              <a:lnSpc>
                <a:spcPct val="80000"/>
              </a:lnSpc>
              <a:defRPr sz="8000" spc="-120" baseline="0">
                <a:solidFill>
                  <a:schemeClr val="tx1"/>
                </a:solidFill>
              </a:defRPr>
            </a:lvl1pPr>
          </a:lstStyle>
          <a:p>
            <a:r>
              <a:rPr lang="en-US" dirty="0" smtClean="0"/>
              <a:t>Click to edit Master title style</a:t>
            </a:r>
            <a:endParaRPr lang="en-US" dirty="0"/>
          </a:p>
        </p:txBody>
      </p:sp>
      <p:sp>
        <p:nvSpPr>
          <p:cNvPr id="3" name="Subtitle 2"/>
          <p:cNvSpPr>
            <a:spLocks noGrp="1"/>
          </p:cNvSpPr>
          <p:nvPr>
            <p:ph type="subTitle" idx="1"/>
          </p:nvPr>
        </p:nvSpPr>
        <p:spPr>
          <a:xfrm>
            <a:off x="528638" y="3897565"/>
            <a:ext cx="8086724" cy="1645920"/>
          </a:xfrm>
        </p:spPr>
        <p:txBody>
          <a:bodyPr>
            <a:normAutofit/>
          </a:bodyPr>
          <a:lstStyle>
            <a:lvl1pPr marL="0" indent="0" algn="ctr">
              <a:buNone/>
              <a:defRPr sz="2800">
                <a:solidFill>
                  <a:schemeClr val="tx1"/>
                </a:solidFill>
                <a:latin typeface="+mj-lt"/>
              </a:defRPr>
            </a:lvl1pPr>
            <a:lvl2pPr marL="457200" indent="0" algn="ctr">
              <a:buNone/>
              <a:defRPr sz="2800"/>
            </a:lvl2pPr>
            <a:lvl3pPr marL="914400" indent="0" algn="ctr">
              <a:buNone/>
              <a:defRPr sz="2400"/>
            </a:lvl3pPr>
            <a:lvl4pPr marL="1371600" indent="0" algn="ctr">
              <a:buNone/>
              <a:defRPr sz="2000"/>
            </a:lvl4pPr>
            <a:lvl5pPr marL="1828800" indent="0" algn="ctr">
              <a:buNone/>
              <a:defRPr sz="2000"/>
            </a:lvl5pPr>
            <a:lvl6pPr marL="2286000" indent="0" algn="ctr">
              <a:buNone/>
              <a:defRPr sz="2000"/>
            </a:lvl6pPr>
            <a:lvl7pPr marL="2743200" indent="0" algn="ctr">
              <a:buNone/>
              <a:defRPr sz="2000"/>
            </a:lvl7pPr>
            <a:lvl8pPr marL="3200400" indent="0" algn="ctr">
              <a:buNone/>
              <a:defRPr sz="2000"/>
            </a:lvl8pPr>
            <a:lvl9pPr marL="3657600" indent="0" algn="ctr">
              <a:buNone/>
              <a:defRPr sz="2000"/>
            </a:lvl9pPr>
          </a:lstStyle>
          <a:p>
            <a:r>
              <a:rPr lang="en-US" dirty="0" smtClean="0"/>
              <a:t>Click to edit Master subtitle style</a:t>
            </a:r>
            <a:endParaRPr lang="en-US" dirty="0"/>
          </a:p>
        </p:txBody>
      </p:sp>
      <p:sp>
        <p:nvSpPr>
          <p:cNvPr id="5" name="Date Placeholder 4"/>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6/13/16</a:t>
            </a:fld>
            <a:endParaRPr lang="en-US">
              <a:solidFill>
                <a:prstClr val="black">
                  <a:alpha val="75000"/>
                </a:prstClr>
              </a:solidFill>
              <a:latin typeface="Calibri"/>
            </a:endParaRPr>
          </a:p>
        </p:txBody>
      </p:sp>
      <p:sp>
        <p:nvSpPr>
          <p:cNvPr id="6" name="Footer Placeholder 5"/>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10" name="Slide Number Placeholder 9"/>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4041047578"/>
      </p:ext>
    </p:extLst>
  </p:cSld>
  <p:clrMapOvr>
    <a:overrideClrMapping bg1="lt1" tx1="dk1" bg2="lt2" tx2="dk2" accent1="accent1" accent2="accent2" accent3="accent3" accent4="accent4" accent5="accent5" accent6="accent6" hlink="hlink" folHlink="folHlink"/>
  </p:clrMapOvr>
  <p:timing>
    <p:tnLst>
      <p:par>
        <p:cTn xmlns:p14="http://schemas.microsoft.com/office/powerpoint/2010/main" id="1" dur="indefinite" restart="never" nodeType="tmRoot"/>
      </p:par>
    </p:tnLst>
  </p:timing>
</p:sldLayout>
</file>

<file path=ppt/slideLayouts/slideLayout1067.xml><?xml version="1.0" encoding="utf-8"?>
<p:sldLayout xmlns:a="http://schemas.openxmlformats.org/drawingml/2006/main" xmlns:r="http://schemas.openxmlformats.org/officeDocument/2006/relationships" xmlns:p="http://schemas.openxmlformats.org/presentationml/2006/main" preserve="1">
  <p:cSld name="Title and Content">
    <p:spTree>
      <p:nvGrpSpPr>
        <p:cNvPr id="1" name=""/>
        <p:cNvGrpSpPr/>
        <p:nvPr/>
      </p:nvGrpSpPr>
      <p:grpSpPr>
        <a:xfrm>
          <a:off x="0" y="0"/>
          <a:ext cx="0" cy="0"/>
          <a:chOff x="0" y="0"/>
          <a:chExt cx="0" cy="0"/>
        </a:xfrm>
      </p:grpSpPr>
      <p:sp>
        <p:nvSpPr>
          <p:cNvPr id="11" name="Title Placeholder 1"/>
          <p:cNvSpPr>
            <a:spLocks noGrp="1"/>
          </p:cNvSpPr>
          <p:nvPr>
            <p:ph type="title"/>
          </p:nvPr>
        </p:nvSpPr>
        <p:spPr>
          <a:xfrm>
            <a:off x="0" y="0"/>
            <a:ext cx="9144000" cy="1085850"/>
          </a:xfrm>
          <a:prstGeom prst="rect">
            <a:avLst/>
          </a:prstGeom>
        </p:spPr>
        <p:txBody>
          <a:bodyPr vert="horz" lIns="91440" tIns="45720" rIns="91440" bIns="45720" rtlCol="0" anchor="ctr">
            <a:normAutofit/>
          </a:bodyPr>
          <a:lstStyle>
            <a:lvl1pPr marL="0">
              <a:defRPr/>
            </a:lvl1pPr>
          </a:lstStyle>
          <a:p>
            <a:r>
              <a:rPr lang="en-US" dirty="0" smtClean="0"/>
              <a:t>Click to edit Master title style</a:t>
            </a:r>
            <a:endParaRPr lang="en-US" dirty="0"/>
          </a:p>
        </p:txBody>
      </p:sp>
      <p:sp>
        <p:nvSpPr>
          <p:cNvPr id="24" name="Content Placeholder 22"/>
          <p:cNvSpPr>
            <a:spLocks noGrp="1"/>
          </p:cNvSpPr>
          <p:nvPr>
            <p:ph sz="quarter" idx="11"/>
          </p:nvPr>
        </p:nvSpPr>
        <p:spPr>
          <a:xfrm>
            <a:off x="123825" y="1241652"/>
            <a:ext cx="8897938" cy="5224462"/>
          </a:xfrm>
        </p:spPr>
        <p:txBody>
          <a:body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5" name="Date Placeholder 4"/>
          <p:cNvSpPr>
            <a:spLocks noGrp="1"/>
          </p:cNvSpPr>
          <p:nvPr>
            <p:ph type="dt" sz="half" idx="12"/>
          </p:nvPr>
        </p:nvSpPr>
        <p:spPr/>
        <p:txBody>
          <a:bodyPr/>
          <a:lstStyle/>
          <a:p>
            <a:fld id="{9FD9DB3E-E709-42CF-B11F-1DFE1D210A82}" type="datetime1">
              <a:rPr lang="en-US" smtClean="0">
                <a:solidFill>
                  <a:prstClr val="black">
                    <a:alpha val="75000"/>
                  </a:prstClr>
                </a:solidFill>
                <a:latin typeface="Calibri"/>
              </a:rPr>
              <a:pPr/>
              <a:t>6/13/16</a:t>
            </a:fld>
            <a:endParaRPr lang="en-US">
              <a:solidFill>
                <a:prstClr val="black">
                  <a:alpha val="75000"/>
                </a:prstClr>
              </a:solidFill>
              <a:latin typeface="Calibri"/>
            </a:endParaRPr>
          </a:p>
        </p:txBody>
      </p:sp>
      <p:sp>
        <p:nvSpPr>
          <p:cNvPr id="6" name="Footer Placeholder 5"/>
          <p:cNvSpPr>
            <a:spLocks noGrp="1"/>
          </p:cNvSpPr>
          <p:nvPr>
            <p:ph type="ftr" sz="quarter" idx="13"/>
          </p:nvPr>
        </p:nvSpPr>
        <p:spPr/>
        <p:txBody>
          <a:bodyPr/>
          <a:lstStyle/>
          <a:p>
            <a:endParaRPr lang="en-US" dirty="0">
              <a:solidFill>
                <a:prstClr val="black">
                  <a:alpha val="75000"/>
                </a:prstClr>
              </a:solidFill>
              <a:latin typeface="Calibri"/>
            </a:endParaRPr>
          </a:p>
        </p:txBody>
      </p:sp>
      <p:sp>
        <p:nvSpPr>
          <p:cNvPr id="7" name="Slide Number Placeholder 6"/>
          <p:cNvSpPr>
            <a:spLocks noGrp="1"/>
          </p:cNvSpPr>
          <p:nvPr>
            <p:ph type="sldNum" sz="quarter" idx="14"/>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3774591281"/>
      </p:ext>
    </p:extLst>
  </p:cSld>
  <p:clrMapOvr>
    <a:masterClrMapping/>
  </p:clrMapOvr>
  <p:timing>
    <p:tnLst>
      <p:par>
        <p:cTn xmlns:p14="http://schemas.microsoft.com/office/powerpoint/2010/main" id="1" dur="indefinite" restart="never" nodeType="tmRoot"/>
      </p:par>
    </p:tnLst>
  </p:timing>
</p:sldLayout>
</file>

<file path=ppt/slideLayouts/slideLayout106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452628" y="767419"/>
            <a:ext cx="8085582" cy="3355848"/>
          </a:xfrm>
          <a:solidFill>
            <a:schemeClr val="bg1"/>
          </a:solidFill>
        </p:spPr>
        <p:txBody>
          <a:bodyPr anchor="b">
            <a:normAutofit/>
          </a:bodyPr>
          <a:lstStyle>
            <a:lvl1pPr>
              <a:lnSpc>
                <a:spcPct val="80000"/>
              </a:lnSpc>
              <a:defRPr sz="8000" b="0" baseline="0">
                <a:solidFill>
                  <a:schemeClr val="accent1"/>
                </a:solidFill>
              </a:defRPr>
            </a:lvl1pPr>
          </a:lstStyle>
          <a:p>
            <a:r>
              <a:rPr lang="en-US" smtClean="0"/>
              <a:t>Click to edit Master title style</a:t>
            </a:r>
            <a:endParaRPr lang="en-US" dirty="0"/>
          </a:p>
        </p:txBody>
      </p:sp>
      <p:sp>
        <p:nvSpPr>
          <p:cNvPr id="3" name="Text Placeholder 2"/>
          <p:cNvSpPr>
            <a:spLocks noGrp="1"/>
          </p:cNvSpPr>
          <p:nvPr>
            <p:ph type="body" idx="1"/>
          </p:nvPr>
        </p:nvSpPr>
        <p:spPr>
          <a:xfrm>
            <a:off x="500634" y="4187275"/>
            <a:ext cx="6919722" cy="1645920"/>
          </a:xfrm>
        </p:spPr>
        <p:txBody>
          <a:bodyPr anchor="t">
            <a:normAutofit/>
          </a:bodyPr>
          <a:lstStyle>
            <a:lvl1pPr marL="0" indent="0">
              <a:buNone/>
              <a:defRPr sz="2800">
                <a:solidFill>
                  <a:schemeClr val="tx1"/>
                </a:solidFill>
                <a:latin typeface="+mj-lt"/>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6/13/16</a:t>
            </a:fld>
            <a:endParaRPr lang="en-US">
              <a:solidFill>
                <a:prstClr val="black">
                  <a:alpha val="75000"/>
                </a:prstClr>
              </a:solidFill>
              <a:latin typeface="Calibri"/>
            </a:endParaRPr>
          </a:p>
        </p:txBody>
      </p:sp>
      <p:sp>
        <p:nvSpPr>
          <p:cNvPr id="5" name="Footer Placeholder 4"/>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9" name="Slide Number Placeholder 8"/>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2497539033"/>
      </p:ext>
    </p:extLst>
  </p:cSld>
  <p:clrMapOvr>
    <a:masterClrMapping/>
  </p:clrMapOvr>
  <p:timing>
    <p:tnLst>
      <p:par>
        <p:cTn xmlns:p14="http://schemas.microsoft.com/office/powerpoint/2010/main" id="1" dur="indefinite" restart="never" nodeType="tmRoot"/>
      </p:par>
    </p:tnLst>
  </p:timing>
</p:sldLayout>
</file>

<file path=ppt/slideLayouts/slideLayout106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Content Placeholder 2"/>
          <p:cNvSpPr>
            <a:spLocks noGrp="1"/>
          </p:cNvSpPr>
          <p:nvPr>
            <p:ph sz="half" idx="1"/>
          </p:nvPr>
        </p:nvSpPr>
        <p:spPr>
          <a:xfrm>
            <a:off x="188798" y="1208312"/>
            <a:ext cx="4271962" cy="5053693"/>
          </a:xfrm>
        </p:spPr>
        <p:txBody>
          <a:bodyPr/>
          <a:lstStyle>
            <a:lvl1pPr>
              <a:defRPr sz="2200"/>
            </a:lvl1pPr>
            <a:lvl2pPr>
              <a:defRPr sz="1900"/>
            </a:lvl2pPr>
            <a:lvl3pPr>
              <a:defRPr sz="1700"/>
            </a:lvl3pPr>
            <a:lvl4pPr>
              <a:defRPr sz="1500"/>
            </a:lvl4pPr>
            <a:lvl5pPr>
              <a:defRPr sz="1400"/>
            </a:lvl5pPr>
            <a:lvl6pPr>
              <a:defRPr sz="1400"/>
            </a:lvl6pPr>
            <a:lvl7pPr>
              <a:defRPr sz="1400"/>
            </a:lvl7pPr>
            <a:lvl8pPr>
              <a:defRPr sz="1400"/>
            </a:lvl8pPr>
            <a:lvl9pPr>
              <a:defRPr sz="14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Content Placeholder 3"/>
          <p:cNvSpPr>
            <a:spLocks noGrp="1"/>
          </p:cNvSpPr>
          <p:nvPr>
            <p:ph sz="half" idx="2"/>
          </p:nvPr>
        </p:nvSpPr>
        <p:spPr>
          <a:xfrm>
            <a:off x="4651603" y="1208312"/>
            <a:ext cx="4271962" cy="5053693"/>
          </a:xfrm>
        </p:spPr>
        <p:txBody>
          <a:bodyPr/>
          <a:lstStyle>
            <a:lvl1pPr>
              <a:defRPr sz="2200"/>
            </a:lvl1pPr>
            <a:lvl2pPr>
              <a:defRPr sz="1900"/>
            </a:lvl2pPr>
            <a:lvl3pPr>
              <a:defRPr sz="1700"/>
            </a:lvl3pPr>
            <a:lvl4pPr>
              <a:defRPr sz="1500"/>
            </a:lvl4pPr>
            <a:lvl5pPr>
              <a:defRPr sz="1400"/>
            </a:lvl5pPr>
            <a:lvl6pPr>
              <a:defRPr sz="1400"/>
            </a:lvl6pPr>
            <a:lvl7pPr>
              <a:defRPr sz="1400"/>
            </a:lvl7pPr>
            <a:lvl8pPr>
              <a:defRPr sz="1400"/>
            </a:lvl8pPr>
            <a:lvl9pPr>
              <a:defRPr sz="14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Date Placeholder 4"/>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6/13/16</a:t>
            </a:fld>
            <a:endParaRPr lang="en-US">
              <a:solidFill>
                <a:prstClr val="black">
                  <a:alpha val="75000"/>
                </a:prstClr>
              </a:solidFill>
              <a:latin typeface="Calibri"/>
            </a:endParaRPr>
          </a:p>
        </p:txBody>
      </p:sp>
      <p:sp>
        <p:nvSpPr>
          <p:cNvPr id="6" name="Footer Placeholder 5"/>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10" name="Slide Number Placeholder 9"/>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2344595767"/>
      </p:ext>
    </p:extLst>
  </p:cSld>
  <p:clrMapOvr>
    <a:masterClrMapping/>
  </p:clrMapOvr>
  <p:timing>
    <p:tnLst>
      <p:par>
        <p:cTn xmlns:p14="http://schemas.microsoft.com/office/powerpoint/2010/main" id="1" dur="indefinite" restart="never" nodeType="tmRoot"/>
      </p:par>
    </p:tnLst>
  </p:timing>
</p:sldLayout>
</file>

<file path=ppt/slideLayouts/slideLayout10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78693663"/>
      </p:ext>
    </p:extLst>
  </p:cSld>
  <p:clrMapOvr>
    <a:masterClrMapping/>
  </p:clrMapOvr>
  <p:transition xmlns:p14="http://schemas.microsoft.com/office/powerpoint/2010/main"/>
</p:sldLayout>
</file>

<file path=ppt/slideLayouts/slideLayout1070.xml><?xml version="1.0" encoding="utf-8"?>
<p:sldLayout xmlns:a="http://schemas.openxmlformats.org/drawingml/2006/main" xmlns:r="http://schemas.openxmlformats.org/officeDocument/2006/relationships" xmlns:p="http://schemas.openxmlformats.org/presentationml/2006/main" preserve="1">
  <p:cSld name="Comparison">
    <p:spTree>
      <p:nvGrpSpPr>
        <p:cNvPr id="1" name=""/>
        <p:cNvGrpSpPr/>
        <p:nvPr/>
      </p:nvGrpSpPr>
      <p:grpSpPr>
        <a:xfrm>
          <a:off x="0" y="0"/>
          <a:ext cx="0" cy="0"/>
          <a:chOff x="0" y="0"/>
          <a:chExt cx="0" cy="0"/>
        </a:xfrm>
      </p:grpSpPr>
      <p:sp>
        <p:nvSpPr>
          <p:cNvPr id="10" name="Title 9"/>
          <p:cNvSpPr>
            <a:spLocks noGrp="1"/>
          </p:cNvSpPr>
          <p:nvPr>
            <p:ph type="title"/>
          </p:nvPr>
        </p:nvSpPr>
        <p:spPr/>
        <p:txBody>
          <a:bodyPr/>
          <a:lstStyle/>
          <a:p>
            <a:r>
              <a:rPr lang="en-US" smtClean="0"/>
              <a:t>Click to edit Master title style</a:t>
            </a:r>
            <a:endParaRPr lang="en-US" dirty="0"/>
          </a:p>
        </p:txBody>
      </p:sp>
      <p:sp>
        <p:nvSpPr>
          <p:cNvPr id="3" name="Text Placeholder 2"/>
          <p:cNvSpPr>
            <a:spLocks noGrp="1"/>
          </p:cNvSpPr>
          <p:nvPr>
            <p:ph type="body" idx="1"/>
          </p:nvPr>
        </p:nvSpPr>
        <p:spPr>
          <a:xfrm>
            <a:off x="188798" y="1197209"/>
            <a:ext cx="4271962" cy="723400"/>
          </a:xfrm>
        </p:spPr>
        <p:txBody>
          <a:bodyPr anchor="ctr">
            <a:normAutofit/>
          </a:bodyPr>
          <a:lstStyle>
            <a:lvl1pPr marL="0" indent="0">
              <a:spcBef>
                <a:spcPts val="0"/>
              </a:spcBef>
              <a:buNone/>
              <a:defRPr sz="2000" b="0" cap="all" baseline="0">
                <a:solidFill>
                  <a:schemeClr val="tx1"/>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smtClean="0"/>
              <a:t>Click to edit Master text styles</a:t>
            </a:r>
          </a:p>
        </p:txBody>
      </p:sp>
      <p:sp>
        <p:nvSpPr>
          <p:cNvPr id="4" name="Content Placeholder 3"/>
          <p:cNvSpPr>
            <a:spLocks noGrp="1"/>
          </p:cNvSpPr>
          <p:nvPr>
            <p:ph sz="half" idx="2"/>
          </p:nvPr>
        </p:nvSpPr>
        <p:spPr>
          <a:xfrm>
            <a:off x="188798" y="2029968"/>
            <a:ext cx="4271962" cy="4231057"/>
          </a:xfrm>
        </p:spPr>
        <p:txBody>
          <a:bodyPr/>
          <a:lstStyle>
            <a:lvl1pPr>
              <a:defRPr sz="2100"/>
            </a:lvl1pPr>
            <a:lvl2pPr>
              <a:defRPr sz="1800"/>
            </a:lvl2pPr>
            <a:lvl3pPr>
              <a:defRPr sz="1600"/>
            </a:lvl3pPr>
            <a:lvl4pPr>
              <a:defRPr sz="1400"/>
            </a:lvl4pPr>
            <a:lvl5pPr>
              <a:defRPr sz="1400"/>
            </a:lvl5pPr>
            <a:lvl6pPr>
              <a:defRPr sz="1400"/>
            </a:lvl6pPr>
            <a:lvl7pPr>
              <a:defRPr sz="1400"/>
            </a:lvl7pPr>
            <a:lvl8pPr>
              <a:defRPr sz="1400"/>
            </a:lvl8pPr>
            <a:lvl9pPr>
              <a:defRPr sz="14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Text Placeholder 4"/>
          <p:cNvSpPr>
            <a:spLocks noGrp="1"/>
          </p:cNvSpPr>
          <p:nvPr>
            <p:ph type="body" sz="quarter" idx="3"/>
          </p:nvPr>
        </p:nvSpPr>
        <p:spPr>
          <a:xfrm>
            <a:off x="4651603" y="1194345"/>
            <a:ext cx="4271962" cy="722376"/>
          </a:xfrm>
        </p:spPr>
        <p:txBody>
          <a:bodyPr anchor="ctr">
            <a:normAutofit/>
          </a:bodyPr>
          <a:lstStyle>
            <a:lvl1pPr marL="0" indent="0">
              <a:spcBef>
                <a:spcPts val="0"/>
              </a:spcBef>
              <a:buNone/>
              <a:defRPr sz="2000" b="0" cap="all" baseline="0">
                <a:solidFill>
                  <a:schemeClr val="tx1"/>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smtClean="0"/>
              <a:t>Click to edit Master text styles</a:t>
            </a:r>
          </a:p>
        </p:txBody>
      </p:sp>
      <p:sp>
        <p:nvSpPr>
          <p:cNvPr id="6" name="Content Placeholder 5"/>
          <p:cNvSpPr>
            <a:spLocks noGrp="1"/>
          </p:cNvSpPr>
          <p:nvPr>
            <p:ph sz="quarter" idx="4"/>
          </p:nvPr>
        </p:nvSpPr>
        <p:spPr>
          <a:xfrm>
            <a:off x="4651603" y="2025216"/>
            <a:ext cx="4271962" cy="4235809"/>
          </a:xfrm>
        </p:spPr>
        <p:txBody>
          <a:bodyPr/>
          <a:lstStyle>
            <a:lvl1pPr>
              <a:defRPr sz="2100"/>
            </a:lvl1pPr>
            <a:lvl2pPr>
              <a:defRPr sz="1800"/>
            </a:lvl2pPr>
            <a:lvl3pPr>
              <a:defRPr sz="1600"/>
            </a:lvl3pPr>
            <a:lvl4pPr>
              <a:defRPr sz="1400"/>
            </a:lvl4pPr>
            <a:lvl5pPr>
              <a:defRPr sz="1400"/>
            </a:lvl5pPr>
            <a:lvl6pPr>
              <a:defRPr sz="1400"/>
            </a:lvl6pPr>
            <a:lvl7pPr>
              <a:defRPr sz="1400"/>
            </a:lvl7pPr>
            <a:lvl8pPr>
              <a:defRPr sz="1400"/>
            </a:lvl8pPr>
            <a:lvl9pPr>
              <a:defRPr sz="14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2" name="Date Placeholder 1"/>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6/13/16</a:t>
            </a:fld>
            <a:endParaRPr lang="en-US">
              <a:solidFill>
                <a:prstClr val="black">
                  <a:alpha val="75000"/>
                </a:prstClr>
              </a:solidFill>
              <a:latin typeface="Calibri"/>
            </a:endParaRPr>
          </a:p>
        </p:txBody>
      </p:sp>
      <p:sp>
        <p:nvSpPr>
          <p:cNvPr id="7" name="Footer Placeholder 6"/>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8" name="Slide Number Placeholder 7"/>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430774320"/>
      </p:ext>
    </p:extLst>
  </p:cSld>
  <p:clrMapOvr>
    <a:masterClrMapping/>
  </p:clrMapOvr>
  <p:timing>
    <p:tnLst>
      <p:par>
        <p:cTn xmlns:p14="http://schemas.microsoft.com/office/powerpoint/2010/main" id="1" dur="indefinite" restart="never" nodeType="tmRoot"/>
      </p:par>
    </p:tnLst>
  </p:timing>
</p:sldLayout>
</file>

<file path=ppt/slideLayouts/slideLayout107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6" name="Title 5"/>
          <p:cNvSpPr>
            <a:spLocks noGrp="1"/>
          </p:cNvSpPr>
          <p:nvPr>
            <p:ph type="title"/>
          </p:nvPr>
        </p:nvSpPr>
        <p:spPr/>
        <p:txBody>
          <a:bodyPr/>
          <a:lstStyle/>
          <a:p>
            <a:r>
              <a:rPr lang="en-US" smtClean="0"/>
              <a:t>Click to edit Master title style</a:t>
            </a:r>
            <a:endParaRPr lang="en-US" dirty="0"/>
          </a:p>
        </p:txBody>
      </p:sp>
      <p:sp>
        <p:nvSpPr>
          <p:cNvPr id="2" name="Date Placeholder 1"/>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6/13/16</a:t>
            </a:fld>
            <a:endParaRPr lang="en-US">
              <a:solidFill>
                <a:prstClr val="black">
                  <a:alpha val="75000"/>
                </a:prstClr>
              </a:solidFill>
              <a:latin typeface="Calibri"/>
            </a:endParaRPr>
          </a:p>
        </p:txBody>
      </p:sp>
      <p:sp>
        <p:nvSpPr>
          <p:cNvPr id="7" name="Footer Placeholder 6"/>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8" name="Slide Number Placeholder 7"/>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1868654668"/>
      </p:ext>
    </p:extLst>
  </p:cSld>
  <p:clrMapOvr>
    <a:masterClrMapping/>
  </p:clrMapOvr>
  <p:timing>
    <p:tnLst>
      <p:par>
        <p:cTn xmlns:p14="http://schemas.microsoft.com/office/powerpoint/2010/main" id="1" dur="indefinite" restart="never" nodeType="tmRoot"/>
      </p:par>
    </p:tnLst>
  </p:timing>
</p:sldLayout>
</file>

<file path=ppt/slideLayouts/slideLayout107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5" name="Date Placeholder 4"/>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6/13/16</a:t>
            </a:fld>
            <a:endParaRPr lang="en-US">
              <a:solidFill>
                <a:prstClr val="black">
                  <a:alpha val="75000"/>
                </a:prstClr>
              </a:solidFill>
              <a:latin typeface="Calibri"/>
            </a:endParaRPr>
          </a:p>
        </p:txBody>
      </p:sp>
      <p:sp>
        <p:nvSpPr>
          <p:cNvPr id="6" name="Footer Placeholder 5"/>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7" name="Slide Number Placeholder 6"/>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207955635"/>
      </p:ext>
    </p:extLst>
  </p:cSld>
  <p:clrMapOvr>
    <a:masterClrMapping/>
  </p:clrMapOvr>
  <p:timing>
    <p:tnLst>
      <p:par>
        <p:cTn xmlns:p14="http://schemas.microsoft.com/office/powerpoint/2010/main" id="1" dur="indefinite" restart="never" nodeType="tmRoot"/>
      </p:par>
    </p:tnLst>
  </p:timing>
</p:sldLayout>
</file>

<file path=ppt/slideLayouts/slideLayout107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Rectangle 1"/>
          <p:cNvSpPr/>
          <p:nvPr/>
        </p:nvSpPr>
        <p:spPr>
          <a:xfrm>
            <a:off x="5715000" y="0"/>
            <a:ext cx="3429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sp>
      <p:sp>
        <p:nvSpPr>
          <p:cNvPr id="9" name="Title 8"/>
          <p:cNvSpPr>
            <a:spLocks noGrp="1"/>
          </p:cNvSpPr>
          <p:nvPr>
            <p:ph type="title"/>
          </p:nvPr>
        </p:nvSpPr>
        <p:spPr>
          <a:xfrm>
            <a:off x="6196053" y="542282"/>
            <a:ext cx="2537460" cy="1920240"/>
          </a:xfrm>
        </p:spPr>
        <p:txBody>
          <a:bodyPr anchor="b">
            <a:noAutofit/>
          </a:bodyPr>
          <a:lstStyle>
            <a:lvl1pPr>
              <a:lnSpc>
                <a:spcPct val="85000"/>
              </a:lnSpc>
              <a:defRPr sz="3600">
                <a:solidFill>
                  <a:srgbClr val="FFFFFF"/>
                </a:solidFill>
              </a:defRPr>
            </a:lvl1pPr>
          </a:lstStyle>
          <a:p>
            <a:r>
              <a:rPr lang="en-US" smtClean="0"/>
              <a:t>Click to edit Master title style</a:t>
            </a:r>
            <a:endParaRPr lang="en-US" dirty="0"/>
          </a:p>
        </p:txBody>
      </p:sp>
      <p:sp>
        <p:nvSpPr>
          <p:cNvPr id="3" name="Content Placeholder 2"/>
          <p:cNvSpPr>
            <a:spLocks noGrp="1"/>
          </p:cNvSpPr>
          <p:nvPr>
            <p:ph idx="1"/>
          </p:nvPr>
        </p:nvSpPr>
        <p:spPr>
          <a:xfrm>
            <a:off x="571500" y="762000"/>
            <a:ext cx="4572000" cy="4572000"/>
          </a:xfrm>
        </p:spPr>
        <p:txBody>
          <a:bodyPr/>
          <a:lstStyle>
            <a:lvl1pPr>
              <a:defRPr sz="2200"/>
            </a:lvl1pPr>
            <a:lvl2pPr>
              <a:defRPr sz="1900"/>
            </a:lvl2pPr>
            <a:lvl3pPr>
              <a:defRPr sz="1700"/>
            </a:lvl3pPr>
            <a:lvl4pPr>
              <a:defRPr sz="1500"/>
            </a:lvl4pPr>
            <a:lvl5pPr>
              <a:defRPr sz="1400"/>
            </a:lvl5pPr>
            <a:lvl6pPr>
              <a:defRPr sz="1400"/>
            </a:lvl6pPr>
            <a:lvl7pPr>
              <a:defRPr sz="1400"/>
            </a:lvl7pPr>
            <a:lvl8pPr>
              <a:defRPr sz="1400"/>
            </a:lvl8pPr>
            <a:lvl9pPr>
              <a:defRPr sz="14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Text Placeholder 3"/>
          <p:cNvSpPr>
            <a:spLocks noGrp="1"/>
          </p:cNvSpPr>
          <p:nvPr>
            <p:ph type="body" sz="half" idx="2"/>
          </p:nvPr>
        </p:nvSpPr>
        <p:spPr>
          <a:xfrm>
            <a:off x="6206987" y="2511813"/>
            <a:ext cx="2548890" cy="3126987"/>
          </a:xfrm>
        </p:spPr>
        <p:txBody>
          <a:bodyPr>
            <a:normAutofit/>
          </a:bodyPr>
          <a:lstStyle>
            <a:lvl1pPr marL="0" marR="0" indent="0" algn="l" defTabSz="914400" rtl="0" eaLnBrk="1" fontAlgn="auto" latinLnBrk="0" hangingPunct="1">
              <a:lnSpc>
                <a:spcPct val="100000"/>
              </a:lnSpc>
              <a:spcBef>
                <a:spcPts val="1200"/>
              </a:spcBef>
              <a:spcAft>
                <a:spcPts val="0"/>
              </a:spcAft>
              <a:buClrTx/>
              <a:buSzTx/>
              <a:buFontTx/>
              <a:buNone/>
              <a:tabLst/>
              <a:defRPr sz="1500">
                <a:solidFill>
                  <a:srgbClr val="404040"/>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algn="l" defTabSz="914400" rtl="0" eaLnBrk="1" fontAlgn="auto" latinLnBrk="0" hangingPunct="1">
              <a:lnSpc>
                <a:spcPct val="100000"/>
              </a:lnSpc>
              <a:spcBef>
                <a:spcPts val="1400"/>
              </a:spcBef>
              <a:spcAft>
                <a:spcPts val="0"/>
              </a:spcAft>
              <a:buClrTx/>
              <a:buSzTx/>
              <a:buFontTx/>
              <a:buNone/>
              <a:tabLst/>
              <a:defRPr/>
            </a:pPr>
            <a:r>
              <a:rPr lang="en-US" smtClean="0"/>
              <a:t>Click to edit Master text styles</a:t>
            </a:r>
          </a:p>
        </p:txBody>
      </p:sp>
      <p:sp>
        <p:nvSpPr>
          <p:cNvPr id="8" name="Date Placeholder 7"/>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6/13/16</a:t>
            </a:fld>
            <a:endParaRPr lang="en-US">
              <a:solidFill>
                <a:prstClr val="black">
                  <a:alpha val="75000"/>
                </a:prstClr>
              </a:solidFill>
              <a:latin typeface="Calibri"/>
            </a:endParaRPr>
          </a:p>
        </p:txBody>
      </p:sp>
      <p:sp>
        <p:nvSpPr>
          <p:cNvPr id="10" name="Footer Placeholder 9"/>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11" name="Slide Number Placeholder 10"/>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1828291441"/>
      </p:ext>
    </p:extLst>
  </p:cSld>
  <p:clrMapOvr>
    <a:masterClrMapping/>
  </p:clrMapOvr>
  <p:timing>
    <p:tnLst>
      <p:par>
        <p:cTn xmlns:p14="http://schemas.microsoft.com/office/powerpoint/2010/main" id="1" dur="indefinite" restart="never" nodeType="tmRoot"/>
      </p:par>
    </p:tnLst>
  </p:timing>
</p:sldLayout>
</file>

<file path=ppt/slideLayouts/slideLayout1074.xml><?xml version="1.0" encoding="utf-8"?>
<p:sldLayout xmlns:a="http://schemas.openxmlformats.org/drawingml/2006/main" xmlns:r="http://schemas.openxmlformats.org/officeDocument/2006/relationships" xmlns:p="http://schemas.openxmlformats.org/presentationml/2006/main" type="picTx" preserve="1">
  <p:cSld name="Picture with Caption">
    <p:bg>
      <p:bgPr>
        <a:solidFill>
          <a:schemeClr val="accent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486918" y="5418668"/>
            <a:ext cx="8085582" cy="613283"/>
          </a:xfrm>
        </p:spPr>
        <p:txBody>
          <a:bodyPr anchor="b">
            <a:normAutofit/>
          </a:bodyPr>
          <a:lstStyle>
            <a:lvl1pPr>
              <a:lnSpc>
                <a:spcPct val="85000"/>
              </a:lnSpc>
              <a:defRPr sz="2800" b="0">
                <a:solidFill>
                  <a:srgbClr val="FFFFFF"/>
                </a:solidFill>
              </a:defRPr>
            </a:lvl1pPr>
          </a:lstStyle>
          <a:p>
            <a:r>
              <a:rPr lang="en-US" smtClean="0"/>
              <a:t>Click to edit Master title style</a:t>
            </a:r>
            <a:endParaRPr lang="en-US" dirty="0"/>
          </a:p>
        </p:txBody>
      </p:sp>
      <p:sp>
        <p:nvSpPr>
          <p:cNvPr id="3" name="Picture Placeholder 2"/>
          <p:cNvSpPr>
            <a:spLocks noGrp="1" noChangeAspect="1"/>
          </p:cNvSpPr>
          <p:nvPr>
            <p:ph type="pic" idx="1"/>
          </p:nvPr>
        </p:nvSpPr>
        <p:spPr>
          <a:xfrm>
            <a:off x="0" y="0"/>
            <a:ext cx="9144000" cy="5330952"/>
          </a:xfrm>
          <a:solidFill>
            <a:schemeClr val="accent1">
              <a:lumMod val="40000"/>
              <a:lumOff val="60000"/>
            </a:schemeClr>
          </a:solidFill>
        </p:spPr>
        <p:txBody>
          <a:bodyPr anchor="t"/>
          <a:lstStyle>
            <a:lvl1pPr marL="0" indent="0" algn="ctr">
              <a:spcBef>
                <a:spcPts val="800"/>
              </a:spcBef>
              <a:buNone/>
              <a:defRPr sz="3200">
                <a:solidFill>
                  <a:srgbClr val="4D4D4D"/>
                </a:solidFill>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smtClean="0"/>
              <a:t>Click icon to add picture</a:t>
            </a:r>
            <a:endParaRPr lang="en-US" dirty="0"/>
          </a:p>
        </p:txBody>
      </p:sp>
      <p:sp>
        <p:nvSpPr>
          <p:cNvPr id="4" name="Text Placeholder 3"/>
          <p:cNvSpPr>
            <a:spLocks noGrp="1"/>
          </p:cNvSpPr>
          <p:nvPr>
            <p:ph type="body" sz="half" idx="2"/>
          </p:nvPr>
        </p:nvSpPr>
        <p:spPr>
          <a:xfrm>
            <a:off x="507492" y="6031951"/>
            <a:ext cx="6922008" cy="411184"/>
          </a:xfrm>
        </p:spPr>
        <p:txBody>
          <a:bodyPr>
            <a:normAutofit/>
          </a:bodyPr>
          <a:lstStyle>
            <a:lvl1pPr marL="0" indent="0">
              <a:lnSpc>
                <a:spcPct val="90000"/>
              </a:lnSpc>
              <a:spcBef>
                <a:spcPts val="1200"/>
              </a:spcBef>
              <a:buNone/>
              <a:defRPr sz="1400">
                <a:solidFill>
                  <a:srgbClr val="262626"/>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8" name="Date Placeholder 7"/>
          <p:cNvSpPr>
            <a:spLocks noGrp="1"/>
          </p:cNvSpPr>
          <p:nvPr>
            <p:ph type="dt" sz="half" idx="10"/>
          </p:nvPr>
        </p:nvSpPr>
        <p:spPr/>
        <p:txBody>
          <a:bodyPr/>
          <a:lstStyle/>
          <a:p>
            <a:fld id="{9FD9DB3E-E709-42CF-B11F-1DFE1D210A82}" type="datetime1">
              <a:rPr lang="en-US" smtClean="0">
                <a:solidFill>
                  <a:prstClr val="white">
                    <a:alpha val="75000"/>
                  </a:prstClr>
                </a:solidFill>
                <a:latin typeface="Calibri"/>
              </a:rPr>
              <a:pPr/>
              <a:t>6/13/16</a:t>
            </a:fld>
            <a:endParaRPr lang="en-US">
              <a:solidFill>
                <a:prstClr val="white">
                  <a:alpha val="75000"/>
                </a:prstClr>
              </a:solidFill>
              <a:latin typeface="Calibri"/>
            </a:endParaRPr>
          </a:p>
        </p:txBody>
      </p:sp>
      <p:sp>
        <p:nvSpPr>
          <p:cNvPr id="9" name="Footer Placeholder 8"/>
          <p:cNvSpPr>
            <a:spLocks noGrp="1"/>
          </p:cNvSpPr>
          <p:nvPr>
            <p:ph type="ftr" sz="quarter" idx="11"/>
          </p:nvPr>
        </p:nvSpPr>
        <p:spPr/>
        <p:txBody>
          <a:bodyPr/>
          <a:lstStyle/>
          <a:p>
            <a:endParaRPr lang="en-US" dirty="0">
              <a:solidFill>
                <a:prstClr val="white">
                  <a:alpha val="75000"/>
                </a:prstClr>
              </a:solidFill>
              <a:latin typeface="Calibri"/>
            </a:endParaRPr>
          </a:p>
        </p:txBody>
      </p:sp>
      <p:sp>
        <p:nvSpPr>
          <p:cNvPr id="10" name="Slide Number Placeholder 9"/>
          <p:cNvSpPr>
            <a:spLocks noGrp="1"/>
          </p:cNvSpPr>
          <p:nvPr>
            <p:ph type="sldNum" sz="quarter" idx="12"/>
          </p:nvPr>
        </p:nvSpPr>
        <p:spPr/>
        <p:txBody>
          <a:bodyPr/>
          <a:lstStyle/>
          <a:p>
            <a:fld id="{659951FD-F195-4FF4-B5D0-ABFF8986B8DF}" type="slidenum">
              <a:rPr lang="en-US" smtClean="0">
                <a:solidFill>
                  <a:prstClr val="white"/>
                </a:solidFill>
                <a:latin typeface="Calibri"/>
              </a:rPr>
              <a:pPr/>
              <a:t>‹#›</a:t>
            </a:fld>
            <a:endParaRPr lang="en-US" dirty="0">
              <a:solidFill>
                <a:prstClr val="white"/>
              </a:solidFill>
              <a:latin typeface="Calibri"/>
            </a:endParaRPr>
          </a:p>
        </p:txBody>
      </p:sp>
    </p:spTree>
    <p:extLst>
      <p:ext uri="{BB962C8B-B14F-4D97-AF65-F5344CB8AC3E}">
        <p14:creationId xmlns:p14="http://schemas.microsoft.com/office/powerpoint/2010/main" val="2058623853"/>
      </p:ext>
    </p:extLst>
  </p:cSld>
  <p:clrMapOvr>
    <a:overrideClrMapping bg1="dk1" tx1="lt1" bg2="dk2" tx2="lt2" accent1="accent1" accent2="accent2" accent3="accent3" accent4="accent4" accent5="accent5" accent6="accent6" hlink="hlink" folHlink="folHlink"/>
  </p:clrMapOvr>
</p:sldLayout>
</file>

<file path=ppt/slideLayouts/slideLayout107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7" name="Date Placeholder 6"/>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6/13/16</a:t>
            </a:fld>
            <a:endParaRPr lang="en-US">
              <a:solidFill>
                <a:prstClr val="black">
                  <a:alpha val="75000"/>
                </a:prstClr>
              </a:solidFill>
              <a:latin typeface="Calibri"/>
            </a:endParaRPr>
          </a:p>
        </p:txBody>
      </p:sp>
      <p:sp>
        <p:nvSpPr>
          <p:cNvPr id="8" name="Footer Placeholder 7"/>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9" name="Slide Number Placeholder 8"/>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4262987500"/>
      </p:ext>
    </p:extLst>
  </p:cSld>
  <p:clrMapOvr>
    <a:masterClrMapping/>
  </p:clrMapOvr>
</p:sldLayout>
</file>

<file path=ppt/slideLayouts/slideLayout107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57963" y="695325"/>
            <a:ext cx="1971675" cy="4800600"/>
          </a:xfrm>
        </p:spPr>
        <p:txBody>
          <a:bodyPr vert="eaVert"/>
          <a:lstStyle/>
          <a:p>
            <a:r>
              <a:rPr lang="en-US" smtClean="0"/>
              <a:t>Click to edit Master title style</a:t>
            </a:r>
            <a:endParaRPr lang="en-US" dirty="0"/>
          </a:p>
        </p:txBody>
      </p:sp>
      <p:sp>
        <p:nvSpPr>
          <p:cNvPr id="3" name="Vertical Text Placeholder 2"/>
          <p:cNvSpPr>
            <a:spLocks noGrp="1"/>
          </p:cNvSpPr>
          <p:nvPr>
            <p:ph type="body" orient="vert" idx="1"/>
          </p:nvPr>
        </p:nvSpPr>
        <p:spPr>
          <a:xfrm>
            <a:off x="578644" y="714376"/>
            <a:ext cx="5800725" cy="540067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7" name="Date Placeholder 6"/>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6/13/16</a:t>
            </a:fld>
            <a:endParaRPr lang="en-US">
              <a:solidFill>
                <a:prstClr val="black">
                  <a:alpha val="75000"/>
                </a:prstClr>
              </a:solidFill>
              <a:latin typeface="Calibri"/>
            </a:endParaRPr>
          </a:p>
        </p:txBody>
      </p:sp>
      <p:sp>
        <p:nvSpPr>
          <p:cNvPr id="8" name="Footer Placeholder 7"/>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9" name="Slide Number Placeholder 8"/>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1788769312"/>
      </p:ext>
    </p:extLst>
  </p:cSld>
  <p:clrMapOvr>
    <a:masterClrMapping/>
  </p:clrMapOvr>
  <p:timing>
    <p:tnLst>
      <p:par>
        <p:cTn xmlns:p14="http://schemas.microsoft.com/office/powerpoint/2010/main" id="1" dur="indefinite" restart="never" nodeType="tmRoot"/>
      </p:par>
    </p:tnLst>
  </p:timing>
</p:sldLayout>
</file>

<file path=ppt/slideLayouts/slideLayout107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39447104"/>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07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677330086"/>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07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148518511"/>
      </p:ext>
    </p:extLst>
  </p:cSld>
  <p:clrMapOvr>
    <a:masterClrMapping/>
  </p:clrMapOvr>
  <p:transition xmlns:p14="http://schemas.microsoft.com/office/powerpoint/2010/main"/>
</p:sldLayout>
</file>

<file path=ppt/slideLayouts/slideLayout10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79206433"/>
      </p:ext>
    </p:extLst>
  </p:cSld>
  <p:clrMapOvr>
    <a:masterClrMapping/>
  </p:clrMapOvr>
  <p:transition xmlns:p14="http://schemas.microsoft.com/office/powerpoint/2010/main"/>
</p:sldLayout>
</file>

<file path=ppt/slideLayouts/slideLayout108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58900852"/>
      </p:ext>
    </p:extLst>
  </p:cSld>
  <p:clrMapOvr>
    <a:masterClrMapping/>
  </p:clrMapOvr>
  <p:transition xmlns:p14="http://schemas.microsoft.com/office/powerpoint/2010/main"/>
</p:sldLayout>
</file>

<file path=ppt/slideLayouts/slideLayout108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48263718"/>
      </p:ext>
    </p:extLst>
  </p:cSld>
  <p:clrMapOvr>
    <a:masterClrMapping/>
  </p:clrMapOvr>
  <p:transition xmlns:p14="http://schemas.microsoft.com/office/powerpoint/2010/main"/>
</p:sldLayout>
</file>

<file path=ppt/slideLayouts/slideLayout108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25737616"/>
      </p:ext>
    </p:extLst>
  </p:cSld>
  <p:clrMapOvr>
    <a:masterClrMapping/>
  </p:clrMapOvr>
  <p:transition xmlns:p14="http://schemas.microsoft.com/office/powerpoint/2010/main"/>
</p:sldLayout>
</file>

<file path=ppt/slideLayouts/slideLayout108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5072506"/>
      </p:ext>
    </p:extLst>
  </p:cSld>
  <p:clrMapOvr>
    <a:masterClrMapping/>
  </p:clrMapOvr>
  <p:transition xmlns:p14="http://schemas.microsoft.com/office/powerpoint/2010/main"/>
</p:sldLayout>
</file>

<file path=ppt/slideLayouts/slideLayout108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05494814"/>
      </p:ext>
    </p:extLst>
  </p:cSld>
  <p:clrMapOvr>
    <a:masterClrMapping/>
  </p:clrMapOvr>
  <p:transition xmlns:p14="http://schemas.microsoft.com/office/powerpoint/2010/main"/>
</p:sldLayout>
</file>

<file path=ppt/slideLayouts/slideLayout108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5955329"/>
      </p:ext>
    </p:extLst>
  </p:cSld>
  <p:clrMapOvr>
    <a:masterClrMapping/>
  </p:clrMapOvr>
  <p:transition xmlns:p14="http://schemas.microsoft.com/office/powerpoint/2010/main"/>
</p:sldLayout>
</file>

<file path=ppt/slideLayouts/slideLayout108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59974524"/>
      </p:ext>
    </p:extLst>
  </p:cSld>
  <p:clrMapOvr>
    <a:masterClrMapping/>
  </p:clrMapOvr>
  <p:transition xmlns:p14="http://schemas.microsoft.com/office/powerpoint/2010/main"/>
</p:sldLayout>
</file>

<file path=ppt/slideLayouts/slideLayout108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33181565"/>
      </p:ext>
    </p:extLst>
  </p:cSld>
  <p:clrMapOvr>
    <a:masterClrMapping/>
  </p:clrMapOvr>
  <p:transition xmlns:p14="http://schemas.microsoft.com/office/powerpoint/2010/main"/>
</p:sldLayout>
</file>

<file path=ppt/slideLayouts/slideLayout108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138896215"/>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08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85330466"/>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0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23444643"/>
      </p:ext>
    </p:extLst>
  </p:cSld>
  <p:clrMapOvr>
    <a:masterClrMapping/>
  </p:clrMapOvr>
  <p:transition xmlns:p14="http://schemas.microsoft.com/office/powerpoint/2010/main"/>
</p:sldLayout>
</file>

<file path=ppt/slideLayouts/slideLayout109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1187433"/>
      </p:ext>
    </p:extLst>
  </p:cSld>
  <p:clrMapOvr>
    <a:masterClrMapping/>
  </p:clrMapOvr>
  <p:transition xmlns:p14="http://schemas.microsoft.com/office/powerpoint/2010/main"/>
</p:sldLayout>
</file>

<file path=ppt/slideLayouts/slideLayout109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14522583"/>
      </p:ext>
    </p:extLst>
  </p:cSld>
  <p:clrMapOvr>
    <a:masterClrMapping/>
  </p:clrMapOvr>
  <p:transition xmlns:p14="http://schemas.microsoft.com/office/powerpoint/2010/main"/>
</p:sldLayout>
</file>

<file path=ppt/slideLayouts/slideLayout109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51535708"/>
      </p:ext>
    </p:extLst>
  </p:cSld>
  <p:clrMapOvr>
    <a:masterClrMapping/>
  </p:clrMapOvr>
  <p:transition xmlns:p14="http://schemas.microsoft.com/office/powerpoint/2010/main"/>
</p:sldLayout>
</file>

<file path=ppt/slideLayouts/slideLayout109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77730192"/>
      </p:ext>
    </p:extLst>
  </p:cSld>
  <p:clrMapOvr>
    <a:masterClrMapping/>
  </p:clrMapOvr>
  <p:transition xmlns:p14="http://schemas.microsoft.com/office/powerpoint/2010/main"/>
</p:sldLayout>
</file>

<file path=ppt/slideLayouts/slideLayout109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66464865"/>
      </p:ext>
    </p:extLst>
  </p:cSld>
  <p:clrMapOvr>
    <a:masterClrMapping/>
  </p:clrMapOvr>
  <p:transition xmlns:p14="http://schemas.microsoft.com/office/powerpoint/2010/main"/>
</p:sldLayout>
</file>

<file path=ppt/slideLayouts/slideLayout109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44068752"/>
      </p:ext>
    </p:extLst>
  </p:cSld>
  <p:clrMapOvr>
    <a:masterClrMapping/>
  </p:clrMapOvr>
  <p:transition xmlns:p14="http://schemas.microsoft.com/office/powerpoint/2010/main"/>
</p:sldLayout>
</file>

<file path=ppt/slideLayouts/slideLayout109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12561290"/>
      </p:ext>
    </p:extLst>
  </p:cSld>
  <p:clrMapOvr>
    <a:masterClrMapping/>
  </p:clrMapOvr>
  <p:transition xmlns:p14="http://schemas.microsoft.com/office/powerpoint/2010/main"/>
</p:sldLayout>
</file>

<file path=ppt/slideLayouts/slideLayout109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13945692"/>
      </p:ext>
    </p:extLst>
  </p:cSld>
  <p:clrMapOvr>
    <a:masterClrMapping/>
  </p:clrMapOvr>
  <p:transition xmlns:p14="http://schemas.microsoft.com/office/powerpoint/2010/main"/>
</p:sldLayout>
</file>

<file path=ppt/slideLayouts/slideLayout109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64322306"/>
      </p:ext>
    </p:extLst>
  </p:cSld>
  <p:clrMapOvr>
    <a:masterClrMapping/>
  </p:clrMapOvr>
  <p:transition xmlns:p14="http://schemas.microsoft.com/office/powerpoint/2010/main"/>
</p:sldLayout>
</file>

<file path=ppt/slideLayouts/slideLayout109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pic>
        <p:nvPicPr>
          <p:cNvPr id="4" name="Picture 7" descr="safari.png"/>
          <p:cNvPicPr>
            <a:picLocks noChangeAspect="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180975" y="6411913"/>
            <a:ext cx="1025525" cy="296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US"/>
          </a:p>
        </p:txBody>
      </p:sp>
      <p:sp>
        <p:nvSpPr>
          <p:cNvPr id="5" name="Rectangle 1029"/>
          <p:cNvSpPr>
            <a:spLocks noGrp="1" noChangeArrowheads="1"/>
          </p:cNvSpPr>
          <p:nvPr>
            <p:ph type="ftr" sz="quarter" idx="10"/>
          </p:nvPr>
        </p:nvSpPr>
        <p:spPr/>
        <p:txBody>
          <a:bodyPr/>
          <a:lstStyle>
            <a:lvl1pPr>
              <a:defRPr/>
            </a:lvl1pPr>
          </a:lstStyle>
          <a:p>
            <a:pPr>
              <a:defRPr/>
            </a:pPr>
            <a:endParaRPr lang="en-US">
              <a:solidFill>
                <a:srgbClr val="000000"/>
              </a:solidFill>
            </a:endParaRPr>
          </a:p>
        </p:txBody>
      </p:sp>
      <p:sp>
        <p:nvSpPr>
          <p:cNvPr id="6" name="Rectangle 1030"/>
          <p:cNvSpPr>
            <a:spLocks noGrp="1" noChangeArrowheads="1"/>
          </p:cNvSpPr>
          <p:nvPr>
            <p:ph type="sldNum" sz="quarter" idx="11"/>
          </p:nvPr>
        </p:nvSpPr>
        <p:spPr/>
        <p:txBody>
          <a:bodyPr/>
          <a:lstStyle>
            <a:lvl1pPr>
              <a:defRPr/>
            </a:lvl1pPr>
          </a:lstStyle>
          <a:p>
            <a:pPr>
              <a:defRPr/>
            </a:pPr>
            <a:fld id="{ACFCE054-F1E5-374D-A24E-887477C0532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121175784"/>
      </p:ext>
    </p:extLst>
  </p:cSld>
  <p:clrMapOvr>
    <a:masterClrMapping/>
  </p:clrMapOvr>
  <p:transition xmlns:p14="http://schemas.microsoft.com/office/powerpoint/2010/main"/>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pPr/>
              <a:t>‹#›</a:t>
            </a:fld>
            <a:endParaRPr lang="en-US" altLang="en-US"/>
          </a:p>
        </p:txBody>
      </p:sp>
    </p:spTree>
  </p:cSld>
  <p:clrMapOvr>
    <a:masterClrMapping/>
  </p:clrMapOvr>
  <p:transition xmlns:p14="http://schemas.microsoft.com/office/powerpoint/2010/main"/>
</p:sldLayout>
</file>

<file path=ppt/slideLayouts/slideLayout11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31686507"/>
      </p:ext>
    </p:extLst>
  </p:cSld>
  <p:clrMapOvr>
    <a:masterClrMapping/>
  </p:clrMapOvr>
  <p:transition xmlns:p14="http://schemas.microsoft.com/office/powerpoint/2010/main"/>
</p:sldLayout>
</file>

<file path=ppt/slideLayouts/slideLayout110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pPr>
              <a:defRPr/>
            </a:pPr>
            <a:fld id="{7292004D-7284-C244-B275-AB956C66515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867124249"/>
      </p:ext>
    </p:extLst>
  </p:cSld>
  <p:clrMapOvr>
    <a:masterClrMapping/>
  </p:clrMapOvr>
  <p:transition xmlns:p14="http://schemas.microsoft.com/office/powerpoint/2010/main"/>
</p:sldLayout>
</file>

<file path=ppt/slideLayouts/slideLayout110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pPr>
              <a:defRPr/>
            </a:pPr>
            <a:fld id="{B79817D1-13B0-D341-B1C4-34616D3933B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397265628"/>
      </p:ext>
    </p:extLst>
  </p:cSld>
  <p:clrMapOvr>
    <a:masterClrMapping/>
  </p:clrMapOvr>
  <p:transition xmlns:p14="http://schemas.microsoft.com/office/powerpoint/2010/main"/>
</p:sldLayout>
</file>

<file path=ppt/slideLayouts/slideLayout110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pPr>
              <a:defRPr/>
            </a:pPr>
            <a:fld id="{62067096-FD7F-A949-B565-8298951E6B8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9676231"/>
      </p:ext>
    </p:extLst>
  </p:cSld>
  <p:clrMapOvr>
    <a:masterClrMapping/>
  </p:clrMapOvr>
  <p:transition xmlns:p14="http://schemas.microsoft.com/office/powerpoint/2010/main"/>
</p:sldLayout>
</file>

<file path=ppt/slideLayouts/slideLayout110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pPr>
              <a:defRPr/>
            </a:pPr>
            <a:endParaRPr 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pPr>
              <a:defRPr/>
            </a:pPr>
            <a:fld id="{701077C3-3C60-8640-A1DD-3718D4D0D74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541575383"/>
      </p:ext>
    </p:extLst>
  </p:cSld>
  <p:clrMapOvr>
    <a:masterClrMapping/>
  </p:clrMapOvr>
  <p:transition xmlns:p14="http://schemas.microsoft.com/office/powerpoint/2010/main"/>
</p:sldLayout>
</file>

<file path=ppt/slideLayouts/slideLayout110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pPr>
              <a:defRPr/>
            </a:pPr>
            <a:endParaRPr 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pPr>
              <a:defRPr/>
            </a:pPr>
            <a:fld id="{D4D41FDD-73B6-EC4A-BB35-BA0C8CCC36C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765011113"/>
      </p:ext>
    </p:extLst>
  </p:cSld>
  <p:clrMapOvr>
    <a:masterClrMapping/>
  </p:clrMapOvr>
  <p:transition xmlns:p14="http://schemas.microsoft.com/office/powerpoint/2010/main"/>
</p:sldLayout>
</file>

<file path=ppt/slideLayouts/slideLayout110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pPr>
              <a:defRPr/>
            </a:pPr>
            <a:endParaRPr 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pPr>
              <a:defRPr/>
            </a:pPr>
            <a:fld id="{D88D2B92-4EF8-0940-9F90-1D39CCADBD7F}"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551265468"/>
      </p:ext>
    </p:extLst>
  </p:cSld>
  <p:clrMapOvr>
    <a:masterClrMapping/>
  </p:clrMapOvr>
  <p:transition xmlns:p14="http://schemas.microsoft.com/office/powerpoint/2010/main"/>
</p:sldLayout>
</file>

<file path=ppt/slideLayouts/slideLayout110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pPr>
              <a:defRPr/>
            </a:pPr>
            <a:fld id="{1224B1A2-EC3E-4448-972E-E198354A3E4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104952016"/>
      </p:ext>
    </p:extLst>
  </p:cSld>
  <p:clrMapOvr>
    <a:masterClrMapping/>
  </p:clrMapOvr>
  <p:transition xmlns:p14="http://schemas.microsoft.com/office/powerpoint/2010/main"/>
</p:sldLayout>
</file>

<file path=ppt/slideLayouts/slideLayout110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pPr>
              <a:defRPr/>
            </a:pPr>
            <a:fld id="{B25B71B7-33A4-004A-B24D-5E8A20C1D7A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604853053"/>
      </p:ext>
    </p:extLst>
  </p:cSld>
  <p:clrMapOvr>
    <a:masterClrMapping/>
  </p:clrMapOvr>
  <p:transition xmlns:p14="http://schemas.microsoft.com/office/powerpoint/2010/main"/>
</p:sldLayout>
</file>

<file path=ppt/slideLayouts/slideLayout110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pPr>
              <a:defRPr/>
            </a:pPr>
            <a:fld id="{1F5EE445-AD48-2049-A03E-4C865681EA4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16292141"/>
      </p:ext>
    </p:extLst>
  </p:cSld>
  <p:clrMapOvr>
    <a:masterClrMapping/>
  </p:clrMapOvr>
  <p:transition xmlns:p14="http://schemas.microsoft.com/office/powerpoint/2010/main"/>
</p:sldLayout>
</file>

<file path=ppt/slideLayouts/slideLayout110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pPr>
              <a:defRPr/>
            </a:pPr>
            <a:fld id="{EF8603A9-60B6-0741-B15F-17172804C19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95273888"/>
      </p:ext>
    </p:extLst>
  </p:cSld>
  <p:clrMapOvr>
    <a:masterClrMapping/>
  </p:clrMapOvr>
  <p:transition xmlns:p14="http://schemas.microsoft.com/office/powerpoint/2010/main"/>
</p:sldLayout>
</file>

<file path=ppt/slideLayouts/slideLayout11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95991134"/>
      </p:ext>
    </p:extLst>
  </p:cSld>
  <p:clrMapOvr>
    <a:masterClrMapping/>
  </p:clrMapOvr>
  <p:transition xmlns:p14="http://schemas.microsoft.com/office/powerpoint/2010/main"/>
</p:sldLayout>
</file>

<file path=ppt/slideLayouts/slideLayout1110.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610600" cy="1066800"/>
          </a:xfrm>
        </p:spPr>
        <p:txBody>
          <a:bodyPr/>
          <a:lstStyle/>
          <a:p>
            <a:r>
              <a:rPr lang="en-US" smtClean="0"/>
              <a:t>Click to edit Master title style</a:t>
            </a:r>
            <a:endParaRPr lang="en-US"/>
          </a:p>
        </p:txBody>
      </p:sp>
      <p:sp>
        <p:nvSpPr>
          <p:cNvPr id="3" name="Table Placeholder 2"/>
          <p:cNvSpPr>
            <a:spLocks noGrp="1"/>
          </p:cNvSpPr>
          <p:nvPr>
            <p:ph type="tbl" idx="1"/>
          </p:nvPr>
        </p:nvSpPr>
        <p:spPr>
          <a:xfrm>
            <a:off x="228600" y="1371600"/>
            <a:ext cx="8610600" cy="4876800"/>
          </a:xfrm>
        </p:spPr>
        <p:txBody>
          <a:bodyPr/>
          <a:lstStyle/>
          <a:p>
            <a:pPr lvl="0"/>
            <a:endParaRPr lang="en-US" noProof="0" smtClean="0"/>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pPr>
              <a:defRPr/>
            </a:pPr>
            <a:fld id="{7066D58A-9B40-E846-A790-9B6CD5A5859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869410633"/>
      </p:ext>
    </p:extLst>
  </p:cSld>
  <p:clrMapOvr>
    <a:masterClrMapping/>
  </p:clrMapOvr>
  <p:transition xmlns:p14="http://schemas.microsoft.com/office/powerpoint/2010/main"/>
</p:sldLayout>
</file>

<file path=ppt/slideLayouts/slideLayout1111.xml><?xml version="1.0" encoding="utf-8"?>
<p:sldLayout xmlns:a="http://schemas.openxmlformats.org/drawingml/2006/main" xmlns:r="http://schemas.openxmlformats.org/officeDocument/2006/relationships" xmlns:p="http://schemas.openxmlformats.org/presentationml/2006/main" showMasterSp="0" type="tx">
  <p:cSld name="Bullet">
    <p:bg>
      <p:bgPr>
        <a:solidFill>
          <a:srgbClr val="FFFFFF"/>
        </a:solidFill>
        <a:effectLst/>
      </p:bgPr>
    </p:bg>
    <p:spTree>
      <p:nvGrpSpPr>
        <p:cNvPr id="1" name=""/>
        <p:cNvGrpSpPr/>
        <p:nvPr/>
      </p:nvGrpSpPr>
      <p:grpSpPr>
        <a:xfrm>
          <a:off x="0" y="0"/>
          <a:ext cx="0" cy="0"/>
          <a:chOff x="0" y="0"/>
          <a:chExt cx="0" cy="0"/>
        </a:xfrm>
      </p:grpSpPr>
      <p:sp>
        <p:nvSpPr>
          <p:cNvPr id="18" name="Shape 18"/>
          <p:cNvSpPr>
            <a:spLocks noGrp="1"/>
          </p:cNvSpPr>
          <p:nvPr>
            <p:ph type="title"/>
          </p:nvPr>
        </p:nvSpPr>
        <p:spPr>
          <a:prstGeom prst="rect">
            <a:avLst/>
          </a:prstGeom>
        </p:spPr>
        <p:txBody>
          <a:bodyPr/>
          <a:lstStyle/>
          <a:p>
            <a:pPr lvl="0">
              <a:defRPr sz="1800" spc="0"/>
            </a:pPr>
            <a:r>
              <a:rPr sz="3500" spc="-34"/>
              <a:t>Title Text</a:t>
            </a:r>
          </a:p>
        </p:txBody>
      </p:sp>
      <p:sp>
        <p:nvSpPr>
          <p:cNvPr id="19" name="Shape 19"/>
          <p:cNvSpPr>
            <a:spLocks noGrp="1"/>
          </p:cNvSpPr>
          <p:nvPr>
            <p:ph type="body" idx="1"/>
          </p:nvPr>
        </p:nvSpPr>
        <p:spPr>
          <a:xfrm>
            <a:off x="553641" y="1360884"/>
            <a:ext cx="8027789" cy="5025628"/>
          </a:xfrm>
          <a:prstGeom prst="rect">
            <a:avLst/>
          </a:prstGeom>
        </p:spPr>
        <p:txBody>
          <a:bodyPr/>
          <a:lstStyle>
            <a:lvl1pPr marL="162579" indent="-162579">
              <a:lnSpc>
                <a:spcPct val="110000"/>
              </a:lnSpc>
              <a:spcBef>
                <a:spcPts val="1287"/>
              </a:spcBef>
              <a:buClr>
                <a:srgbClr val="3B5998"/>
              </a:buClr>
              <a:buSzPct val="65000"/>
              <a:buFont typeface="Lucida Grande"/>
              <a:buChar char="▪"/>
              <a:defRPr sz="2100" spc="-64">
                <a:solidFill>
                  <a:srgbClr val="000000"/>
                </a:solidFill>
                <a:latin typeface="+mn-lt"/>
                <a:ea typeface="+mn-ea"/>
                <a:cs typeface="+mn-cs"/>
                <a:sym typeface="Vista Sans OT Reg"/>
              </a:defRPr>
            </a:lvl1pPr>
            <a:lvl2pPr marL="363792" indent="-181080">
              <a:lnSpc>
                <a:spcPct val="110000"/>
              </a:lnSpc>
              <a:spcBef>
                <a:spcPts val="1060"/>
              </a:spcBef>
              <a:buClr>
                <a:srgbClr val="9A9A9A"/>
              </a:buClr>
              <a:buFont typeface="Lucida Grande"/>
              <a:buChar char="▪"/>
              <a:defRPr sz="2100" spc="-64">
                <a:solidFill>
                  <a:srgbClr val="000000"/>
                </a:solidFill>
                <a:latin typeface="+mn-lt"/>
                <a:ea typeface="+mn-ea"/>
                <a:cs typeface="+mn-cs"/>
                <a:sym typeface="Vista Sans OT Reg"/>
              </a:defRPr>
            </a:lvl2pPr>
            <a:lvl3pPr marL="527279" indent="-133005">
              <a:lnSpc>
                <a:spcPct val="110000"/>
              </a:lnSpc>
              <a:spcBef>
                <a:spcPts val="1060"/>
              </a:spcBef>
              <a:buClr>
                <a:srgbClr val="9A9A9A"/>
              </a:buClr>
              <a:buSzPct val="54999"/>
              <a:buFont typeface="Lucida Grande"/>
              <a:buChar char="▪"/>
              <a:defRPr sz="2000" spc="-59">
                <a:solidFill>
                  <a:srgbClr val="000000"/>
                </a:solidFill>
                <a:latin typeface="+mn-lt"/>
                <a:ea typeface="+mn-ea"/>
                <a:cs typeface="+mn-cs"/>
                <a:sym typeface="Vista Sans OT Reg"/>
              </a:defRPr>
            </a:lvl3pPr>
            <a:lvl4pPr marL="704382" indent="-137012">
              <a:lnSpc>
                <a:spcPct val="110000"/>
              </a:lnSpc>
              <a:spcBef>
                <a:spcPts val="1060"/>
              </a:spcBef>
              <a:buClr>
                <a:srgbClr val="9A9A9A"/>
              </a:buClr>
              <a:buSzPct val="45000"/>
              <a:buFont typeface="Lucida Grande"/>
              <a:buChar char="▪"/>
              <a:defRPr sz="2000" spc="-59">
                <a:solidFill>
                  <a:srgbClr val="000000"/>
                </a:solidFill>
                <a:latin typeface="+mn-lt"/>
                <a:ea typeface="+mn-ea"/>
                <a:cs typeface="+mn-cs"/>
                <a:sym typeface="Vista Sans OT Reg"/>
              </a:defRPr>
            </a:lvl4pPr>
            <a:lvl5pPr marL="878158" indent="-120987">
              <a:lnSpc>
                <a:spcPct val="110000"/>
              </a:lnSpc>
              <a:spcBef>
                <a:spcPts val="1060"/>
              </a:spcBef>
              <a:buClr>
                <a:srgbClr val="9A9A9A"/>
              </a:buClr>
              <a:buFont typeface="Lucida Grande"/>
              <a:buChar char="▪"/>
              <a:defRPr sz="1800" spc="-55">
                <a:solidFill>
                  <a:srgbClr val="000000"/>
                </a:solidFill>
                <a:latin typeface="+mn-lt"/>
                <a:ea typeface="+mn-ea"/>
                <a:cs typeface="+mn-cs"/>
                <a:sym typeface="Vista Sans OT Reg"/>
              </a:defRPr>
            </a:lvl5pPr>
          </a:lstStyle>
          <a:p>
            <a:pPr lvl="0">
              <a:defRPr sz="1800" spc="0"/>
            </a:pPr>
            <a:r>
              <a:rPr sz="2100" spc="-64"/>
              <a:t>Body Level One</a:t>
            </a:r>
          </a:p>
          <a:p>
            <a:pPr lvl="1">
              <a:defRPr sz="1800" spc="0"/>
            </a:pPr>
            <a:r>
              <a:rPr sz="2100" spc="-64"/>
              <a:t>Body Level Two</a:t>
            </a:r>
          </a:p>
          <a:p>
            <a:pPr lvl="2">
              <a:defRPr sz="1800" spc="0"/>
            </a:pPr>
            <a:r>
              <a:rPr sz="2000" spc="-59"/>
              <a:t>Body Level Three</a:t>
            </a:r>
          </a:p>
          <a:p>
            <a:pPr lvl="3">
              <a:defRPr sz="1800" spc="0"/>
            </a:pPr>
            <a:r>
              <a:rPr sz="2000" spc="-59"/>
              <a:t>Body Level Four</a:t>
            </a:r>
          </a:p>
          <a:p>
            <a:pPr lvl="4">
              <a:defRPr sz="1800" spc="0"/>
            </a:pPr>
            <a:r>
              <a:rPr sz="1800" spc="-55"/>
              <a:t>Body Level Five</a:t>
            </a:r>
          </a:p>
        </p:txBody>
      </p:sp>
    </p:spTree>
    <p:extLst>
      <p:ext uri="{BB962C8B-B14F-4D97-AF65-F5344CB8AC3E}">
        <p14:creationId xmlns:p14="http://schemas.microsoft.com/office/powerpoint/2010/main" val="1474632339"/>
      </p:ext>
    </p:extLst>
  </p:cSld>
  <p:clrMapOvr>
    <a:masterClrMapping/>
  </p:clrMapOvr>
  <p:transition xmlns:p14="http://schemas.microsoft.com/office/powerpoint/2010/main" spd="med"/>
</p:sldLayout>
</file>

<file path=ppt/slideLayouts/slideLayout111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82909206"/>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11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93689218"/>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11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54862137"/>
      </p:ext>
    </p:extLst>
  </p:cSld>
  <p:clrMapOvr>
    <a:masterClrMapping/>
  </p:clrMapOvr>
  <p:transition xmlns:p14="http://schemas.microsoft.com/office/powerpoint/2010/main"/>
</p:sldLayout>
</file>

<file path=ppt/slideLayouts/slideLayout111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8685002"/>
      </p:ext>
    </p:extLst>
  </p:cSld>
  <p:clrMapOvr>
    <a:masterClrMapping/>
  </p:clrMapOvr>
  <p:transition xmlns:p14="http://schemas.microsoft.com/office/powerpoint/2010/main"/>
</p:sldLayout>
</file>

<file path=ppt/slideLayouts/slideLayout111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42549262"/>
      </p:ext>
    </p:extLst>
  </p:cSld>
  <p:clrMapOvr>
    <a:masterClrMapping/>
  </p:clrMapOvr>
  <p:transition xmlns:p14="http://schemas.microsoft.com/office/powerpoint/2010/main"/>
</p:sldLayout>
</file>

<file path=ppt/slideLayouts/slideLayout111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66629566"/>
      </p:ext>
    </p:extLst>
  </p:cSld>
  <p:clrMapOvr>
    <a:masterClrMapping/>
  </p:clrMapOvr>
  <p:transition xmlns:p14="http://schemas.microsoft.com/office/powerpoint/2010/main"/>
</p:sldLayout>
</file>

<file path=ppt/slideLayouts/slideLayout111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57554623"/>
      </p:ext>
    </p:extLst>
  </p:cSld>
  <p:clrMapOvr>
    <a:masterClrMapping/>
  </p:clrMapOvr>
  <p:transition xmlns:p14="http://schemas.microsoft.com/office/powerpoint/2010/main"/>
</p:sldLayout>
</file>

<file path=ppt/slideLayouts/slideLayout111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70327098"/>
      </p:ext>
    </p:extLst>
  </p:cSld>
  <p:clrMapOvr>
    <a:masterClrMapping/>
  </p:clrMapOvr>
  <p:transition xmlns:p14="http://schemas.microsoft.com/office/powerpoint/2010/main"/>
</p:sldLayout>
</file>

<file path=ppt/slideLayouts/slideLayout11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194480487"/>
      </p:ext>
    </p:extLst>
  </p:cSld>
  <p:clrMapOvr>
    <a:masterClrMapping/>
  </p:clrMapOvr>
  <p:transition xmlns:p14="http://schemas.microsoft.com/office/powerpoint/2010/main"/>
</p:sldLayout>
</file>

<file path=ppt/slideLayouts/slideLayout112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07290733"/>
      </p:ext>
    </p:extLst>
  </p:cSld>
  <p:clrMapOvr>
    <a:masterClrMapping/>
  </p:clrMapOvr>
  <p:transition xmlns:p14="http://schemas.microsoft.com/office/powerpoint/2010/main"/>
</p:sldLayout>
</file>

<file path=ppt/slideLayouts/slideLayout112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74354854"/>
      </p:ext>
    </p:extLst>
  </p:cSld>
  <p:clrMapOvr>
    <a:masterClrMapping/>
  </p:clrMapOvr>
  <p:transition xmlns:p14="http://schemas.microsoft.com/office/powerpoint/2010/main"/>
</p:sldLayout>
</file>

<file path=ppt/slideLayouts/slideLayout112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848349"/>
      </p:ext>
    </p:extLst>
  </p:cSld>
  <p:clrMapOvr>
    <a:masterClrMapping/>
  </p:clrMapOvr>
  <p:transition xmlns:p14="http://schemas.microsoft.com/office/powerpoint/2010/main"/>
</p:sldLayout>
</file>

<file path=ppt/slideLayouts/slideLayout112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553383939"/>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12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01101710"/>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12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041181072"/>
      </p:ext>
    </p:extLst>
  </p:cSld>
  <p:clrMapOvr>
    <a:masterClrMapping/>
  </p:clrMapOvr>
  <p:transition xmlns:p14="http://schemas.microsoft.com/office/powerpoint/2010/main"/>
</p:sldLayout>
</file>

<file path=ppt/slideLayouts/slideLayout112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40052631"/>
      </p:ext>
    </p:extLst>
  </p:cSld>
  <p:clrMapOvr>
    <a:masterClrMapping/>
  </p:clrMapOvr>
  <p:transition xmlns:p14="http://schemas.microsoft.com/office/powerpoint/2010/main"/>
</p:sldLayout>
</file>

<file path=ppt/slideLayouts/slideLayout112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28137445"/>
      </p:ext>
    </p:extLst>
  </p:cSld>
  <p:clrMapOvr>
    <a:masterClrMapping/>
  </p:clrMapOvr>
  <p:transition xmlns:p14="http://schemas.microsoft.com/office/powerpoint/2010/main"/>
</p:sldLayout>
</file>

<file path=ppt/slideLayouts/slideLayout112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87362688"/>
      </p:ext>
    </p:extLst>
  </p:cSld>
  <p:clrMapOvr>
    <a:masterClrMapping/>
  </p:clrMapOvr>
  <p:transition xmlns:p14="http://schemas.microsoft.com/office/powerpoint/2010/main"/>
</p:sldLayout>
</file>

<file path=ppt/slideLayouts/slideLayout112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66573532"/>
      </p:ext>
    </p:extLst>
  </p:cSld>
  <p:clrMapOvr>
    <a:masterClrMapping/>
  </p:clrMapOvr>
  <p:transition xmlns:p14="http://schemas.microsoft.com/office/powerpoint/2010/main"/>
</p:sldLayout>
</file>

<file path=ppt/slideLayouts/slideLayout11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2734701"/>
      </p:ext>
    </p:extLst>
  </p:cSld>
  <p:clrMapOvr>
    <a:masterClrMapping/>
  </p:clrMapOvr>
  <p:transition xmlns:p14="http://schemas.microsoft.com/office/powerpoint/2010/main"/>
</p:sldLayout>
</file>

<file path=ppt/slideLayouts/slideLayout113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94274235"/>
      </p:ext>
    </p:extLst>
  </p:cSld>
  <p:clrMapOvr>
    <a:masterClrMapping/>
  </p:clrMapOvr>
  <p:transition xmlns:p14="http://schemas.microsoft.com/office/powerpoint/2010/main"/>
</p:sldLayout>
</file>

<file path=ppt/slideLayouts/slideLayout113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01420617"/>
      </p:ext>
    </p:extLst>
  </p:cSld>
  <p:clrMapOvr>
    <a:masterClrMapping/>
  </p:clrMapOvr>
  <p:transition xmlns:p14="http://schemas.microsoft.com/office/powerpoint/2010/main"/>
</p:sldLayout>
</file>

<file path=ppt/slideLayouts/slideLayout113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0544641"/>
      </p:ext>
    </p:extLst>
  </p:cSld>
  <p:clrMapOvr>
    <a:masterClrMapping/>
  </p:clrMapOvr>
  <p:transition xmlns:p14="http://schemas.microsoft.com/office/powerpoint/2010/main"/>
</p:sldLayout>
</file>

<file path=ppt/slideLayouts/slideLayout113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07590152"/>
      </p:ext>
    </p:extLst>
  </p:cSld>
  <p:clrMapOvr>
    <a:masterClrMapping/>
  </p:clrMapOvr>
  <p:transition xmlns:p14="http://schemas.microsoft.com/office/powerpoint/2010/main"/>
</p:sldLayout>
</file>

<file path=ppt/slideLayouts/slideLayout113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45180727"/>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13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07203254"/>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13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567436864"/>
      </p:ext>
    </p:extLst>
  </p:cSld>
  <p:clrMapOvr>
    <a:masterClrMapping/>
  </p:clrMapOvr>
  <p:transition xmlns:p14="http://schemas.microsoft.com/office/powerpoint/2010/main"/>
</p:sldLayout>
</file>

<file path=ppt/slideLayouts/slideLayout113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33709013"/>
      </p:ext>
    </p:extLst>
  </p:cSld>
  <p:clrMapOvr>
    <a:masterClrMapping/>
  </p:clrMapOvr>
  <p:transition xmlns:p14="http://schemas.microsoft.com/office/powerpoint/2010/main"/>
</p:sldLayout>
</file>

<file path=ppt/slideLayouts/slideLayout113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05863560"/>
      </p:ext>
    </p:extLst>
  </p:cSld>
  <p:clrMapOvr>
    <a:masterClrMapping/>
  </p:clrMapOvr>
  <p:transition xmlns:p14="http://schemas.microsoft.com/office/powerpoint/2010/main"/>
</p:sldLayout>
</file>

<file path=ppt/slideLayouts/slideLayout113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85474883"/>
      </p:ext>
    </p:extLst>
  </p:cSld>
  <p:clrMapOvr>
    <a:masterClrMapping/>
  </p:clrMapOvr>
  <p:transition xmlns:p14="http://schemas.microsoft.com/office/powerpoint/2010/main"/>
</p:sldLayout>
</file>

<file path=ppt/slideLayouts/slideLayout11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41170275"/>
      </p:ext>
    </p:extLst>
  </p:cSld>
  <p:clrMapOvr>
    <a:masterClrMapping/>
  </p:clrMapOvr>
  <p:transition xmlns:p14="http://schemas.microsoft.com/office/powerpoint/2010/main"/>
</p:sldLayout>
</file>

<file path=ppt/slideLayouts/slideLayout114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641361180"/>
      </p:ext>
    </p:extLst>
  </p:cSld>
  <p:clrMapOvr>
    <a:masterClrMapping/>
  </p:clrMapOvr>
  <p:transition xmlns:p14="http://schemas.microsoft.com/office/powerpoint/2010/main"/>
</p:sldLayout>
</file>

<file path=ppt/slideLayouts/slideLayout114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98526354"/>
      </p:ext>
    </p:extLst>
  </p:cSld>
  <p:clrMapOvr>
    <a:masterClrMapping/>
  </p:clrMapOvr>
  <p:transition xmlns:p14="http://schemas.microsoft.com/office/powerpoint/2010/main"/>
</p:sldLayout>
</file>

<file path=ppt/slideLayouts/slideLayout114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73540009"/>
      </p:ext>
    </p:extLst>
  </p:cSld>
  <p:clrMapOvr>
    <a:masterClrMapping/>
  </p:clrMapOvr>
  <p:transition xmlns:p14="http://schemas.microsoft.com/office/powerpoint/2010/main"/>
</p:sldLayout>
</file>

<file path=ppt/slideLayouts/slideLayout114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9963716"/>
      </p:ext>
    </p:extLst>
  </p:cSld>
  <p:clrMapOvr>
    <a:masterClrMapping/>
  </p:clrMapOvr>
  <p:transition xmlns:p14="http://schemas.microsoft.com/office/powerpoint/2010/main"/>
</p:sldLayout>
</file>

<file path=ppt/slideLayouts/slideLayout114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53969713"/>
      </p:ext>
    </p:extLst>
  </p:cSld>
  <p:clrMapOvr>
    <a:masterClrMapping/>
  </p:clrMapOvr>
  <p:transition xmlns:p14="http://schemas.microsoft.com/office/powerpoint/2010/main"/>
</p:sldLayout>
</file>

<file path=ppt/slideLayouts/slideLayout114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51231048"/>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14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937398711"/>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14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967529399"/>
      </p:ext>
    </p:extLst>
  </p:cSld>
  <p:clrMapOvr>
    <a:masterClrMapping/>
  </p:clrMapOvr>
  <p:transition xmlns:p14="http://schemas.microsoft.com/office/powerpoint/2010/main"/>
</p:sldLayout>
</file>

<file path=ppt/slideLayouts/slideLayout114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11736625"/>
      </p:ext>
    </p:extLst>
  </p:cSld>
  <p:clrMapOvr>
    <a:masterClrMapping/>
  </p:clrMapOvr>
  <p:transition xmlns:p14="http://schemas.microsoft.com/office/powerpoint/2010/main"/>
</p:sldLayout>
</file>

<file path=ppt/slideLayouts/slideLayout114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73057921"/>
      </p:ext>
    </p:extLst>
  </p:cSld>
  <p:clrMapOvr>
    <a:masterClrMapping/>
  </p:clrMapOvr>
  <p:transition xmlns:p14="http://schemas.microsoft.com/office/powerpoint/2010/main"/>
</p:sldLayout>
</file>

<file path=ppt/slideLayouts/slideLayout11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28330788"/>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15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14262839"/>
      </p:ext>
    </p:extLst>
  </p:cSld>
  <p:clrMapOvr>
    <a:masterClrMapping/>
  </p:clrMapOvr>
  <p:transition xmlns:p14="http://schemas.microsoft.com/office/powerpoint/2010/main"/>
</p:sldLayout>
</file>

<file path=ppt/slideLayouts/slideLayout115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38102841"/>
      </p:ext>
    </p:extLst>
  </p:cSld>
  <p:clrMapOvr>
    <a:masterClrMapping/>
  </p:clrMapOvr>
  <p:transition xmlns:p14="http://schemas.microsoft.com/office/powerpoint/2010/main"/>
</p:sldLayout>
</file>

<file path=ppt/slideLayouts/slideLayout115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21185637"/>
      </p:ext>
    </p:extLst>
  </p:cSld>
  <p:clrMapOvr>
    <a:masterClrMapping/>
  </p:clrMapOvr>
  <p:transition xmlns:p14="http://schemas.microsoft.com/office/powerpoint/2010/main"/>
</p:sldLayout>
</file>

<file path=ppt/slideLayouts/slideLayout115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15781746"/>
      </p:ext>
    </p:extLst>
  </p:cSld>
  <p:clrMapOvr>
    <a:masterClrMapping/>
  </p:clrMapOvr>
  <p:transition xmlns:p14="http://schemas.microsoft.com/office/powerpoint/2010/main"/>
</p:sldLayout>
</file>

<file path=ppt/slideLayouts/slideLayout115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38169197"/>
      </p:ext>
    </p:extLst>
  </p:cSld>
  <p:clrMapOvr>
    <a:masterClrMapping/>
  </p:clrMapOvr>
  <p:transition xmlns:p14="http://schemas.microsoft.com/office/powerpoint/2010/main"/>
</p:sldLayout>
</file>

<file path=ppt/slideLayouts/slideLayout115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0386651"/>
      </p:ext>
    </p:extLst>
  </p:cSld>
  <p:clrMapOvr>
    <a:masterClrMapping/>
  </p:clrMapOvr>
  <p:transition xmlns:p14="http://schemas.microsoft.com/office/powerpoint/2010/main"/>
</p:sldLayout>
</file>

<file path=ppt/slideLayouts/slideLayout1156.xml><?xml version="1.0" encoding="utf-8"?>
<p:sldLayout xmlns:a="http://schemas.openxmlformats.org/drawingml/2006/main" xmlns:r="http://schemas.openxmlformats.org/officeDocument/2006/relationships" xmlns:p="http://schemas.openxmlformats.org/presentationml/2006/main" type="title" preserve="1">
  <p:cSld name="Title Slide">
    <p:bg>
      <p:bgRef idx="1001">
        <a:schemeClr val="bg1"/>
      </p:bgRef>
    </p:bg>
    <p:spTree>
      <p:nvGrpSpPr>
        <p:cNvPr id="1" name=""/>
        <p:cNvGrpSpPr/>
        <p:nvPr/>
      </p:nvGrpSpPr>
      <p:grpSpPr>
        <a:xfrm>
          <a:off x="0" y="0"/>
          <a:ext cx="0" cy="0"/>
          <a:chOff x="0" y="0"/>
          <a:chExt cx="0" cy="0"/>
        </a:xfrm>
      </p:grpSpPr>
      <p:sp>
        <p:nvSpPr>
          <p:cNvPr id="4" name="Rectangle 3"/>
          <p:cNvSpPr/>
          <p:nvPr/>
        </p:nvSpPr>
        <p:spPr>
          <a:xfrm>
            <a:off x="0" y="0"/>
            <a:ext cx="9144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sp>
      <p:sp>
        <p:nvSpPr>
          <p:cNvPr id="2" name="Title 1"/>
          <p:cNvSpPr>
            <a:spLocks noGrp="1"/>
          </p:cNvSpPr>
          <p:nvPr>
            <p:ph type="ctrTitle"/>
          </p:nvPr>
        </p:nvSpPr>
        <p:spPr>
          <a:xfrm>
            <a:off x="452628" y="770467"/>
            <a:ext cx="8086725" cy="3352800"/>
          </a:xfrm>
        </p:spPr>
        <p:txBody>
          <a:bodyPr anchor="b">
            <a:noAutofit/>
          </a:bodyPr>
          <a:lstStyle>
            <a:lvl1pPr algn="l">
              <a:lnSpc>
                <a:spcPct val="80000"/>
              </a:lnSpc>
              <a:defRPr sz="8000" spc="-120" baseline="0">
                <a:solidFill>
                  <a:srgbClr val="FFFFFF"/>
                </a:solidFill>
              </a:defRPr>
            </a:lvl1pPr>
          </a:lstStyle>
          <a:p>
            <a:r>
              <a:rPr lang="en-US" smtClean="0"/>
              <a:t>Click to edit Master title style</a:t>
            </a:r>
            <a:endParaRPr lang="en-US" dirty="0"/>
          </a:p>
        </p:txBody>
      </p:sp>
      <p:sp>
        <p:nvSpPr>
          <p:cNvPr id="3" name="Subtitle 2"/>
          <p:cNvSpPr>
            <a:spLocks noGrp="1"/>
          </p:cNvSpPr>
          <p:nvPr>
            <p:ph type="subTitle" idx="1"/>
          </p:nvPr>
        </p:nvSpPr>
        <p:spPr>
          <a:xfrm>
            <a:off x="500634" y="4198409"/>
            <a:ext cx="6921151" cy="1645920"/>
          </a:xfrm>
        </p:spPr>
        <p:txBody>
          <a:bodyPr>
            <a:normAutofit/>
          </a:bodyPr>
          <a:lstStyle>
            <a:lvl1pPr marL="0" indent="0" algn="l">
              <a:buNone/>
              <a:defRPr sz="2800">
                <a:solidFill>
                  <a:schemeClr val="bg1"/>
                </a:solidFill>
                <a:latin typeface="+mj-lt"/>
              </a:defRPr>
            </a:lvl1pPr>
            <a:lvl2pPr marL="457200" indent="0" algn="ctr">
              <a:buNone/>
              <a:defRPr sz="2800"/>
            </a:lvl2pPr>
            <a:lvl3pPr marL="914400" indent="0" algn="ctr">
              <a:buNone/>
              <a:defRPr sz="2400"/>
            </a:lvl3pPr>
            <a:lvl4pPr marL="1371600" indent="0" algn="ctr">
              <a:buNone/>
              <a:defRPr sz="2000"/>
            </a:lvl4pPr>
            <a:lvl5pPr marL="1828800" indent="0" algn="ctr">
              <a:buNone/>
              <a:defRPr sz="2000"/>
            </a:lvl5pPr>
            <a:lvl6pPr marL="2286000" indent="0" algn="ctr">
              <a:buNone/>
              <a:defRPr sz="2000"/>
            </a:lvl6pPr>
            <a:lvl7pPr marL="2743200" indent="0" algn="ctr">
              <a:buNone/>
              <a:defRPr sz="2000"/>
            </a:lvl7pPr>
            <a:lvl8pPr marL="3200400" indent="0" algn="ctr">
              <a:buNone/>
              <a:defRPr sz="2000"/>
            </a:lvl8pPr>
            <a:lvl9pPr marL="3657600" indent="0" algn="ctr">
              <a:buNone/>
              <a:defRPr sz="2000"/>
            </a:lvl9pPr>
          </a:lstStyle>
          <a:p>
            <a:r>
              <a:rPr lang="en-US" smtClean="0"/>
              <a:t>Click to edit Master subtitle style</a:t>
            </a:r>
            <a:endParaRPr lang="en-US" dirty="0"/>
          </a:p>
        </p:txBody>
      </p:sp>
      <p:sp>
        <p:nvSpPr>
          <p:cNvPr id="6" name="Date Placeholder 5"/>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6/13/16</a:t>
            </a:fld>
            <a:endParaRPr lang="en-US">
              <a:solidFill>
                <a:prstClr val="black">
                  <a:alpha val="75000"/>
                </a:prstClr>
              </a:solidFill>
              <a:latin typeface="Calibri"/>
            </a:endParaRPr>
          </a:p>
        </p:txBody>
      </p:sp>
      <p:sp>
        <p:nvSpPr>
          <p:cNvPr id="10" name="Footer Placeholder 9"/>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11" name="Slide Number Placeholder 10"/>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3430930930"/>
      </p:ext>
    </p:extLst>
  </p:cSld>
  <p:clrMapOvr>
    <a:overrideClrMapping bg1="lt1" tx1="dk1" bg2="lt2" tx2="dk2" accent1="accent1" accent2="accent2" accent3="accent3" accent4="accent4" accent5="accent5" accent6="accent6" hlink="hlink" folHlink="folHlink"/>
  </p:clrMapOvr>
  <p:timing>
    <p:tnLst>
      <p:par>
        <p:cTn xmlns:p14="http://schemas.microsoft.com/office/powerpoint/2010/main" id="1" dur="indefinite" restart="never" nodeType="tmRoot"/>
      </p:par>
    </p:tnLst>
  </p:timing>
</p:sldLayout>
</file>

<file path=ppt/slideLayouts/slideLayout1157.xml><?xml version="1.0" encoding="utf-8"?>
<p:sldLayout xmlns:a="http://schemas.openxmlformats.org/drawingml/2006/main" xmlns:r="http://schemas.openxmlformats.org/officeDocument/2006/relationships" xmlns:p="http://schemas.openxmlformats.org/presentationml/2006/main" type="title" preserve="1">
  <p:cSld name="1_Title Slide">
    <p:bg>
      <p:bgRef idx="1001">
        <a:schemeClr val="bg1"/>
      </p:bgRef>
    </p:bg>
    <p:spTree>
      <p:nvGrpSpPr>
        <p:cNvPr id="1" name=""/>
        <p:cNvGrpSpPr/>
        <p:nvPr/>
      </p:nvGrpSpPr>
      <p:grpSpPr>
        <a:xfrm>
          <a:off x="0" y="0"/>
          <a:ext cx="0" cy="0"/>
          <a:chOff x="0" y="0"/>
          <a:chExt cx="0" cy="0"/>
        </a:xfrm>
      </p:grpSpPr>
      <p:sp>
        <p:nvSpPr>
          <p:cNvPr id="2" name="Title 1"/>
          <p:cNvSpPr>
            <a:spLocks noGrp="1"/>
          </p:cNvSpPr>
          <p:nvPr>
            <p:ph type="ctrTitle"/>
          </p:nvPr>
        </p:nvSpPr>
        <p:spPr>
          <a:xfrm>
            <a:off x="528637" y="712594"/>
            <a:ext cx="8086725" cy="2898708"/>
          </a:xfrm>
          <a:noFill/>
        </p:spPr>
        <p:txBody>
          <a:bodyPr anchor="b">
            <a:noAutofit/>
          </a:bodyPr>
          <a:lstStyle>
            <a:lvl1pPr algn="ctr">
              <a:lnSpc>
                <a:spcPct val="80000"/>
              </a:lnSpc>
              <a:defRPr sz="8000" spc="-120" baseline="0">
                <a:solidFill>
                  <a:schemeClr val="tx1"/>
                </a:solidFill>
              </a:defRPr>
            </a:lvl1pPr>
          </a:lstStyle>
          <a:p>
            <a:r>
              <a:rPr lang="en-US" dirty="0" smtClean="0"/>
              <a:t>Click to edit Master title style</a:t>
            </a:r>
            <a:endParaRPr lang="en-US" dirty="0"/>
          </a:p>
        </p:txBody>
      </p:sp>
      <p:sp>
        <p:nvSpPr>
          <p:cNvPr id="3" name="Subtitle 2"/>
          <p:cNvSpPr>
            <a:spLocks noGrp="1"/>
          </p:cNvSpPr>
          <p:nvPr>
            <p:ph type="subTitle" idx="1"/>
          </p:nvPr>
        </p:nvSpPr>
        <p:spPr>
          <a:xfrm>
            <a:off x="528638" y="3897565"/>
            <a:ext cx="8086724" cy="1645920"/>
          </a:xfrm>
        </p:spPr>
        <p:txBody>
          <a:bodyPr>
            <a:normAutofit/>
          </a:bodyPr>
          <a:lstStyle>
            <a:lvl1pPr marL="0" indent="0" algn="ctr">
              <a:buNone/>
              <a:defRPr sz="2800">
                <a:solidFill>
                  <a:schemeClr val="tx1"/>
                </a:solidFill>
                <a:latin typeface="+mj-lt"/>
              </a:defRPr>
            </a:lvl1pPr>
            <a:lvl2pPr marL="457200" indent="0" algn="ctr">
              <a:buNone/>
              <a:defRPr sz="2800"/>
            </a:lvl2pPr>
            <a:lvl3pPr marL="914400" indent="0" algn="ctr">
              <a:buNone/>
              <a:defRPr sz="2400"/>
            </a:lvl3pPr>
            <a:lvl4pPr marL="1371600" indent="0" algn="ctr">
              <a:buNone/>
              <a:defRPr sz="2000"/>
            </a:lvl4pPr>
            <a:lvl5pPr marL="1828800" indent="0" algn="ctr">
              <a:buNone/>
              <a:defRPr sz="2000"/>
            </a:lvl5pPr>
            <a:lvl6pPr marL="2286000" indent="0" algn="ctr">
              <a:buNone/>
              <a:defRPr sz="2000"/>
            </a:lvl6pPr>
            <a:lvl7pPr marL="2743200" indent="0" algn="ctr">
              <a:buNone/>
              <a:defRPr sz="2000"/>
            </a:lvl7pPr>
            <a:lvl8pPr marL="3200400" indent="0" algn="ctr">
              <a:buNone/>
              <a:defRPr sz="2000"/>
            </a:lvl8pPr>
            <a:lvl9pPr marL="3657600" indent="0" algn="ctr">
              <a:buNone/>
              <a:defRPr sz="2000"/>
            </a:lvl9pPr>
          </a:lstStyle>
          <a:p>
            <a:r>
              <a:rPr lang="en-US" dirty="0" smtClean="0"/>
              <a:t>Click to edit Master subtitle style</a:t>
            </a:r>
            <a:endParaRPr lang="en-US" dirty="0"/>
          </a:p>
        </p:txBody>
      </p:sp>
      <p:sp>
        <p:nvSpPr>
          <p:cNvPr id="5" name="Date Placeholder 4"/>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6/13/16</a:t>
            </a:fld>
            <a:endParaRPr lang="en-US">
              <a:solidFill>
                <a:prstClr val="black">
                  <a:alpha val="75000"/>
                </a:prstClr>
              </a:solidFill>
              <a:latin typeface="Calibri"/>
            </a:endParaRPr>
          </a:p>
        </p:txBody>
      </p:sp>
      <p:sp>
        <p:nvSpPr>
          <p:cNvPr id="6" name="Footer Placeholder 5"/>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10" name="Slide Number Placeholder 9"/>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1081895942"/>
      </p:ext>
    </p:extLst>
  </p:cSld>
  <p:clrMapOvr>
    <a:overrideClrMapping bg1="lt1" tx1="dk1" bg2="lt2" tx2="dk2" accent1="accent1" accent2="accent2" accent3="accent3" accent4="accent4" accent5="accent5" accent6="accent6" hlink="hlink" folHlink="folHlink"/>
  </p:clrMapOvr>
  <p:timing>
    <p:tnLst>
      <p:par>
        <p:cTn xmlns:p14="http://schemas.microsoft.com/office/powerpoint/2010/main" id="1" dur="indefinite" restart="never" nodeType="tmRoot"/>
      </p:par>
    </p:tnLst>
  </p:timing>
</p:sldLayout>
</file>

<file path=ppt/slideLayouts/slideLayout1158.xml><?xml version="1.0" encoding="utf-8"?>
<p:sldLayout xmlns:a="http://schemas.openxmlformats.org/drawingml/2006/main" xmlns:r="http://schemas.openxmlformats.org/officeDocument/2006/relationships" xmlns:p="http://schemas.openxmlformats.org/presentationml/2006/main" preserve="1">
  <p:cSld name="Title and Content">
    <p:spTree>
      <p:nvGrpSpPr>
        <p:cNvPr id="1" name=""/>
        <p:cNvGrpSpPr/>
        <p:nvPr/>
      </p:nvGrpSpPr>
      <p:grpSpPr>
        <a:xfrm>
          <a:off x="0" y="0"/>
          <a:ext cx="0" cy="0"/>
          <a:chOff x="0" y="0"/>
          <a:chExt cx="0" cy="0"/>
        </a:xfrm>
      </p:grpSpPr>
      <p:sp>
        <p:nvSpPr>
          <p:cNvPr id="11" name="Title Placeholder 1"/>
          <p:cNvSpPr>
            <a:spLocks noGrp="1"/>
          </p:cNvSpPr>
          <p:nvPr>
            <p:ph type="title"/>
          </p:nvPr>
        </p:nvSpPr>
        <p:spPr>
          <a:xfrm>
            <a:off x="0" y="0"/>
            <a:ext cx="9144000" cy="1085850"/>
          </a:xfrm>
          <a:prstGeom prst="rect">
            <a:avLst/>
          </a:prstGeom>
        </p:spPr>
        <p:txBody>
          <a:bodyPr vert="horz" lIns="91440" tIns="45720" rIns="91440" bIns="45720" rtlCol="0" anchor="ctr">
            <a:normAutofit/>
          </a:bodyPr>
          <a:lstStyle>
            <a:lvl1pPr marL="0">
              <a:defRPr/>
            </a:lvl1pPr>
          </a:lstStyle>
          <a:p>
            <a:r>
              <a:rPr lang="en-US" dirty="0" smtClean="0"/>
              <a:t>Click to edit Master title style</a:t>
            </a:r>
            <a:endParaRPr lang="en-US" dirty="0"/>
          </a:p>
        </p:txBody>
      </p:sp>
      <p:sp>
        <p:nvSpPr>
          <p:cNvPr id="24" name="Content Placeholder 22"/>
          <p:cNvSpPr>
            <a:spLocks noGrp="1"/>
          </p:cNvSpPr>
          <p:nvPr>
            <p:ph sz="quarter" idx="11"/>
          </p:nvPr>
        </p:nvSpPr>
        <p:spPr>
          <a:xfrm>
            <a:off x="123825" y="1241652"/>
            <a:ext cx="8897938" cy="5224462"/>
          </a:xfrm>
        </p:spPr>
        <p:txBody>
          <a:body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5" name="Date Placeholder 4"/>
          <p:cNvSpPr>
            <a:spLocks noGrp="1"/>
          </p:cNvSpPr>
          <p:nvPr>
            <p:ph type="dt" sz="half" idx="12"/>
          </p:nvPr>
        </p:nvSpPr>
        <p:spPr/>
        <p:txBody>
          <a:bodyPr/>
          <a:lstStyle/>
          <a:p>
            <a:fld id="{9FD9DB3E-E709-42CF-B11F-1DFE1D210A82}" type="datetime1">
              <a:rPr lang="en-US" smtClean="0">
                <a:solidFill>
                  <a:prstClr val="black">
                    <a:alpha val="75000"/>
                  </a:prstClr>
                </a:solidFill>
                <a:latin typeface="Calibri"/>
              </a:rPr>
              <a:pPr/>
              <a:t>6/13/16</a:t>
            </a:fld>
            <a:endParaRPr lang="en-US">
              <a:solidFill>
                <a:prstClr val="black">
                  <a:alpha val="75000"/>
                </a:prstClr>
              </a:solidFill>
              <a:latin typeface="Calibri"/>
            </a:endParaRPr>
          </a:p>
        </p:txBody>
      </p:sp>
      <p:sp>
        <p:nvSpPr>
          <p:cNvPr id="6" name="Footer Placeholder 5"/>
          <p:cNvSpPr>
            <a:spLocks noGrp="1"/>
          </p:cNvSpPr>
          <p:nvPr>
            <p:ph type="ftr" sz="quarter" idx="13"/>
          </p:nvPr>
        </p:nvSpPr>
        <p:spPr/>
        <p:txBody>
          <a:bodyPr/>
          <a:lstStyle/>
          <a:p>
            <a:endParaRPr lang="en-US" dirty="0">
              <a:solidFill>
                <a:prstClr val="black">
                  <a:alpha val="75000"/>
                </a:prstClr>
              </a:solidFill>
              <a:latin typeface="Calibri"/>
            </a:endParaRPr>
          </a:p>
        </p:txBody>
      </p:sp>
      <p:sp>
        <p:nvSpPr>
          <p:cNvPr id="7" name="Slide Number Placeholder 6"/>
          <p:cNvSpPr>
            <a:spLocks noGrp="1"/>
          </p:cNvSpPr>
          <p:nvPr>
            <p:ph type="sldNum" sz="quarter" idx="14"/>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3806614444"/>
      </p:ext>
    </p:extLst>
  </p:cSld>
  <p:clrMapOvr>
    <a:masterClrMapping/>
  </p:clrMapOvr>
  <p:timing>
    <p:tnLst>
      <p:par>
        <p:cTn xmlns:p14="http://schemas.microsoft.com/office/powerpoint/2010/main" id="1" dur="indefinite" restart="never" nodeType="tmRoot"/>
      </p:par>
    </p:tnLst>
  </p:timing>
</p:sldLayout>
</file>

<file path=ppt/slideLayouts/slideLayout115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452628" y="767419"/>
            <a:ext cx="8085582" cy="3355848"/>
          </a:xfrm>
          <a:solidFill>
            <a:schemeClr val="bg1"/>
          </a:solidFill>
        </p:spPr>
        <p:txBody>
          <a:bodyPr anchor="b">
            <a:normAutofit/>
          </a:bodyPr>
          <a:lstStyle>
            <a:lvl1pPr>
              <a:lnSpc>
                <a:spcPct val="80000"/>
              </a:lnSpc>
              <a:defRPr sz="8000" b="0" baseline="0">
                <a:solidFill>
                  <a:schemeClr val="accent1"/>
                </a:solidFill>
              </a:defRPr>
            </a:lvl1pPr>
          </a:lstStyle>
          <a:p>
            <a:r>
              <a:rPr lang="en-US" smtClean="0"/>
              <a:t>Click to edit Master title style</a:t>
            </a:r>
            <a:endParaRPr lang="en-US" dirty="0"/>
          </a:p>
        </p:txBody>
      </p:sp>
      <p:sp>
        <p:nvSpPr>
          <p:cNvPr id="3" name="Text Placeholder 2"/>
          <p:cNvSpPr>
            <a:spLocks noGrp="1"/>
          </p:cNvSpPr>
          <p:nvPr>
            <p:ph type="body" idx="1"/>
          </p:nvPr>
        </p:nvSpPr>
        <p:spPr>
          <a:xfrm>
            <a:off x="500634" y="4187275"/>
            <a:ext cx="6919722" cy="1645920"/>
          </a:xfrm>
        </p:spPr>
        <p:txBody>
          <a:bodyPr anchor="t">
            <a:normAutofit/>
          </a:bodyPr>
          <a:lstStyle>
            <a:lvl1pPr marL="0" indent="0">
              <a:buNone/>
              <a:defRPr sz="2800">
                <a:solidFill>
                  <a:schemeClr val="tx1"/>
                </a:solidFill>
                <a:latin typeface="+mj-lt"/>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6/13/16</a:t>
            </a:fld>
            <a:endParaRPr lang="en-US">
              <a:solidFill>
                <a:prstClr val="black">
                  <a:alpha val="75000"/>
                </a:prstClr>
              </a:solidFill>
              <a:latin typeface="Calibri"/>
            </a:endParaRPr>
          </a:p>
        </p:txBody>
      </p:sp>
      <p:sp>
        <p:nvSpPr>
          <p:cNvPr id="5" name="Footer Placeholder 4"/>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9" name="Slide Number Placeholder 8"/>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3112680168"/>
      </p:ext>
    </p:extLst>
  </p:cSld>
  <p:clrMapOvr>
    <a:masterClrMapping/>
  </p:clrMapOvr>
  <p:timing>
    <p:tnLst>
      <p:par>
        <p:cTn xmlns:p14="http://schemas.microsoft.com/office/powerpoint/2010/main" id="1" dur="indefinite" restart="never" nodeType="tmRoot"/>
      </p:par>
    </p:tnLst>
  </p:timing>
</p:sldLayout>
</file>

<file path=ppt/slideLayouts/slideLayout11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08626753"/>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16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Content Placeholder 2"/>
          <p:cNvSpPr>
            <a:spLocks noGrp="1"/>
          </p:cNvSpPr>
          <p:nvPr>
            <p:ph sz="half" idx="1"/>
          </p:nvPr>
        </p:nvSpPr>
        <p:spPr>
          <a:xfrm>
            <a:off x="188798" y="1208312"/>
            <a:ext cx="4271962" cy="5053693"/>
          </a:xfrm>
        </p:spPr>
        <p:txBody>
          <a:bodyPr/>
          <a:lstStyle>
            <a:lvl1pPr>
              <a:defRPr sz="2200"/>
            </a:lvl1pPr>
            <a:lvl2pPr>
              <a:defRPr sz="1900"/>
            </a:lvl2pPr>
            <a:lvl3pPr>
              <a:defRPr sz="1700"/>
            </a:lvl3pPr>
            <a:lvl4pPr>
              <a:defRPr sz="1500"/>
            </a:lvl4pPr>
            <a:lvl5pPr>
              <a:defRPr sz="1400"/>
            </a:lvl5pPr>
            <a:lvl6pPr>
              <a:defRPr sz="1400"/>
            </a:lvl6pPr>
            <a:lvl7pPr>
              <a:defRPr sz="1400"/>
            </a:lvl7pPr>
            <a:lvl8pPr>
              <a:defRPr sz="1400"/>
            </a:lvl8pPr>
            <a:lvl9pPr>
              <a:defRPr sz="14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Content Placeholder 3"/>
          <p:cNvSpPr>
            <a:spLocks noGrp="1"/>
          </p:cNvSpPr>
          <p:nvPr>
            <p:ph sz="half" idx="2"/>
          </p:nvPr>
        </p:nvSpPr>
        <p:spPr>
          <a:xfrm>
            <a:off x="4651603" y="1208312"/>
            <a:ext cx="4271962" cy="5053693"/>
          </a:xfrm>
        </p:spPr>
        <p:txBody>
          <a:bodyPr/>
          <a:lstStyle>
            <a:lvl1pPr>
              <a:defRPr sz="2200"/>
            </a:lvl1pPr>
            <a:lvl2pPr>
              <a:defRPr sz="1900"/>
            </a:lvl2pPr>
            <a:lvl3pPr>
              <a:defRPr sz="1700"/>
            </a:lvl3pPr>
            <a:lvl4pPr>
              <a:defRPr sz="1500"/>
            </a:lvl4pPr>
            <a:lvl5pPr>
              <a:defRPr sz="1400"/>
            </a:lvl5pPr>
            <a:lvl6pPr>
              <a:defRPr sz="1400"/>
            </a:lvl6pPr>
            <a:lvl7pPr>
              <a:defRPr sz="1400"/>
            </a:lvl7pPr>
            <a:lvl8pPr>
              <a:defRPr sz="1400"/>
            </a:lvl8pPr>
            <a:lvl9pPr>
              <a:defRPr sz="14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Date Placeholder 4"/>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6/13/16</a:t>
            </a:fld>
            <a:endParaRPr lang="en-US">
              <a:solidFill>
                <a:prstClr val="black">
                  <a:alpha val="75000"/>
                </a:prstClr>
              </a:solidFill>
              <a:latin typeface="Calibri"/>
            </a:endParaRPr>
          </a:p>
        </p:txBody>
      </p:sp>
      <p:sp>
        <p:nvSpPr>
          <p:cNvPr id="6" name="Footer Placeholder 5"/>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10" name="Slide Number Placeholder 9"/>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2038651286"/>
      </p:ext>
    </p:extLst>
  </p:cSld>
  <p:clrMapOvr>
    <a:masterClrMapping/>
  </p:clrMapOvr>
  <p:timing>
    <p:tnLst>
      <p:par>
        <p:cTn xmlns:p14="http://schemas.microsoft.com/office/powerpoint/2010/main" id="1" dur="indefinite" restart="never" nodeType="tmRoot"/>
      </p:par>
    </p:tnLst>
  </p:timing>
</p:sldLayout>
</file>

<file path=ppt/slideLayouts/slideLayout1161.xml><?xml version="1.0" encoding="utf-8"?>
<p:sldLayout xmlns:a="http://schemas.openxmlformats.org/drawingml/2006/main" xmlns:r="http://schemas.openxmlformats.org/officeDocument/2006/relationships" xmlns:p="http://schemas.openxmlformats.org/presentationml/2006/main" preserve="1">
  <p:cSld name="Comparison">
    <p:spTree>
      <p:nvGrpSpPr>
        <p:cNvPr id="1" name=""/>
        <p:cNvGrpSpPr/>
        <p:nvPr/>
      </p:nvGrpSpPr>
      <p:grpSpPr>
        <a:xfrm>
          <a:off x="0" y="0"/>
          <a:ext cx="0" cy="0"/>
          <a:chOff x="0" y="0"/>
          <a:chExt cx="0" cy="0"/>
        </a:xfrm>
      </p:grpSpPr>
      <p:sp>
        <p:nvSpPr>
          <p:cNvPr id="10" name="Title 9"/>
          <p:cNvSpPr>
            <a:spLocks noGrp="1"/>
          </p:cNvSpPr>
          <p:nvPr>
            <p:ph type="title"/>
          </p:nvPr>
        </p:nvSpPr>
        <p:spPr/>
        <p:txBody>
          <a:bodyPr/>
          <a:lstStyle/>
          <a:p>
            <a:r>
              <a:rPr lang="en-US" smtClean="0"/>
              <a:t>Click to edit Master title style</a:t>
            </a:r>
            <a:endParaRPr lang="en-US" dirty="0"/>
          </a:p>
        </p:txBody>
      </p:sp>
      <p:sp>
        <p:nvSpPr>
          <p:cNvPr id="3" name="Text Placeholder 2"/>
          <p:cNvSpPr>
            <a:spLocks noGrp="1"/>
          </p:cNvSpPr>
          <p:nvPr>
            <p:ph type="body" idx="1"/>
          </p:nvPr>
        </p:nvSpPr>
        <p:spPr>
          <a:xfrm>
            <a:off x="188798" y="1197209"/>
            <a:ext cx="4271962" cy="723400"/>
          </a:xfrm>
        </p:spPr>
        <p:txBody>
          <a:bodyPr anchor="ctr">
            <a:normAutofit/>
          </a:bodyPr>
          <a:lstStyle>
            <a:lvl1pPr marL="0" indent="0">
              <a:spcBef>
                <a:spcPts val="0"/>
              </a:spcBef>
              <a:buNone/>
              <a:defRPr sz="2000" b="0" cap="all" baseline="0">
                <a:solidFill>
                  <a:schemeClr val="tx1"/>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smtClean="0"/>
              <a:t>Click to edit Master text styles</a:t>
            </a:r>
          </a:p>
        </p:txBody>
      </p:sp>
      <p:sp>
        <p:nvSpPr>
          <p:cNvPr id="4" name="Content Placeholder 3"/>
          <p:cNvSpPr>
            <a:spLocks noGrp="1"/>
          </p:cNvSpPr>
          <p:nvPr>
            <p:ph sz="half" idx="2"/>
          </p:nvPr>
        </p:nvSpPr>
        <p:spPr>
          <a:xfrm>
            <a:off x="188798" y="2029968"/>
            <a:ext cx="4271962" cy="4231057"/>
          </a:xfrm>
        </p:spPr>
        <p:txBody>
          <a:bodyPr/>
          <a:lstStyle>
            <a:lvl1pPr>
              <a:defRPr sz="2100"/>
            </a:lvl1pPr>
            <a:lvl2pPr>
              <a:defRPr sz="1800"/>
            </a:lvl2pPr>
            <a:lvl3pPr>
              <a:defRPr sz="1600"/>
            </a:lvl3pPr>
            <a:lvl4pPr>
              <a:defRPr sz="1400"/>
            </a:lvl4pPr>
            <a:lvl5pPr>
              <a:defRPr sz="1400"/>
            </a:lvl5pPr>
            <a:lvl6pPr>
              <a:defRPr sz="1400"/>
            </a:lvl6pPr>
            <a:lvl7pPr>
              <a:defRPr sz="1400"/>
            </a:lvl7pPr>
            <a:lvl8pPr>
              <a:defRPr sz="1400"/>
            </a:lvl8pPr>
            <a:lvl9pPr>
              <a:defRPr sz="14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Text Placeholder 4"/>
          <p:cNvSpPr>
            <a:spLocks noGrp="1"/>
          </p:cNvSpPr>
          <p:nvPr>
            <p:ph type="body" sz="quarter" idx="3"/>
          </p:nvPr>
        </p:nvSpPr>
        <p:spPr>
          <a:xfrm>
            <a:off x="4651603" y="1194345"/>
            <a:ext cx="4271962" cy="722376"/>
          </a:xfrm>
        </p:spPr>
        <p:txBody>
          <a:bodyPr anchor="ctr">
            <a:normAutofit/>
          </a:bodyPr>
          <a:lstStyle>
            <a:lvl1pPr marL="0" indent="0">
              <a:spcBef>
                <a:spcPts val="0"/>
              </a:spcBef>
              <a:buNone/>
              <a:defRPr sz="2000" b="0" cap="all" baseline="0">
                <a:solidFill>
                  <a:schemeClr val="tx1"/>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smtClean="0"/>
              <a:t>Click to edit Master text styles</a:t>
            </a:r>
          </a:p>
        </p:txBody>
      </p:sp>
      <p:sp>
        <p:nvSpPr>
          <p:cNvPr id="6" name="Content Placeholder 5"/>
          <p:cNvSpPr>
            <a:spLocks noGrp="1"/>
          </p:cNvSpPr>
          <p:nvPr>
            <p:ph sz="quarter" idx="4"/>
          </p:nvPr>
        </p:nvSpPr>
        <p:spPr>
          <a:xfrm>
            <a:off x="4651603" y="2025216"/>
            <a:ext cx="4271962" cy="4235809"/>
          </a:xfrm>
        </p:spPr>
        <p:txBody>
          <a:bodyPr/>
          <a:lstStyle>
            <a:lvl1pPr>
              <a:defRPr sz="2100"/>
            </a:lvl1pPr>
            <a:lvl2pPr>
              <a:defRPr sz="1800"/>
            </a:lvl2pPr>
            <a:lvl3pPr>
              <a:defRPr sz="1600"/>
            </a:lvl3pPr>
            <a:lvl4pPr>
              <a:defRPr sz="1400"/>
            </a:lvl4pPr>
            <a:lvl5pPr>
              <a:defRPr sz="1400"/>
            </a:lvl5pPr>
            <a:lvl6pPr>
              <a:defRPr sz="1400"/>
            </a:lvl6pPr>
            <a:lvl7pPr>
              <a:defRPr sz="1400"/>
            </a:lvl7pPr>
            <a:lvl8pPr>
              <a:defRPr sz="1400"/>
            </a:lvl8pPr>
            <a:lvl9pPr>
              <a:defRPr sz="14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2" name="Date Placeholder 1"/>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6/13/16</a:t>
            </a:fld>
            <a:endParaRPr lang="en-US">
              <a:solidFill>
                <a:prstClr val="black">
                  <a:alpha val="75000"/>
                </a:prstClr>
              </a:solidFill>
              <a:latin typeface="Calibri"/>
            </a:endParaRPr>
          </a:p>
        </p:txBody>
      </p:sp>
      <p:sp>
        <p:nvSpPr>
          <p:cNvPr id="7" name="Footer Placeholder 6"/>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8" name="Slide Number Placeholder 7"/>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1555076658"/>
      </p:ext>
    </p:extLst>
  </p:cSld>
  <p:clrMapOvr>
    <a:masterClrMapping/>
  </p:clrMapOvr>
  <p:timing>
    <p:tnLst>
      <p:par>
        <p:cTn xmlns:p14="http://schemas.microsoft.com/office/powerpoint/2010/main" id="1" dur="indefinite" restart="never" nodeType="tmRoot"/>
      </p:par>
    </p:tnLst>
  </p:timing>
</p:sldLayout>
</file>

<file path=ppt/slideLayouts/slideLayout116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6" name="Title 5"/>
          <p:cNvSpPr>
            <a:spLocks noGrp="1"/>
          </p:cNvSpPr>
          <p:nvPr>
            <p:ph type="title"/>
          </p:nvPr>
        </p:nvSpPr>
        <p:spPr/>
        <p:txBody>
          <a:bodyPr/>
          <a:lstStyle/>
          <a:p>
            <a:r>
              <a:rPr lang="en-US" smtClean="0"/>
              <a:t>Click to edit Master title style</a:t>
            </a:r>
            <a:endParaRPr lang="en-US" dirty="0"/>
          </a:p>
        </p:txBody>
      </p:sp>
      <p:sp>
        <p:nvSpPr>
          <p:cNvPr id="2" name="Date Placeholder 1"/>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6/13/16</a:t>
            </a:fld>
            <a:endParaRPr lang="en-US">
              <a:solidFill>
                <a:prstClr val="black">
                  <a:alpha val="75000"/>
                </a:prstClr>
              </a:solidFill>
              <a:latin typeface="Calibri"/>
            </a:endParaRPr>
          </a:p>
        </p:txBody>
      </p:sp>
      <p:sp>
        <p:nvSpPr>
          <p:cNvPr id="7" name="Footer Placeholder 6"/>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8" name="Slide Number Placeholder 7"/>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1848128744"/>
      </p:ext>
    </p:extLst>
  </p:cSld>
  <p:clrMapOvr>
    <a:masterClrMapping/>
  </p:clrMapOvr>
  <p:timing>
    <p:tnLst>
      <p:par>
        <p:cTn xmlns:p14="http://schemas.microsoft.com/office/powerpoint/2010/main" id="1" dur="indefinite" restart="never" nodeType="tmRoot"/>
      </p:par>
    </p:tnLst>
  </p:timing>
</p:sldLayout>
</file>

<file path=ppt/slideLayouts/slideLayout116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5" name="Date Placeholder 4"/>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6/13/16</a:t>
            </a:fld>
            <a:endParaRPr lang="en-US">
              <a:solidFill>
                <a:prstClr val="black">
                  <a:alpha val="75000"/>
                </a:prstClr>
              </a:solidFill>
              <a:latin typeface="Calibri"/>
            </a:endParaRPr>
          </a:p>
        </p:txBody>
      </p:sp>
      <p:sp>
        <p:nvSpPr>
          <p:cNvPr id="6" name="Footer Placeholder 5"/>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7" name="Slide Number Placeholder 6"/>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2899135565"/>
      </p:ext>
    </p:extLst>
  </p:cSld>
  <p:clrMapOvr>
    <a:masterClrMapping/>
  </p:clrMapOvr>
  <p:timing>
    <p:tnLst>
      <p:par>
        <p:cTn xmlns:p14="http://schemas.microsoft.com/office/powerpoint/2010/main" id="1" dur="indefinite" restart="never" nodeType="tmRoot"/>
      </p:par>
    </p:tnLst>
  </p:timing>
</p:sldLayout>
</file>

<file path=ppt/slideLayouts/slideLayout116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Rectangle 1"/>
          <p:cNvSpPr/>
          <p:nvPr/>
        </p:nvSpPr>
        <p:spPr>
          <a:xfrm>
            <a:off x="5715000" y="0"/>
            <a:ext cx="3429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sp>
      <p:sp>
        <p:nvSpPr>
          <p:cNvPr id="9" name="Title 8"/>
          <p:cNvSpPr>
            <a:spLocks noGrp="1"/>
          </p:cNvSpPr>
          <p:nvPr>
            <p:ph type="title"/>
          </p:nvPr>
        </p:nvSpPr>
        <p:spPr>
          <a:xfrm>
            <a:off x="6196053" y="542282"/>
            <a:ext cx="2537460" cy="1920240"/>
          </a:xfrm>
        </p:spPr>
        <p:txBody>
          <a:bodyPr anchor="b">
            <a:noAutofit/>
          </a:bodyPr>
          <a:lstStyle>
            <a:lvl1pPr>
              <a:lnSpc>
                <a:spcPct val="85000"/>
              </a:lnSpc>
              <a:defRPr sz="3600">
                <a:solidFill>
                  <a:srgbClr val="FFFFFF"/>
                </a:solidFill>
              </a:defRPr>
            </a:lvl1pPr>
          </a:lstStyle>
          <a:p>
            <a:r>
              <a:rPr lang="en-US" smtClean="0"/>
              <a:t>Click to edit Master title style</a:t>
            </a:r>
            <a:endParaRPr lang="en-US" dirty="0"/>
          </a:p>
        </p:txBody>
      </p:sp>
      <p:sp>
        <p:nvSpPr>
          <p:cNvPr id="3" name="Content Placeholder 2"/>
          <p:cNvSpPr>
            <a:spLocks noGrp="1"/>
          </p:cNvSpPr>
          <p:nvPr>
            <p:ph idx="1"/>
          </p:nvPr>
        </p:nvSpPr>
        <p:spPr>
          <a:xfrm>
            <a:off x="571500" y="762000"/>
            <a:ext cx="4572000" cy="4572000"/>
          </a:xfrm>
        </p:spPr>
        <p:txBody>
          <a:bodyPr/>
          <a:lstStyle>
            <a:lvl1pPr>
              <a:defRPr sz="2200"/>
            </a:lvl1pPr>
            <a:lvl2pPr>
              <a:defRPr sz="1900"/>
            </a:lvl2pPr>
            <a:lvl3pPr>
              <a:defRPr sz="1700"/>
            </a:lvl3pPr>
            <a:lvl4pPr>
              <a:defRPr sz="1500"/>
            </a:lvl4pPr>
            <a:lvl5pPr>
              <a:defRPr sz="1400"/>
            </a:lvl5pPr>
            <a:lvl6pPr>
              <a:defRPr sz="1400"/>
            </a:lvl6pPr>
            <a:lvl7pPr>
              <a:defRPr sz="1400"/>
            </a:lvl7pPr>
            <a:lvl8pPr>
              <a:defRPr sz="1400"/>
            </a:lvl8pPr>
            <a:lvl9pPr>
              <a:defRPr sz="14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Text Placeholder 3"/>
          <p:cNvSpPr>
            <a:spLocks noGrp="1"/>
          </p:cNvSpPr>
          <p:nvPr>
            <p:ph type="body" sz="half" idx="2"/>
          </p:nvPr>
        </p:nvSpPr>
        <p:spPr>
          <a:xfrm>
            <a:off x="6206987" y="2511813"/>
            <a:ext cx="2548890" cy="3126987"/>
          </a:xfrm>
        </p:spPr>
        <p:txBody>
          <a:bodyPr>
            <a:normAutofit/>
          </a:bodyPr>
          <a:lstStyle>
            <a:lvl1pPr marL="0" marR="0" indent="0" algn="l" defTabSz="914400" rtl="0" eaLnBrk="1" fontAlgn="auto" latinLnBrk="0" hangingPunct="1">
              <a:lnSpc>
                <a:spcPct val="100000"/>
              </a:lnSpc>
              <a:spcBef>
                <a:spcPts val="1200"/>
              </a:spcBef>
              <a:spcAft>
                <a:spcPts val="0"/>
              </a:spcAft>
              <a:buClrTx/>
              <a:buSzTx/>
              <a:buFontTx/>
              <a:buNone/>
              <a:tabLst/>
              <a:defRPr sz="1500">
                <a:solidFill>
                  <a:srgbClr val="404040"/>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algn="l" defTabSz="914400" rtl="0" eaLnBrk="1" fontAlgn="auto" latinLnBrk="0" hangingPunct="1">
              <a:lnSpc>
                <a:spcPct val="100000"/>
              </a:lnSpc>
              <a:spcBef>
                <a:spcPts val="1400"/>
              </a:spcBef>
              <a:spcAft>
                <a:spcPts val="0"/>
              </a:spcAft>
              <a:buClrTx/>
              <a:buSzTx/>
              <a:buFontTx/>
              <a:buNone/>
              <a:tabLst/>
              <a:defRPr/>
            </a:pPr>
            <a:r>
              <a:rPr lang="en-US" smtClean="0"/>
              <a:t>Click to edit Master text styles</a:t>
            </a:r>
          </a:p>
        </p:txBody>
      </p:sp>
      <p:sp>
        <p:nvSpPr>
          <p:cNvPr id="8" name="Date Placeholder 7"/>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6/13/16</a:t>
            </a:fld>
            <a:endParaRPr lang="en-US">
              <a:solidFill>
                <a:prstClr val="black">
                  <a:alpha val="75000"/>
                </a:prstClr>
              </a:solidFill>
              <a:latin typeface="Calibri"/>
            </a:endParaRPr>
          </a:p>
        </p:txBody>
      </p:sp>
      <p:sp>
        <p:nvSpPr>
          <p:cNvPr id="10" name="Footer Placeholder 9"/>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11" name="Slide Number Placeholder 10"/>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543053319"/>
      </p:ext>
    </p:extLst>
  </p:cSld>
  <p:clrMapOvr>
    <a:masterClrMapping/>
  </p:clrMapOvr>
  <p:timing>
    <p:tnLst>
      <p:par>
        <p:cTn xmlns:p14="http://schemas.microsoft.com/office/powerpoint/2010/main" id="1" dur="indefinite" restart="never" nodeType="tmRoot"/>
      </p:par>
    </p:tnLst>
  </p:timing>
</p:sldLayout>
</file>

<file path=ppt/slideLayouts/slideLayout1165.xml><?xml version="1.0" encoding="utf-8"?>
<p:sldLayout xmlns:a="http://schemas.openxmlformats.org/drawingml/2006/main" xmlns:r="http://schemas.openxmlformats.org/officeDocument/2006/relationships" xmlns:p="http://schemas.openxmlformats.org/presentationml/2006/main" type="picTx" preserve="1">
  <p:cSld name="Picture with Caption">
    <p:bg>
      <p:bgPr>
        <a:solidFill>
          <a:schemeClr val="accent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486918" y="5418668"/>
            <a:ext cx="8085582" cy="613283"/>
          </a:xfrm>
        </p:spPr>
        <p:txBody>
          <a:bodyPr anchor="b">
            <a:normAutofit/>
          </a:bodyPr>
          <a:lstStyle>
            <a:lvl1pPr>
              <a:lnSpc>
                <a:spcPct val="85000"/>
              </a:lnSpc>
              <a:defRPr sz="2800" b="0">
                <a:solidFill>
                  <a:srgbClr val="FFFFFF"/>
                </a:solidFill>
              </a:defRPr>
            </a:lvl1pPr>
          </a:lstStyle>
          <a:p>
            <a:r>
              <a:rPr lang="en-US" smtClean="0"/>
              <a:t>Click to edit Master title style</a:t>
            </a:r>
            <a:endParaRPr lang="en-US" dirty="0"/>
          </a:p>
        </p:txBody>
      </p:sp>
      <p:sp>
        <p:nvSpPr>
          <p:cNvPr id="3" name="Picture Placeholder 2"/>
          <p:cNvSpPr>
            <a:spLocks noGrp="1" noChangeAspect="1"/>
          </p:cNvSpPr>
          <p:nvPr>
            <p:ph type="pic" idx="1"/>
          </p:nvPr>
        </p:nvSpPr>
        <p:spPr>
          <a:xfrm>
            <a:off x="0" y="0"/>
            <a:ext cx="9144000" cy="5330952"/>
          </a:xfrm>
          <a:solidFill>
            <a:schemeClr val="accent1">
              <a:lumMod val="40000"/>
              <a:lumOff val="60000"/>
            </a:schemeClr>
          </a:solidFill>
        </p:spPr>
        <p:txBody>
          <a:bodyPr anchor="t"/>
          <a:lstStyle>
            <a:lvl1pPr marL="0" indent="0" algn="ctr">
              <a:spcBef>
                <a:spcPts val="800"/>
              </a:spcBef>
              <a:buNone/>
              <a:defRPr sz="3200">
                <a:solidFill>
                  <a:srgbClr val="4D4D4D"/>
                </a:solidFill>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smtClean="0"/>
              <a:t>Click icon to add picture</a:t>
            </a:r>
            <a:endParaRPr lang="en-US" dirty="0"/>
          </a:p>
        </p:txBody>
      </p:sp>
      <p:sp>
        <p:nvSpPr>
          <p:cNvPr id="4" name="Text Placeholder 3"/>
          <p:cNvSpPr>
            <a:spLocks noGrp="1"/>
          </p:cNvSpPr>
          <p:nvPr>
            <p:ph type="body" sz="half" idx="2"/>
          </p:nvPr>
        </p:nvSpPr>
        <p:spPr>
          <a:xfrm>
            <a:off x="507492" y="6031951"/>
            <a:ext cx="6922008" cy="411184"/>
          </a:xfrm>
        </p:spPr>
        <p:txBody>
          <a:bodyPr>
            <a:normAutofit/>
          </a:bodyPr>
          <a:lstStyle>
            <a:lvl1pPr marL="0" indent="0">
              <a:lnSpc>
                <a:spcPct val="90000"/>
              </a:lnSpc>
              <a:spcBef>
                <a:spcPts val="1200"/>
              </a:spcBef>
              <a:buNone/>
              <a:defRPr sz="1400">
                <a:solidFill>
                  <a:srgbClr val="262626"/>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8" name="Date Placeholder 7"/>
          <p:cNvSpPr>
            <a:spLocks noGrp="1"/>
          </p:cNvSpPr>
          <p:nvPr>
            <p:ph type="dt" sz="half" idx="10"/>
          </p:nvPr>
        </p:nvSpPr>
        <p:spPr/>
        <p:txBody>
          <a:bodyPr/>
          <a:lstStyle/>
          <a:p>
            <a:fld id="{9FD9DB3E-E709-42CF-B11F-1DFE1D210A82}" type="datetime1">
              <a:rPr lang="en-US" smtClean="0">
                <a:solidFill>
                  <a:prstClr val="white">
                    <a:alpha val="75000"/>
                  </a:prstClr>
                </a:solidFill>
                <a:latin typeface="Calibri"/>
              </a:rPr>
              <a:pPr/>
              <a:t>6/13/16</a:t>
            </a:fld>
            <a:endParaRPr lang="en-US">
              <a:solidFill>
                <a:prstClr val="white">
                  <a:alpha val="75000"/>
                </a:prstClr>
              </a:solidFill>
              <a:latin typeface="Calibri"/>
            </a:endParaRPr>
          </a:p>
        </p:txBody>
      </p:sp>
      <p:sp>
        <p:nvSpPr>
          <p:cNvPr id="9" name="Footer Placeholder 8"/>
          <p:cNvSpPr>
            <a:spLocks noGrp="1"/>
          </p:cNvSpPr>
          <p:nvPr>
            <p:ph type="ftr" sz="quarter" idx="11"/>
          </p:nvPr>
        </p:nvSpPr>
        <p:spPr/>
        <p:txBody>
          <a:bodyPr/>
          <a:lstStyle/>
          <a:p>
            <a:endParaRPr lang="en-US" dirty="0">
              <a:solidFill>
                <a:prstClr val="white">
                  <a:alpha val="75000"/>
                </a:prstClr>
              </a:solidFill>
              <a:latin typeface="Calibri"/>
            </a:endParaRPr>
          </a:p>
        </p:txBody>
      </p:sp>
      <p:sp>
        <p:nvSpPr>
          <p:cNvPr id="10" name="Slide Number Placeholder 9"/>
          <p:cNvSpPr>
            <a:spLocks noGrp="1"/>
          </p:cNvSpPr>
          <p:nvPr>
            <p:ph type="sldNum" sz="quarter" idx="12"/>
          </p:nvPr>
        </p:nvSpPr>
        <p:spPr/>
        <p:txBody>
          <a:bodyPr/>
          <a:lstStyle/>
          <a:p>
            <a:fld id="{659951FD-F195-4FF4-B5D0-ABFF8986B8DF}" type="slidenum">
              <a:rPr lang="en-US" smtClean="0">
                <a:solidFill>
                  <a:prstClr val="white"/>
                </a:solidFill>
                <a:latin typeface="Calibri"/>
              </a:rPr>
              <a:pPr/>
              <a:t>‹#›</a:t>
            </a:fld>
            <a:endParaRPr lang="en-US" dirty="0">
              <a:solidFill>
                <a:prstClr val="white"/>
              </a:solidFill>
              <a:latin typeface="Calibri"/>
            </a:endParaRPr>
          </a:p>
        </p:txBody>
      </p:sp>
    </p:spTree>
    <p:extLst>
      <p:ext uri="{BB962C8B-B14F-4D97-AF65-F5344CB8AC3E}">
        <p14:creationId xmlns:p14="http://schemas.microsoft.com/office/powerpoint/2010/main" val="1195635224"/>
      </p:ext>
    </p:extLst>
  </p:cSld>
  <p:clrMapOvr>
    <a:overrideClrMapping bg1="dk1" tx1="lt1" bg2="dk2" tx2="lt2" accent1="accent1" accent2="accent2" accent3="accent3" accent4="accent4" accent5="accent5" accent6="accent6" hlink="hlink" folHlink="folHlink"/>
  </p:clrMapOvr>
</p:sldLayout>
</file>

<file path=ppt/slideLayouts/slideLayout116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7" name="Date Placeholder 6"/>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6/13/16</a:t>
            </a:fld>
            <a:endParaRPr lang="en-US">
              <a:solidFill>
                <a:prstClr val="black">
                  <a:alpha val="75000"/>
                </a:prstClr>
              </a:solidFill>
              <a:latin typeface="Calibri"/>
            </a:endParaRPr>
          </a:p>
        </p:txBody>
      </p:sp>
      <p:sp>
        <p:nvSpPr>
          <p:cNvPr id="8" name="Footer Placeholder 7"/>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9" name="Slide Number Placeholder 8"/>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2563966548"/>
      </p:ext>
    </p:extLst>
  </p:cSld>
  <p:clrMapOvr>
    <a:masterClrMapping/>
  </p:clrMapOvr>
</p:sldLayout>
</file>

<file path=ppt/slideLayouts/slideLayout116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57963" y="695325"/>
            <a:ext cx="1971675" cy="4800600"/>
          </a:xfrm>
        </p:spPr>
        <p:txBody>
          <a:bodyPr vert="eaVert"/>
          <a:lstStyle/>
          <a:p>
            <a:r>
              <a:rPr lang="en-US" smtClean="0"/>
              <a:t>Click to edit Master title style</a:t>
            </a:r>
            <a:endParaRPr lang="en-US" dirty="0"/>
          </a:p>
        </p:txBody>
      </p:sp>
      <p:sp>
        <p:nvSpPr>
          <p:cNvPr id="3" name="Vertical Text Placeholder 2"/>
          <p:cNvSpPr>
            <a:spLocks noGrp="1"/>
          </p:cNvSpPr>
          <p:nvPr>
            <p:ph type="body" orient="vert" idx="1"/>
          </p:nvPr>
        </p:nvSpPr>
        <p:spPr>
          <a:xfrm>
            <a:off x="578644" y="714376"/>
            <a:ext cx="5800725" cy="540067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7" name="Date Placeholder 6"/>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6/13/16</a:t>
            </a:fld>
            <a:endParaRPr lang="en-US">
              <a:solidFill>
                <a:prstClr val="black">
                  <a:alpha val="75000"/>
                </a:prstClr>
              </a:solidFill>
              <a:latin typeface="Calibri"/>
            </a:endParaRPr>
          </a:p>
        </p:txBody>
      </p:sp>
      <p:sp>
        <p:nvSpPr>
          <p:cNvPr id="8" name="Footer Placeholder 7"/>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9" name="Slide Number Placeholder 8"/>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907434594"/>
      </p:ext>
    </p:extLst>
  </p:cSld>
  <p:clrMapOvr>
    <a:masterClrMapping/>
  </p:clrMapOvr>
  <p:timing>
    <p:tnLst>
      <p:par>
        <p:cTn xmlns:p14="http://schemas.microsoft.com/office/powerpoint/2010/main" id="1" dur="indefinite" restart="never" nodeType="tmRoot"/>
      </p:par>
    </p:tnLst>
  </p:timing>
</p:sldLayout>
</file>

<file path=ppt/slideLayouts/slideLayout116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52315647"/>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16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94037123"/>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1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792073927"/>
      </p:ext>
    </p:extLst>
  </p:cSld>
  <p:clrMapOvr>
    <a:masterClrMapping/>
  </p:clrMapOvr>
  <p:transition xmlns:p14="http://schemas.microsoft.com/office/powerpoint/2010/main"/>
</p:sldLayout>
</file>

<file path=ppt/slideLayouts/slideLayout117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17520451"/>
      </p:ext>
    </p:extLst>
  </p:cSld>
  <p:clrMapOvr>
    <a:masterClrMapping/>
  </p:clrMapOvr>
  <p:transition xmlns:p14="http://schemas.microsoft.com/office/powerpoint/2010/main"/>
</p:sldLayout>
</file>

<file path=ppt/slideLayouts/slideLayout117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43329140"/>
      </p:ext>
    </p:extLst>
  </p:cSld>
  <p:clrMapOvr>
    <a:masterClrMapping/>
  </p:clrMapOvr>
  <p:transition xmlns:p14="http://schemas.microsoft.com/office/powerpoint/2010/main"/>
</p:sldLayout>
</file>

<file path=ppt/slideLayouts/slideLayout117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059833704"/>
      </p:ext>
    </p:extLst>
  </p:cSld>
  <p:clrMapOvr>
    <a:masterClrMapping/>
  </p:clrMapOvr>
  <p:transition xmlns:p14="http://schemas.microsoft.com/office/powerpoint/2010/main"/>
</p:sldLayout>
</file>

<file path=ppt/slideLayouts/slideLayout117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63420871"/>
      </p:ext>
    </p:extLst>
  </p:cSld>
  <p:clrMapOvr>
    <a:masterClrMapping/>
  </p:clrMapOvr>
  <p:transition xmlns:p14="http://schemas.microsoft.com/office/powerpoint/2010/main"/>
</p:sldLayout>
</file>

<file path=ppt/slideLayouts/slideLayout117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89746152"/>
      </p:ext>
    </p:extLst>
  </p:cSld>
  <p:clrMapOvr>
    <a:masterClrMapping/>
  </p:clrMapOvr>
  <p:transition xmlns:p14="http://schemas.microsoft.com/office/powerpoint/2010/main"/>
</p:sldLayout>
</file>

<file path=ppt/slideLayouts/slideLayout117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59350817"/>
      </p:ext>
    </p:extLst>
  </p:cSld>
  <p:clrMapOvr>
    <a:masterClrMapping/>
  </p:clrMapOvr>
  <p:transition xmlns:p14="http://schemas.microsoft.com/office/powerpoint/2010/main"/>
</p:sldLayout>
</file>

<file path=ppt/slideLayouts/slideLayout117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40860888"/>
      </p:ext>
    </p:extLst>
  </p:cSld>
  <p:clrMapOvr>
    <a:masterClrMapping/>
  </p:clrMapOvr>
  <p:transition xmlns:p14="http://schemas.microsoft.com/office/powerpoint/2010/main"/>
</p:sldLayout>
</file>

<file path=ppt/slideLayouts/slideLayout117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8429449"/>
      </p:ext>
    </p:extLst>
  </p:cSld>
  <p:clrMapOvr>
    <a:masterClrMapping/>
  </p:clrMapOvr>
  <p:transition xmlns:p14="http://schemas.microsoft.com/office/powerpoint/2010/main"/>
</p:sldLayout>
</file>

<file path=ppt/slideLayouts/slideLayout117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906619833"/>
      </p:ext>
    </p:extLst>
  </p:cSld>
  <p:clrMapOvr>
    <a:masterClrMapping/>
  </p:clrMapOvr>
  <p:transition xmlns:p14="http://schemas.microsoft.com/office/powerpoint/2010/main"/>
</p:sldLayout>
</file>

<file path=ppt/slideLayouts/slideLayout1179.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39049576"/>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1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6813583"/>
      </p:ext>
    </p:extLst>
  </p:cSld>
  <p:clrMapOvr>
    <a:masterClrMapping/>
  </p:clrMapOvr>
  <p:transition xmlns:p14="http://schemas.microsoft.com/office/powerpoint/2010/main"/>
</p:sldLayout>
</file>

<file path=ppt/slideLayouts/slideLayout118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1896214"/>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18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57831614"/>
      </p:ext>
    </p:extLst>
  </p:cSld>
  <p:clrMapOvr>
    <a:masterClrMapping/>
  </p:clrMapOvr>
  <p:transition xmlns:p14="http://schemas.microsoft.com/office/powerpoint/2010/main"/>
</p:sldLayout>
</file>

<file path=ppt/slideLayouts/slideLayout118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20779823"/>
      </p:ext>
    </p:extLst>
  </p:cSld>
  <p:clrMapOvr>
    <a:masterClrMapping/>
  </p:clrMapOvr>
  <p:transition xmlns:p14="http://schemas.microsoft.com/office/powerpoint/2010/main"/>
</p:sldLayout>
</file>

<file path=ppt/slideLayouts/slideLayout118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17920294"/>
      </p:ext>
    </p:extLst>
  </p:cSld>
  <p:clrMapOvr>
    <a:masterClrMapping/>
  </p:clrMapOvr>
  <p:transition xmlns:p14="http://schemas.microsoft.com/office/powerpoint/2010/main"/>
</p:sldLayout>
</file>

<file path=ppt/slideLayouts/slideLayout118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25865560"/>
      </p:ext>
    </p:extLst>
  </p:cSld>
  <p:clrMapOvr>
    <a:masterClrMapping/>
  </p:clrMapOvr>
  <p:transition xmlns:p14="http://schemas.microsoft.com/office/powerpoint/2010/main"/>
</p:sldLayout>
</file>

<file path=ppt/slideLayouts/slideLayout118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86010623"/>
      </p:ext>
    </p:extLst>
  </p:cSld>
  <p:clrMapOvr>
    <a:masterClrMapping/>
  </p:clrMapOvr>
  <p:transition xmlns:p14="http://schemas.microsoft.com/office/powerpoint/2010/main"/>
</p:sldLayout>
</file>

<file path=ppt/slideLayouts/slideLayout118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71002280"/>
      </p:ext>
    </p:extLst>
  </p:cSld>
  <p:clrMapOvr>
    <a:masterClrMapping/>
  </p:clrMapOvr>
  <p:transition xmlns:p14="http://schemas.microsoft.com/office/powerpoint/2010/main"/>
</p:sldLayout>
</file>

<file path=ppt/slideLayouts/slideLayout118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98200281"/>
      </p:ext>
    </p:extLst>
  </p:cSld>
  <p:clrMapOvr>
    <a:masterClrMapping/>
  </p:clrMapOvr>
  <p:transition xmlns:p14="http://schemas.microsoft.com/office/powerpoint/2010/main"/>
</p:sldLayout>
</file>

<file path=ppt/slideLayouts/slideLayout118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91968695"/>
      </p:ext>
    </p:extLst>
  </p:cSld>
  <p:clrMapOvr>
    <a:masterClrMapping/>
  </p:clrMapOvr>
  <p:transition xmlns:p14="http://schemas.microsoft.com/office/powerpoint/2010/main"/>
</p:sldLayout>
</file>

<file path=ppt/slideLayouts/slideLayout118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59279597"/>
      </p:ext>
    </p:extLst>
  </p:cSld>
  <p:clrMapOvr>
    <a:masterClrMapping/>
  </p:clrMapOvr>
  <p:transition xmlns:p14="http://schemas.microsoft.com/office/powerpoint/2010/main"/>
</p:sldLayout>
</file>

<file path=ppt/slideLayouts/slideLayout11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92685609"/>
      </p:ext>
    </p:extLst>
  </p:cSld>
  <p:clrMapOvr>
    <a:masterClrMapping/>
  </p:clrMapOvr>
  <p:transition xmlns:p14="http://schemas.microsoft.com/office/powerpoint/2010/main"/>
</p:sldLayout>
</file>

<file path=ppt/slideLayouts/slideLayout1190.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00006633"/>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19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98286727"/>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19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44221888"/>
      </p:ext>
    </p:extLst>
  </p:cSld>
  <p:clrMapOvr>
    <a:masterClrMapping/>
  </p:clrMapOvr>
  <p:transition xmlns:p14="http://schemas.microsoft.com/office/powerpoint/2010/main"/>
</p:sldLayout>
</file>

<file path=ppt/slideLayouts/slideLayout119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74985032"/>
      </p:ext>
    </p:extLst>
  </p:cSld>
  <p:clrMapOvr>
    <a:masterClrMapping/>
  </p:clrMapOvr>
  <p:transition xmlns:p14="http://schemas.microsoft.com/office/powerpoint/2010/main"/>
</p:sldLayout>
</file>

<file path=ppt/slideLayouts/slideLayout119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76074352"/>
      </p:ext>
    </p:extLst>
  </p:cSld>
  <p:clrMapOvr>
    <a:masterClrMapping/>
  </p:clrMapOvr>
  <p:transition xmlns:p14="http://schemas.microsoft.com/office/powerpoint/2010/main"/>
</p:sldLayout>
</file>

<file path=ppt/slideLayouts/slideLayout119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88760221"/>
      </p:ext>
    </p:extLst>
  </p:cSld>
  <p:clrMapOvr>
    <a:masterClrMapping/>
  </p:clrMapOvr>
  <p:transition xmlns:p14="http://schemas.microsoft.com/office/powerpoint/2010/main"/>
</p:sldLayout>
</file>

<file path=ppt/slideLayouts/slideLayout119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27681420"/>
      </p:ext>
    </p:extLst>
  </p:cSld>
  <p:clrMapOvr>
    <a:masterClrMapping/>
  </p:clrMapOvr>
  <p:transition xmlns:p14="http://schemas.microsoft.com/office/powerpoint/2010/main"/>
</p:sldLayout>
</file>

<file path=ppt/slideLayouts/slideLayout119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56420411"/>
      </p:ext>
    </p:extLst>
  </p:cSld>
  <p:clrMapOvr>
    <a:masterClrMapping/>
  </p:clrMapOvr>
  <p:transition xmlns:p14="http://schemas.microsoft.com/office/powerpoint/2010/main"/>
</p:sldLayout>
</file>

<file path=ppt/slideLayouts/slideLayout119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69953866"/>
      </p:ext>
    </p:extLst>
  </p:cSld>
  <p:clrMapOvr>
    <a:masterClrMapping/>
  </p:clrMapOvr>
  <p:transition xmlns:p14="http://schemas.microsoft.com/office/powerpoint/2010/main"/>
</p:sldLayout>
</file>

<file path=ppt/slideLayouts/slideLayout119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958276054"/>
      </p:ext>
    </p:extLst>
  </p:cSld>
  <p:clrMapOvr>
    <a:masterClrMapping/>
  </p:clrMapOvr>
  <p:transition xmlns:p14="http://schemas.microsoft.com/office/powerpoint/2010/main"/>
</p:sldLayout>
</file>

<file path=ppt/slideLayouts/slideLayout1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pPr fontAlgn="base">
              <a:spcBef>
                <a:spcPct val="0"/>
              </a:spcBef>
              <a:spcAft>
                <a:spcPct val="0"/>
              </a:spcAft>
              <a:defRPr/>
            </a:pPr>
            <a:endParaRPr lang="en-US">
              <a:solidFill>
                <a:srgbClr val="000000"/>
              </a:solidFill>
              <a:latin typeface="Arial" pitchFamily="34" charset="0"/>
              <a:ea typeface="ＭＳ Ｐゴシック" charset="0"/>
              <a:cs typeface="Arial" charset="0"/>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fontAlgn="base">
              <a:spcBef>
                <a:spcPct val="0"/>
              </a:spcBef>
              <a:spcAft>
                <a:spcPct val="0"/>
              </a:spcAft>
              <a:defRPr/>
            </a:pPr>
            <a:endParaRPr lang="en-US">
              <a:solidFill>
                <a:srgbClr val="000000"/>
              </a:solidFill>
              <a:latin typeface="Arial" pitchFamily="34" charset="0"/>
              <a:ea typeface="ＭＳ Ｐゴシック" charset="0"/>
              <a:cs typeface="Arial" charset="0"/>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fontAlgn="base">
              <a:spcBef>
                <a:spcPct val="0"/>
              </a:spcBef>
              <a:spcAft>
                <a:spcPct val="0"/>
              </a:spcAft>
              <a:defRPr/>
            </a:pPr>
            <a:endParaRPr lang="en-US">
              <a:solidFill>
                <a:srgbClr val="000000"/>
              </a:solidFill>
              <a:latin typeface="Arial" pitchFamily="34" charset="0"/>
              <a:ea typeface="ＭＳ Ｐゴシック" charset="0"/>
              <a:cs typeface="Arial" charset="0"/>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solidFill>
                  <a:srgbClr val="000000"/>
                </a:solidFill>
                <a:latin typeface="Garamond" pitchFamily="-105" charset="0"/>
                <a:ea typeface="Arial" pitchFamily="-105" charset="0"/>
                <a:cs typeface="Arial" pitchFamily="-105" charset="0"/>
              </a:defRPr>
            </a:lvl1pPr>
          </a:lstStyle>
          <a:p>
            <a:pPr fontAlgn="base">
              <a:spcBef>
                <a:spcPct val="0"/>
              </a:spcBef>
              <a:spcAft>
                <a:spcPct val="0"/>
              </a:spcAft>
              <a:defRPr/>
            </a:pPr>
            <a:r>
              <a:rPr lang="en-US"/>
              <a:t>Efficient Runahead Execution</a:t>
            </a: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pPr>
              <a:defRPr/>
            </a:pPr>
            <a:endParaRPr lang="en-US" altLang="en-US">
              <a:latin typeface="Garamond"/>
            </a:endParaRPr>
          </a:p>
        </p:txBody>
      </p:sp>
      <p:sp>
        <p:nvSpPr>
          <p:cNvPr id="9" name="Rectangle 6"/>
          <p:cNvSpPr>
            <a:spLocks noGrp="1" noChangeArrowheads="1"/>
          </p:cNvSpPr>
          <p:nvPr>
            <p:ph type="sldNum" sz="quarter" idx="12"/>
          </p:nvPr>
        </p:nvSpPr>
        <p:spPr/>
        <p:txBody>
          <a:bodyPr/>
          <a:lstStyle>
            <a:lvl1pPr>
              <a:defRPr sz="1200"/>
            </a:lvl1pPr>
          </a:lstStyle>
          <a:p>
            <a:fld id="{08C9543E-5205-9747-9651-834D4A4090BA}" type="slidenum">
              <a:rPr lang="en-US"/>
              <a:pPr/>
              <a:t>‹#›</a:t>
            </a:fld>
            <a:endParaRPr lang="en-US"/>
          </a:p>
        </p:txBody>
      </p:sp>
    </p:spTree>
    <p:extLst>
      <p:ext uri="{BB962C8B-B14F-4D97-AF65-F5344CB8AC3E}">
        <p14:creationId xmlns:p14="http://schemas.microsoft.com/office/powerpoint/2010/main" val="2249638739"/>
      </p:ext>
    </p:extLst>
  </p:cSld>
  <p:clrMapOvr>
    <a:masterClrMapping/>
  </p:clrMapOvr>
  <p:transition xmlns:p14="http://schemas.microsoft.com/office/powerpoint/2010/main"/>
</p:sldLayout>
</file>

<file path=ppt/slideLayouts/slideLayout12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5252787"/>
      </p:ext>
    </p:extLst>
  </p:cSld>
  <p:clrMapOvr>
    <a:masterClrMapping/>
  </p:clrMapOvr>
  <p:transition xmlns:p14="http://schemas.microsoft.com/office/powerpoint/2010/main"/>
</p:sldLayout>
</file>

<file path=ppt/slideLayouts/slideLayout120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63853851"/>
      </p:ext>
    </p:extLst>
  </p:cSld>
  <p:clrMapOvr>
    <a:masterClrMapping/>
  </p:clrMapOvr>
  <p:transition xmlns:p14="http://schemas.microsoft.com/office/powerpoint/2010/main"/>
</p:sldLayout>
</file>

<file path=ppt/slideLayouts/slideLayout120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29602637"/>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20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57716376"/>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20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14343810"/>
      </p:ext>
    </p:extLst>
  </p:cSld>
  <p:clrMapOvr>
    <a:masterClrMapping/>
  </p:clrMapOvr>
  <p:transition xmlns:p14="http://schemas.microsoft.com/office/powerpoint/2010/main"/>
</p:sldLayout>
</file>

<file path=ppt/slideLayouts/slideLayout120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975884916"/>
      </p:ext>
    </p:extLst>
  </p:cSld>
  <p:clrMapOvr>
    <a:masterClrMapping/>
  </p:clrMapOvr>
  <p:transition xmlns:p14="http://schemas.microsoft.com/office/powerpoint/2010/main"/>
</p:sldLayout>
</file>

<file path=ppt/slideLayouts/slideLayout120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96510118"/>
      </p:ext>
    </p:extLst>
  </p:cSld>
  <p:clrMapOvr>
    <a:masterClrMapping/>
  </p:clrMapOvr>
  <p:transition xmlns:p14="http://schemas.microsoft.com/office/powerpoint/2010/main"/>
</p:sldLayout>
</file>

<file path=ppt/slideLayouts/slideLayout120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344882211"/>
      </p:ext>
    </p:extLst>
  </p:cSld>
  <p:clrMapOvr>
    <a:masterClrMapping/>
  </p:clrMapOvr>
  <p:transition xmlns:p14="http://schemas.microsoft.com/office/powerpoint/2010/main"/>
</p:sldLayout>
</file>

<file path=ppt/slideLayouts/slideLayout120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641895830"/>
      </p:ext>
    </p:extLst>
  </p:cSld>
  <p:clrMapOvr>
    <a:masterClrMapping/>
  </p:clrMapOvr>
  <p:transition xmlns:p14="http://schemas.microsoft.com/office/powerpoint/2010/main"/>
</p:sldLayout>
</file>

<file path=ppt/slideLayouts/slideLayout120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385219397"/>
      </p:ext>
    </p:extLst>
  </p:cSld>
  <p:clrMapOvr>
    <a:masterClrMapping/>
  </p:clrMapOvr>
  <p:transition xmlns:p14="http://schemas.microsoft.com/office/powerpoint/2010/main"/>
</p:sldLayout>
</file>

<file path=ppt/slideLayouts/slideLayout120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35603589"/>
      </p:ext>
    </p:extLst>
  </p:cSld>
  <p:clrMapOvr>
    <a:masterClrMapping/>
  </p:clrMapOvr>
  <p:transition xmlns:p14="http://schemas.microsoft.com/office/powerpoint/2010/main"/>
</p:sldLayout>
</file>

<file path=ppt/slideLayouts/slideLayout12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901690549"/>
      </p:ext>
    </p:extLst>
  </p:cSld>
  <p:clrMapOvr>
    <a:masterClrMapping/>
  </p:clrMapOvr>
  <p:transition xmlns:p14="http://schemas.microsoft.com/office/powerpoint/2010/main"/>
</p:sldLayout>
</file>

<file path=ppt/slideLayouts/slideLayout12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33046071"/>
      </p:ext>
    </p:extLst>
  </p:cSld>
  <p:clrMapOvr>
    <a:masterClrMapping/>
  </p:clrMapOvr>
  <p:transition xmlns:p14="http://schemas.microsoft.com/office/powerpoint/2010/main"/>
</p:sldLayout>
</file>

<file path=ppt/slideLayouts/slideLayout12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40721403"/>
      </p:ext>
    </p:extLst>
  </p:cSld>
  <p:clrMapOvr>
    <a:masterClrMapping/>
  </p:clrMapOvr>
  <p:transition xmlns:p14="http://schemas.microsoft.com/office/powerpoint/2010/main"/>
</p:sldLayout>
</file>

<file path=ppt/slideLayouts/slideLayout121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55763021"/>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21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02503502"/>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21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09350362"/>
      </p:ext>
    </p:extLst>
  </p:cSld>
  <p:clrMapOvr>
    <a:masterClrMapping/>
  </p:clrMapOvr>
  <p:transition xmlns:p14="http://schemas.microsoft.com/office/powerpoint/2010/main"/>
</p:sldLayout>
</file>

<file path=ppt/slideLayouts/slideLayout121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95996149"/>
      </p:ext>
    </p:extLst>
  </p:cSld>
  <p:clrMapOvr>
    <a:masterClrMapping/>
  </p:clrMapOvr>
  <p:transition xmlns:p14="http://schemas.microsoft.com/office/powerpoint/2010/main"/>
</p:sldLayout>
</file>

<file path=ppt/slideLayouts/slideLayout121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580689343"/>
      </p:ext>
    </p:extLst>
  </p:cSld>
  <p:clrMapOvr>
    <a:masterClrMapping/>
  </p:clrMapOvr>
  <p:transition xmlns:p14="http://schemas.microsoft.com/office/powerpoint/2010/main"/>
</p:sldLayout>
</file>

<file path=ppt/slideLayouts/slideLayout121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95510953"/>
      </p:ext>
    </p:extLst>
  </p:cSld>
  <p:clrMapOvr>
    <a:masterClrMapping/>
  </p:clrMapOvr>
  <p:transition xmlns:p14="http://schemas.microsoft.com/office/powerpoint/2010/main"/>
</p:sldLayout>
</file>

<file path=ppt/slideLayouts/slideLayout121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96281105"/>
      </p:ext>
    </p:extLst>
  </p:cSld>
  <p:clrMapOvr>
    <a:masterClrMapping/>
  </p:clrMapOvr>
  <p:transition xmlns:p14="http://schemas.microsoft.com/office/powerpoint/2010/main"/>
</p:sldLayout>
</file>

<file path=ppt/slideLayouts/slideLayout121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34045084"/>
      </p:ext>
    </p:extLst>
  </p:cSld>
  <p:clrMapOvr>
    <a:masterClrMapping/>
  </p:clrMapOvr>
  <p:transition xmlns:p14="http://schemas.microsoft.com/office/powerpoint/2010/main"/>
</p:sldLayout>
</file>

<file path=ppt/slideLayouts/slideLayout12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500113194"/>
      </p:ext>
    </p:extLst>
  </p:cSld>
  <p:clrMapOvr>
    <a:masterClrMapping/>
  </p:clrMapOvr>
  <p:transition xmlns:p14="http://schemas.microsoft.com/office/powerpoint/2010/main"/>
</p:sldLayout>
</file>

<file path=ppt/slideLayouts/slideLayout122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85909591"/>
      </p:ext>
    </p:extLst>
  </p:cSld>
  <p:clrMapOvr>
    <a:masterClrMapping/>
  </p:clrMapOvr>
  <p:transition xmlns:p14="http://schemas.microsoft.com/office/powerpoint/2010/main"/>
</p:sldLayout>
</file>

<file path=ppt/slideLayouts/slideLayout122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956046477"/>
      </p:ext>
    </p:extLst>
  </p:cSld>
  <p:clrMapOvr>
    <a:masterClrMapping/>
  </p:clrMapOvr>
  <p:transition xmlns:p14="http://schemas.microsoft.com/office/powerpoint/2010/main"/>
</p:sldLayout>
</file>

<file path=ppt/slideLayouts/slideLayout122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98001442"/>
      </p:ext>
    </p:extLst>
  </p:cSld>
  <p:clrMapOvr>
    <a:masterClrMapping/>
  </p:clrMapOvr>
  <p:transition xmlns:p14="http://schemas.microsoft.com/office/powerpoint/2010/main"/>
</p:sldLayout>
</file>

<file path=ppt/slideLayouts/slideLayout122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19391046"/>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22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87420409"/>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22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374277323"/>
      </p:ext>
    </p:extLst>
  </p:cSld>
  <p:clrMapOvr>
    <a:masterClrMapping/>
  </p:clrMapOvr>
  <p:transition xmlns:p14="http://schemas.microsoft.com/office/powerpoint/2010/main"/>
</p:sldLayout>
</file>

<file path=ppt/slideLayouts/slideLayout122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92192635"/>
      </p:ext>
    </p:extLst>
  </p:cSld>
  <p:clrMapOvr>
    <a:masterClrMapping/>
  </p:clrMapOvr>
  <p:transition xmlns:p14="http://schemas.microsoft.com/office/powerpoint/2010/main"/>
</p:sldLayout>
</file>

<file path=ppt/slideLayouts/slideLayout122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45898422"/>
      </p:ext>
    </p:extLst>
  </p:cSld>
  <p:clrMapOvr>
    <a:masterClrMapping/>
  </p:clrMapOvr>
  <p:transition xmlns:p14="http://schemas.microsoft.com/office/powerpoint/2010/main"/>
</p:sldLayout>
</file>

<file path=ppt/slideLayouts/slideLayout122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646974755"/>
      </p:ext>
    </p:extLst>
  </p:cSld>
  <p:clrMapOvr>
    <a:masterClrMapping/>
  </p:clrMapOvr>
  <p:transition xmlns:p14="http://schemas.microsoft.com/office/powerpoint/2010/main"/>
</p:sldLayout>
</file>

<file path=ppt/slideLayouts/slideLayout122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25957228"/>
      </p:ext>
    </p:extLst>
  </p:cSld>
  <p:clrMapOvr>
    <a:masterClrMapping/>
  </p:clrMapOvr>
  <p:transition xmlns:p14="http://schemas.microsoft.com/office/powerpoint/2010/main"/>
</p:sldLayout>
</file>

<file path=ppt/slideLayouts/slideLayout12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10437132"/>
      </p:ext>
    </p:extLst>
  </p:cSld>
  <p:clrMapOvr>
    <a:masterClrMapping/>
  </p:clrMapOvr>
  <p:transition xmlns:p14="http://schemas.microsoft.com/office/powerpoint/2010/main"/>
</p:sldLayout>
</file>

<file path=ppt/slideLayouts/slideLayout123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6233668"/>
      </p:ext>
    </p:extLst>
  </p:cSld>
  <p:clrMapOvr>
    <a:masterClrMapping/>
  </p:clrMapOvr>
  <p:transition xmlns:p14="http://schemas.microsoft.com/office/powerpoint/2010/main"/>
</p:sldLayout>
</file>

<file path=ppt/slideLayouts/slideLayout123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30201517"/>
      </p:ext>
    </p:extLst>
  </p:cSld>
  <p:clrMapOvr>
    <a:masterClrMapping/>
  </p:clrMapOvr>
  <p:transition xmlns:p14="http://schemas.microsoft.com/office/powerpoint/2010/main"/>
</p:sldLayout>
</file>

<file path=ppt/slideLayouts/slideLayout123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904919854"/>
      </p:ext>
    </p:extLst>
  </p:cSld>
  <p:clrMapOvr>
    <a:masterClrMapping/>
  </p:clrMapOvr>
  <p:transition xmlns:p14="http://schemas.microsoft.com/office/powerpoint/2010/main"/>
</p:sldLayout>
</file>

<file path=ppt/slideLayouts/slideLayout123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03126718"/>
      </p:ext>
    </p:extLst>
  </p:cSld>
  <p:clrMapOvr>
    <a:masterClrMapping/>
  </p:clrMapOvr>
  <p:transition xmlns:p14="http://schemas.microsoft.com/office/powerpoint/2010/main"/>
</p:sldLayout>
</file>

<file path=ppt/slideLayouts/slideLayout123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49786503"/>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23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18315360"/>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23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76348496"/>
      </p:ext>
    </p:extLst>
  </p:cSld>
  <p:clrMapOvr>
    <a:masterClrMapping/>
  </p:clrMapOvr>
  <p:transition xmlns:p14="http://schemas.microsoft.com/office/powerpoint/2010/main"/>
</p:sldLayout>
</file>

<file path=ppt/slideLayouts/slideLayout123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0315699"/>
      </p:ext>
    </p:extLst>
  </p:cSld>
  <p:clrMapOvr>
    <a:masterClrMapping/>
  </p:clrMapOvr>
  <p:transition xmlns:p14="http://schemas.microsoft.com/office/powerpoint/2010/main"/>
</p:sldLayout>
</file>

<file path=ppt/slideLayouts/slideLayout123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43461538"/>
      </p:ext>
    </p:extLst>
  </p:cSld>
  <p:clrMapOvr>
    <a:masterClrMapping/>
  </p:clrMapOvr>
  <p:transition xmlns:p14="http://schemas.microsoft.com/office/powerpoint/2010/main"/>
</p:sldLayout>
</file>

<file path=ppt/slideLayouts/slideLayout123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160614029"/>
      </p:ext>
    </p:extLst>
  </p:cSld>
  <p:clrMapOvr>
    <a:masterClrMapping/>
  </p:clrMapOvr>
  <p:transition xmlns:p14="http://schemas.microsoft.com/office/powerpoint/2010/main"/>
</p:sldLayout>
</file>

<file path=ppt/slideLayouts/slideLayout12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72594476"/>
      </p:ext>
    </p:extLst>
  </p:cSld>
  <p:clrMapOvr>
    <a:masterClrMapping/>
  </p:clrMapOvr>
  <p:transition xmlns:p14="http://schemas.microsoft.com/office/powerpoint/2010/main"/>
</p:sldLayout>
</file>

<file path=ppt/slideLayouts/slideLayout124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81602558"/>
      </p:ext>
    </p:extLst>
  </p:cSld>
  <p:clrMapOvr>
    <a:masterClrMapping/>
  </p:clrMapOvr>
  <p:transition xmlns:p14="http://schemas.microsoft.com/office/powerpoint/2010/main"/>
</p:sldLayout>
</file>

<file path=ppt/slideLayouts/slideLayout124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48580756"/>
      </p:ext>
    </p:extLst>
  </p:cSld>
  <p:clrMapOvr>
    <a:masterClrMapping/>
  </p:clrMapOvr>
  <p:transition xmlns:p14="http://schemas.microsoft.com/office/powerpoint/2010/main"/>
</p:sldLayout>
</file>

<file path=ppt/slideLayouts/slideLayout124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659543145"/>
      </p:ext>
    </p:extLst>
  </p:cSld>
  <p:clrMapOvr>
    <a:masterClrMapping/>
  </p:clrMapOvr>
  <p:transition xmlns:p14="http://schemas.microsoft.com/office/powerpoint/2010/main"/>
</p:sldLayout>
</file>

<file path=ppt/slideLayouts/slideLayout124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398461906"/>
      </p:ext>
    </p:extLst>
  </p:cSld>
  <p:clrMapOvr>
    <a:masterClrMapping/>
  </p:clrMapOvr>
  <p:transition xmlns:p14="http://schemas.microsoft.com/office/powerpoint/2010/main"/>
</p:sldLayout>
</file>

<file path=ppt/slideLayouts/slideLayout124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78997456"/>
      </p:ext>
    </p:extLst>
  </p:cSld>
  <p:clrMapOvr>
    <a:masterClrMapping/>
  </p:clrMapOvr>
  <p:transition xmlns:p14="http://schemas.microsoft.com/office/powerpoint/2010/main"/>
</p:sldLayout>
</file>

<file path=ppt/slideLayouts/slideLayout124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7"/>
          <p:cNvSpPr>
            <a:spLocks noChangeArrowheads="1"/>
          </p:cNvSpPr>
          <p:nvPr/>
        </p:nvSpPr>
        <p:spPr bwMode="auto">
          <a:xfrm>
            <a:off x="457200" y="1123950"/>
            <a:ext cx="8229600" cy="914400"/>
          </a:xfrm>
          <a:custGeom>
            <a:avLst/>
            <a:gdLst>
              <a:gd name="T0" fmla="*/ 0 w 1000"/>
              <a:gd name="T1" fmla="*/ 1000 h 1000"/>
              <a:gd name="T2" fmla="*/ 0 w 1000"/>
              <a:gd name="T3" fmla="*/ 0 h 1000"/>
              <a:gd name="T4" fmla="*/ 1000 w 1000"/>
              <a:gd name="T5" fmla="*/ 0 h 1000"/>
              <a:gd name="T6" fmla="*/ 0 60000 65536"/>
              <a:gd name="T7" fmla="*/ 0 60000 65536"/>
              <a:gd name="T8" fmla="*/ 0 60000 65536"/>
            </a:gdLst>
            <a:ahLst/>
            <a:cxnLst>
              <a:cxn ang="T6">
                <a:pos x="T0" y="T1"/>
              </a:cxn>
              <a:cxn ang="T7">
                <a:pos x="T2" y="T3"/>
              </a:cxn>
              <a:cxn ang="T8">
                <a:pos x="T4" y="T5"/>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solidFill>
                  <a:srgbClr val="000000"/>
                </a:solidFill>
                <a:latin typeface="Garamond" pitchFamily="-105" charset="0"/>
                <a:ea typeface="Arial" pitchFamily="-105" charset="0"/>
                <a:cs typeface="Arial" pitchFamily="-105" charset="0"/>
              </a:defRPr>
            </a:lvl1pPr>
          </a:lstStyle>
          <a:p>
            <a:pPr fontAlgn="base">
              <a:spcBef>
                <a:spcPct val="0"/>
              </a:spcBef>
              <a:spcAft>
                <a:spcPct val="0"/>
              </a:spcAft>
              <a:defRPr/>
            </a:pPr>
            <a:r>
              <a:rPr lang="en-US"/>
              <a:t>Efficient Runahead Execution</a:t>
            </a: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pPr>
              <a:defRPr/>
            </a:pPr>
            <a:endParaRPr lang="en-US" altLang="en-US">
              <a:latin typeface="Garamond"/>
            </a:endParaRPr>
          </a:p>
        </p:txBody>
      </p:sp>
      <p:sp>
        <p:nvSpPr>
          <p:cNvPr id="9" name="Rectangle 6"/>
          <p:cNvSpPr>
            <a:spLocks noGrp="1" noChangeArrowheads="1"/>
          </p:cNvSpPr>
          <p:nvPr>
            <p:ph type="sldNum" sz="quarter" idx="12"/>
          </p:nvPr>
        </p:nvSpPr>
        <p:spPr/>
        <p:txBody>
          <a:bodyPr/>
          <a:lstStyle>
            <a:lvl1pPr>
              <a:defRPr sz="1200" smtClean="0"/>
            </a:lvl1pPr>
          </a:lstStyle>
          <a:p>
            <a:pPr>
              <a:defRPr/>
            </a:pPr>
            <a:fld id="{9FB45B89-AB63-004A-9B1A-E0C3D2F13ACC}" type="slidenum">
              <a:rPr lang="en-US"/>
              <a:pPr>
                <a:defRPr/>
              </a:pPr>
              <a:t>‹#›</a:t>
            </a:fld>
            <a:endParaRPr lang="en-US"/>
          </a:p>
        </p:txBody>
      </p:sp>
    </p:spTree>
    <p:extLst>
      <p:ext uri="{BB962C8B-B14F-4D97-AF65-F5344CB8AC3E}">
        <p14:creationId xmlns:p14="http://schemas.microsoft.com/office/powerpoint/2010/main" val="2931442275"/>
      </p:ext>
    </p:extLst>
  </p:cSld>
  <p:clrMapOvr>
    <a:masterClrMapping/>
  </p:clrMapOvr>
  <p:transition xmlns:p14="http://schemas.microsoft.com/office/powerpoint/2010/main"/>
</p:sldLayout>
</file>

<file path=ppt/slideLayouts/slideLayout124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a:xfrm>
            <a:off x="228600" y="997527"/>
            <a:ext cx="8610600" cy="5193723"/>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5" name="Rectangle 1030"/>
          <p:cNvSpPr>
            <a:spLocks noGrp="1" noChangeArrowheads="1"/>
          </p:cNvSpPr>
          <p:nvPr>
            <p:ph type="sldNum" sz="quarter" idx="11"/>
          </p:nvPr>
        </p:nvSpPr>
        <p:spPr>
          <a:ln/>
        </p:spPr>
        <p:txBody>
          <a:bodyPr/>
          <a:lstStyle>
            <a:lvl1pPr>
              <a:defRPr/>
            </a:lvl1pPr>
          </a:lstStyle>
          <a:p>
            <a:pPr>
              <a:defRPr/>
            </a:pPr>
            <a:fld id="{00786FF2-CC60-CB43-AE88-3EA463621049}" type="slidenum">
              <a:rPr lang="en-US"/>
              <a:pPr>
                <a:defRPr/>
              </a:pPr>
              <a:t>‹#›</a:t>
            </a:fld>
            <a:endParaRPr lang="en-US"/>
          </a:p>
        </p:txBody>
      </p:sp>
    </p:spTree>
    <p:extLst>
      <p:ext uri="{BB962C8B-B14F-4D97-AF65-F5344CB8AC3E}">
        <p14:creationId xmlns:p14="http://schemas.microsoft.com/office/powerpoint/2010/main" val="1189156444"/>
      </p:ext>
    </p:extLst>
  </p:cSld>
  <p:clrMapOvr>
    <a:masterClrMapping/>
  </p:clrMapOvr>
  <p:transition xmlns:p14="http://schemas.microsoft.com/office/powerpoint/2010/main"/>
</p:sldLayout>
</file>

<file path=ppt/slideLayouts/slideLayout124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5" name="Rectangle 1030"/>
          <p:cNvSpPr>
            <a:spLocks noGrp="1" noChangeArrowheads="1"/>
          </p:cNvSpPr>
          <p:nvPr>
            <p:ph type="sldNum" sz="quarter" idx="11"/>
          </p:nvPr>
        </p:nvSpPr>
        <p:spPr>
          <a:ln/>
        </p:spPr>
        <p:txBody>
          <a:bodyPr/>
          <a:lstStyle>
            <a:lvl1pPr>
              <a:defRPr/>
            </a:lvl1pPr>
          </a:lstStyle>
          <a:p>
            <a:pPr>
              <a:defRPr/>
            </a:pPr>
            <a:fld id="{CFEB67D9-EDEC-A741-9DF5-EF32C3580949}" type="slidenum">
              <a:rPr lang="en-US"/>
              <a:pPr>
                <a:defRPr/>
              </a:pPr>
              <a:t>‹#›</a:t>
            </a:fld>
            <a:endParaRPr lang="en-US"/>
          </a:p>
        </p:txBody>
      </p:sp>
    </p:spTree>
    <p:extLst>
      <p:ext uri="{BB962C8B-B14F-4D97-AF65-F5344CB8AC3E}">
        <p14:creationId xmlns:p14="http://schemas.microsoft.com/office/powerpoint/2010/main" val="1146279411"/>
      </p:ext>
    </p:extLst>
  </p:cSld>
  <p:clrMapOvr>
    <a:masterClrMapping/>
  </p:clrMapOvr>
  <p:transition xmlns:p14="http://schemas.microsoft.com/office/powerpoint/2010/main"/>
</p:sldLayout>
</file>

<file path=ppt/slideLayouts/slideLayout124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6" name="Rectangle 1030"/>
          <p:cNvSpPr>
            <a:spLocks noGrp="1" noChangeArrowheads="1"/>
          </p:cNvSpPr>
          <p:nvPr>
            <p:ph type="sldNum" sz="quarter" idx="11"/>
          </p:nvPr>
        </p:nvSpPr>
        <p:spPr>
          <a:ln/>
        </p:spPr>
        <p:txBody>
          <a:bodyPr/>
          <a:lstStyle>
            <a:lvl1pPr>
              <a:defRPr/>
            </a:lvl1pPr>
          </a:lstStyle>
          <a:p>
            <a:pPr>
              <a:defRPr/>
            </a:pPr>
            <a:fld id="{413BCFC6-A067-DE42-860E-A89FDCFE54D5}" type="slidenum">
              <a:rPr lang="en-US"/>
              <a:pPr>
                <a:defRPr/>
              </a:pPr>
              <a:t>‹#›</a:t>
            </a:fld>
            <a:endParaRPr lang="en-US"/>
          </a:p>
        </p:txBody>
      </p:sp>
    </p:spTree>
    <p:extLst>
      <p:ext uri="{BB962C8B-B14F-4D97-AF65-F5344CB8AC3E}">
        <p14:creationId xmlns:p14="http://schemas.microsoft.com/office/powerpoint/2010/main" val="319872469"/>
      </p:ext>
    </p:extLst>
  </p:cSld>
  <p:clrMapOvr>
    <a:masterClrMapping/>
  </p:clrMapOvr>
  <p:transition xmlns:p14="http://schemas.microsoft.com/office/powerpoint/2010/main"/>
</p:sldLayout>
</file>

<file path=ppt/slideLayouts/slideLayout124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8" name="Rectangle 1030"/>
          <p:cNvSpPr>
            <a:spLocks noGrp="1" noChangeArrowheads="1"/>
          </p:cNvSpPr>
          <p:nvPr>
            <p:ph type="sldNum" sz="quarter" idx="11"/>
          </p:nvPr>
        </p:nvSpPr>
        <p:spPr>
          <a:ln/>
        </p:spPr>
        <p:txBody>
          <a:bodyPr/>
          <a:lstStyle>
            <a:lvl1pPr>
              <a:defRPr/>
            </a:lvl1pPr>
          </a:lstStyle>
          <a:p>
            <a:pPr>
              <a:defRPr/>
            </a:pPr>
            <a:fld id="{A0223650-6670-2E4B-9173-7024E06776E6}" type="slidenum">
              <a:rPr lang="en-US"/>
              <a:pPr>
                <a:defRPr/>
              </a:pPr>
              <a:t>‹#›</a:t>
            </a:fld>
            <a:endParaRPr lang="en-US"/>
          </a:p>
        </p:txBody>
      </p:sp>
    </p:spTree>
    <p:extLst>
      <p:ext uri="{BB962C8B-B14F-4D97-AF65-F5344CB8AC3E}">
        <p14:creationId xmlns:p14="http://schemas.microsoft.com/office/powerpoint/2010/main" val="841172544"/>
      </p:ext>
    </p:extLst>
  </p:cSld>
  <p:clrMapOvr>
    <a:masterClrMapping/>
  </p:clrMapOvr>
  <p:transition xmlns:p14="http://schemas.microsoft.com/office/powerpoint/2010/main"/>
</p:sldLayout>
</file>

<file path=ppt/slideLayouts/slideLayout12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07013786"/>
      </p:ext>
    </p:extLst>
  </p:cSld>
  <p:clrMapOvr>
    <a:masterClrMapping/>
  </p:clrMapOvr>
  <p:transition xmlns:p14="http://schemas.microsoft.com/office/powerpoint/2010/main"/>
</p:sldLayout>
</file>

<file path=ppt/slideLayouts/slideLayout125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4" name="Rectangle 1030"/>
          <p:cNvSpPr>
            <a:spLocks noGrp="1" noChangeArrowheads="1"/>
          </p:cNvSpPr>
          <p:nvPr>
            <p:ph type="sldNum" sz="quarter" idx="11"/>
          </p:nvPr>
        </p:nvSpPr>
        <p:spPr>
          <a:ln/>
        </p:spPr>
        <p:txBody>
          <a:bodyPr/>
          <a:lstStyle>
            <a:lvl1pPr>
              <a:defRPr/>
            </a:lvl1pPr>
          </a:lstStyle>
          <a:p>
            <a:pPr>
              <a:defRPr/>
            </a:pPr>
            <a:fld id="{D44B2A2B-D58C-424B-8C52-1450A618CAFB}" type="slidenum">
              <a:rPr lang="en-US"/>
              <a:pPr>
                <a:defRPr/>
              </a:pPr>
              <a:t>‹#›</a:t>
            </a:fld>
            <a:endParaRPr lang="en-US"/>
          </a:p>
        </p:txBody>
      </p:sp>
    </p:spTree>
    <p:extLst>
      <p:ext uri="{BB962C8B-B14F-4D97-AF65-F5344CB8AC3E}">
        <p14:creationId xmlns:p14="http://schemas.microsoft.com/office/powerpoint/2010/main" val="737030541"/>
      </p:ext>
    </p:extLst>
  </p:cSld>
  <p:clrMapOvr>
    <a:masterClrMapping/>
  </p:clrMapOvr>
  <p:transition xmlns:p14="http://schemas.microsoft.com/office/powerpoint/2010/main"/>
</p:sldLayout>
</file>

<file path=ppt/slideLayouts/slideLayout125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3" name="Rectangle 1030"/>
          <p:cNvSpPr>
            <a:spLocks noGrp="1" noChangeArrowheads="1"/>
          </p:cNvSpPr>
          <p:nvPr>
            <p:ph type="sldNum" sz="quarter" idx="11"/>
          </p:nvPr>
        </p:nvSpPr>
        <p:spPr>
          <a:ln/>
        </p:spPr>
        <p:txBody>
          <a:bodyPr/>
          <a:lstStyle>
            <a:lvl1pPr>
              <a:defRPr/>
            </a:lvl1pPr>
          </a:lstStyle>
          <a:p>
            <a:pPr>
              <a:defRPr/>
            </a:pPr>
            <a:fld id="{3A3E46E6-5633-1B44-A976-C771A1908B49}" type="slidenum">
              <a:rPr lang="en-US"/>
              <a:pPr>
                <a:defRPr/>
              </a:pPr>
              <a:t>‹#›</a:t>
            </a:fld>
            <a:endParaRPr lang="en-US"/>
          </a:p>
        </p:txBody>
      </p:sp>
    </p:spTree>
    <p:extLst>
      <p:ext uri="{BB962C8B-B14F-4D97-AF65-F5344CB8AC3E}">
        <p14:creationId xmlns:p14="http://schemas.microsoft.com/office/powerpoint/2010/main" val="786013944"/>
      </p:ext>
    </p:extLst>
  </p:cSld>
  <p:clrMapOvr>
    <a:masterClrMapping/>
  </p:clrMapOvr>
  <p:transition xmlns:p14="http://schemas.microsoft.com/office/powerpoint/2010/main"/>
</p:sldLayout>
</file>

<file path=ppt/slideLayouts/slideLayout125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6" name="Rectangle 1030"/>
          <p:cNvSpPr>
            <a:spLocks noGrp="1" noChangeArrowheads="1"/>
          </p:cNvSpPr>
          <p:nvPr>
            <p:ph type="sldNum" sz="quarter" idx="11"/>
          </p:nvPr>
        </p:nvSpPr>
        <p:spPr>
          <a:ln/>
        </p:spPr>
        <p:txBody>
          <a:bodyPr/>
          <a:lstStyle>
            <a:lvl1pPr>
              <a:defRPr/>
            </a:lvl1pPr>
          </a:lstStyle>
          <a:p>
            <a:pPr>
              <a:defRPr/>
            </a:pPr>
            <a:fld id="{90086F1B-3148-F148-9013-DC5732F6004C}" type="slidenum">
              <a:rPr lang="en-US"/>
              <a:pPr>
                <a:defRPr/>
              </a:pPr>
              <a:t>‹#›</a:t>
            </a:fld>
            <a:endParaRPr lang="en-US"/>
          </a:p>
        </p:txBody>
      </p:sp>
    </p:spTree>
    <p:extLst>
      <p:ext uri="{BB962C8B-B14F-4D97-AF65-F5344CB8AC3E}">
        <p14:creationId xmlns:p14="http://schemas.microsoft.com/office/powerpoint/2010/main" val="1517508026"/>
      </p:ext>
    </p:extLst>
  </p:cSld>
  <p:clrMapOvr>
    <a:masterClrMapping/>
  </p:clrMapOvr>
  <p:transition xmlns:p14="http://schemas.microsoft.com/office/powerpoint/2010/main"/>
</p:sldLayout>
</file>

<file path=ppt/slideLayouts/slideLayout125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6" name="Rectangle 1030"/>
          <p:cNvSpPr>
            <a:spLocks noGrp="1" noChangeArrowheads="1"/>
          </p:cNvSpPr>
          <p:nvPr>
            <p:ph type="sldNum" sz="quarter" idx="11"/>
          </p:nvPr>
        </p:nvSpPr>
        <p:spPr>
          <a:ln/>
        </p:spPr>
        <p:txBody>
          <a:bodyPr/>
          <a:lstStyle>
            <a:lvl1pPr>
              <a:defRPr/>
            </a:lvl1pPr>
          </a:lstStyle>
          <a:p>
            <a:pPr>
              <a:defRPr/>
            </a:pPr>
            <a:fld id="{79E40FF2-2A47-D34E-800A-BBFD5AFD8EF8}" type="slidenum">
              <a:rPr lang="en-US"/>
              <a:pPr>
                <a:defRPr/>
              </a:pPr>
              <a:t>‹#›</a:t>
            </a:fld>
            <a:endParaRPr lang="en-US"/>
          </a:p>
        </p:txBody>
      </p:sp>
    </p:spTree>
    <p:extLst>
      <p:ext uri="{BB962C8B-B14F-4D97-AF65-F5344CB8AC3E}">
        <p14:creationId xmlns:p14="http://schemas.microsoft.com/office/powerpoint/2010/main" val="3415272470"/>
      </p:ext>
    </p:extLst>
  </p:cSld>
  <p:clrMapOvr>
    <a:masterClrMapping/>
  </p:clrMapOvr>
  <p:transition xmlns:p14="http://schemas.microsoft.com/office/powerpoint/2010/main"/>
</p:sldLayout>
</file>

<file path=ppt/slideLayouts/slideLayout125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5" name="Rectangle 1030"/>
          <p:cNvSpPr>
            <a:spLocks noGrp="1" noChangeArrowheads="1"/>
          </p:cNvSpPr>
          <p:nvPr>
            <p:ph type="sldNum" sz="quarter" idx="11"/>
          </p:nvPr>
        </p:nvSpPr>
        <p:spPr>
          <a:ln/>
        </p:spPr>
        <p:txBody>
          <a:bodyPr/>
          <a:lstStyle>
            <a:lvl1pPr>
              <a:defRPr/>
            </a:lvl1pPr>
          </a:lstStyle>
          <a:p>
            <a:pPr>
              <a:defRPr/>
            </a:pPr>
            <a:fld id="{ED610C54-8025-3243-9501-A3ADC0E8EC58}" type="slidenum">
              <a:rPr lang="en-US"/>
              <a:pPr>
                <a:defRPr/>
              </a:pPr>
              <a:t>‹#›</a:t>
            </a:fld>
            <a:endParaRPr lang="en-US"/>
          </a:p>
        </p:txBody>
      </p:sp>
    </p:spTree>
    <p:extLst>
      <p:ext uri="{BB962C8B-B14F-4D97-AF65-F5344CB8AC3E}">
        <p14:creationId xmlns:p14="http://schemas.microsoft.com/office/powerpoint/2010/main" val="750053062"/>
      </p:ext>
    </p:extLst>
  </p:cSld>
  <p:clrMapOvr>
    <a:masterClrMapping/>
  </p:clrMapOvr>
  <p:transition xmlns:p14="http://schemas.microsoft.com/office/powerpoint/2010/main"/>
</p:sldLayout>
</file>

<file path=ppt/slideLayouts/slideLayout125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5" name="Rectangle 1030"/>
          <p:cNvSpPr>
            <a:spLocks noGrp="1" noChangeArrowheads="1"/>
          </p:cNvSpPr>
          <p:nvPr>
            <p:ph type="sldNum" sz="quarter" idx="11"/>
          </p:nvPr>
        </p:nvSpPr>
        <p:spPr>
          <a:ln/>
        </p:spPr>
        <p:txBody>
          <a:bodyPr/>
          <a:lstStyle>
            <a:lvl1pPr>
              <a:defRPr/>
            </a:lvl1pPr>
          </a:lstStyle>
          <a:p>
            <a:pPr>
              <a:defRPr/>
            </a:pPr>
            <a:fld id="{927B42F1-5ED6-294A-9030-184DABF84916}" type="slidenum">
              <a:rPr lang="en-US"/>
              <a:pPr>
                <a:defRPr/>
              </a:pPr>
              <a:t>‹#›</a:t>
            </a:fld>
            <a:endParaRPr lang="en-US"/>
          </a:p>
        </p:txBody>
      </p:sp>
    </p:spTree>
    <p:extLst>
      <p:ext uri="{BB962C8B-B14F-4D97-AF65-F5344CB8AC3E}">
        <p14:creationId xmlns:p14="http://schemas.microsoft.com/office/powerpoint/2010/main" val="3114458074"/>
      </p:ext>
    </p:extLst>
  </p:cSld>
  <p:clrMapOvr>
    <a:masterClrMapping/>
  </p:clrMapOvr>
  <p:transition xmlns:p14="http://schemas.microsoft.com/office/powerpoint/2010/main"/>
</p:sldLayout>
</file>

<file path=ppt/slideLayouts/slideLayout1256.xml><?xml version="1.0" encoding="utf-8"?>
<p:sldLayout xmlns:a="http://schemas.openxmlformats.org/drawingml/2006/main" xmlns:r="http://schemas.openxmlformats.org/officeDocument/2006/relationships" xmlns:p="http://schemas.openxmlformats.org/presentationml/2006/main" type="clipArtAndTx" preserve="1">
  <p:cSld name="Title, Clip Art and Text">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610600" cy="1066800"/>
          </a:xfrm>
        </p:spPr>
        <p:txBody>
          <a:bodyPr/>
          <a:lstStyle/>
          <a:p>
            <a:r>
              <a:rPr lang="en-US" smtClean="0"/>
              <a:t>Click to edit Master title style</a:t>
            </a:r>
            <a:endParaRPr lang="en-US"/>
          </a:p>
        </p:txBody>
      </p:sp>
      <p:sp>
        <p:nvSpPr>
          <p:cNvPr id="3" name="ClipArt Placeholder 2"/>
          <p:cNvSpPr>
            <a:spLocks noGrp="1"/>
          </p:cNvSpPr>
          <p:nvPr>
            <p:ph type="clipArt" sz="half" idx="1"/>
          </p:nvPr>
        </p:nvSpPr>
        <p:spPr>
          <a:xfrm>
            <a:off x="228600" y="1371600"/>
            <a:ext cx="4229100" cy="4876800"/>
          </a:xfrm>
        </p:spPr>
        <p:txBody>
          <a:bodyPr/>
          <a:lstStyle/>
          <a:p>
            <a:pPr lvl="0"/>
            <a:endParaRPr lang="en-US" noProof="0" smtClean="0"/>
          </a:p>
        </p:txBody>
      </p:sp>
      <p:sp>
        <p:nvSpPr>
          <p:cNvPr id="4" name="Text Placeholder 3"/>
          <p:cNvSpPr>
            <a:spLocks noGrp="1"/>
          </p:cNvSpPr>
          <p:nvPr>
            <p:ph type="body" sz="half" idx="2"/>
          </p:nvPr>
        </p:nvSpPr>
        <p:spPr>
          <a:xfrm>
            <a:off x="4610100" y="1371600"/>
            <a:ext cx="4229100" cy="48768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6" name="Rectangle 1030"/>
          <p:cNvSpPr>
            <a:spLocks noGrp="1" noChangeArrowheads="1"/>
          </p:cNvSpPr>
          <p:nvPr>
            <p:ph type="sldNum" sz="quarter" idx="11"/>
          </p:nvPr>
        </p:nvSpPr>
        <p:spPr>
          <a:ln/>
        </p:spPr>
        <p:txBody>
          <a:bodyPr/>
          <a:lstStyle>
            <a:lvl1pPr>
              <a:defRPr/>
            </a:lvl1pPr>
          </a:lstStyle>
          <a:p>
            <a:pPr>
              <a:defRPr/>
            </a:pPr>
            <a:fld id="{1846BCC2-B275-B743-80E7-C5A7F3F4E023}" type="slidenum">
              <a:rPr lang="en-US"/>
              <a:pPr>
                <a:defRPr/>
              </a:pPr>
              <a:t>‹#›</a:t>
            </a:fld>
            <a:endParaRPr lang="en-US"/>
          </a:p>
        </p:txBody>
      </p:sp>
    </p:spTree>
    <p:extLst>
      <p:ext uri="{BB962C8B-B14F-4D97-AF65-F5344CB8AC3E}">
        <p14:creationId xmlns:p14="http://schemas.microsoft.com/office/powerpoint/2010/main" val="2342440872"/>
      </p:ext>
    </p:extLst>
  </p:cSld>
  <p:clrMapOvr>
    <a:masterClrMapping/>
  </p:clrMapOvr>
  <p:transition xmlns:p14="http://schemas.microsoft.com/office/powerpoint/2010/main"/>
</p:sldLayout>
</file>

<file path=ppt/slideLayouts/slideLayout125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50286708"/>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25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32164814"/>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25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174766629"/>
      </p:ext>
    </p:extLst>
  </p:cSld>
  <p:clrMapOvr>
    <a:masterClrMapping/>
  </p:clrMapOvr>
  <p:transition xmlns:p14="http://schemas.microsoft.com/office/powerpoint/2010/main"/>
</p:sldLayout>
</file>

<file path=ppt/slideLayouts/slideLayout12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62285724"/>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26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72695014"/>
      </p:ext>
    </p:extLst>
  </p:cSld>
  <p:clrMapOvr>
    <a:masterClrMapping/>
  </p:clrMapOvr>
  <p:transition xmlns:p14="http://schemas.microsoft.com/office/powerpoint/2010/main"/>
</p:sldLayout>
</file>

<file path=ppt/slideLayouts/slideLayout126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58215573"/>
      </p:ext>
    </p:extLst>
  </p:cSld>
  <p:clrMapOvr>
    <a:masterClrMapping/>
  </p:clrMapOvr>
  <p:transition xmlns:p14="http://schemas.microsoft.com/office/powerpoint/2010/main"/>
</p:sldLayout>
</file>

<file path=ppt/slideLayouts/slideLayout126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086828090"/>
      </p:ext>
    </p:extLst>
  </p:cSld>
  <p:clrMapOvr>
    <a:masterClrMapping/>
  </p:clrMapOvr>
  <p:transition xmlns:p14="http://schemas.microsoft.com/office/powerpoint/2010/main"/>
</p:sldLayout>
</file>

<file path=ppt/slideLayouts/slideLayout126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42225431"/>
      </p:ext>
    </p:extLst>
  </p:cSld>
  <p:clrMapOvr>
    <a:masterClrMapping/>
  </p:clrMapOvr>
  <p:transition xmlns:p14="http://schemas.microsoft.com/office/powerpoint/2010/main"/>
</p:sldLayout>
</file>

<file path=ppt/slideLayouts/slideLayout126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62196602"/>
      </p:ext>
    </p:extLst>
  </p:cSld>
  <p:clrMapOvr>
    <a:masterClrMapping/>
  </p:clrMapOvr>
  <p:transition xmlns:p14="http://schemas.microsoft.com/office/powerpoint/2010/main"/>
</p:sldLayout>
</file>

<file path=ppt/slideLayouts/slideLayout126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41030522"/>
      </p:ext>
    </p:extLst>
  </p:cSld>
  <p:clrMapOvr>
    <a:masterClrMapping/>
  </p:clrMapOvr>
  <p:transition xmlns:p14="http://schemas.microsoft.com/office/powerpoint/2010/main"/>
</p:sldLayout>
</file>

<file path=ppt/slideLayouts/slideLayout126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30417929"/>
      </p:ext>
    </p:extLst>
  </p:cSld>
  <p:clrMapOvr>
    <a:masterClrMapping/>
  </p:clrMapOvr>
  <p:transition xmlns:p14="http://schemas.microsoft.com/office/powerpoint/2010/main"/>
</p:sldLayout>
</file>

<file path=ppt/slideLayouts/slideLayout126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01447032"/>
      </p:ext>
    </p:extLst>
  </p:cSld>
  <p:clrMapOvr>
    <a:masterClrMapping/>
  </p:clrMapOvr>
  <p:transition xmlns:p14="http://schemas.microsoft.com/office/powerpoint/2010/main"/>
</p:sldLayout>
</file>

<file path=ppt/slideLayouts/slideLayout126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smtClean="0"/>
              <a:t>Click to edit Master subtitle style</a:t>
            </a:r>
            <a:endParaRPr lang="en-US"/>
          </a:p>
        </p:txBody>
      </p:sp>
      <p:sp>
        <p:nvSpPr>
          <p:cNvPr id="4" name="Date Placeholder 3"/>
          <p:cNvSpPr>
            <a:spLocks noGrp="1"/>
          </p:cNvSpPr>
          <p:nvPr>
            <p:ph type="dt" sz="half" idx="10"/>
          </p:nvPr>
        </p:nvSpPr>
        <p:spPr/>
        <p:txBody>
          <a:bodyPr/>
          <a:lstStyle/>
          <a:p>
            <a:fld id="{A6787C98-EF19-2D41-8AE2-C78C29A91753}" type="datetime1">
              <a:rPr lang="en-US" smtClean="0">
                <a:solidFill>
                  <a:prstClr val="black">
                    <a:tint val="75000"/>
                  </a:prstClr>
                </a:solidFill>
                <a:latin typeface="Calibri"/>
              </a:rPr>
              <a:pPr/>
              <a:t>6/13/16</a:t>
            </a:fld>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002C8897-7E0F-D74E-BB6D-222FC9BDF5EC}"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4280213314"/>
      </p:ext>
    </p:extLst>
  </p:cSld>
  <p:clrMapOvr>
    <a:masterClrMapping/>
  </p:clrMapOvr>
</p:sldLayout>
</file>

<file path=ppt/slideLayouts/slideLayout126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91ED0917-0EB3-7141-A444-A387010585BF}" type="datetime1">
              <a:rPr lang="en-US" smtClean="0">
                <a:solidFill>
                  <a:prstClr val="black">
                    <a:tint val="75000"/>
                  </a:prstClr>
                </a:solidFill>
                <a:latin typeface="Calibri"/>
              </a:rPr>
              <a:pPr/>
              <a:t>6/13/16</a:t>
            </a:fld>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002C8897-7E0F-D74E-BB6D-222FC9BDF5EC}"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3062228717"/>
      </p:ext>
    </p:extLst>
  </p:cSld>
  <p:clrMapOvr>
    <a:masterClrMapping/>
  </p:clrMapOvr>
</p:sldLayout>
</file>

<file path=ppt/slideLayouts/slideLayout12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930619928"/>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27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p>
            <a:fld id="{E0846C5F-3BD8-3C4D-84D7-D37C2B096AF8}" type="datetime1">
              <a:rPr lang="en-US" smtClean="0">
                <a:solidFill>
                  <a:prstClr val="black">
                    <a:tint val="75000"/>
                  </a:prstClr>
                </a:solidFill>
                <a:latin typeface="Calibri"/>
              </a:rPr>
              <a:pPr/>
              <a:t>6/13/16</a:t>
            </a:fld>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002C8897-7E0F-D74E-BB6D-222FC9BDF5EC}"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4153958892"/>
      </p:ext>
    </p:extLst>
  </p:cSld>
  <p:clrMapOvr>
    <a:masterClrMapping/>
  </p:clrMapOvr>
</p:sldLayout>
</file>

<file path=ppt/slideLayouts/slideLayout127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Date Placeholder 4"/>
          <p:cNvSpPr>
            <a:spLocks noGrp="1"/>
          </p:cNvSpPr>
          <p:nvPr>
            <p:ph type="dt" sz="half" idx="10"/>
          </p:nvPr>
        </p:nvSpPr>
        <p:spPr/>
        <p:txBody>
          <a:bodyPr/>
          <a:lstStyle/>
          <a:p>
            <a:fld id="{DB22019D-5D10-3149-8CD8-BD03F92784D8}" type="datetime1">
              <a:rPr lang="en-US" smtClean="0">
                <a:solidFill>
                  <a:prstClr val="black">
                    <a:tint val="75000"/>
                  </a:prstClr>
                </a:solidFill>
                <a:latin typeface="Calibri"/>
              </a:rPr>
              <a:pPr/>
              <a:t>6/13/16</a:t>
            </a:fld>
            <a:endParaRPr lang="en-US">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a:solidFill>
                <a:prstClr val="black">
                  <a:tint val="75000"/>
                </a:prstClr>
              </a:solidFill>
              <a:latin typeface="Calibri"/>
            </a:endParaRPr>
          </a:p>
        </p:txBody>
      </p:sp>
      <p:sp>
        <p:nvSpPr>
          <p:cNvPr id="7" name="Slide Number Placeholder 6"/>
          <p:cNvSpPr>
            <a:spLocks noGrp="1"/>
          </p:cNvSpPr>
          <p:nvPr>
            <p:ph type="sldNum" sz="quarter" idx="12"/>
          </p:nvPr>
        </p:nvSpPr>
        <p:spPr/>
        <p:txBody>
          <a:bodyPr/>
          <a:lstStyle/>
          <a:p>
            <a:fld id="{002C8897-7E0F-D74E-BB6D-222FC9BDF5EC}"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2248948368"/>
      </p:ext>
    </p:extLst>
  </p:cSld>
  <p:clrMapOvr>
    <a:masterClrMapping/>
  </p:clrMapOvr>
</p:sldLayout>
</file>

<file path=ppt/slideLayouts/slideLayout127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Date Placeholder 6"/>
          <p:cNvSpPr>
            <a:spLocks noGrp="1"/>
          </p:cNvSpPr>
          <p:nvPr>
            <p:ph type="dt" sz="half" idx="10"/>
          </p:nvPr>
        </p:nvSpPr>
        <p:spPr/>
        <p:txBody>
          <a:bodyPr/>
          <a:lstStyle/>
          <a:p>
            <a:fld id="{A7725DA2-1889-3049-ACC5-92373F9B15B1}" type="datetime1">
              <a:rPr lang="en-US" smtClean="0">
                <a:solidFill>
                  <a:prstClr val="black">
                    <a:tint val="75000"/>
                  </a:prstClr>
                </a:solidFill>
                <a:latin typeface="Calibri"/>
              </a:rPr>
              <a:pPr/>
              <a:t>6/13/16</a:t>
            </a:fld>
            <a:endParaRPr lang="en-US">
              <a:solidFill>
                <a:prstClr val="black">
                  <a:tint val="75000"/>
                </a:prstClr>
              </a:solidFill>
              <a:latin typeface="Calibri"/>
            </a:endParaRPr>
          </a:p>
        </p:txBody>
      </p:sp>
      <p:sp>
        <p:nvSpPr>
          <p:cNvPr id="8" name="Footer Placeholder 7"/>
          <p:cNvSpPr>
            <a:spLocks noGrp="1"/>
          </p:cNvSpPr>
          <p:nvPr>
            <p:ph type="ftr" sz="quarter" idx="11"/>
          </p:nvPr>
        </p:nvSpPr>
        <p:spPr/>
        <p:txBody>
          <a:bodyPr/>
          <a:lstStyle/>
          <a:p>
            <a:endParaRPr lang="en-US">
              <a:solidFill>
                <a:prstClr val="black">
                  <a:tint val="75000"/>
                </a:prstClr>
              </a:solidFill>
              <a:latin typeface="Calibri"/>
            </a:endParaRPr>
          </a:p>
        </p:txBody>
      </p:sp>
      <p:sp>
        <p:nvSpPr>
          <p:cNvPr id="9" name="Slide Number Placeholder 8"/>
          <p:cNvSpPr>
            <a:spLocks noGrp="1"/>
          </p:cNvSpPr>
          <p:nvPr>
            <p:ph type="sldNum" sz="quarter" idx="12"/>
          </p:nvPr>
        </p:nvSpPr>
        <p:spPr/>
        <p:txBody>
          <a:bodyPr/>
          <a:lstStyle/>
          <a:p>
            <a:fld id="{002C8897-7E0F-D74E-BB6D-222FC9BDF5EC}"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1365381419"/>
      </p:ext>
    </p:extLst>
  </p:cSld>
  <p:clrMapOvr>
    <a:masterClrMapping/>
  </p:clrMapOvr>
</p:sldLayout>
</file>

<file path=ppt/slideLayouts/slideLayout127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Date Placeholder 2"/>
          <p:cNvSpPr>
            <a:spLocks noGrp="1"/>
          </p:cNvSpPr>
          <p:nvPr>
            <p:ph type="dt" sz="half" idx="10"/>
          </p:nvPr>
        </p:nvSpPr>
        <p:spPr/>
        <p:txBody>
          <a:bodyPr/>
          <a:lstStyle/>
          <a:p>
            <a:fld id="{D7436F41-2D70-8B40-B592-BF9582E6D96F}" type="datetime1">
              <a:rPr lang="en-US" smtClean="0">
                <a:solidFill>
                  <a:prstClr val="black">
                    <a:tint val="75000"/>
                  </a:prstClr>
                </a:solidFill>
                <a:latin typeface="Calibri"/>
              </a:rPr>
              <a:pPr/>
              <a:t>6/13/16</a:t>
            </a:fld>
            <a:endParaRPr lang="en-US">
              <a:solidFill>
                <a:prstClr val="black">
                  <a:tint val="75000"/>
                </a:prstClr>
              </a:solidFill>
              <a:latin typeface="Calibri"/>
            </a:endParaRPr>
          </a:p>
        </p:txBody>
      </p:sp>
      <p:sp>
        <p:nvSpPr>
          <p:cNvPr id="4" name="Footer Placeholder 3"/>
          <p:cNvSpPr>
            <a:spLocks noGrp="1"/>
          </p:cNvSpPr>
          <p:nvPr>
            <p:ph type="ftr" sz="quarter" idx="11"/>
          </p:nvPr>
        </p:nvSpPr>
        <p:spPr/>
        <p:txBody>
          <a:bodyPr/>
          <a:lstStyle/>
          <a:p>
            <a:endParaRPr lang="en-US">
              <a:solidFill>
                <a:prstClr val="black">
                  <a:tint val="75000"/>
                </a:prstClr>
              </a:solidFill>
              <a:latin typeface="Calibri"/>
            </a:endParaRPr>
          </a:p>
        </p:txBody>
      </p:sp>
      <p:sp>
        <p:nvSpPr>
          <p:cNvPr id="5" name="Slide Number Placeholder 4"/>
          <p:cNvSpPr>
            <a:spLocks noGrp="1"/>
          </p:cNvSpPr>
          <p:nvPr>
            <p:ph type="sldNum" sz="quarter" idx="12"/>
          </p:nvPr>
        </p:nvSpPr>
        <p:spPr/>
        <p:txBody>
          <a:bodyPr/>
          <a:lstStyle/>
          <a:p>
            <a:fld id="{002C8897-7E0F-D74E-BB6D-222FC9BDF5EC}"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17639206"/>
      </p:ext>
    </p:extLst>
  </p:cSld>
  <p:clrMapOvr>
    <a:masterClrMapping/>
  </p:clrMapOvr>
</p:sldLayout>
</file>

<file path=ppt/slideLayouts/slideLayout127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F3533FDD-DD0B-7249-B401-953A314C5C72}" type="datetime1">
              <a:rPr lang="en-US" smtClean="0">
                <a:solidFill>
                  <a:prstClr val="black">
                    <a:tint val="75000"/>
                  </a:prstClr>
                </a:solidFill>
                <a:latin typeface="Calibri"/>
              </a:rPr>
              <a:pPr/>
              <a:t>6/13/16</a:t>
            </a:fld>
            <a:endParaRPr lang="en-US">
              <a:solidFill>
                <a:prstClr val="black">
                  <a:tint val="75000"/>
                </a:prstClr>
              </a:solidFill>
              <a:latin typeface="Calibri"/>
            </a:endParaRPr>
          </a:p>
        </p:txBody>
      </p:sp>
      <p:sp>
        <p:nvSpPr>
          <p:cNvPr id="3" name="Footer Placeholder 2"/>
          <p:cNvSpPr>
            <a:spLocks noGrp="1"/>
          </p:cNvSpPr>
          <p:nvPr>
            <p:ph type="ftr" sz="quarter" idx="11"/>
          </p:nvPr>
        </p:nvSpPr>
        <p:spPr/>
        <p:txBody>
          <a:bodyPr/>
          <a:lstStyle/>
          <a:p>
            <a:endParaRPr lang="en-US">
              <a:solidFill>
                <a:prstClr val="black">
                  <a:tint val="75000"/>
                </a:prstClr>
              </a:solidFill>
              <a:latin typeface="Calibri"/>
            </a:endParaRPr>
          </a:p>
        </p:txBody>
      </p:sp>
      <p:sp>
        <p:nvSpPr>
          <p:cNvPr id="4" name="Slide Number Placeholder 3"/>
          <p:cNvSpPr>
            <a:spLocks noGrp="1"/>
          </p:cNvSpPr>
          <p:nvPr>
            <p:ph type="sldNum" sz="quarter" idx="12"/>
          </p:nvPr>
        </p:nvSpPr>
        <p:spPr/>
        <p:txBody>
          <a:bodyPr/>
          <a:lstStyle/>
          <a:p>
            <a:fld id="{002C8897-7E0F-D74E-BB6D-222FC9BDF5EC}"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2900114042"/>
      </p:ext>
    </p:extLst>
  </p:cSld>
  <p:clrMapOvr>
    <a:masterClrMapping/>
  </p:clrMapOvr>
</p:sldLayout>
</file>

<file path=ppt/slideLayouts/slideLayout127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3B54BD72-E4F6-E246-95E4-7BB340D440F2}" type="datetime1">
              <a:rPr lang="en-US" smtClean="0">
                <a:solidFill>
                  <a:prstClr val="black">
                    <a:tint val="75000"/>
                  </a:prstClr>
                </a:solidFill>
                <a:latin typeface="Calibri"/>
              </a:rPr>
              <a:pPr/>
              <a:t>6/13/16</a:t>
            </a:fld>
            <a:endParaRPr lang="en-US">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a:solidFill>
                <a:prstClr val="black">
                  <a:tint val="75000"/>
                </a:prstClr>
              </a:solidFill>
              <a:latin typeface="Calibri"/>
            </a:endParaRPr>
          </a:p>
        </p:txBody>
      </p:sp>
      <p:sp>
        <p:nvSpPr>
          <p:cNvPr id="7" name="Slide Number Placeholder 6"/>
          <p:cNvSpPr>
            <a:spLocks noGrp="1"/>
          </p:cNvSpPr>
          <p:nvPr>
            <p:ph type="sldNum" sz="quarter" idx="12"/>
          </p:nvPr>
        </p:nvSpPr>
        <p:spPr/>
        <p:txBody>
          <a:bodyPr/>
          <a:lstStyle/>
          <a:p>
            <a:fld id="{002C8897-7E0F-D74E-BB6D-222FC9BDF5EC}"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232559352"/>
      </p:ext>
    </p:extLst>
  </p:cSld>
  <p:clrMapOvr>
    <a:masterClrMapping/>
  </p:clrMapOvr>
</p:sldLayout>
</file>

<file path=ppt/slideLayouts/slideLayout127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94AA39B0-2979-5C4C-9B59-8BF91C9B1EC0}" type="datetime1">
              <a:rPr lang="en-US" smtClean="0">
                <a:solidFill>
                  <a:prstClr val="black">
                    <a:tint val="75000"/>
                  </a:prstClr>
                </a:solidFill>
                <a:latin typeface="Calibri"/>
              </a:rPr>
              <a:pPr/>
              <a:t>6/13/16</a:t>
            </a:fld>
            <a:endParaRPr lang="en-US">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a:solidFill>
                <a:prstClr val="black">
                  <a:tint val="75000"/>
                </a:prstClr>
              </a:solidFill>
              <a:latin typeface="Calibri"/>
            </a:endParaRPr>
          </a:p>
        </p:txBody>
      </p:sp>
      <p:sp>
        <p:nvSpPr>
          <p:cNvPr id="7" name="Slide Number Placeholder 6"/>
          <p:cNvSpPr>
            <a:spLocks noGrp="1"/>
          </p:cNvSpPr>
          <p:nvPr>
            <p:ph type="sldNum" sz="quarter" idx="12"/>
          </p:nvPr>
        </p:nvSpPr>
        <p:spPr/>
        <p:txBody>
          <a:bodyPr/>
          <a:lstStyle/>
          <a:p>
            <a:fld id="{002C8897-7E0F-D74E-BB6D-222FC9BDF5EC}"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3234185967"/>
      </p:ext>
    </p:extLst>
  </p:cSld>
  <p:clrMapOvr>
    <a:masterClrMapping/>
  </p:clrMapOvr>
</p:sldLayout>
</file>

<file path=ppt/slideLayouts/slideLayout127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F10F440D-942A-F045-A3A7-7FA60C3CA708}" type="datetime1">
              <a:rPr lang="en-US" smtClean="0">
                <a:solidFill>
                  <a:prstClr val="black">
                    <a:tint val="75000"/>
                  </a:prstClr>
                </a:solidFill>
                <a:latin typeface="Calibri"/>
              </a:rPr>
              <a:pPr/>
              <a:t>6/13/16</a:t>
            </a:fld>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002C8897-7E0F-D74E-BB6D-222FC9BDF5EC}"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1943676196"/>
      </p:ext>
    </p:extLst>
  </p:cSld>
  <p:clrMapOvr>
    <a:masterClrMapping/>
  </p:clrMapOvr>
</p:sldLayout>
</file>

<file path=ppt/slideLayouts/slideLayout127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2F25B134-63CD-C54C-A1E9-052D295C62EA}" type="datetime1">
              <a:rPr lang="en-US" smtClean="0">
                <a:solidFill>
                  <a:prstClr val="black">
                    <a:tint val="75000"/>
                  </a:prstClr>
                </a:solidFill>
                <a:latin typeface="Calibri"/>
              </a:rPr>
              <a:pPr/>
              <a:t>6/13/16</a:t>
            </a:fld>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002C8897-7E0F-D74E-BB6D-222FC9BDF5EC}"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1295472973"/>
      </p:ext>
    </p:extLst>
  </p:cSld>
  <p:clrMapOvr>
    <a:masterClrMapping/>
  </p:clrMapOvr>
</p:sldLayout>
</file>

<file path=ppt/slideLayouts/slideLayout1279.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001156523"/>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2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48273601"/>
      </p:ext>
    </p:extLst>
  </p:cSld>
  <p:clrMapOvr>
    <a:masterClrMapping/>
  </p:clrMapOvr>
  <p:transition xmlns:p14="http://schemas.microsoft.com/office/powerpoint/2010/main"/>
</p:sldLayout>
</file>

<file path=ppt/slideLayouts/slideLayout128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56270428"/>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28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965512407"/>
      </p:ext>
    </p:extLst>
  </p:cSld>
  <p:clrMapOvr>
    <a:masterClrMapping/>
  </p:clrMapOvr>
  <p:transition xmlns:p14="http://schemas.microsoft.com/office/powerpoint/2010/main"/>
</p:sldLayout>
</file>

<file path=ppt/slideLayouts/slideLayout128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56291953"/>
      </p:ext>
    </p:extLst>
  </p:cSld>
  <p:clrMapOvr>
    <a:masterClrMapping/>
  </p:clrMapOvr>
  <p:transition xmlns:p14="http://schemas.microsoft.com/office/powerpoint/2010/main"/>
</p:sldLayout>
</file>

<file path=ppt/slideLayouts/slideLayout128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7017741"/>
      </p:ext>
    </p:extLst>
  </p:cSld>
  <p:clrMapOvr>
    <a:masterClrMapping/>
  </p:clrMapOvr>
  <p:transition xmlns:p14="http://schemas.microsoft.com/office/powerpoint/2010/main"/>
</p:sldLayout>
</file>

<file path=ppt/slideLayouts/slideLayout128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71561323"/>
      </p:ext>
    </p:extLst>
  </p:cSld>
  <p:clrMapOvr>
    <a:masterClrMapping/>
  </p:clrMapOvr>
  <p:transition xmlns:p14="http://schemas.microsoft.com/office/powerpoint/2010/main"/>
</p:sldLayout>
</file>

<file path=ppt/slideLayouts/slideLayout128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22781431"/>
      </p:ext>
    </p:extLst>
  </p:cSld>
  <p:clrMapOvr>
    <a:masterClrMapping/>
  </p:clrMapOvr>
  <p:transition xmlns:p14="http://schemas.microsoft.com/office/powerpoint/2010/main"/>
</p:sldLayout>
</file>

<file path=ppt/slideLayouts/slideLayout128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950874287"/>
      </p:ext>
    </p:extLst>
  </p:cSld>
  <p:clrMapOvr>
    <a:masterClrMapping/>
  </p:clrMapOvr>
  <p:transition xmlns:p14="http://schemas.microsoft.com/office/powerpoint/2010/main"/>
</p:sldLayout>
</file>

<file path=ppt/slideLayouts/slideLayout128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17935043"/>
      </p:ext>
    </p:extLst>
  </p:cSld>
  <p:clrMapOvr>
    <a:masterClrMapping/>
  </p:clrMapOvr>
  <p:transition xmlns:p14="http://schemas.microsoft.com/office/powerpoint/2010/main"/>
</p:sldLayout>
</file>

<file path=ppt/slideLayouts/slideLayout128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05186374"/>
      </p:ext>
    </p:extLst>
  </p:cSld>
  <p:clrMapOvr>
    <a:masterClrMapping/>
  </p:clrMapOvr>
  <p:transition xmlns:p14="http://schemas.microsoft.com/office/powerpoint/2010/main"/>
</p:sldLayout>
</file>

<file path=ppt/slideLayouts/slideLayout128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78452902"/>
      </p:ext>
    </p:extLst>
  </p:cSld>
  <p:clrMapOvr>
    <a:masterClrMapping/>
  </p:clrMapOvr>
  <p:transition xmlns:p14="http://schemas.microsoft.com/office/powerpoint/2010/main"/>
</p:sldLayout>
</file>

<file path=ppt/slideLayouts/slideLayout12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86703575"/>
      </p:ext>
    </p:extLst>
  </p:cSld>
  <p:clrMapOvr>
    <a:masterClrMapping/>
  </p:clrMapOvr>
  <p:transition xmlns:p14="http://schemas.microsoft.com/office/powerpoint/2010/main"/>
</p:sldLayout>
</file>

<file path=ppt/slideLayouts/slideLayout1290.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33354782"/>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29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64045666"/>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29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40799172"/>
      </p:ext>
    </p:extLst>
  </p:cSld>
  <p:clrMapOvr>
    <a:masterClrMapping/>
  </p:clrMapOvr>
  <p:transition xmlns:p14="http://schemas.microsoft.com/office/powerpoint/2010/main"/>
</p:sldLayout>
</file>

<file path=ppt/slideLayouts/slideLayout129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82219379"/>
      </p:ext>
    </p:extLst>
  </p:cSld>
  <p:clrMapOvr>
    <a:masterClrMapping/>
  </p:clrMapOvr>
  <p:transition xmlns:p14="http://schemas.microsoft.com/office/powerpoint/2010/main"/>
</p:sldLayout>
</file>

<file path=ppt/slideLayouts/slideLayout129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00575853"/>
      </p:ext>
    </p:extLst>
  </p:cSld>
  <p:clrMapOvr>
    <a:masterClrMapping/>
  </p:clrMapOvr>
  <p:transition xmlns:p14="http://schemas.microsoft.com/office/powerpoint/2010/main"/>
</p:sldLayout>
</file>

<file path=ppt/slideLayouts/slideLayout129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57375135"/>
      </p:ext>
    </p:extLst>
  </p:cSld>
  <p:clrMapOvr>
    <a:masterClrMapping/>
  </p:clrMapOvr>
  <p:transition xmlns:p14="http://schemas.microsoft.com/office/powerpoint/2010/main"/>
</p:sldLayout>
</file>

<file path=ppt/slideLayouts/slideLayout129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64927106"/>
      </p:ext>
    </p:extLst>
  </p:cSld>
  <p:clrMapOvr>
    <a:masterClrMapping/>
  </p:clrMapOvr>
  <p:transition xmlns:p14="http://schemas.microsoft.com/office/powerpoint/2010/main"/>
</p:sldLayout>
</file>

<file path=ppt/slideLayouts/slideLayout129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11382677"/>
      </p:ext>
    </p:extLst>
  </p:cSld>
  <p:clrMapOvr>
    <a:masterClrMapping/>
  </p:clrMapOvr>
  <p:transition xmlns:p14="http://schemas.microsoft.com/office/powerpoint/2010/main"/>
</p:sldLayout>
</file>

<file path=ppt/slideLayouts/slideLayout129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90137987"/>
      </p:ext>
    </p:extLst>
  </p:cSld>
  <p:clrMapOvr>
    <a:masterClrMapping/>
  </p:clrMapOvr>
  <p:transition xmlns:p14="http://schemas.microsoft.com/office/powerpoint/2010/main"/>
</p:sldLayout>
</file>

<file path=ppt/slideLayouts/slideLayout129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27944196"/>
      </p:ext>
    </p:extLst>
  </p:cSld>
  <p:clrMapOvr>
    <a:masterClrMapping/>
  </p:clrMapOvr>
  <p:transition xmlns:p14="http://schemas.microsoft.com/office/powerpoint/2010/main"/>
</p:sldLayout>
</file>

<file path=ppt/slideLayouts/slideLayout1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a:xfrm>
            <a:off x="228600" y="997527"/>
            <a:ext cx="8610600" cy="5193723"/>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5" name="Rectangle 1030"/>
          <p:cNvSpPr>
            <a:spLocks noGrp="1" noChangeArrowheads="1"/>
          </p:cNvSpPr>
          <p:nvPr>
            <p:ph type="sldNum" sz="quarter" idx="11"/>
          </p:nvPr>
        </p:nvSpPr>
        <p:spPr>
          <a:ln/>
        </p:spPr>
        <p:txBody>
          <a:bodyPr/>
          <a:lstStyle>
            <a:lvl1pPr>
              <a:defRPr/>
            </a:lvl1pPr>
          </a:lstStyle>
          <a:p>
            <a:fld id="{27F28456-B93E-5440-A8F9-7EDDF5DA4557}" type="slidenum">
              <a:rPr lang="en-US"/>
              <a:pPr/>
              <a:t>‹#›</a:t>
            </a:fld>
            <a:endParaRPr lang="en-US"/>
          </a:p>
        </p:txBody>
      </p:sp>
    </p:spTree>
    <p:extLst>
      <p:ext uri="{BB962C8B-B14F-4D97-AF65-F5344CB8AC3E}">
        <p14:creationId xmlns:p14="http://schemas.microsoft.com/office/powerpoint/2010/main" val="2949376249"/>
      </p:ext>
    </p:extLst>
  </p:cSld>
  <p:clrMapOvr>
    <a:masterClrMapping/>
  </p:clrMapOvr>
  <p:transition xmlns:p14="http://schemas.microsoft.com/office/powerpoint/2010/main"/>
</p:sldLayout>
</file>

<file path=ppt/slideLayouts/slideLayout13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28943002"/>
      </p:ext>
    </p:extLst>
  </p:cSld>
  <p:clrMapOvr>
    <a:masterClrMapping/>
  </p:clrMapOvr>
  <p:transition xmlns:p14="http://schemas.microsoft.com/office/powerpoint/2010/main"/>
</p:sldLayout>
</file>

<file path=ppt/slideLayouts/slideLayout130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638052815"/>
      </p:ext>
    </p:extLst>
  </p:cSld>
  <p:clrMapOvr>
    <a:masterClrMapping/>
  </p:clrMapOvr>
  <p:transition xmlns:p14="http://schemas.microsoft.com/office/powerpoint/2010/main"/>
</p:sldLayout>
</file>

<file path=ppt/slideLayouts/slideLayout130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66136394"/>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30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84259653"/>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30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76737635"/>
      </p:ext>
    </p:extLst>
  </p:cSld>
  <p:clrMapOvr>
    <a:masterClrMapping/>
  </p:clrMapOvr>
  <p:transition xmlns:p14="http://schemas.microsoft.com/office/powerpoint/2010/main"/>
</p:sldLayout>
</file>

<file path=ppt/slideLayouts/slideLayout130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43061274"/>
      </p:ext>
    </p:extLst>
  </p:cSld>
  <p:clrMapOvr>
    <a:masterClrMapping/>
  </p:clrMapOvr>
  <p:transition xmlns:p14="http://schemas.microsoft.com/office/powerpoint/2010/main"/>
</p:sldLayout>
</file>

<file path=ppt/slideLayouts/slideLayout130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968311652"/>
      </p:ext>
    </p:extLst>
  </p:cSld>
  <p:clrMapOvr>
    <a:masterClrMapping/>
  </p:clrMapOvr>
  <p:transition xmlns:p14="http://schemas.microsoft.com/office/powerpoint/2010/main"/>
</p:sldLayout>
</file>

<file path=ppt/slideLayouts/slideLayout130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555372816"/>
      </p:ext>
    </p:extLst>
  </p:cSld>
  <p:clrMapOvr>
    <a:masterClrMapping/>
  </p:clrMapOvr>
  <p:transition xmlns:p14="http://schemas.microsoft.com/office/powerpoint/2010/main"/>
</p:sldLayout>
</file>

<file path=ppt/slideLayouts/slideLayout130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33382"/>
      </p:ext>
    </p:extLst>
  </p:cSld>
  <p:clrMapOvr>
    <a:masterClrMapping/>
  </p:clrMapOvr>
  <p:transition xmlns:p14="http://schemas.microsoft.com/office/powerpoint/2010/main"/>
</p:sldLayout>
</file>

<file path=ppt/slideLayouts/slideLayout130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76162567"/>
      </p:ext>
    </p:extLst>
  </p:cSld>
  <p:clrMapOvr>
    <a:masterClrMapping/>
  </p:clrMapOvr>
  <p:transition xmlns:p14="http://schemas.microsoft.com/office/powerpoint/2010/main"/>
</p:sldLayout>
</file>

<file path=ppt/slideLayouts/slideLayout130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61476750"/>
      </p:ext>
    </p:extLst>
  </p:cSld>
  <p:clrMapOvr>
    <a:masterClrMapping/>
  </p:clrMapOvr>
  <p:transition xmlns:p14="http://schemas.microsoft.com/office/powerpoint/2010/main"/>
</p:sldLayout>
</file>

<file path=ppt/slideLayouts/slideLayout13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33263216"/>
      </p:ext>
    </p:extLst>
  </p:cSld>
  <p:clrMapOvr>
    <a:masterClrMapping/>
  </p:clrMapOvr>
  <p:transition xmlns:p14="http://schemas.microsoft.com/office/powerpoint/2010/main"/>
</p:sldLayout>
</file>

<file path=ppt/slideLayouts/slideLayout13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25057633"/>
      </p:ext>
    </p:extLst>
  </p:cSld>
  <p:clrMapOvr>
    <a:masterClrMapping/>
  </p:clrMapOvr>
  <p:transition xmlns:p14="http://schemas.microsoft.com/office/powerpoint/2010/main"/>
</p:sldLayout>
</file>

<file path=ppt/slideLayouts/slideLayout13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57975279"/>
      </p:ext>
    </p:extLst>
  </p:cSld>
  <p:clrMapOvr>
    <a:masterClrMapping/>
  </p:clrMapOvr>
  <p:transition xmlns:p14="http://schemas.microsoft.com/office/powerpoint/2010/main"/>
</p:sldLayout>
</file>

<file path=ppt/slideLayouts/slideLayout131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29392045"/>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31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142583443"/>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31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9694309"/>
      </p:ext>
    </p:extLst>
  </p:cSld>
  <p:clrMapOvr>
    <a:masterClrMapping/>
  </p:clrMapOvr>
  <p:transition xmlns:p14="http://schemas.microsoft.com/office/powerpoint/2010/main"/>
</p:sldLayout>
</file>

<file path=ppt/slideLayouts/slideLayout131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77544254"/>
      </p:ext>
    </p:extLst>
  </p:cSld>
  <p:clrMapOvr>
    <a:masterClrMapping/>
  </p:clrMapOvr>
  <p:transition xmlns:p14="http://schemas.microsoft.com/office/powerpoint/2010/main"/>
</p:sldLayout>
</file>

<file path=ppt/slideLayouts/slideLayout131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66883860"/>
      </p:ext>
    </p:extLst>
  </p:cSld>
  <p:clrMapOvr>
    <a:masterClrMapping/>
  </p:clrMapOvr>
  <p:transition xmlns:p14="http://schemas.microsoft.com/office/powerpoint/2010/main"/>
</p:sldLayout>
</file>

<file path=ppt/slideLayouts/slideLayout131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3011275"/>
      </p:ext>
    </p:extLst>
  </p:cSld>
  <p:clrMapOvr>
    <a:masterClrMapping/>
  </p:clrMapOvr>
  <p:transition xmlns:p14="http://schemas.microsoft.com/office/powerpoint/2010/main"/>
</p:sldLayout>
</file>

<file path=ppt/slideLayouts/slideLayout131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21211643"/>
      </p:ext>
    </p:extLst>
  </p:cSld>
  <p:clrMapOvr>
    <a:masterClrMapping/>
  </p:clrMapOvr>
  <p:transition xmlns:p14="http://schemas.microsoft.com/office/powerpoint/2010/main"/>
</p:sldLayout>
</file>

<file path=ppt/slideLayouts/slideLayout131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98561203"/>
      </p:ext>
    </p:extLst>
  </p:cSld>
  <p:clrMapOvr>
    <a:masterClrMapping/>
  </p:clrMapOvr>
  <p:transition xmlns:p14="http://schemas.microsoft.com/office/powerpoint/2010/main"/>
</p:sldLayout>
</file>

<file path=ppt/slideLayouts/slideLayout13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993251267"/>
      </p:ext>
    </p:extLst>
  </p:cSld>
  <p:clrMapOvr>
    <a:masterClrMapping/>
  </p:clrMapOvr>
  <p:transition xmlns:p14="http://schemas.microsoft.com/office/powerpoint/2010/main"/>
</p:sldLayout>
</file>

<file path=ppt/slideLayouts/slideLayout132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75322086"/>
      </p:ext>
    </p:extLst>
  </p:cSld>
  <p:clrMapOvr>
    <a:masterClrMapping/>
  </p:clrMapOvr>
  <p:transition xmlns:p14="http://schemas.microsoft.com/office/powerpoint/2010/main"/>
</p:sldLayout>
</file>

<file path=ppt/slideLayouts/slideLayout132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30235080"/>
      </p:ext>
    </p:extLst>
  </p:cSld>
  <p:clrMapOvr>
    <a:masterClrMapping/>
  </p:clrMapOvr>
  <p:transition xmlns:p14="http://schemas.microsoft.com/office/powerpoint/2010/main"/>
</p:sldLayout>
</file>

<file path=ppt/slideLayouts/slideLayout132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0372628"/>
      </p:ext>
    </p:extLst>
  </p:cSld>
  <p:clrMapOvr>
    <a:masterClrMapping/>
  </p:clrMapOvr>
  <p:transition xmlns:p14="http://schemas.microsoft.com/office/powerpoint/2010/main"/>
</p:sldLayout>
</file>

<file path=ppt/slideLayouts/slideLayout132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569258207"/>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32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195325240"/>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32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31970627"/>
      </p:ext>
    </p:extLst>
  </p:cSld>
  <p:clrMapOvr>
    <a:masterClrMapping/>
  </p:clrMapOvr>
  <p:transition xmlns:p14="http://schemas.microsoft.com/office/powerpoint/2010/main"/>
</p:sldLayout>
</file>

<file path=ppt/slideLayouts/slideLayout132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390644744"/>
      </p:ext>
    </p:extLst>
  </p:cSld>
  <p:clrMapOvr>
    <a:masterClrMapping/>
  </p:clrMapOvr>
  <p:transition xmlns:p14="http://schemas.microsoft.com/office/powerpoint/2010/main"/>
</p:sldLayout>
</file>

<file path=ppt/slideLayouts/slideLayout132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62140169"/>
      </p:ext>
    </p:extLst>
  </p:cSld>
  <p:clrMapOvr>
    <a:masterClrMapping/>
  </p:clrMapOvr>
  <p:transition xmlns:p14="http://schemas.microsoft.com/office/powerpoint/2010/main"/>
</p:sldLayout>
</file>

<file path=ppt/slideLayouts/slideLayout132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46990669"/>
      </p:ext>
    </p:extLst>
  </p:cSld>
  <p:clrMapOvr>
    <a:masterClrMapping/>
  </p:clrMapOvr>
  <p:transition xmlns:p14="http://schemas.microsoft.com/office/powerpoint/2010/main"/>
</p:sldLayout>
</file>

<file path=ppt/slideLayouts/slideLayout132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12353448"/>
      </p:ext>
    </p:extLst>
  </p:cSld>
  <p:clrMapOvr>
    <a:masterClrMapping/>
  </p:clrMapOvr>
  <p:transition xmlns:p14="http://schemas.microsoft.com/office/powerpoint/2010/main"/>
</p:sldLayout>
</file>

<file path=ppt/slideLayouts/slideLayout13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61439865"/>
      </p:ext>
    </p:extLst>
  </p:cSld>
  <p:clrMapOvr>
    <a:masterClrMapping/>
  </p:clrMapOvr>
  <p:transition xmlns:p14="http://schemas.microsoft.com/office/powerpoint/2010/main"/>
</p:sldLayout>
</file>

<file path=ppt/slideLayouts/slideLayout133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28812980"/>
      </p:ext>
    </p:extLst>
  </p:cSld>
  <p:clrMapOvr>
    <a:masterClrMapping/>
  </p:clrMapOvr>
  <p:transition xmlns:p14="http://schemas.microsoft.com/office/powerpoint/2010/main"/>
</p:sldLayout>
</file>

<file path=ppt/slideLayouts/slideLayout133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03028989"/>
      </p:ext>
    </p:extLst>
  </p:cSld>
  <p:clrMapOvr>
    <a:masterClrMapping/>
  </p:clrMapOvr>
  <p:transition xmlns:p14="http://schemas.microsoft.com/office/powerpoint/2010/main"/>
</p:sldLayout>
</file>

<file path=ppt/slideLayouts/slideLayout133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00731044"/>
      </p:ext>
    </p:extLst>
  </p:cSld>
  <p:clrMapOvr>
    <a:masterClrMapping/>
  </p:clrMapOvr>
  <p:transition xmlns:p14="http://schemas.microsoft.com/office/powerpoint/2010/main"/>
</p:sldLayout>
</file>

<file path=ppt/slideLayouts/slideLayout133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32410915"/>
      </p:ext>
    </p:extLst>
  </p:cSld>
  <p:clrMapOvr>
    <a:masterClrMapping/>
  </p:clrMapOvr>
  <p:transition xmlns:p14="http://schemas.microsoft.com/office/powerpoint/2010/main"/>
</p:sldLayout>
</file>

<file path=ppt/slideLayouts/slideLayout133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93100027"/>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33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385486008"/>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33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147058285"/>
      </p:ext>
    </p:extLst>
  </p:cSld>
  <p:clrMapOvr>
    <a:masterClrMapping/>
  </p:clrMapOvr>
  <p:transition xmlns:p14="http://schemas.microsoft.com/office/powerpoint/2010/main"/>
</p:sldLayout>
</file>

<file path=ppt/slideLayouts/slideLayout133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31074006"/>
      </p:ext>
    </p:extLst>
  </p:cSld>
  <p:clrMapOvr>
    <a:masterClrMapping/>
  </p:clrMapOvr>
  <p:transition xmlns:p14="http://schemas.microsoft.com/office/powerpoint/2010/main"/>
</p:sldLayout>
</file>

<file path=ppt/slideLayouts/slideLayout133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15924304"/>
      </p:ext>
    </p:extLst>
  </p:cSld>
  <p:clrMapOvr>
    <a:masterClrMapping/>
  </p:clrMapOvr>
  <p:transition xmlns:p14="http://schemas.microsoft.com/office/powerpoint/2010/main"/>
</p:sldLayout>
</file>

<file path=ppt/slideLayouts/slideLayout133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41965277"/>
      </p:ext>
    </p:extLst>
  </p:cSld>
  <p:clrMapOvr>
    <a:masterClrMapping/>
  </p:clrMapOvr>
  <p:transition xmlns:p14="http://schemas.microsoft.com/office/powerpoint/2010/main"/>
</p:sldLayout>
</file>

<file path=ppt/slideLayouts/slideLayout13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119674615"/>
      </p:ext>
    </p:extLst>
  </p:cSld>
  <p:clrMapOvr>
    <a:masterClrMapping/>
  </p:clrMapOvr>
  <p:transition xmlns:p14="http://schemas.microsoft.com/office/powerpoint/2010/main"/>
</p:sldLayout>
</file>

<file path=ppt/slideLayouts/slideLayout134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145262534"/>
      </p:ext>
    </p:extLst>
  </p:cSld>
  <p:clrMapOvr>
    <a:masterClrMapping/>
  </p:clrMapOvr>
  <p:transition xmlns:p14="http://schemas.microsoft.com/office/powerpoint/2010/main"/>
</p:sldLayout>
</file>

<file path=ppt/slideLayouts/slideLayout134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61872371"/>
      </p:ext>
    </p:extLst>
  </p:cSld>
  <p:clrMapOvr>
    <a:masterClrMapping/>
  </p:clrMapOvr>
  <p:transition xmlns:p14="http://schemas.microsoft.com/office/powerpoint/2010/main"/>
</p:sldLayout>
</file>

<file path=ppt/slideLayouts/slideLayout134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34072511"/>
      </p:ext>
    </p:extLst>
  </p:cSld>
  <p:clrMapOvr>
    <a:masterClrMapping/>
  </p:clrMapOvr>
  <p:transition xmlns:p14="http://schemas.microsoft.com/office/powerpoint/2010/main"/>
</p:sldLayout>
</file>

<file path=ppt/slideLayouts/slideLayout134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32371842"/>
      </p:ext>
    </p:extLst>
  </p:cSld>
  <p:clrMapOvr>
    <a:masterClrMapping/>
  </p:clrMapOvr>
  <p:transition xmlns:p14="http://schemas.microsoft.com/office/powerpoint/2010/main"/>
</p:sldLayout>
</file>

<file path=ppt/slideLayouts/slideLayout134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43938524"/>
      </p:ext>
    </p:extLst>
  </p:cSld>
  <p:clrMapOvr>
    <a:masterClrMapping/>
  </p:clrMapOvr>
  <p:transition xmlns:p14="http://schemas.microsoft.com/office/powerpoint/2010/main"/>
</p:sldLayout>
</file>

<file path=ppt/slideLayouts/slideLayout134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16690521"/>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34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02202199"/>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34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59660052"/>
      </p:ext>
    </p:extLst>
  </p:cSld>
  <p:clrMapOvr>
    <a:masterClrMapping/>
  </p:clrMapOvr>
  <p:transition xmlns:p14="http://schemas.microsoft.com/office/powerpoint/2010/main"/>
</p:sldLayout>
</file>

<file path=ppt/slideLayouts/slideLayout134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10824785"/>
      </p:ext>
    </p:extLst>
  </p:cSld>
  <p:clrMapOvr>
    <a:masterClrMapping/>
  </p:clrMapOvr>
  <p:transition xmlns:p14="http://schemas.microsoft.com/office/powerpoint/2010/main"/>
</p:sldLayout>
</file>

<file path=ppt/slideLayouts/slideLayout134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40858000"/>
      </p:ext>
    </p:extLst>
  </p:cSld>
  <p:clrMapOvr>
    <a:masterClrMapping/>
  </p:clrMapOvr>
  <p:transition xmlns:p14="http://schemas.microsoft.com/office/powerpoint/2010/main"/>
</p:sldLayout>
</file>

<file path=ppt/slideLayouts/slideLayout13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977296944"/>
      </p:ext>
    </p:extLst>
  </p:cSld>
  <p:clrMapOvr>
    <a:masterClrMapping/>
  </p:clrMapOvr>
  <p:transition xmlns:p14="http://schemas.microsoft.com/office/powerpoint/2010/main"/>
</p:sldLayout>
</file>

<file path=ppt/slideLayouts/slideLayout135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38723525"/>
      </p:ext>
    </p:extLst>
  </p:cSld>
  <p:clrMapOvr>
    <a:masterClrMapping/>
  </p:clrMapOvr>
  <p:transition xmlns:p14="http://schemas.microsoft.com/office/powerpoint/2010/main"/>
</p:sldLayout>
</file>

<file path=ppt/slideLayouts/slideLayout135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75908354"/>
      </p:ext>
    </p:extLst>
  </p:cSld>
  <p:clrMapOvr>
    <a:masterClrMapping/>
  </p:clrMapOvr>
  <p:transition xmlns:p14="http://schemas.microsoft.com/office/powerpoint/2010/main"/>
</p:sldLayout>
</file>

<file path=ppt/slideLayouts/slideLayout135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21666288"/>
      </p:ext>
    </p:extLst>
  </p:cSld>
  <p:clrMapOvr>
    <a:masterClrMapping/>
  </p:clrMapOvr>
  <p:transition xmlns:p14="http://schemas.microsoft.com/office/powerpoint/2010/main"/>
</p:sldLayout>
</file>

<file path=ppt/slideLayouts/slideLayout135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80128697"/>
      </p:ext>
    </p:extLst>
  </p:cSld>
  <p:clrMapOvr>
    <a:masterClrMapping/>
  </p:clrMapOvr>
  <p:transition xmlns:p14="http://schemas.microsoft.com/office/powerpoint/2010/main"/>
</p:sldLayout>
</file>

<file path=ppt/slideLayouts/slideLayout135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00472973"/>
      </p:ext>
    </p:extLst>
  </p:cSld>
  <p:clrMapOvr>
    <a:masterClrMapping/>
  </p:clrMapOvr>
  <p:transition xmlns:p14="http://schemas.microsoft.com/office/powerpoint/2010/main"/>
</p:sldLayout>
</file>

<file path=ppt/slideLayouts/slideLayout135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4497611"/>
      </p:ext>
    </p:extLst>
  </p:cSld>
  <p:clrMapOvr>
    <a:masterClrMapping/>
  </p:clrMapOvr>
  <p:transition xmlns:p14="http://schemas.microsoft.com/office/powerpoint/2010/main"/>
</p:sldLayout>
</file>

<file path=ppt/slideLayouts/slideLayout135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195076406"/>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35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980829011"/>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35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79332820"/>
      </p:ext>
    </p:extLst>
  </p:cSld>
  <p:clrMapOvr>
    <a:masterClrMapping/>
  </p:clrMapOvr>
  <p:transition xmlns:p14="http://schemas.microsoft.com/office/powerpoint/2010/main"/>
</p:sldLayout>
</file>

<file path=ppt/slideLayouts/slideLayout135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89006135"/>
      </p:ext>
    </p:extLst>
  </p:cSld>
  <p:clrMapOvr>
    <a:masterClrMapping/>
  </p:clrMapOvr>
  <p:transition xmlns:p14="http://schemas.microsoft.com/office/powerpoint/2010/main"/>
</p:sldLayout>
</file>

<file path=ppt/slideLayouts/slideLayout13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38286941"/>
      </p:ext>
    </p:extLst>
  </p:cSld>
  <p:clrMapOvr>
    <a:masterClrMapping/>
  </p:clrMapOvr>
  <p:transition xmlns:p14="http://schemas.microsoft.com/office/powerpoint/2010/main"/>
</p:sldLayout>
</file>

<file path=ppt/slideLayouts/slideLayout136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55113654"/>
      </p:ext>
    </p:extLst>
  </p:cSld>
  <p:clrMapOvr>
    <a:masterClrMapping/>
  </p:clrMapOvr>
  <p:transition xmlns:p14="http://schemas.microsoft.com/office/powerpoint/2010/main"/>
</p:sldLayout>
</file>

<file path=ppt/slideLayouts/slideLayout136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21833387"/>
      </p:ext>
    </p:extLst>
  </p:cSld>
  <p:clrMapOvr>
    <a:masterClrMapping/>
  </p:clrMapOvr>
  <p:transition xmlns:p14="http://schemas.microsoft.com/office/powerpoint/2010/main"/>
</p:sldLayout>
</file>

<file path=ppt/slideLayouts/slideLayout136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03933191"/>
      </p:ext>
    </p:extLst>
  </p:cSld>
  <p:clrMapOvr>
    <a:masterClrMapping/>
  </p:clrMapOvr>
  <p:transition xmlns:p14="http://schemas.microsoft.com/office/powerpoint/2010/main"/>
</p:sldLayout>
</file>

<file path=ppt/slideLayouts/slideLayout136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78361951"/>
      </p:ext>
    </p:extLst>
  </p:cSld>
  <p:clrMapOvr>
    <a:masterClrMapping/>
  </p:clrMapOvr>
  <p:transition xmlns:p14="http://schemas.microsoft.com/office/powerpoint/2010/main"/>
</p:sldLayout>
</file>

<file path=ppt/slideLayouts/slideLayout136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7361599"/>
      </p:ext>
    </p:extLst>
  </p:cSld>
  <p:clrMapOvr>
    <a:masterClrMapping/>
  </p:clrMapOvr>
  <p:transition xmlns:p14="http://schemas.microsoft.com/office/powerpoint/2010/main"/>
</p:sldLayout>
</file>

<file path=ppt/slideLayouts/slideLayout136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09233069"/>
      </p:ext>
    </p:extLst>
  </p:cSld>
  <p:clrMapOvr>
    <a:masterClrMapping/>
  </p:clrMapOvr>
  <p:transition xmlns:p14="http://schemas.microsoft.com/office/powerpoint/2010/main"/>
</p:sldLayout>
</file>

<file path=ppt/slideLayouts/slideLayout136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9634290"/>
      </p:ext>
    </p:extLst>
  </p:cSld>
  <p:clrMapOvr>
    <a:masterClrMapping/>
  </p:clrMapOvr>
  <p:transition xmlns:p14="http://schemas.microsoft.com/office/powerpoint/2010/main"/>
</p:sldLayout>
</file>

<file path=ppt/slideLayouts/slideLayout136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61498438"/>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36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34600782"/>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36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39908434"/>
      </p:ext>
    </p:extLst>
  </p:cSld>
  <p:clrMapOvr>
    <a:masterClrMapping/>
  </p:clrMapOvr>
  <p:transition xmlns:p14="http://schemas.microsoft.com/office/powerpoint/2010/main"/>
</p:sldLayout>
</file>

<file path=ppt/slideLayouts/slideLayout13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62239162"/>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37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958925956"/>
      </p:ext>
    </p:extLst>
  </p:cSld>
  <p:clrMapOvr>
    <a:masterClrMapping/>
  </p:clrMapOvr>
  <p:transition xmlns:p14="http://schemas.microsoft.com/office/powerpoint/2010/main"/>
</p:sldLayout>
</file>

<file path=ppt/slideLayouts/slideLayout137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62256713"/>
      </p:ext>
    </p:extLst>
  </p:cSld>
  <p:clrMapOvr>
    <a:masterClrMapping/>
  </p:clrMapOvr>
  <p:transition xmlns:p14="http://schemas.microsoft.com/office/powerpoint/2010/main"/>
</p:sldLayout>
</file>

<file path=ppt/slideLayouts/slideLayout137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53413022"/>
      </p:ext>
    </p:extLst>
  </p:cSld>
  <p:clrMapOvr>
    <a:masterClrMapping/>
  </p:clrMapOvr>
  <p:transition xmlns:p14="http://schemas.microsoft.com/office/powerpoint/2010/main"/>
</p:sldLayout>
</file>

<file path=ppt/slideLayouts/slideLayout137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7860692"/>
      </p:ext>
    </p:extLst>
  </p:cSld>
  <p:clrMapOvr>
    <a:masterClrMapping/>
  </p:clrMapOvr>
  <p:transition xmlns:p14="http://schemas.microsoft.com/office/powerpoint/2010/main"/>
</p:sldLayout>
</file>

<file path=ppt/slideLayouts/slideLayout137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08462465"/>
      </p:ext>
    </p:extLst>
  </p:cSld>
  <p:clrMapOvr>
    <a:masterClrMapping/>
  </p:clrMapOvr>
  <p:transition xmlns:p14="http://schemas.microsoft.com/office/powerpoint/2010/main"/>
</p:sldLayout>
</file>

<file path=ppt/slideLayouts/slideLayout137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05591825"/>
      </p:ext>
    </p:extLst>
  </p:cSld>
  <p:clrMapOvr>
    <a:masterClrMapping/>
  </p:clrMapOvr>
  <p:transition xmlns:p14="http://schemas.microsoft.com/office/powerpoint/2010/main"/>
</p:sldLayout>
</file>

<file path=ppt/slideLayouts/slideLayout137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184769223"/>
      </p:ext>
    </p:extLst>
  </p:cSld>
  <p:clrMapOvr>
    <a:masterClrMapping/>
  </p:clrMapOvr>
  <p:transition xmlns:p14="http://schemas.microsoft.com/office/powerpoint/2010/main"/>
</p:sldLayout>
</file>

<file path=ppt/slideLayouts/slideLayout137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67595418"/>
      </p:ext>
    </p:extLst>
  </p:cSld>
  <p:clrMapOvr>
    <a:masterClrMapping/>
  </p:clrMapOvr>
  <p:transition xmlns:p14="http://schemas.microsoft.com/office/powerpoint/2010/main"/>
</p:sldLayout>
</file>

<file path=ppt/slideLayouts/slideLayout137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925860120"/>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37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43094286"/>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3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601337011"/>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38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012215758"/>
      </p:ext>
    </p:extLst>
  </p:cSld>
  <p:clrMapOvr>
    <a:masterClrMapping/>
  </p:clrMapOvr>
  <p:transition xmlns:p14="http://schemas.microsoft.com/office/powerpoint/2010/main"/>
</p:sldLayout>
</file>

<file path=ppt/slideLayouts/slideLayout138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37307977"/>
      </p:ext>
    </p:extLst>
  </p:cSld>
  <p:clrMapOvr>
    <a:masterClrMapping/>
  </p:clrMapOvr>
  <p:transition xmlns:p14="http://schemas.microsoft.com/office/powerpoint/2010/main"/>
</p:sldLayout>
</file>

<file path=ppt/slideLayouts/slideLayout138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56635050"/>
      </p:ext>
    </p:extLst>
  </p:cSld>
  <p:clrMapOvr>
    <a:masterClrMapping/>
  </p:clrMapOvr>
  <p:transition xmlns:p14="http://schemas.microsoft.com/office/powerpoint/2010/main"/>
</p:sldLayout>
</file>

<file path=ppt/slideLayouts/slideLayout138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61295903"/>
      </p:ext>
    </p:extLst>
  </p:cSld>
  <p:clrMapOvr>
    <a:masterClrMapping/>
  </p:clrMapOvr>
  <p:transition xmlns:p14="http://schemas.microsoft.com/office/powerpoint/2010/main"/>
</p:sldLayout>
</file>

<file path=ppt/slideLayouts/slideLayout138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72604625"/>
      </p:ext>
    </p:extLst>
  </p:cSld>
  <p:clrMapOvr>
    <a:masterClrMapping/>
  </p:clrMapOvr>
  <p:transition xmlns:p14="http://schemas.microsoft.com/office/powerpoint/2010/main"/>
</p:sldLayout>
</file>

<file path=ppt/slideLayouts/slideLayout138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361225766"/>
      </p:ext>
    </p:extLst>
  </p:cSld>
  <p:clrMapOvr>
    <a:masterClrMapping/>
  </p:clrMapOvr>
  <p:transition xmlns:p14="http://schemas.microsoft.com/office/powerpoint/2010/main"/>
</p:sldLayout>
</file>

<file path=ppt/slideLayouts/slideLayout138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87959746"/>
      </p:ext>
    </p:extLst>
  </p:cSld>
  <p:clrMapOvr>
    <a:masterClrMapping/>
  </p:clrMapOvr>
  <p:transition xmlns:p14="http://schemas.microsoft.com/office/powerpoint/2010/main"/>
</p:sldLayout>
</file>

<file path=ppt/slideLayouts/slideLayout138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3375048"/>
      </p:ext>
    </p:extLst>
  </p:cSld>
  <p:clrMapOvr>
    <a:masterClrMapping/>
  </p:clrMapOvr>
  <p:transition xmlns:p14="http://schemas.microsoft.com/office/powerpoint/2010/main"/>
</p:sldLayout>
</file>

<file path=ppt/slideLayouts/slideLayout138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31111051"/>
      </p:ext>
    </p:extLst>
  </p:cSld>
  <p:clrMapOvr>
    <a:masterClrMapping/>
  </p:clrMapOvr>
  <p:transition xmlns:p14="http://schemas.microsoft.com/office/powerpoint/2010/main"/>
</p:sldLayout>
</file>

<file path=ppt/slideLayouts/slideLayout1389.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755926001"/>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3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59372347"/>
      </p:ext>
    </p:extLst>
  </p:cSld>
  <p:clrMapOvr>
    <a:masterClrMapping/>
  </p:clrMapOvr>
  <p:transition xmlns:p14="http://schemas.microsoft.com/office/powerpoint/2010/main"/>
</p:sldLayout>
</file>

<file path=ppt/slideLayouts/slideLayout139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43494374"/>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39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42128457"/>
      </p:ext>
    </p:extLst>
  </p:cSld>
  <p:clrMapOvr>
    <a:masterClrMapping/>
  </p:clrMapOvr>
  <p:transition xmlns:p14="http://schemas.microsoft.com/office/powerpoint/2010/main"/>
</p:sldLayout>
</file>

<file path=ppt/slideLayouts/slideLayout139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62739886"/>
      </p:ext>
    </p:extLst>
  </p:cSld>
  <p:clrMapOvr>
    <a:masterClrMapping/>
  </p:clrMapOvr>
  <p:transition xmlns:p14="http://schemas.microsoft.com/office/powerpoint/2010/main"/>
</p:sldLayout>
</file>

<file path=ppt/slideLayouts/slideLayout139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00601988"/>
      </p:ext>
    </p:extLst>
  </p:cSld>
  <p:clrMapOvr>
    <a:masterClrMapping/>
  </p:clrMapOvr>
  <p:transition xmlns:p14="http://schemas.microsoft.com/office/powerpoint/2010/main"/>
</p:sldLayout>
</file>

<file path=ppt/slideLayouts/slideLayout139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85119872"/>
      </p:ext>
    </p:extLst>
  </p:cSld>
  <p:clrMapOvr>
    <a:masterClrMapping/>
  </p:clrMapOvr>
  <p:transition xmlns:p14="http://schemas.microsoft.com/office/powerpoint/2010/main"/>
</p:sldLayout>
</file>

<file path=ppt/slideLayouts/slideLayout139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683311930"/>
      </p:ext>
    </p:extLst>
  </p:cSld>
  <p:clrMapOvr>
    <a:masterClrMapping/>
  </p:clrMapOvr>
  <p:transition xmlns:p14="http://schemas.microsoft.com/office/powerpoint/2010/main"/>
</p:sldLayout>
</file>

<file path=ppt/slideLayouts/slideLayout139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21851417"/>
      </p:ext>
    </p:extLst>
  </p:cSld>
  <p:clrMapOvr>
    <a:masterClrMapping/>
  </p:clrMapOvr>
  <p:transition xmlns:p14="http://schemas.microsoft.com/office/powerpoint/2010/main"/>
</p:sldLayout>
</file>

<file path=ppt/slideLayouts/slideLayout139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174485330"/>
      </p:ext>
    </p:extLst>
  </p:cSld>
  <p:clrMapOvr>
    <a:masterClrMapping/>
  </p:clrMapOvr>
  <p:transition xmlns:p14="http://schemas.microsoft.com/office/powerpoint/2010/main"/>
</p:sldLayout>
</file>

<file path=ppt/slideLayouts/slideLayout139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97244921"/>
      </p:ext>
    </p:extLst>
  </p:cSld>
  <p:clrMapOvr>
    <a:masterClrMapping/>
  </p:clrMapOvr>
  <p:transition xmlns:p14="http://schemas.microsoft.com/office/powerpoint/2010/main"/>
</p:sldLayout>
</file>

<file path=ppt/slideLayouts/slideLayout139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903292245"/>
      </p:ext>
    </p:extLst>
  </p:cSld>
  <p:clrMapOvr>
    <a:masterClrMapping/>
  </p:clrMapOvr>
  <p:transition xmlns:p14="http://schemas.microsoft.com/office/powerpoint/2010/main"/>
</p:sldLayout>
</file>

<file path=ppt/slideLayouts/slideLayout1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5" name="Rectangle 1030"/>
          <p:cNvSpPr>
            <a:spLocks noGrp="1" noChangeArrowheads="1"/>
          </p:cNvSpPr>
          <p:nvPr>
            <p:ph type="sldNum" sz="quarter" idx="11"/>
          </p:nvPr>
        </p:nvSpPr>
        <p:spPr>
          <a:ln/>
        </p:spPr>
        <p:txBody>
          <a:bodyPr/>
          <a:lstStyle>
            <a:lvl1pPr>
              <a:defRPr/>
            </a:lvl1pPr>
          </a:lstStyle>
          <a:p>
            <a:fld id="{805E74C4-6B34-3540-BD78-3BF22C79F728}" type="slidenum">
              <a:rPr lang="en-US"/>
              <a:pPr/>
              <a:t>‹#›</a:t>
            </a:fld>
            <a:endParaRPr lang="en-US"/>
          </a:p>
        </p:txBody>
      </p:sp>
    </p:spTree>
    <p:extLst>
      <p:ext uri="{BB962C8B-B14F-4D97-AF65-F5344CB8AC3E}">
        <p14:creationId xmlns:p14="http://schemas.microsoft.com/office/powerpoint/2010/main" val="1200452099"/>
      </p:ext>
    </p:extLst>
  </p:cSld>
  <p:clrMapOvr>
    <a:masterClrMapping/>
  </p:clrMapOvr>
  <p:transition xmlns:p14="http://schemas.microsoft.com/office/powerpoint/2010/main"/>
</p:sldLayout>
</file>

<file path=ppt/slideLayouts/slideLayout14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39682470"/>
      </p:ext>
    </p:extLst>
  </p:cSld>
  <p:clrMapOvr>
    <a:masterClrMapping/>
  </p:clrMapOvr>
  <p:transition xmlns:p14="http://schemas.microsoft.com/office/powerpoint/2010/main"/>
</p:sldLayout>
</file>

<file path=ppt/slideLayouts/slideLayout1400.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87252891"/>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40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64672604"/>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40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170604832"/>
      </p:ext>
    </p:extLst>
  </p:cSld>
  <p:clrMapOvr>
    <a:masterClrMapping/>
  </p:clrMapOvr>
  <p:transition xmlns:p14="http://schemas.microsoft.com/office/powerpoint/2010/main"/>
</p:sldLayout>
</file>

<file path=ppt/slideLayouts/slideLayout140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34083998"/>
      </p:ext>
    </p:extLst>
  </p:cSld>
  <p:clrMapOvr>
    <a:masterClrMapping/>
  </p:clrMapOvr>
  <p:transition xmlns:p14="http://schemas.microsoft.com/office/powerpoint/2010/main"/>
</p:sldLayout>
</file>

<file path=ppt/slideLayouts/slideLayout140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46461873"/>
      </p:ext>
    </p:extLst>
  </p:cSld>
  <p:clrMapOvr>
    <a:masterClrMapping/>
  </p:clrMapOvr>
  <p:transition xmlns:p14="http://schemas.microsoft.com/office/powerpoint/2010/main"/>
</p:sldLayout>
</file>

<file path=ppt/slideLayouts/slideLayout140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78315636"/>
      </p:ext>
    </p:extLst>
  </p:cSld>
  <p:clrMapOvr>
    <a:masterClrMapping/>
  </p:clrMapOvr>
  <p:transition xmlns:p14="http://schemas.microsoft.com/office/powerpoint/2010/main"/>
</p:sldLayout>
</file>

<file path=ppt/slideLayouts/slideLayout140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376036106"/>
      </p:ext>
    </p:extLst>
  </p:cSld>
  <p:clrMapOvr>
    <a:masterClrMapping/>
  </p:clrMapOvr>
  <p:transition xmlns:p14="http://schemas.microsoft.com/office/powerpoint/2010/main"/>
</p:sldLayout>
</file>

<file path=ppt/slideLayouts/slideLayout140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91172709"/>
      </p:ext>
    </p:extLst>
  </p:cSld>
  <p:clrMapOvr>
    <a:masterClrMapping/>
  </p:clrMapOvr>
  <p:transition xmlns:p14="http://schemas.microsoft.com/office/powerpoint/2010/main"/>
</p:sldLayout>
</file>

<file path=ppt/slideLayouts/slideLayout140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399624602"/>
      </p:ext>
    </p:extLst>
  </p:cSld>
  <p:clrMapOvr>
    <a:masterClrMapping/>
  </p:clrMapOvr>
  <p:transition xmlns:p14="http://schemas.microsoft.com/office/powerpoint/2010/main"/>
</p:sldLayout>
</file>

<file path=ppt/slideLayouts/slideLayout140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981218957"/>
      </p:ext>
    </p:extLst>
  </p:cSld>
  <p:clrMapOvr>
    <a:masterClrMapping/>
  </p:clrMapOvr>
  <p:transition xmlns:p14="http://schemas.microsoft.com/office/powerpoint/2010/main"/>
</p:sldLayout>
</file>

<file path=ppt/slideLayouts/slideLayout14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922607370"/>
      </p:ext>
    </p:extLst>
  </p:cSld>
  <p:clrMapOvr>
    <a:masterClrMapping/>
  </p:clrMapOvr>
  <p:transition xmlns:p14="http://schemas.microsoft.com/office/powerpoint/2010/main"/>
</p:sldLayout>
</file>

<file path=ppt/slideLayouts/slideLayout141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372875069"/>
      </p:ext>
    </p:extLst>
  </p:cSld>
  <p:clrMapOvr>
    <a:masterClrMapping/>
  </p:clrMapOvr>
  <p:transition xmlns:p14="http://schemas.microsoft.com/office/powerpoint/2010/main"/>
</p:sldLayout>
</file>

<file path=ppt/slideLayouts/slideLayout1411.xml><?xml version="1.0" encoding="utf-8"?>
<p:sldLayout xmlns:a="http://schemas.openxmlformats.org/drawingml/2006/main" xmlns:r="http://schemas.openxmlformats.org/officeDocument/2006/relationships" xmlns:p="http://schemas.openxmlformats.org/presentationml/2006/main" type="title" preserve="1">
  <p:cSld name="Title Slide">
    <p:bg>
      <p:bgRef idx="1001">
        <a:schemeClr val="bg1"/>
      </p:bgRef>
    </p:bg>
    <p:spTree>
      <p:nvGrpSpPr>
        <p:cNvPr id="1" name=""/>
        <p:cNvGrpSpPr/>
        <p:nvPr/>
      </p:nvGrpSpPr>
      <p:grpSpPr>
        <a:xfrm>
          <a:off x="0" y="0"/>
          <a:ext cx="0" cy="0"/>
          <a:chOff x="0" y="0"/>
          <a:chExt cx="0" cy="0"/>
        </a:xfrm>
      </p:grpSpPr>
      <p:sp>
        <p:nvSpPr>
          <p:cNvPr id="4" name="Rectangle 3"/>
          <p:cNvSpPr/>
          <p:nvPr/>
        </p:nvSpPr>
        <p:spPr>
          <a:xfrm>
            <a:off x="0" y="0"/>
            <a:ext cx="9144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sp>
      <p:sp>
        <p:nvSpPr>
          <p:cNvPr id="2" name="Title 1"/>
          <p:cNvSpPr>
            <a:spLocks noGrp="1"/>
          </p:cNvSpPr>
          <p:nvPr>
            <p:ph type="ctrTitle"/>
          </p:nvPr>
        </p:nvSpPr>
        <p:spPr>
          <a:xfrm>
            <a:off x="452628" y="770467"/>
            <a:ext cx="8086725" cy="3352800"/>
          </a:xfrm>
        </p:spPr>
        <p:txBody>
          <a:bodyPr anchor="b">
            <a:noAutofit/>
          </a:bodyPr>
          <a:lstStyle>
            <a:lvl1pPr algn="l">
              <a:lnSpc>
                <a:spcPct val="80000"/>
              </a:lnSpc>
              <a:defRPr sz="8000" spc="-120" baseline="0">
                <a:solidFill>
                  <a:srgbClr val="FFFFFF"/>
                </a:solidFill>
              </a:defRPr>
            </a:lvl1pPr>
          </a:lstStyle>
          <a:p>
            <a:r>
              <a:rPr lang="en-US" smtClean="0"/>
              <a:t>Click to edit Master title style</a:t>
            </a:r>
            <a:endParaRPr lang="en-US" dirty="0"/>
          </a:p>
        </p:txBody>
      </p:sp>
      <p:sp>
        <p:nvSpPr>
          <p:cNvPr id="3" name="Subtitle 2"/>
          <p:cNvSpPr>
            <a:spLocks noGrp="1"/>
          </p:cNvSpPr>
          <p:nvPr>
            <p:ph type="subTitle" idx="1"/>
          </p:nvPr>
        </p:nvSpPr>
        <p:spPr>
          <a:xfrm>
            <a:off x="500634" y="4198409"/>
            <a:ext cx="6921151" cy="1645920"/>
          </a:xfrm>
        </p:spPr>
        <p:txBody>
          <a:bodyPr>
            <a:normAutofit/>
          </a:bodyPr>
          <a:lstStyle>
            <a:lvl1pPr marL="0" indent="0" algn="l">
              <a:buNone/>
              <a:defRPr sz="2800">
                <a:solidFill>
                  <a:schemeClr val="bg1"/>
                </a:solidFill>
                <a:latin typeface="+mj-lt"/>
              </a:defRPr>
            </a:lvl1pPr>
            <a:lvl2pPr marL="457200" indent="0" algn="ctr">
              <a:buNone/>
              <a:defRPr sz="2800"/>
            </a:lvl2pPr>
            <a:lvl3pPr marL="914400" indent="0" algn="ctr">
              <a:buNone/>
              <a:defRPr sz="2400"/>
            </a:lvl3pPr>
            <a:lvl4pPr marL="1371600" indent="0" algn="ctr">
              <a:buNone/>
              <a:defRPr sz="2000"/>
            </a:lvl4pPr>
            <a:lvl5pPr marL="1828800" indent="0" algn="ctr">
              <a:buNone/>
              <a:defRPr sz="2000"/>
            </a:lvl5pPr>
            <a:lvl6pPr marL="2286000" indent="0" algn="ctr">
              <a:buNone/>
              <a:defRPr sz="2000"/>
            </a:lvl6pPr>
            <a:lvl7pPr marL="2743200" indent="0" algn="ctr">
              <a:buNone/>
              <a:defRPr sz="2000"/>
            </a:lvl7pPr>
            <a:lvl8pPr marL="3200400" indent="0" algn="ctr">
              <a:buNone/>
              <a:defRPr sz="2000"/>
            </a:lvl8pPr>
            <a:lvl9pPr marL="3657600" indent="0" algn="ctr">
              <a:buNone/>
              <a:defRPr sz="2000"/>
            </a:lvl9pPr>
          </a:lstStyle>
          <a:p>
            <a:r>
              <a:rPr lang="en-US" smtClean="0"/>
              <a:t>Click to edit Master subtitle style</a:t>
            </a:r>
            <a:endParaRPr lang="en-US" dirty="0"/>
          </a:p>
        </p:txBody>
      </p:sp>
      <p:sp>
        <p:nvSpPr>
          <p:cNvPr id="6" name="Date Placeholder 5"/>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6/13/16</a:t>
            </a:fld>
            <a:endParaRPr lang="en-US">
              <a:solidFill>
                <a:prstClr val="black">
                  <a:alpha val="75000"/>
                </a:prstClr>
              </a:solidFill>
              <a:latin typeface="Calibri"/>
            </a:endParaRPr>
          </a:p>
        </p:txBody>
      </p:sp>
      <p:sp>
        <p:nvSpPr>
          <p:cNvPr id="10" name="Footer Placeholder 9"/>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11" name="Slide Number Placeholder 10"/>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2732707734"/>
      </p:ext>
    </p:extLst>
  </p:cSld>
  <p:clrMapOvr>
    <a:overrideClrMapping bg1="lt1" tx1="dk1" bg2="lt2" tx2="dk2" accent1="accent1" accent2="accent2" accent3="accent3" accent4="accent4" accent5="accent5" accent6="accent6" hlink="hlink" folHlink="folHlink"/>
  </p:clrMapOvr>
  <p:timing>
    <p:tnLst>
      <p:par>
        <p:cTn xmlns:p14="http://schemas.microsoft.com/office/powerpoint/2010/main" id="1" dur="indefinite" restart="never" nodeType="tmRoot"/>
      </p:par>
    </p:tnLst>
  </p:timing>
</p:sldLayout>
</file>

<file path=ppt/slideLayouts/slideLayout1412.xml><?xml version="1.0" encoding="utf-8"?>
<p:sldLayout xmlns:a="http://schemas.openxmlformats.org/drawingml/2006/main" xmlns:r="http://schemas.openxmlformats.org/officeDocument/2006/relationships" xmlns:p="http://schemas.openxmlformats.org/presentationml/2006/main" type="title" preserve="1">
  <p:cSld name="1_Title Slide">
    <p:bg>
      <p:bgRef idx="1001">
        <a:schemeClr val="bg1"/>
      </p:bgRef>
    </p:bg>
    <p:spTree>
      <p:nvGrpSpPr>
        <p:cNvPr id="1" name=""/>
        <p:cNvGrpSpPr/>
        <p:nvPr/>
      </p:nvGrpSpPr>
      <p:grpSpPr>
        <a:xfrm>
          <a:off x="0" y="0"/>
          <a:ext cx="0" cy="0"/>
          <a:chOff x="0" y="0"/>
          <a:chExt cx="0" cy="0"/>
        </a:xfrm>
      </p:grpSpPr>
      <p:sp>
        <p:nvSpPr>
          <p:cNvPr id="2" name="Title 1"/>
          <p:cNvSpPr>
            <a:spLocks noGrp="1"/>
          </p:cNvSpPr>
          <p:nvPr>
            <p:ph type="ctrTitle"/>
          </p:nvPr>
        </p:nvSpPr>
        <p:spPr>
          <a:xfrm>
            <a:off x="528637" y="712594"/>
            <a:ext cx="8086725" cy="2898708"/>
          </a:xfrm>
          <a:noFill/>
        </p:spPr>
        <p:txBody>
          <a:bodyPr anchor="b">
            <a:noAutofit/>
          </a:bodyPr>
          <a:lstStyle>
            <a:lvl1pPr algn="ctr">
              <a:lnSpc>
                <a:spcPct val="80000"/>
              </a:lnSpc>
              <a:defRPr sz="8000" spc="-120" baseline="0">
                <a:solidFill>
                  <a:schemeClr val="tx1"/>
                </a:solidFill>
              </a:defRPr>
            </a:lvl1pPr>
          </a:lstStyle>
          <a:p>
            <a:r>
              <a:rPr lang="en-US" dirty="0" smtClean="0"/>
              <a:t>Click to edit Master title style</a:t>
            </a:r>
            <a:endParaRPr lang="en-US" dirty="0"/>
          </a:p>
        </p:txBody>
      </p:sp>
      <p:sp>
        <p:nvSpPr>
          <p:cNvPr id="3" name="Subtitle 2"/>
          <p:cNvSpPr>
            <a:spLocks noGrp="1"/>
          </p:cNvSpPr>
          <p:nvPr>
            <p:ph type="subTitle" idx="1"/>
          </p:nvPr>
        </p:nvSpPr>
        <p:spPr>
          <a:xfrm>
            <a:off x="528638" y="3897565"/>
            <a:ext cx="8086724" cy="1645920"/>
          </a:xfrm>
        </p:spPr>
        <p:txBody>
          <a:bodyPr>
            <a:normAutofit/>
          </a:bodyPr>
          <a:lstStyle>
            <a:lvl1pPr marL="0" indent="0" algn="ctr">
              <a:buNone/>
              <a:defRPr sz="2800">
                <a:solidFill>
                  <a:schemeClr val="tx1"/>
                </a:solidFill>
                <a:latin typeface="+mj-lt"/>
              </a:defRPr>
            </a:lvl1pPr>
            <a:lvl2pPr marL="457200" indent="0" algn="ctr">
              <a:buNone/>
              <a:defRPr sz="2800"/>
            </a:lvl2pPr>
            <a:lvl3pPr marL="914400" indent="0" algn="ctr">
              <a:buNone/>
              <a:defRPr sz="2400"/>
            </a:lvl3pPr>
            <a:lvl4pPr marL="1371600" indent="0" algn="ctr">
              <a:buNone/>
              <a:defRPr sz="2000"/>
            </a:lvl4pPr>
            <a:lvl5pPr marL="1828800" indent="0" algn="ctr">
              <a:buNone/>
              <a:defRPr sz="2000"/>
            </a:lvl5pPr>
            <a:lvl6pPr marL="2286000" indent="0" algn="ctr">
              <a:buNone/>
              <a:defRPr sz="2000"/>
            </a:lvl6pPr>
            <a:lvl7pPr marL="2743200" indent="0" algn="ctr">
              <a:buNone/>
              <a:defRPr sz="2000"/>
            </a:lvl7pPr>
            <a:lvl8pPr marL="3200400" indent="0" algn="ctr">
              <a:buNone/>
              <a:defRPr sz="2000"/>
            </a:lvl8pPr>
            <a:lvl9pPr marL="3657600" indent="0" algn="ctr">
              <a:buNone/>
              <a:defRPr sz="2000"/>
            </a:lvl9pPr>
          </a:lstStyle>
          <a:p>
            <a:r>
              <a:rPr lang="en-US" dirty="0" smtClean="0"/>
              <a:t>Click to edit Master subtitle style</a:t>
            </a:r>
            <a:endParaRPr lang="en-US" dirty="0"/>
          </a:p>
        </p:txBody>
      </p:sp>
      <p:sp>
        <p:nvSpPr>
          <p:cNvPr id="5" name="Date Placeholder 4"/>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6/13/16</a:t>
            </a:fld>
            <a:endParaRPr lang="en-US">
              <a:solidFill>
                <a:prstClr val="black">
                  <a:alpha val="75000"/>
                </a:prstClr>
              </a:solidFill>
              <a:latin typeface="Calibri"/>
            </a:endParaRPr>
          </a:p>
        </p:txBody>
      </p:sp>
      <p:sp>
        <p:nvSpPr>
          <p:cNvPr id="6" name="Footer Placeholder 5"/>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10" name="Slide Number Placeholder 9"/>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3525860671"/>
      </p:ext>
    </p:extLst>
  </p:cSld>
  <p:clrMapOvr>
    <a:overrideClrMapping bg1="lt1" tx1="dk1" bg2="lt2" tx2="dk2" accent1="accent1" accent2="accent2" accent3="accent3" accent4="accent4" accent5="accent5" accent6="accent6" hlink="hlink" folHlink="folHlink"/>
  </p:clrMapOvr>
  <p:timing>
    <p:tnLst>
      <p:par>
        <p:cTn xmlns:p14="http://schemas.microsoft.com/office/powerpoint/2010/main" id="1" dur="indefinite" restart="never" nodeType="tmRoot"/>
      </p:par>
    </p:tnLst>
  </p:timing>
</p:sldLayout>
</file>

<file path=ppt/slideLayouts/slideLayout1413.xml><?xml version="1.0" encoding="utf-8"?>
<p:sldLayout xmlns:a="http://schemas.openxmlformats.org/drawingml/2006/main" xmlns:r="http://schemas.openxmlformats.org/officeDocument/2006/relationships" xmlns:p="http://schemas.openxmlformats.org/presentationml/2006/main" preserve="1">
  <p:cSld name="Title and Content">
    <p:spTree>
      <p:nvGrpSpPr>
        <p:cNvPr id="1" name=""/>
        <p:cNvGrpSpPr/>
        <p:nvPr/>
      </p:nvGrpSpPr>
      <p:grpSpPr>
        <a:xfrm>
          <a:off x="0" y="0"/>
          <a:ext cx="0" cy="0"/>
          <a:chOff x="0" y="0"/>
          <a:chExt cx="0" cy="0"/>
        </a:xfrm>
      </p:grpSpPr>
      <p:sp>
        <p:nvSpPr>
          <p:cNvPr id="11" name="Title Placeholder 1"/>
          <p:cNvSpPr>
            <a:spLocks noGrp="1"/>
          </p:cNvSpPr>
          <p:nvPr>
            <p:ph type="title"/>
          </p:nvPr>
        </p:nvSpPr>
        <p:spPr>
          <a:xfrm>
            <a:off x="0" y="0"/>
            <a:ext cx="9144000" cy="1085850"/>
          </a:xfrm>
          <a:prstGeom prst="rect">
            <a:avLst/>
          </a:prstGeom>
        </p:spPr>
        <p:txBody>
          <a:bodyPr vert="horz" lIns="91440" tIns="45720" rIns="91440" bIns="45720" rtlCol="0" anchor="ctr">
            <a:normAutofit/>
          </a:bodyPr>
          <a:lstStyle>
            <a:lvl1pPr marL="0">
              <a:defRPr/>
            </a:lvl1pPr>
          </a:lstStyle>
          <a:p>
            <a:r>
              <a:rPr lang="en-US" dirty="0" smtClean="0"/>
              <a:t>Click to edit Master title style</a:t>
            </a:r>
            <a:endParaRPr lang="en-US" dirty="0"/>
          </a:p>
        </p:txBody>
      </p:sp>
      <p:sp>
        <p:nvSpPr>
          <p:cNvPr id="24" name="Content Placeholder 22"/>
          <p:cNvSpPr>
            <a:spLocks noGrp="1"/>
          </p:cNvSpPr>
          <p:nvPr>
            <p:ph sz="quarter" idx="11"/>
          </p:nvPr>
        </p:nvSpPr>
        <p:spPr>
          <a:xfrm>
            <a:off x="123825" y="1241652"/>
            <a:ext cx="8897938" cy="5224462"/>
          </a:xfrm>
        </p:spPr>
        <p:txBody>
          <a:body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5" name="Date Placeholder 4"/>
          <p:cNvSpPr>
            <a:spLocks noGrp="1"/>
          </p:cNvSpPr>
          <p:nvPr>
            <p:ph type="dt" sz="half" idx="12"/>
          </p:nvPr>
        </p:nvSpPr>
        <p:spPr/>
        <p:txBody>
          <a:bodyPr/>
          <a:lstStyle/>
          <a:p>
            <a:fld id="{9FD9DB3E-E709-42CF-B11F-1DFE1D210A82}" type="datetime1">
              <a:rPr lang="en-US" smtClean="0">
                <a:solidFill>
                  <a:prstClr val="black">
                    <a:alpha val="75000"/>
                  </a:prstClr>
                </a:solidFill>
                <a:latin typeface="Calibri"/>
              </a:rPr>
              <a:pPr/>
              <a:t>6/13/16</a:t>
            </a:fld>
            <a:endParaRPr lang="en-US">
              <a:solidFill>
                <a:prstClr val="black">
                  <a:alpha val="75000"/>
                </a:prstClr>
              </a:solidFill>
              <a:latin typeface="Calibri"/>
            </a:endParaRPr>
          </a:p>
        </p:txBody>
      </p:sp>
      <p:sp>
        <p:nvSpPr>
          <p:cNvPr id="6" name="Footer Placeholder 5"/>
          <p:cNvSpPr>
            <a:spLocks noGrp="1"/>
          </p:cNvSpPr>
          <p:nvPr>
            <p:ph type="ftr" sz="quarter" idx="13"/>
          </p:nvPr>
        </p:nvSpPr>
        <p:spPr/>
        <p:txBody>
          <a:bodyPr/>
          <a:lstStyle/>
          <a:p>
            <a:endParaRPr lang="en-US" dirty="0">
              <a:solidFill>
                <a:prstClr val="black">
                  <a:alpha val="75000"/>
                </a:prstClr>
              </a:solidFill>
              <a:latin typeface="Calibri"/>
            </a:endParaRPr>
          </a:p>
        </p:txBody>
      </p:sp>
      <p:sp>
        <p:nvSpPr>
          <p:cNvPr id="7" name="Slide Number Placeholder 6"/>
          <p:cNvSpPr>
            <a:spLocks noGrp="1"/>
          </p:cNvSpPr>
          <p:nvPr>
            <p:ph type="sldNum" sz="quarter" idx="14"/>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1137661041"/>
      </p:ext>
    </p:extLst>
  </p:cSld>
  <p:clrMapOvr>
    <a:masterClrMapping/>
  </p:clrMapOvr>
  <p:timing>
    <p:tnLst>
      <p:par>
        <p:cTn xmlns:p14="http://schemas.microsoft.com/office/powerpoint/2010/main" id="1" dur="indefinite" restart="never" nodeType="tmRoot"/>
      </p:par>
    </p:tnLst>
  </p:timing>
</p:sldLayout>
</file>

<file path=ppt/slideLayouts/slideLayout141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452628" y="767419"/>
            <a:ext cx="8085582" cy="3355848"/>
          </a:xfrm>
          <a:solidFill>
            <a:schemeClr val="bg1"/>
          </a:solidFill>
        </p:spPr>
        <p:txBody>
          <a:bodyPr anchor="b">
            <a:normAutofit/>
          </a:bodyPr>
          <a:lstStyle>
            <a:lvl1pPr>
              <a:lnSpc>
                <a:spcPct val="80000"/>
              </a:lnSpc>
              <a:defRPr sz="8000" b="0" baseline="0">
                <a:solidFill>
                  <a:schemeClr val="accent1"/>
                </a:solidFill>
              </a:defRPr>
            </a:lvl1pPr>
          </a:lstStyle>
          <a:p>
            <a:r>
              <a:rPr lang="en-US" smtClean="0"/>
              <a:t>Click to edit Master title style</a:t>
            </a:r>
            <a:endParaRPr lang="en-US" dirty="0"/>
          </a:p>
        </p:txBody>
      </p:sp>
      <p:sp>
        <p:nvSpPr>
          <p:cNvPr id="3" name="Text Placeholder 2"/>
          <p:cNvSpPr>
            <a:spLocks noGrp="1"/>
          </p:cNvSpPr>
          <p:nvPr>
            <p:ph type="body" idx="1"/>
          </p:nvPr>
        </p:nvSpPr>
        <p:spPr>
          <a:xfrm>
            <a:off x="500634" y="4187275"/>
            <a:ext cx="6919722" cy="1645920"/>
          </a:xfrm>
        </p:spPr>
        <p:txBody>
          <a:bodyPr anchor="t">
            <a:normAutofit/>
          </a:bodyPr>
          <a:lstStyle>
            <a:lvl1pPr marL="0" indent="0">
              <a:buNone/>
              <a:defRPr sz="2800">
                <a:solidFill>
                  <a:schemeClr val="tx1"/>
                </a:solidFill>
                <a:latin typeface="+mj-lt"/>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6/13/16</a:t>
            </a:fld>
            <a:endParaRPr lang="en-US">
              <a:solidFill>
                <a:prstClr val="black">
                  <a:alpha val="75000"/>
                </a:prstClr>
              </a:solidFill>
              <a:latin typeface="Calibri"/>
            </a:endParaRPr>
          </a:p>
        </p:txBody>
      </p:sp>
      <p:sp>
        <p:nvSpPr>
          <p:cNvPr id="5" name="Footer Placeholder 4"/>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9" name="Slide Number Placeholder 8"/>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1946718525"/>
      </p:ext>
    </p:extLst>
  </p:cSld>
  <p:clrMapOvr>
    <a:masterClrMapping/>
  </p:clrMapOvr>
  <p:timing>
    <p:tnLst>
      <p:par>
        <p:cTn xmlns:p14="http://schemas.microsoft.com/office/powerpoint/2010/main" id="1" dur="indefinite" restart="never" nodeType="tmRoot"/>
      </p:par>
    </p:tnLst>
  </p:timing>
</p:sldLayout>
</file>

<file path=ppt/slideLayouts/slideLayout141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Content Placeholder 2"/>
          <p:cNvSpPr>
            <a:spLocks noGrp="1"/>
          </p:cNvSpPr>
          <p:nvPr>
            <p:ph sz="half" idx="1"/>
          </p:nvPr>
        </p:nvSpPr>
        <p:spPr>
          <a:xfrm>
            <a:off x="188798" y="1208312"/>
            <a:ext cx="4271962" cy="5053693"/>
          </a:xfrm>
        </p:spPr>
        <p:txBody>
          <a:bodyPr/>
          <a:lstStyle>
            <a:lvl1pPr>
              <a:defRPr sz="2200"/>
            </a:lvl1pPr>
            <a:lvl2pPr>
              <a:defRPr sz="1900"/>
            </a:lvl2pPr>
            <a:lvl3pPr>
              <a:defRPr sz="1700"/>
            </a:lvl3pPr>
            <a:lvl4pPr>
              <a:defRPr sz="1500"/>
            </a:lvl4pPr>
            <a:lvl5pPr>
              <a:defRPr sz="1400"/>
            </a:lvl5pPr>
            <a:lvl6pPr>
              <a:defRPr sz="1400"/>
            </a:lvl6pPr>
            <a:lvl7pPr>
              <a:defRPr sz="1400"/>
            </a:lvl7pPr>
            <a:lvl8pPr>
              <a:defRPr sz="1400"/>
            </a:lvl8pPr>
            <a:lvl9pPr>
              <a:defRPr sz="14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Content Placeholder 3"/>
          <p:cNvSpPr>
            <a:spLocks noGrp="1"/>
          </p:cNvSpPr>
          <p:nvPr>
            <p:ph sz="half" idx="2"/>
          </p:nvPr>
        </p:nvSpPr>
        <p:spPr>
          <a:xfrm>
            <a:off x="4651603" y="1208312"/>
            <a:ext cx="4271962" cy="5053693"/>
          </a:xfrm>
        </p:spPr>
        <p:txBody>
          <a:bodyPr/>
          <a:lstStyle>
            <a:lvl1pPr>
              <a:defRPr sz="2200"/>
            </a:lvl1pPr>
            <a:lvl2pPr>
              <a:defRPr sz="1900"/>
            </a:lvl2pPr>
            <a:lvl3pPr>
              <a:defRPr sz="1700"/>
            </a:lvl3pPr>
            <a:lvl4pPr>
              <a:defRPr sz="1500"/>
            </a:lvl4pPr>
            <a:lvl5pPr>
              <a:defRPr sz="1400"/>
            </a:lvl5pPr>
            <a:lvl6pPr>
              <a:defRPr sz="1400"/>
            </a:lvl6pPr>
            <a:lvl7pPr>
              <a:defRPr sz="1400"/>
            </a:lvl7pPr>
            <a:lvl8pPr>
              <a:defRPr sz="1400"/>
            </a:lvl8pPr>
            <a:lvl9pPr>
              <a:defRPr sz="14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Date Placeholder 4"/>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6/13/16</a:t>
            </a:fld>
            <a:endParaRPr lang="en-US">
              <a:solidFill>
                <a:prstClr val="black">
                  <a:alpha val="75000"/>
                </a:prstClr>
              </a:solidFill>
              <a:latin typeface="Calibri"/>
            </a:endParaRPr>
          </a:p>
        </p:txBody>
      </p:sp>
      <p:sp>
        <p:nvSpPr>
          <p:cNvPr id="6" name="Footer Placeholder 5"/>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10" name="Slide Number Placeholder 9"/>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2602491966"/>
      </p:ext>
    </p:extLst>
  </p:cSld>
  <p:clrMapOvr>
    <a:masterClrMapping/>
  </p:clrMapOvr>
  <p:timing>
    <p:tnLst>
      <p:par>
        <p:cTn xmlns:p14="http://schemas.microsoft.com/office/powerpoint/2010/main" id="1" dur="indefinite" restart="never" nodeType="tmRoot"/>
      </p:par>
    </p:tnLst>
  </p:timing>
</p:sldLayout>
</file>

<file path=ppt/slideLayouts/slideLayout1416.xml><?xml version="1.0" encoding="utf-8"?>
<p:sldLayout xmlns:a="http://schemas.openxmlformats.org/drawingml/2006/main" xmlns:r="http://schemas.openxmlformats.org/officeDocument/2006/relationships" xmlns:p="http://schemas.openxmlformats.org/presentationml/2006/main" preserve="1">
  <p:cSld name="Comparison">
    <p:spTree>
      <p:nvGrpSpPr>
        <p:cNvPr id="1" name=""/>
        <p:cNvGrpSpPr/>
        <p:nvPr/>
      </p:nvGrpSpPr>
      <p:grpSpPr>
        <a:xfrm>
          <a:off x="0" y="0"/>
          <a:ext cx="0" cy="0"/>
          <a:chOff x="0" y="0"/>
          <a:chExt cx="0" cy="0"/>
        </a:xfrm>
      </p:grpSpPr>
      <p:sp>
        <p:nvSpPr>
          <p:cNvPr id="10" name="Title 9"/>
          <p:cNvSpPr>
            <a:spLocks noGrp="1"/>
          </p:cNvSpPr>
          <p:nvPr>
            <p:ph type="title"/>
          </p:nvPr>
        </p:nvSpPr>
        <p:spPr/>
        <p:txBody>
          <a:bodyPr/>
          <a:lstStyle/>
          <a:p>
            <a:r>
              <a:rPr lang="en-US" smtClean="0"/>
              <a:t>Click to edit Master title style</a:t>
            </a:r>
            <a:endParaRPr lang="en-US" dirty="0"/>
          </a:p>
        </p:txBody>
      </p:sp>
      <p:sp>
        <p:nvSpPr>
          <p:cNvPr id="3" name="Text Placeholder 2"/>
          <p:cNvSpPr>
            <a:spLocks noGrp="1"/>
          </p:cNvSpPr>
          <p:nvPr>
            <p:ph type="body" idx="1"/>
          </p:nvPr>
        </p:nvSpPr>
        <p:spPr>
          <a:xfrm>
            <a:off x="188798" y="1197209"/>
            <a:ext cx="4271962" cy="723400"/>
          </a:xfrm>
        </p:spPr>
        <p:txBody>
          <a:bodyPr anchor="ctr">
            <a:normAutofit/>
          </a:bodyPr>
          <a:lstStyle>
            <a:lvl1pPr marL="0" indent="0">
              <a:spcBef>
                <a:spcPts val="0"/>
              </a:spcBef>
              <a:buNone/>
              <a:defRPr sz="2000" b="0" cap="all" baseline="0">
                <a:solidFill>
                  <a:schemeClr val="tx1"/>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smtClean="0"/>
              <a:t>Click to edit Master text styles</a:t>
            </a:r>
          </a:p>
        </p:txBody>
      </p:sp>
      <p:sp>
        <p:nvSpPr>
          <p:cNvPr id="4" name="Content Placeholder 3"/>
          <p:cNvSpPr>
            <a:spLocks noGrp="1"/>
          </p:cNvSpPr>
          <p:nvPr>
            <p:ph sz="half" idx="2"/>
          </p:nvPr>
        </p:nvSpPr>
        <p:spPr>
          <a:xfrm>
            <a:off x="188798" y="2029968"/>
            <a:ext cx="4271962" cy="4231057"/>
          </a:xfrm>
        </p:spPr>
        <p:txBody>
          <a:bodyPr/>
          <a:lstStyle>
            <a:lvl1pPr>
              <a:defRPr sz="2100"/>
            </a:lvl1pPr>
            <a:lvl2pPr>
              <a:defRPr sz="1800"/>
            </a:lvl2pPr>
            <a:lvl3pPr>
              <a:defRPr sz="1600"/>
            </a:lvl3pPr>
            <a:lvl4pPr>
              <a:defRPr sz="1400"/>
            </a:lvl4pPr>
            <a:lvl5pPr>
              <a:defRPr sz="1400"/>
            </a:lvl5pPr>
            <a:lvl6pPr>
              <a:defRPr sz="1400"/>
            </a:lvl6pPr>
            <a:lvl7pPr>
              <a:defRPr sz="1400"/>
            </a:lvl7pPr>
            <a:lvl8pPr>
              <a:defRPr sz="1400"/>
            </a:lvl8pPr>
            <a:lvl9pPr>
              <a:defRPr sz="14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Text Placeholder 4"/>
          <p:cNvSpPr>
            <a:spLocks noGrp="1"/>
          </p:cNvSpPr>
          <p:nvPr>
            <p:ph type="body" sz="quarter" idx="3"/>
          </p:nvPr>
        </p:nvSpPr>
        <p:spPr>
          <a:xfrm>
            <a:off x="4651603" y="1194345"/>
            <a:ext cx="4271962" cy="722376"/>
          </a:xfrm>
        </p:spPr>
        <p:txBody>
          <a:bodyPr anchor="ctr">
            <a:normAutofit/>
          </a:bodyPr>
          <a:lstStyle>
            <a:lvl1pPr marL="0" indent="0">
              <a:spcBef>
                <a:spcPts val="0"/>
              </a:spcBef>
              <a:buNone/>
              <a:defRPr sz="2000" b="0" cap="all" baseline="0">
                <a:solidFill>
                  <a:schemeClr val="tx1"/>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smtClean="0"/>
              <a:t>Click to edit Master text styles</a:t>
            </a:r>
          </a:p>
        </p:txBody>
      </p:sp>
      <p:sp>
        <p:nvSpPr>
          <p:cNvPr id="6" name="Content Placeholder 5"/>
          <p:cNvSpPr>
            <a:spLocks noGrp="1"/>
          </p:cNvSpPr>
          <p:nvPr>
            <p:ph sz="quarter" idx="4"/>
          </p:nvPr>
        </p:nvSpPr>
        <p:spPr>
          <a:xfrm>
            <a:off x="4651603" y="2025216"/>
            <a:ext cx="4271962" cy="4235809"/>
          </a:xfrm>
        </p:spPr>
        <p:txBody>
          <a:bodyPr/>
          <a:lstStyle>
            <a:lvl1pPr>
              <a:defRPr sz="2100"/>
            </a:lvl1pPr>
            <a:lvl2pPr>
              <a:defRPr sz="1800"/>
            </a:lvl2pPr>
            <a:lvl3pPr>
              <a:defRPr sz="1600"/>
            </a:lvl3pPr>
            <a:lvl4pPr>
              <a:defRPr sz="1400"/>
            </a:lvl4pPr>
            <a:lvl5pPr>
              <a:defRPr sz="1400"/>
            </a:lvl5pPr>
            <a:lvl6pPr>
              <a:defRPr sz="1400"/>
            </a:lvl6pPr>
            <a:lvl7pPr>
              <a:defRPr sz="1400"/>
            </a:lvl7pPr>
            <a:lvl8pPr>
              <a:defRPr sz="1400"/>
            </a:lvl8pPr>
            <a:lvl9pPr>
              <a:defRPr sz="14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2" name="Date Placeholder 1"/>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6/13/16</a:t>
            </a:fld>
            <a:endParaRPr lang="en-US">
              <a:solidFill>
                <a:prstClr val="black">
                  <a:alpha val="75000"/>
                </a:prstClr>
              </a:solidFill>
              <a:latin typeface="Calibri"/>
            </a:endParaRPr>
          </a:p>
        </p:txBody>
      </p:sp>
      <p:sp>
        <p:nvSpPr>
          <p:cNvPr id="7" name="Footer Placeholder 6"/>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8" name="Slide Number Placeholder 7"/>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3184046406"/>
      </p:ext>
    </p:extLst>
  </p:cSld>
  <p:clrMapOvr>
    <a:masterClrMapping/>
  </p:clrMapOvr>
  <p:timing>
    <p:tnLst>
      <p:par>
        <p:cTn xmlns:p14="http://schemas.microsoft.com/office/powerpoint/2010/main" id="1" dur="indefinite" restart="never" nodeType="tmRoot"/>
      </p:par>
    </p:tnLst>
  </p:timing>
</p:sldLayout>
</file>

<file path=ppt/slideLayouts/slideLayout141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6" name="Title 5"/>
          <p:cNvSpPr>
            <a:spLocks noGrp="1"/>
          </p:cNvSpPr>
          <p:nvPr>
            <p:ph type="title"/>
          </p:nvPr>
        </p:nvSpPr>
        <p:spPr/>
        <p:txBody>
          <a:bodyPr/>
          <a:lstStyle/>
          <a:p>
            <a:r>
              <a:rPr lang="en-US" smtClean="0"/>
              <a:t>Click to edit Master title style</a:t>
            </a:r>
            <a:endParaRPr lang="en-US" dirty="0"/>
          </a:p>
        </p:txBody>
      </p:sp>
      <p:sp>
        <p:nvSpPr>
          <p:cNvPr id="2" name="Date Placeholder 1"/>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6/13/16</a:t>
            </a:fld>
            <a:endParaRPr lang="en-US">
              <a:solidFill>
                <a:prstClr val="black">
                  <a:alpha val="75000"/>
                </a:prstClr>
              </a:solidFill>
              <a:latin typeface="Calibri"/>
            </a:endParaRPr>
          </a:p>
        </p:txBody>
      </p:sp>
      <p:sp>
        <p:nvSpPr>
          <p:cNvPr id="7" name="Footer Placeholder 6"/>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8" name="Slide Number Placeholder 7"/>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3039089616"/>
      </p:ext>
    </p:extLst>
  </p:cSld>
  <p:clrMapOvr>
    <a:masterClrMapping/>
  </p:clrMapOvr>
  <p:timing>
    <p:tnLst>
      <p:par>
        <p:cTn xmlns:p14="http://schemas.microsoft.com/office/powerpoint/2010/main" id="1" dur="indefinite" restart="never" nodeType="tmRoot"/>
      </p:par>
    </p:tnLst>
  </p:timing>
</p:sldLayout>
</file>

<file path=ppt/slideLayouts/slideLayout141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5" name="Date Placeholder 4"/>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6/13/16</a:t>
            </a:fld>
            <a:endParaRPr lang="en-US">
              <a:solidFill>
                <a:prstClr val="black">
                  <a:alpha val="75000"/>
                </a:prstClr>
              </a:solidFill>
              <a:latin typeface="Calibri"/>
            </a:endParaRPr>
          </a:p>
        </p:txBody>
      </p:sp>
      <p:sp>
        <p:nvSpPr>
          <p:cNvPr id="6" name="Footer Placeholder 5"/>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7" name="Slide Number Placeholder 6"/>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778661175"/>
      </p:ext>
    </p:extLst>
  </p:cSld>
  <p:clrMapOvr>
    <a:masterClrMapping/>
  </p:clrMapOvr>
  <p:timing>
    <p:tnLst>
      <p:par>
        <p:cTn xmlns:p14="http://schemas.microsoft.com/office/powerpoint/2010/main" id="1" dur="indefinite" restart="never" nodeType="tmRoot"/>
      </p:par>
    </p:tnLst>
  </p:timing>
</p:sldLayout>
</file>

<file path=ppt/slideLayouts/slideLayout141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Rectangle 1"/>
          <p:cNvSpPr/>
          <p:nvPr/>
        </p:nvSpPr>
        <p:spPr>
          <a:xfrm>
            <a:off x="5715000" y="0"/>
            <a:ext cx="3429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sp>
      <p:sp>
        <p:nvSpPr>
          <p:cNvPr id="9" name="Title 8"/>
          <p:cNvSpPr>
            <a:spLocks noGrp="1"/>
          </p:cNvSpPr>
          <p:nvPr>
            <p:ph type="title"/>
          </p:nvPr>
        </p:nvSpPr>
        <p:spPr>
          <a:xfrm>
            <a:off x="6196053" y="542282"/>
            <a:ext cx="2537460" cy="1920240"/>
          </a:xfrm>
        </p:spPr>
        <p:txBody>
          <a:bodyPr anchor="b">
            <a:noAutofit/>
          </a:bodyPr>
          <a:lstStyle>
            <a:lvl1pPr>
              <a:lnSpc>
                <a:spcPct val="85000"/>
              </a:lnSpc>
              <a:defRPr sz="3600">
                <a:solidFill>
                  <a:srgbClr val="FFFFFF"/>
                </a:solidFill>
              </a:defRPr>
            </a:lvl1pPr>
          </a:lstStyle>
          <a:p>
            <a:r>
              <a:rPr lang="en-US" smtClean="0"/>
              <a:t>Click to edit Master title style</a:t>
            </a:r>
            <a:endParaRPr lang="en-US" dirty="0"/>
          </a:p>
        </p:txBody>
      </p:sp>
      <p:sp>
        <p:nvSpPr>
          <p:cNvPr id="3" name="Content Placeholder 2"/>
          <p:cNvSpPr>
            <a:spLocks noGrp="1"/>
          </p:cNvSpPr>
          <p:nvPr>
            <p:ph idx="1"/>
          </p:nvPr>
        </p:nvSpPr>
        <p:spPr>
          <a:xfrm>
            <a:off x="571500" y="762000"/>
            <a:ext cx="4572000" cy="4572000"/>
          </a:xfrm>
        </p:spPr>
        <p:txBody>
          <a:bodyPr/>
          <a:lstStyle>
            <a:lvl1pPr>
              <a:defRPr sz="2200"/>
            </a:lvl1pPr>
            <a:lvl2pPr>
              <a:defRPr sz="1900"/>
            </a:lvl2pPr>
            <a:lvl3pPr>
              <a:defRPr sz="1700"/>
            </a:lvl3pPr>
            <a:lvl4pPr>
              <a:defRPr sz="1500"/>
            </a:lvl4pPr>
            <a:lvl5pPr>
              <a:defRPr sz="1400"/>
            </a:lvl5pPr>
            <a:lvl6pPr>
              <a:defRPr sz="1400"/>
            </a:lvl6pPr>
            <a:lvl7pPr>
              <a:defRPr sz="1400"/>
            </a:lvl7pPr>
            <a:lvl8pPr>
              <a:defRPr sz="1400"/>
            </a:lvl8pPr>
            <a:lvl9pPr>
              <a:defRPr sz="14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Text Placeholder 3"/>
          <p:cNvSpPr>
            <a:spLocks noGrp="1"/>
          </p:cNvSpPr>
          <p:nvPr>
            <p:ph type="body" sz="half" idx="2"/>
          </p:nvPr>
        </p:nvSpPr>
        <p:spPr>
          <a:xfrm>
            <a:off x="6206987" y="2511813"/>
            <a:ext cx="2548890" cy="3126987"/>
          </a:xfrm>
        </p:spPr>
        <p:txBody>
          <a:bodyPr>
            <a:normAutofit/>
          </a:bodyPr>
          <a:lstStyle>
            <a:lvl1pPr marL="0" marR="0" indent="0" algn="l" defTabSz="914400" rtl="0" eaLnBrk="1" fontAlgn="auto" latinLnBrk="0" hangingPunct="1">
              <a:lnSpc>
                <a:spcPct val="100000"/>
              </a:lnSpc>
              <a:spcBef>
                <a:spcPts val="1200"/>
              </a:spcBef>
              <a:spcAft>
                <a:spcPts val="0"/>
              </a:spcAft>
              <a:buClrTx/>
              <a:buSzTx/>
              <a:buFontTx/>
              <a:buNone/>
              <a:tabLst/>
              <a:defRPr sz="1500">
                <a:solidFill>
                  <a:srgbClr val="404040"/>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algn="l" defTabSz="914400" rtl="0" eaLnBrk="1" fontAlgn="auto" latinLnBrk="0" hangingPunct="1">
              <a:lnSpc>
                <a:spcPct val="100000"/>
              </a:lnSpc>
              <a:spcBef>
                <a:spcPts val="1400"/>
              </a:spcBef>
              <a:spcAft>
                <a:spcPts val="0"/>
              </a:spcAft>
              <a:buClrTx/>
              <a:buSzTx/>
              <a:buFontTx/>
              <a:buNone/>
              <a:tabLst/>
              <a:defRPr/>
            </a:pPr>
            <a:r>
              <a:rPr lang="en-US" smtClean="0"/>
              <a:t>Click to edit Master text styles</a:t>
            </a:r>
          </a:p>
        </p:txBody>
      </p:sp>
      <p:sp>
        <p:nvSpPr>
          <p:cNvPr id="8" name="Date Placeholder 7"/>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6/13/16</a:t>
            </a:fld>
            <a:endParaRPr lang="en-US">
              <a:solidFill>
                <a:prstClr val="black">
                  <a:alpha val="75000"/>
                </a:prstClr>
              </a:solidFill>
              <a:latin typeface="Calibri"/>
            </a:endParaRPr>
          </a:p>
        </p:txBody>
      </p:sp>
      <p:sp>
        <p:nvSpPr>
          <p:cNvPr id="10" name="Footer Placeholder 9"/>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11" name="Slide Number Placeholder 10"/>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1127235319"/>
      </p:ext>
    </p:extLst>
  </p:cSld>
  <p:clrMapOvr>
    <a:masterClrMapping/>
  </p:clrMapOvr>
  <p:timing>
    <p:tnLst>
      <p:par>
        <p:cTn xmlns:p14="http://schemas.microsoft.com/office/powerpoint/2010/main" id="1" dur="indefinite" restart="never" nodeType="tmRoot"/>
      </p:par>
    </p:tnLst>
  </p:timing>
</p:sldLayout>
</file>

<file path=ppt/slideLayouts/slideLayout14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6974552"/>
      </p:ext>
    </p:extLst>
  </p:cSld>
  <p:clrMapOvr>
    <a:masterClrMapping/>
  </p:clrMapOvr>
  <p:transition xmlns:p14="http://schemas.microsoft.com/office/powerpoint/2010/main"/>
</p:sldLayout>
</file>

<file path=ppt/slideLayouts/slideLayout1420.xml><?xml version="1.0" encoding="utf-8"?>
<p:sldLayout xmlns:a="http://schemas.openxmlformats.org/drawingml/2006/main" xmlns:r="http://schemas.openxmlformats.org/officeDocument/2006/relationships" xmlns:p="http://schemas.openxmlformats.org/presentationml/2006/main" type="picTx" preserve="1">
  <p:cSld name="Picture with Caption">
    <p:bg>
      <p:bgPr>
        <a:solidFill>
          <a:schemeClr val="accent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486918" y="5418668"/>
            <a:ext cx="8085582" cy="613283"/>
          </a:xfrm>
        </p:spPr>
        <p:txBody>
          <a:bodyPr anchor="b">
            <a:normAutofit/>
          </a:bodyPr>
          <a:lstStyle>
            <a:lvl1pPr>
              <a:lnSpc>
                <a:spcPct val="85000"/>
              </a:lnSpc>
              <a:defRPr sz="2800" b="0">
                <a:solidFill>
                  <a:srgbClr val="FFFFFF"/>
                </a:solidFill>
              </a:defRPr>
            </a:lvl1pPr>
          </a:lstStyle>
          <a:p>
            <a:r>
              <a:rPr lang="en-US" smtClean="0"/>
              <a:t>Click to edit Master title style</a:t>
            </a:r>
            <a:endParaRPr lang="en-US" dirty="0"/>
          </a:p>
        </p:txBody>
      </p:sp>
      <p:sp>
        <p:nvSpPr>
          <p:cNvPr id="3" name="Picture Placeholder 2"/>
          <p:cNvSpPr>
            <a:spLocks noGrp="1" noChangeAspect="1"/>
          </p:cNvSpPr>
          <p:nvPr>
            <p:ph type="pic" idx="1"/>
          </p:nvPr>
        </p:nvSpPr>
        <p:spPr>
          <a:xfrm>
            <a:off x="0" y="0"/>
            <a:ext cx="9144000" cy="5330952"/>
          </a:xfrm>
          <a:solidFill>
            <a:schemeClr val="accent1">
              <a:lumMod val="40000"/>
              <a:lumOff val="60000"/>
            </a:schemeClr>
          </a:solidFill>
        </p:spPr>
        <p:txBody>
          <a:bodyPr anchor="t"/>
          <a:lstStyle>
            <a:lvl1pPr marL="0" indent="0" algn="ctr">
              <a:spcBef>
                <a:spcPts val="800"/>
              </a:spcBef>
              <a:buNone/>
              <a:defRPr sz="3200">
                <a:solidFill>
                  <a:srgbClr val="4D4D4D"/>
                </a:solidFill>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smtClean="0"/>
              <a:t>Click icon to add picture</a:t>
            </a:r>
            <a:endParaRPr lang="en-US" dirty="0"/>
          </a:p>
        </p:txBody>
      </p:sp>
      <p:sp>
        <p:nvSpPr>
          <p:cNvPr id="4" name="Text Placeholder 3"/>
          <p:cNvSpPr>
            <a:spLocks noGrp="1"/>
          </p:cNvSpPr>
          <p:nvPr>
            <p:ph type="body" sz="half" idx="2"/>
          </p:nvPr>
        </p:nvSpPr>
        <p:spPr>
          <a:xfrm>
            <a:off x="507492" y="6031951"/>
            <a:ext cx="6922008" cy="411184"/>
          </a:xfrm>
        </p:spPr>
        <p:txBody>
          <a:bodyPr>
            <a:normAutofit/>
          </a:bodyPr>
          <a:lstStyle>
            <a:lvl1pPr marL="0" indent="0">
              <a:lnSpc>
                <a:spcPct val="90000"/>
              </a:lnSpc>
              <a:spcBef>
                <a:spcPts val="1200"/>
              </a:spcBef>
              <a:buNone/>
              <a:defRPr sz="1400">
                <a:solidFill>
                  <a:srgbClr val="262626"/>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8" name="Date Placeholder 7"/>
          <p:cNvSpPr>
            <a:spLocks noGrp="1"/>
          </p:cNvSpPr>
          <p:nvPr>
            <p:ph type="dt" sz="half" idx="10"/>
          </p:nvPr>
        </p:nvSpPr>
        <p:spPr/>
        <p:txBody>
          <a:bodyPr/>
          <a:lstStyle/>
          <a:p>
            <a:fld id="{9FD9DB3E-E709-42CF-B11F-1DFE1D210A82}" type="datetime1">
              <a:rPr lang="en-US" smtClean="0">
                <a:solidFill>
                  <a:prstClr val="white">
                    <a:alpha val="75000"/>
                  </a:prstClr>
                </a:solidFill>
                <a:latin typeface="Calibri"/>
              </a:rPr>
              <a:pPr/>
              <a:t>6/13/16</a:t>
            </a:fld>
            <a:endParaRPr lang="en-US">
              <a:solidFill>
                <a:prstClr val="white">
                  <a:alpha val="75000"/>
                </a:prstClr>
              </a:solidFill>
              <a:latin typeface="Calibri"/>
            </a:endParaRPr>
          </a:p>
        </p:txBody>
      </p:sp>
      <p:sp>
        <p:nvSpPr>
          <p:cNvPr id="9" name="Footer Placeholder 8"/>
          <p:cNvSpPr>
            <a:spLocks noGrp="1"/>
          </p:cNvSpPr>
          <p:nvPr>
            <p:ph type="ftr" sz="quarter" idx="11"/>
          </p:nvPr>
        </p:nvSpPr>
        <p:spPr/>
        <p:txBody>
          <a:bodyPr/>
          <a:lstStyle/>
          <a:p>
            <a:endParaRPr lang="en-US" dirty="0">
              <a:solidFill>
                <a:prstClr val="white">
                  <a:alpha val="75000"/>
                </a:prstClr>
              </a:solidFill>
              <a:latin typeface="Calibri"/>
            </a:endParaRPr>
          </a:p>
        </p:txBody>
      </p:sp>
      <p:sp>
        <p:nvSpPr>
          <p:cNvPr id="10" name="Slide Number Placeholder 9"/>
          <p:cNvSpPr>
            <a:spLocks noGrp="1"/>
          </p:cNvSpPr>
          <p:nvPr>
            <p:ph type="sldNum" sz="quarter" idx="12"/>
          </p:nvPr>
        </p:nvSpPr>
        <p:spPr/>
        <p:txBody>
          <a:bodyPr/>
          <a:lstStyle/>
          <a:p>
            <a:fld id="{659951FD-F195-4FF4-B5D0-ABFF8986B8DF}" type="slidenum">
              <a:rPr lang="en-US" smtClean="0">
                <a:solidFill>
                  <a:prstClr val="white"/>
                </a:solidFill>
                <a:latin typeface="Calibri"/>
              </a:rPr>
              <a:pPr/>
              <a:t>‹#›</a:t>
            </a:fld>
            <a:endParaRPr lang="en-US" dirty="0">
              <a:solidFill>
                <a:prstClr val="white"/>
              </a:solidFill>
              <a:latin typeface="Calibri"/>
            </a:endParaRPr>
          </a:p>
        </p:txBody>
      </p:sp>
    </p:spTree>
    <p:extLst>
      <p:ext uri="{BB962C8B-B14F-4D97-AF65-F5344CB8AC3E}">
        <p14:creationId xmlns:p14="http://schemas.microsoft.com/office/powerpoint/2010/main" val="802580200"/>
      </p:ext>
    </p:extLst>
  </p:cSld>
  <p:clrMapOvr>
    <a:overrideClrMapping bg1="dk1" tx1="lt1" bg2="dk2" tx2="lt2" accent1="accent1" accent2="accent2" accent3="accent3" accent4="accent4" accent5="accent5" accent6="accent6" hlink="hlink" folHlink="folHlink"/>
  </p:clrMapOvr>
</p:sldLayout>
</file>

<file path=ppt/slideLayouts/slideLayout142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7" name="Date Placeholder 6"/>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6/13/16</a:t>
            </a:fld>
            <a:endParaRPr lang="en-US">
              <a:solidFill>
                <a:prstClr val="black">
                  <a:alpha val="75000"/>
                </a:prstClr>
              </a:solidFill>
              <a:latin typeface="Calibri"/>
            </a:endParaRPr>
          </a:p>
        </p:txBody>
      </p:sp>
      <p:sp>
        <p:nvSpPr>
          <p:cNvPr id="8" name="Footer Placeholder 7"/>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9" name="Slide Number Placeholder 8"/>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319499173"/>
      </p:ext>
    </p:extLst>
  </p:cSld>
  <p:clrMapOvr>
    <a:masterClrMapping/>
  </p:clrMapOvr>
</p:sldLayout>
</file>

<file path=ppt/slideLayouts/slideLayout142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57963" y="695325"/>
            <a:ext cx="1971675" cy="4800600"/>
          </a:xfrm>
        </p:spPr>
        <p:txBody>
          <a:bodyPr vert="eaVert"/>
          <a:lstStyle/>
          <a:p>
            <a:r>
              <a:rPr lang="en-US" smtClean="0"/>
              <a:t>Click to edit Master title style</a:t>
            </a:r>
            <a:endParaRPr lang="en-US" dirty="0"/>
          </a:p>
        </p:txBody>
      </p:sp>
      <p:sp>
        <p:nvSpPr>
          <p:cNvPr id="3" name="Vertical Text Placeholder 2"/>
          <p:cNvSpPr>
            <a:spLocks noGrp="1"/>
          </p:cNvSpPr>
          <p:nvPr>
            <p:ph type="body" orient="vert" idx="1"/>
          </p:nvPr>
        </p:nvSpPr>
        <p:spPr>
          <a:xfrm>
            <a:off x="578644" y="714376"/>
            <a:ext cx="5800725" cy="540067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7" name="Date Placeholder 6"/>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6/13/16</a:t>
            </a:fld>
            <a:endParaRPr lang="en-US">
              <a:solidFill>
                <a:prstClr val="black">
                  <a:alpha val="75000"/>
                </a:prstClr>
              </a:solidFill>
              <a:latin typeface="Calibri"/>
            </a:endParaRPr>
          </a:p>
        </p:txBody>
      </p:sp>
      <p:sp>
        <p:nvSpPr>
          <p:cNvPr id="8" name="Footer Placeholder 7"/>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9" name="Slide Number Placeholder 8"/>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2694661904"/>
      </p:ext>
    </p:extLst>
  </p:cSld>
  <p:clrMapOvr>
    <a:masterClrMapping/>
  </p:clrMapOvr>
  <p:timing>
    <p:tnLst>
      <p:par>
        <p:cTn xmlns:p14="http://schemas.microsoft.com/office/powerpoint/2010/main" id="1" dur="indefinite" restart="never" nodeType="tmRoot"/>
      </p:par>
    </p:tnLst>
  </p:timing>
</p:sldLayout>
</file>

<file path=ppt/slideLayouts/slideLayout142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96326670"/>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42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182930617"/>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42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75741818"/>
      </p:ext>
    </p:extLst>
  </p:cSld>
  <p:clrMapOvr>
    <a:masterClrMapping/>
  </p:clrMapOvr>
  <p:transition xmlns:p14="http://schemas.microsoft.com/office/powerpoint/2010/main"/>
</p:sldLayout>
</file>

<file path=ppt/slideLayouts/slideLayout142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97803005"/>
      </p:ext>
    </p:extLst>
  </p:cSld>
  <p:clrMapOvr>
    <a:masterClrMapping/>
  </p:clrMapOvr>
  <p:transition xmlns:p14="http://schemas.microsoft.com/office/powerpoint/2010/main"/>
</p:sldLayout>
</file>

<file path=ppt/slideLayouts/slideLayout142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909624945"/>
      </p:ext>
    </p:extLst>
  </p:cSld>
  <p:clrMapOvr>
    <a:masterClrMapping/>
  </p:clrMapOvr>
  <p:transition xmlns:p14="http://schemas.microsoft.com/office/powerpoint/2010/main"/>
</p:sldLayout>
</file>

<file path=ppt/slideLayouts/slideLayout142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683483311"/>
      </p:ext>
    </p:extLst>
  </p:cSld>
  <p:clrMapOvr>
    <a:masterClrMapping/>
  </p:clrMapOvr>
  <p:transition xmlns:p14="http://schemas.microsoft.com/office/powerpoint/2010/main"/>
</p:sldLayout>
</file>

<file path=ppt/slideLayouts/slideLayout142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24540955"/>
      </p:ext>
    </p:extLst>
  </p:cSld>
  <p:clrMapOvr>
    <a:masterClrMapping/>
  </p:clrMapOvr>
  <p:transition xmlns:p14="http://schemas.microsoft.com/office/powerpoint/2010/main"/>
</p:sldLayout>
</file>

<file path=ppt/slideLayouts/slideLayout14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02882175"/>
      </p:ext>
    </p:extLst>
  </p:cSld>
  <p:clrMapOvr>
    <a:masterClrMapping/>
  </p:clrMapOvr>
  <p:transition xmlns:p14="http://schemas.microsoft.com/office/powerpoint/2010/main"/>
</p:sldLayout>
</file>

<file path=ppt/slideLayouts/slideLayout143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547710097"/>
      </p:ext>
    </p:extLst>
  </p:cSld>
  <p:clrMapOvr>
    <a:masterClrMapping/>
  </p:clrMapOvr>
  <p:transition xmlns:p14="http://schemas.microsoft.com/office/powerpoint/2010/main"/>
</p:sldLayout>
</file>

<file path=ppt/slideLayouts/slideLayout143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93033346"/>
      </p:ext>
    </p:extLst>
  </p:cSld>
  <p:clrMapOvr>
    <a:masterClrMapping/>
  </p:clrMapOvr>
  <p:transition xmlns:p14="http://schemas.microsoft.com/office/powerpoint/2010/main"/>
</p:sldLayout>
</file>

<file path=ppt/slideLayouts/slideLayout143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94639750"/>
      </p:ext>
    </p:extLst>
  </p:cSld>
  <p:clrMapOvr>
    <a:masterClrMapping/>
  </p:clrMapOvr>
  <p:transition xmlns:p14="http://schemas.microsoft.com/office/powerpoint/2010/main"/>
</p:sldLayout>
</file>

<file path=ppt/slideLayouts/slideLayout143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05714908"/>
      </p:ext>
    </p:extLst>
  </p:cSld>
  <p:clrMapOvr>
    <a:masterClrMapping/>
  </p:clrMapOvr>
  <p:transition xmlns:p14="http://schemas.microsoft.com/office/powerpoint/2010/main"/>
</p:sldLayout>
</file>

<file path=ppt/slideLayouts/slideLayout143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42914329"/>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43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64476619"/>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43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18415703"/>
      </p:ext>
    </p:extLst>
  </p:cSld>
  <p:clrMapOvr>
    <a:masterClrMapping/>
  </p:clrMapOvr>
  <p:transition xmlns:p14="http://schemas.microsoft.com/office/powerpoint/2010/main"/>
</p:sldLayout>
</file>

<file path=ppt/slideLayouts/slideLayout143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71025887"/>
      </p:ext>
    </p:extLst>
  </p:cSld>
  <p:clrMapOvr>
    <a:masterClrMapping/>
  </p:clrMapOvr>
  <p:transition xmlns:p14="http://schemas.microsoft.com/office/powerpoint/2010/main"/>
</p:sldLayout>
</file>

<file path=ppt/slideLayouts/slideLayout143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693364956"/>
      </p:ext>
    </p:extLst>
  </p:cSld>
  <p:clrMapOvr>
    <a:masterClrMapping/>
  </p:clrMapOvr>
  <p:transition xmlns:p14="http://schemas.microsoft.com/office/powerpoint/2010/main"/>
</p:sldLayout>
</file>

<file path=ppt/slideLayouts/slideLayout143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955877144"/>
      </p:ext>
    </p:extLst>
  </p:cSld>
  <p:clrMapOvr>
    <a:masterClrMapping/>
  </p:clrMapOvr>
  <p:transition xmlns:p14="http://schemas.microsoft.com/office/powerpoint/2010/main"/>
</p:sldLayout>
</file>

<file path=ppt/slideLayouts/slideLayout14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00683289"/>
      </p:ext>
    </p:extLst>
  </p:cSld>
  <p:clrMapOvr>
    <a:masterClrMapping/>
  </p:clrMapOvr>
  <p:transition xmlns:p14="http://schemas.microsoft.com/office/powerpoint/2010/main"/>
</p:sldLayout>
</file>

<file path=ppt/slideLayouts/slideLayout144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4123960"/>
      </p:ext>
    </p:extLst>
  </p:cSld>
  <p:clrMapOvr>
    <a:masterClrMapping/>
  </p:clrMapOvr>
  <p:transition xmlns:p14="http://schemas.microsoft.com/office/powerpoint/2010/main"/>
</p:sldLayout>
</file>

<file path=ppt/slideLayouts/slideLayout144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651606105"/>
      </p:ext>
    </p:extLst>
  </p:cSld>
  <p:clrMapOvr>
    <a:masterClrMapping/>
  </p:clrMapOvr>
  <p:transition xmlns:p14="http://schemas.microsoft.com/office/powerpoint/2010/main"/>
</p:sldLayout>
</file>

<file path=ppt/slideLayouts/slideLayout144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90106685"/>
      </p:ext>
    </p:extLst>
  </p:cSld>
  <p:clrMapOvr>
    <a:masterClrMapping/>
  </p:clrMapOvr>
  <p:transition xmlns:p14="http://schemas.microsoft.com/office/powerpoint/2010/main"/>
</p:sldLayout>
</file>

<file path=ppt/slideLayouts/slideLayout144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007125803"/>
      </p:ext>
    </p:extLst>
  </p:cSld>
  <p:clrMapOvr>
    <a:masterClrMapping/>
  </p:clrMapOvr>
  <p:transition xmlns:p14="http://schemas.microsoft.com/office/powerpoint/2010/main"/>
</p:sldLayout>
</file>

<file path=ppt/slideLayouts/slideLayout144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112487796"/>
      </p:ext>
    </p:extLst>
  </p:cSld>
  <p:clrMapOvr>
    <a:masterClrMapping/>
  </p:clrMapOvr>
  <p:transition xmlns:p14="http://schemas.microsoft.com/office/powerpoint/2010/main"/>
</p:sldLayout>
</file>

<file path=ppt/slideLayouts/slideLayout144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28104361"/>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44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53798861"/>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44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71997015"/>
      </p:ext>
    </p:extLst>
  </p:cSld>
  <p:clrMapOvr>
    <a:masterClrMapping/>
  </p:clrMapOvr>
  <p:transition xmlns:p14="http://schemas.microsoft.com/office/powerpoint/2010/main"/>
</p:sldLayout>
</file>

<file path=ppt/slideLayouts/slideLayout144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70749940"/>
      </p:ext>
    </p:extLst>
  </p:cSld>
  <p:clrMapOvr>
    <a:masterClrMapping/>
  </p:clrMapOvr>
  <p:transition xmlns:p14="http://schemas.microsoft.com/office/powerpoint/2010/main"/>
</p:sldLayout>
</file>

<file path=ppt/slideLayouts/slideLayout144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39950887"/>
      </p:ext>
    </p:extLst>
  </p:cSld>
  <p:clrMapOvr>
    <a:masterClrMapping/>
  </p:clrMapOvr>
  <p:transition xmlns:p14="http://schemas.microsoft.com/office/powerpoint/2010/main"/>
</p:sldLayout>
</file>

<file path=ppt/slideLayouts/slideLayout14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91508187"/>
      </p:ext>
    </p:extLst>
  </p:cSld>
  <p:clrMapOvr>
    <a:masterClrMapping/>
  </p:clrMapOvr>
  <p:transition xmlns:p14="http://schemas.microsoft.com/office/powerpoint/2010/main"/>
</p:sldLayout>
</file>

<file path=ppt/slideLayouts/slideLayout145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30032131"/>
      </p:ext>
    </p:extLst>
  </p:cSld>
  <p:clrMapOvr>
    <a:masterClrMapping/>
  </p:clrMapOvr>
  <p:transition xmlns:p14="http://schemas.microsoft.com/office/powerpoint/2010/main"/>
</p:sldLayout>
</file>

<file path=ppt/slideLayouts/slideLayout145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4926066"/>
      </p:ext>
    </p:extLst>
  </p:cSld>
  <p:clrMapOvr>
    <a:masterClrMapping/>
  </p:clrMapOvr>
  <p:transition xmlns:p14="http://schemas.microsoft.com/office/powerpoint/2010/main"/>
</p:sldLayout>
</file>

<file path=ppt/slideLayouts/slideLayout145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03401441"/>
      </p:ext>
    </p:extLst>
  </p:cSld>
  <p:clrMapOvr>
    <a:masterClrMapping/>
  </p:clrMapOvr>
  <p:transition xmlns:p14="http://schemas.microsoft.com/office/powerpoint/2010/main"/>
</p:sldLayout>
</file>

<file path=ppt/slideLayouts/slideLayout145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97575874"/>
      </p:ext>
    </p:extLst>
  </p:cSld>
  <p:clrMapOvr>
    <a:masterClrMapping/>
  </p:clrMapOvr>
  <p:transition xmlns:p14="http://schemas.microsoft.com/office/powerpoint/2010/main"/>
</p:sldLayout>
</file>

<file path=ppt/slideLayouts/slideLayout145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908458503"/>
      </p:ext>
    </p:extLst>
  </p:cSld>
  <p:clrMapOvr>
    <a:masterClrMapping/>
  </p:clrMapOvr>
  <p:transition xmlns:p14="http://schemas.microsoft.com/office/powerpoint/2010/main"/>
</p:sldLayout>
</file>

<file path=ppt/slideLayouts/slideLayout145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46392261"/>
      </p:ext>
    </p:extLst>
  </p:cSld>
  <p:clrMapOvr>
    <a:masterClrMapping/>
  </p:clrMapOvr>
  <p:transition xmlns:p14="http://schemas.microsoft.com/office/powerpoint/2010/main"/>
</p:sldLayout>
</file>

<file path=ppt/slideLayouts/slideLayout145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73255110"/>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45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88450613"/>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45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63608909"/>
      </p:ext>
    </p:extLst>
  </p:cSld>
  <p:clrMapOvr>
    <a:masterClrMapping/>
  </p:clrMapOvr>
  <p:transition xmlns:p14="http://schemas.microsoft.com/office/powerpoint/2010/main"/>
</p:sldLayout>
</file>

<file path=ppt/slideLayouts/slideLayout145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917385028"/>
      </p:ext>
    </p:extLst>
  </p:cSld>
  <p:clrMapOvr>
    <a:masterClrMapping/>
  </p:clrMapOvr>
  <p:transition xmlns:p14="http://schemas.microsoft.com/office/powerpoint/2010/main"/>
</p:sldLayout>
</file>

<file path=ppt/slideLayouts/slideLayout14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93971540"/>
      </p:ext>
    </p:extLst>
  </p:cSld>
  <p:clrMapOvr>
    <a:masterClrMapping/>
  </p:clrMapOvr>
  <p:transition xmlns:p14="http://schemas.microsoft.com/office/powerpoint/2010/main"/>
</p:sldLayout>
</file>

<file path=ppt/slideLayouts/slideLayout146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039343891"/>
      </p:ext>
    </p:extLst>
  </p:cSld>
  <p:clrMapOvr>
    <a:masterClrMapping/>
  </p:clrMapOvr>
  <p:transition xmlns:p14="http://schemas.microsoft.com/office/powerpoint/2010/main"/>
</p:sldLayout>
</file>

<file path=ppt/slideLayouts/slideLayout146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21131508"/>
      </p:ext>
    </p:extLst>
  </p:cSld>
  <p:clrMapOvr>
    <a:masterClrMapping/>
  </p:clrMapOvr>
  <p:transition xmlns:p14="http://schemas.microsoft.com/office/powerpoint/2010/main"/>
</p:sldLayout>
</file>

<file path=ppt/slideLayouts/slideLayout146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77250393"/>
      </p:ext>
    </p:extLst>
  </p:cSld>
  <p:clrMapOvr>
    <a:masterClrMapping/>
  </p:clrMapOvr>
  <p:transition xmlns:p14="http://schemas.microsoft.com/office/powerpoint/2010/main"/>
</p:sldLayout>
</file>

<file path=ppt/slideLayouts/slideLayout146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145292804"/>
      </p:ext>
    </p:extLst>
  </p:cSld>
  <p:clrMapOvr>
    <a:masterClrMapping/>
  </p:clrMapOvr>
  <p:transition xmlns:p14="http://schemas.microsoft.com/office/powerpoint/2010/main"/>
</p:sldLayout>
</file>

<file path=ppt/slideLayouts/slideLayout146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74034706"/>
      </p:ext>
    </p:extLst>
  </p:cSld>
  <p:clrMapOvr>
    <a:masterClrMapping/>
  </p:clrMapOvr>
  <p:transition xmlns:p14="http://schemas.microsoft.com/office/powerpoint/2010/main"/>
</p:sldLayout>
</file>

<file path=ppt/slideLayouts/slideLayout146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19885709"/>
      </p:ext>
    </p:extLst>
  </p:cSld>
  <p:clrMapOvr>
    <a:masterClrMapping/>
  </p:clrMapOvr>
  <p:transition xmlns:p14="http://schemas.microsoft.com/office/powerpoint/2010/main"/>
</p:sldLayout>
</file>

<file path=ppt/slideLayouts/slideLayout146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932824194"/>
      </p:ext>
    </p:extLst>
  </p:cSld>
  <p:clrMapOvr>
    <a:masterClrMapping/>
  </p:clrMapOvr>
  <p:transition xmlns:p14="http://schemas.microsoft.com/office/powerpoint/2010/main"/>
</p:sldLayout>
</file>

<file path=ppt/slideLayouts/slideLayout146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95170771"/>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46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645060217"/>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46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51985228"/>
      </p:ext>
    </p:extLst>
  </p:cSld>
  <p:clrMapOvr>
    <a:masterClrMapping/>
  </p:clrMapOvr>
  <p:transition xmlns:p14="http://schemas.microsoft.com/office/powerpoint/2010/main"/>
</p:sldLayout>
</file>

<file path=ppt/slideLayouts/slideLayout14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616771473"/>
      </p:ext>
    </p:extLst>
  </p:cSld>
  <p:clrMapOvr>
    <a:masterClrMapping/>
  </p:clrMapOvr>
  <p:transition xmlns:p14="http://schemas.microsoft.com/office/powerpoint/2010/main"/>
</p:sldLayout>
</file>

<file path=ppt/slideLayouts/slideLayout147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46526151"/>
      </p:ext>
    </p:extLst>
  </p:cSld>
  <p:clrMapOvr>
    <a:masterClrMapping/>
  </p:clrMapOvr>
  <p:transition xmlns:p14="http://schemas.microsoft.com/office/powerpoint/2010/main"/>
</p:sldLayout>
</file>

<file path=ppt/slideLayouts/slideLayout147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55364098"/>
      </p:ext>
    </p:extLst>
  </p:cSld>
  <p:clrMapOvr>
    <a:masterClrMapping/>
  </p:clrMapOvr>
  <p:transition xmlns:p14="http://schemas.microsoft.com/office/powerpoint/2010/main"/>
</p:sldLayout>
</file>

<file path=ppt/slideLayouts/slideLayout147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79202982"/>
      </p:ext>
    </p:extLst>
  </p:cSld>
  <p:clrMapOvr>
    <a:masterClrMapping/>
  </p:clrMapOvr>
  <p:transition xmlns:p14="http://schemas.microsoft.com/office/powerpoint/2010/main"/>
</p:sldLayout>
</file>

<file path=ppt/slideLayouts/slideLayout147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966920662"/>
      </p:ext>
    </p:extLst>
  </p:cSld>
  <p:clrMapOvr>
    <a:masterClrMapping/>
  </p:clrMapOvr>
  <p:transition xmlns:p14="http://schemas.microsoft.com/office/powerpoint/2010/main"/>
</p:sldLayout>
</file>

<file path=ppt/slideLayouts/slideLayout147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32900300"/>
      </p:ext>
    </p:extLst>
  </p:cSld>
  <p:clrMapOvr>
    <a:masterClrMapping/>
  </p:clrMapOvr>
  <p:transition xmlns:p14="http://schemas.microsoft.com/office/powerpoint/2010/main"/>
</p:sldLayout>
</file>

<file path=ppt/slideLayouts/slideLayout147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27437952"/>
      </p:ext>
    </p:extLst>
  </p:cSld>
  <p:clrMapOvr>
    <a:masterClrMapping/>
  </p:clrMapOvr>
  <p:transition xmlns:p14="http://schemas.microsoft.com/office/powerpoint/2010/main"/>
</p:sldLayout>
</file>

<file path=ppt/slideLayouts/slideLayout147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83388076"/>
      </p:ext>
    </p:extLst>
  </p:cSld>
  <p:clrMapOvr>
    <a:masterClrMapping/>
  </p:clrMapOvr>
  <p:transition xmlns:p14="http://schemas.microsoft.com/office/powerpoint/2010/main"/>
</p:sldLayout>
</file>

<file path=ppt/slideLayouts/slideLayout147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0307209"/>
      </p:ext>
    </p:extLst>
  </p:cSld>
  <p:clrMapOvr>
    <a:masterClrMapping/>
  </p:clrMapOvr>
  <p:transition xmlns:p14="http://schemas.microsoft.com/office/powerpoint/2010/main"/>
</p:sldLayout>
</file>

<file path=ppt/slideLayouts/slideLayout147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22790750"/>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47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925122715"/>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4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119462747"/>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48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87021062"/>
      </p:ext>
    </p:extLst>
  </p:cSld>
  <p:clrMapOvr>
    <a:masterClrMapping/>
  </p:clrMapOvr>
  <p:transition xmlns:p14="http://schemas.microsoft.com/office/powerpoint/2010/main"/>
</p:sldLayout>
</file>

<file path=ppt/slideLayouts/slideLayout148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56149374"/>
      </p:ext>
    </p:extLst>
  </p:cSld>
  <p:clrMapOvr>
    <a:masterClrMapping/>
  </p:clrMapOvr>
  <p:transition xmlns:p14="http://schemas.microsoft.com/office/powerpoint/2010/main"/>
</p:sldLayout>
</file>

<file path=ppt/slideLayouts/slideLayout148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1361039"/>
      </p:ext>
    </p:extLst>
  </p:cSld>
  <p:clrMapOvr>
    <a:masterClrMapping/>
  </p:clrMapOvr>
  <p:transition xmlns:p14="http://schemas.microsoft.com/office/powerpoint/2010/main"/>
</p:sldLayout>
</file>

<file path=ppt/slideLayouts/slideLayout148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90899998"/>
      </p:ext>
    </p:extLst>
  </p:cSld>
  <p:clrMapOvr>
    <a:masterClrMapping/>
  </p:clrMapOvr>
  <p:transition xmlns:p14="http://schemas.microsoft.com/office/powerpoint/2010/main"/>
</p:sldLayout>
</file>

<file path=ppt/slideLayouts/slideLayout148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72283290"/>
      </p:ext>
    </p:extLst>
  </p:cSld>
  <p:clrMapOvr>
    <a:masterClrMapping/>
  </p:clrMapOvr>
  <p:transition xmlns:p14="http://schemas.microsoft.com/office/powerpoint/2010/main"/>
</p:sldLayout>
</file>

<file path=ppt/slideLayouts/slideLayout148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349578246"/>
      </p:ext>
    </p:extLst>
  </p:cSld>
  <p:clrMapOvr>
    <a:masterClrMapping/>
  </p:clrMapOvr>
  <p:transition xmlns:p14="http://schemas.microsoft.com/office/powerpoint/2010/main"/>
</p:sldLayout>
</file>

<file path=ppt/slideLayouts/slideLayout148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079624596"/>
      </p:ext>
    </p:extLst>
  </p:cSld>
  <p:clrMapOvr>
    <a:masterClrMapping/>
  </p:clrMapOvr>
  <p:transition xmlns:p14="http://schemas.microsoft.com/office/powerpoint/2010/main"/>
</p:sldLayout>
</file>

<file path=ppt/slideLayouts/slideLayout148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26221728"/>
      </p:ext>
    </p:extLst>
  </p:cSld>
  <p:clrMapOvr>
    <a:masterClrMapping/>
  </p:clrMapOvr>
  <p:transition xmlns:p14="http://schemas.microsoft.com/office/powerpoint/2010/main"/>
</p:sldLayout>
</file>

<file path=ppt/slideLayouts/slideLayout148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98931120"/>
      </p:ext>
    </p:extLst>
  </p:cSld>
  <p:clrMapOvr>
    <a:masterClrMapping/>
  </p:clrMapOvr>
  <p:transition xmlns:p14="http://schemas.microsoft.com/office/powerpoint/2010/main"/>
</p:sldLayout>
</file>

<file path=ppt/slideLayouts/slideLayout1489.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148711505"/>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4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98301115"/>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49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98636519"/>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49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096733409"/>
      </p:ext>
    </p:extLst>
  </p:cSld>
  <p:clrMapOvr>
    <a:masterClrMapping/>
  </p:clrMapOvr>
  <p:transition xmlns:p14="http://schemas.microsoft.com/office/powerpoint/2010/main"/>
</p:sldLayout>
</file>

<file path=ppt/slideLayouts/slideLayout149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25122226"/>
      </p:ext>
    </p:extLst>
  </p:cSld>
  <p:clrMapOvr>
    <a:masterClrMapping/>
  </p:clrMapOvr>
  <p:transition xmlns:p14="http://schemas.microsoft.com/office/powerpoint/2010/main"/>
</p:sldLayout>
</file>

<file path=ppt/slideLayouts/slideLayout149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73515996"/>
      </p:ext>
    </p:extLst>
  </p:cSld>
  <p:clrMapOvr>
    <a:masterClrMapping/>
  </p:clrMapOvr>
  <p:transition xmlns:p14="http://schemas.microsoft.com/office/powerpoint/2010/main"/>
</p:sldLayout>
</file>

<file path=ppt/slideLayouts/slideLayout149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116089477"/>
      </p:ext>
    </p:extLst>
  </p:cSld>
  <p:clrMapOvr>
    <a:masterClrMapping/>
  </p:clrMapOvr>
  <p:transition xmlns:p14="http://schemas.microsoft.com/office/powerpoint/2010/main"/>
</p:sldLayout>
</file>

<file path=ppt/slideLayouts/slideLayout149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22761373"/>
      </p:ext>
    </p:extLst>
  </p:cSld>
  <p:clrMapOvr>
    <a:masterClrMapping/>
  </p:clrMapOvr>
  <p:transition xmlns:p14="http://schemas.microsoft.com/office/powerpoint/2010/main"/>
</p:sldLayout>
</file>

<file path=ppt/slideLayouts/slideLayout149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034413683"/>
      </p:ext>
    </p:extLst>
  </p:cSld>
  <p:clrMapOvr>
    <a:masterClrMapping/>
  </p:clrMapOvr>
  <p:transition xmlns:p14="http://schemas.microsoft.com/office/powerpoint/2010/main"/>
</p:sldLayout>
</file>

<file path=ppt/slideLayouts/slideLayout149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592699964"/>
      </p:ext>
    </p:extLst>
  </p:cSld>
  <p:clrMapOvr>
    <a:masterClrMapping/>
  </p:clrMapOvr>
  <p:transition xmlns:p14="http://schemas.microsoft.com/office/powerpoint/2010/main"/>
</p:sldLayout>
</file>

<file path=ppt/slideLayouts/slideLayout149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37912965"/>
      </p:ext>
    </p:extLst>
  </p:cSld>
  <p:clrMapOvr>
    <a:masterClrMapping/>
  </p:clrMapOvr>
  <p:transition xmlns:p14="http://schemas.microsoft.com/office/powerpoint/2010/main"/>
</p:sldLayout>
</file>

<file path=ppt/slideLayouts/slideLayout149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522009283"/>
      </p:ext>
    </p:extLst>
  </p:cSld>
  <p:clrMapOvr>
    <a:masterClrMapping/>
  </p:clrMapOvr>
  <p:transition xmlns:p14="http://schemas.microsoft.com/office/powerpoint/2010/main"/>
</p:sldLayout>
</file>

<file path=ppt/slideLayouts/slideLayout1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6" name="Rectangle 1030"/>
          <p:cNvSpPr>
            <a:spLocks noGrp="1" noChangeArrowheads="1"/>
          </p:cNvSpPr>
          <p:nvPr>
            <p:ph type="sldNum" sz="quarter" idx="11"/>
          </p:nvPr>
        </p:nvSpPr>
        <p:spPr>
          <a:ln/>
        </p:spPr>
        <p:txBody>
          <a:bodyPr/>
          <a:lstStyle>
            <a:lvl1pPr>
              <a:defRPr/>
            </a:lvl1pPr>
          </a:lstStyle>
          <a:p>
            <a:fld id="{8C3A4C24-166C-5343-9210-F74E0D4C9304}" type="slidenum">
              <a:rPr lang="en-US"/>
              <a:pPr/>
              <a:t>‹#›</a:t>
            </a:fld>
            <a:endParaRPr lang="en-US"/>
          </a:p>
        </p:txBody>
      </p:sp>
    </p:spTree>
    <p:extLst>
      <p:ext uri="{BB962C8B-B14F-4D97-AF65-F5344CB8AC3E}">
        <p14:creationId xmlns:p14="http://schemas.microsoft.com/office/powerpoint/2010/main" val="847535455"/>
      </p:ext>
    </p:extLst>
  </p:cSld>
  <p:clrMapOvr>
    <a:masterClrMapping/>
  </p:clrMapOvr>
  <p:transition xmlns:p14="http://schemas.microsoft.com/office/powerpoint/2010/main"/>
</p:sldLayout>
</file>

<file path=ppt/slideLayouts/slideLayout15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32834769"/>
      </p:ext>
    </p:extLst>
  </p:cSld>
  <p:clrMapOvr>
    <a:masterClrMapping/>
  </p:clrMapOvr>
  <p:transition xmlns:p14="http://schemas.microsoft.com/office/powerpoint/2010/main"/>
</p:sldLayout>
</file>

<file path=ppt/slideLayouts/slideLayout1500.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745087437"/>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50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102459077"/>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50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85233793"/>
      </p:ext>
    </p:extLst>
  </p:cSld>
  <p:clrMapOvr>
    <a:masterClrMapping/>
  </p:clrMapOvr>
  <p:transition xmlns:p14="http://schemas.microsoft.com/office/powerpoint/2010/main"/>
</p:sldLayout>
</file>

<file path=ppt/slideLayouts/slideLayout150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03720381"/>
      </p:ext>
    </p:extLst>
  </p:cSld>
  <p:clrMapOvr>
    <a:masterClrMapping/>
  </p:clrMapOvr>
  <p:transition xmlns:p14="http://schemas.microsoft.com/office/powerpoint/2010/main"/>
</p:sldLayout>
</file>

<file path=ppt/slideLayouts/slideLayout150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09578741"/>
      </p:ext>
    </p:extLst>
  </p:cSld>
  <p:clrMapOvr>
    <a:masterClrMapping/>
  </p:clrMapOvr>
  <p:transition xmlns:p14="http://schemas.microsoft.com/office/powerpoint/2010/main"/>
</p:sldLayout>
</file>

<file path=ppt/slideLayouts/slideLayout150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49305678"/>
      </p:ext>
    </p:extLst>
  </p:cSld>
  <p:clrMapOvr>
    <a:masterClrMapping/>
  </p:clrMapOvr>
  <p:transition xmlns:p14="http://schemas.microsoft.com/office/powerpoint/2010/main"/>
</p:sldLayout>
</file>

<file path=ppt/slideLayouts/slideLayout150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2474474"/>
      </p:ext>
    </p:extLst>
  </p:cSld>
  <p:clrMapOvr>
    <a:masterClrMapping/>
  </p:clrMapOvr>
  <p:transition xmlns:p14="http://schemas.microsoft.com/office/powerpoint/2010/main"/>
</p:sldLayout>
</file>

<file path=ppt/slideLayouts/slideLayout150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052783290"/>
      </p:ext>
    </p:extLst>
  </p:cSld>
  <p:clrMapOvr>
    <a:masterClrMapping/>
  </p:clrMapOvr>
  <p:transition xmlns:p14="http://schemas.microsoft.com/office/powerpoint/2010/main"/>
</p:sldLayout>
</file>

<file path=ppt/slideLayouts/slideLayout150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21206807"/>
      </p:ext>
    </p:extLst>
  </p:cSld>
  <p:clrMapOvr>
    <a:masterClrMapping/>
  </p:clrMapOvr>
  <p:transition xmlns:p14="http://schemas.microsoft.com/office/powerpoint/2010/main"/>
</p:sldLayout>
</file>

<file path=ppt/slideLayouts/slideLayout150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925833781"/>
      </p:ext>
    </p:extLst>
  </p:cSld>
  <p:clrMapOvr>
    <a:masterClrMapping/>
  </p:clrMapOvr>
  <p:transition xmlns:p14="http://schemas.microsoft.com/office/powerpoint/2010/main"/>
</p:sldLayout>
</file>

<file path=ppt/slideLayouts/slideLayout15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58479101"/>
      </p:ext>
    </p:extLst>
  </p:cSld>
  <p:clrMapOvr>
    <a:masterClrMapping/>
  </p:clrMapOvr>
  <p:transition xmlns:p14="http://schemas.microsoft.com/office/powerpoint/2010/main"/>
</p:sldLayout>
</file>

<file path=ppt/slideLayouts/slideLayout151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7150311"/>
      </p:ext>
    </p:extLst>
  </p:cSld>
  <p:clrMapOvr>
    <a:masterClrMapping/>
  </p:clrMapOvr>
  <p:transition xmlns:p14="http://schemas.microsoft.com/office/powerpoint/2010/main"/>
</p:sldLayout>
</file>

<file path=ppt/slideLayouts/slideLayout151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46857163"/>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51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39679544"/>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51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629479945"/>
      </p:ext>
    </p:extLst>
  </p:cSld>
  <p:clrMapOvr>
    <a:masterClrMapping/>
  </p:clrMapOvr>
  <p:transition xmlns:p14="http://schemas.microsoft.com/office/powerpoint/2010/main"/>
</p:sldLayout>
</file>

<file path=ppt/slideLayouts/slideLayout151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79214084"/>
      </p:ext>
    </p:extLst>
  </p:cSld>
  <p:clrMapOvr>
    <a:masterClrMapping/>
  </p:clrMapOvr>
  <p:transition xmlns:p14="http://schemas.microsoft.com/office/powerpoint/2010/main"/>
</p:sldLayout>
</file>

<file path=ppt/slideLayouts/slideLayout151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65720971"/>
      </p:ext>
    </p:extLst>
  </p:cSld>
  <p:clrMapOvr>
    <a:masterClrMapping/>
  </p:clrMapOvr>
  <p:transition xmlns:p14="http://schemas.microsoft.com/office/powerpoint/2010/main"/>
</p:sldLayout>
</file>

<file path=ppt/slideLayouts/slideLayout151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28531794"/>
      </p:ext>
    </p:extLst>
  </p:cSld>
  <p:clrMapOvr>
    <a:masterClrMapping/>
  </p:clrMapOvr>
  <p:transition xmlns:p14="http://schemas.microsoft.com/office/powerpoint/2010/main"/>
</p:sldLayout>
</file>

<file path=ppt/slideLayouts/slideLayout151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046181080"/>
      </p:ext>
    </p:extLst>
  </p:cSld>
  <p:clrMapOvr>
    <a:masterClrMapping/>
  </p:clrMapOvr>
  <p:transition xmlns:p14="http://schemas.microsoft.com/office/powerpoint/2010/main"/>
</p:sldLayout>
</file>

<file path=ppt/slideLayouts/slideLayout151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103224268"/>
      </p:ext>
    </p:extLst>
  </p:cSld>
  <p:clrMapOvr>
    <a:masterClrMapping/>
  </p:clrMapOvr>
  <p:transition xmlns:p14="http://schemas.microsoft.com/office/powerpoint/2010/main"/>
</p:sldLayout>
</file>

<file path=ppt/slideLayouts/slideLayout151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36597693"/>
      </p:ext>
    </p:extLst>
  </p:cSld>
  <p:clrMapOvr>
    <a:masterClrMapping/>
  </p:clrMapOvr>
  <p:transition xmlns:p14="http://schemas.microsoft.com/office/powerpoint/2010/main"/>
</p:sldLayout>
</file>

<file path=ppt/slideLayouts/slideLayout15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95513993"/>
      </p:ext>
    </p:extLst>
  </p:cSld>
  <p:clrMapOvr>
    <a:masterClrMapping/>
  </p:clrMapOvr>
  <p:transition xmlns:p14="http://schemas.microsoft.com/office/powerpoint/2010/main"/>
</p:sldLayout>
</file>

<file path=ppt/slideLayouts/slideLayout152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196016434"/>
      </p:ext>
    </p:extLst>
  </p:cSld>
  <p:clrMapOvr>
    <a:masterClrMapping/>
  </p:clrMapOvr>
  <p:transition xmlns:p14="http://schemas.microsoft.com/office/powerpoint/2010/main"/>
</p:sldLayout>
</file>

<file path=ppt/slideLayouts/slideLayout152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68187851"/>
      </p:ext>
    </p:extLst>
  </p:cSld>
  <p:clrMapOvr>
    <a:masterClrMapping/>
  </p:clrMapOvr>
  <p:transition xmlns:p14="http://schemas.microsoft.com/office/powerpoint/2010/main"/>
</p:sldLayout>
</file>

<file path=ppt/slideLayouts/slideLayout1522.xml><?xml version="1.0" encoding="utf-8"?>
<p:sldLayout xmlns:a="http://schemas.openxmlformats.org/drawingml/2006/main" xmlns:r="http://schemas.openxmlformats.org/officeDocument/2006/relationships" xmlns:p="http://schemas.openxmlformats.org/presentationml/2006/main" type="title" preserve="1">
  <p:cSld name="제목 슬라이드">
    <p:spTree>
      <p:nvGrpSpPr>
        <p:cNvPr id="1" name=""/>
        <p:cNvGrpSpPr/>
        <p:nvPr/>
      </p:nvGrpSpPr>
      <p:grpSpPr>
        <a:xfrm>
          <a:off x="0" y="0"/>
          <a:ext cx="0" cy="0"/>
          <a:chOff x="0" y="0"/>
          <a:chExt cx="0" cy="0"/>
        </a:xfrm>
      </p:grpSpPr>
      <p:sp>
        <p:nvSpPr>
          <p:cNvPr id="2" name="제목 1"/>
          <p:cNvSpPr>
            <a:spLocks noGrp="1"/>
          </p:cNvSpPr>
          <p:nvPr>
            <p:ph type="ctrTitle"/>
          </p:nvPr>
        </p:nvSpPr>
        <p:spPr>
          <a:xfrm>
            <a:off x="685800" y="1844824"/>
            <a:ext cx="7772400" cy="1470025"/>
          </a:xfrm>
        </p:spPr>
        <p:txBody>
          <a:bodyPr anchor="ctr"/>
          <a:lstStyle/>
          <a:p>
            <a:r>
              <a:rPr lang="ko-KR" altLang="en-US" dirty="0" smtClean="0"/>
              <a:t>마스터 제목 스타일 편집</a:t>
            </a:r>
            <a:endParaRPr lang="ko-KR" altLang="en-US" dirty="0"/>
          </a:p>
        </p:txBody>
      </p:sp>
      <p:sp>
        <p:nvSpPr>
          <p:cNvPr id="3" name="부제목 2"/>
          <p:cNvSpPr>
            <a:spLocks noGrp="1"/>
          </p:cNvSpPr>
          <p:nvPr>
            <p:ph type="subTitle" idx="1"/>
          </p:nvPr>
        </p:nvSpPr>
        <p:spPr>
          <a:xfrm>
            <a:off x="1371600" y="4149080"/>
            <a:ext cx="6400800" cy="1656184"/>
          </a:xfrm>
        </p:spPr>
        <p:txBody>
          <a:bodyPr/>
          <a:lstStyle>
            <a:lvl1pPr marL="0" indent="0" algn="ctr">
              <a:buNone/>
              <a:defRPr>
                <a:solidFill>
                  <a:schemeClr val="tx1">
                    <a:lumMod val="65000"/>
                    <a:lumOff val="3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ko-KR" altLang="en-US" smtClean="0"/>
              <a:t>마스터 부제목 스타일 편집</a:t>
            </a:r>
            <a:endParaRPr lang="ko-KR" altLang="en-US"/>
          </a:p>
        </p:txBody>
      </p:sp>
      <p:sp>
        <p:nvSpPr>
          <p:cNvPr id="4" name="날짜 개체 틀 3"/>
          <p:cNvSpPr>
            <a:spLocks noGrp="1"/>
          </p:cNvSpPr>
          <p:nvPr>
            <p:ph type="dt" sz="half" idx="10"/>
          </p:nvPr>
        </p:nvSpPr>
        <p:spPr>
          <a:xfrm>
            <a:off x="457200" y="6453336"/>
            <a:ext cx="2133600" cy="268139"/>
          </a:xfrm>
        </p:spPr>
        <p:txBody>
          <a:bodyPr/>
          <a:lstStyle/>
          <a:p>
            <a:fld id="{FB30EDBD-1C2D-4C1E-B459-B60219FAB484}" type="datetimeFigureOut">
              <a:rPr lang="ko-KR" altLang="en-US" smtClean="0">
                <a:solidFill>
                  <a:prstClr val="black">
                    <a:tint val="75000"/>
                  </a:prstClr>
                </a:solidFill>
                <a:latin typeface="Calibri"/>
                <a:ea typeface="나눔고딕"/>
              </a:rPr>
              <a:pPr/>
              <a:t>6/13/16</a:t>
            </a:fld>
            <a:endParaRPr lang="ko-KR" altLang="en-US">
              <a:solidFill>
                <a:prstClr val="black">
                  <a:tint val="75000"/>
                </a:prstClr>
              </a:solidFill>
              <a:latin typeface="Calibri"/>
              <a:ea typeface="나눔고딕"/>
            </a:endParaRPr>
          </a:p>
        </p:txBody>
      </p:sp>
      <p:sp>
        <p:nvSpPr>
          <p:cNvPr id="5" name="바닥글 개체 틀 4"/>
          <p:cNvSpPr>
            <a:spLocks noGrp="1"/>
          </p:cNvSpPr>
          <p:nvPr>
            <p:ph type="ftr" sz="quarter" idx="11"/>
          </p:nvPr>
        </p:nvSpPr>
        <p:spPr>
          <a:xfrm>
            <a:off x="3124200" y="6453336"/>
            <a:ext cx="2895600" cy="268139"/>
          </a:xfrm>
        </p:spPr>
        <p:txBody>
          <a:bodyPr/>
          <a:lstStyle/>
          <a:p>
            <a:endParaRPr lang="ko-KR" altLang="en-US">
              <a:solidFill>
                <a:prstClr val="black">
                  <a:tint val="75000"/>
                </a:prstClr>
              </a:solidFill>
              <a:latin typeface="Calibri"/>
              <a:ea typeface="나눔고딕"/>
            </a:endParaRPr>
          </a:p>
        </p:txBody>
      </p:sp>
      <p:sp>
        <p:nvSpPr>
          <p:cNvPr id="6" name="슬라이드 번호 개체 틀 5"/>
          <p:cNvSpPr>
            <a:spLocks noGrp="1"/>
          </p:cNvSpPr>
          <p:nvPr>
            <p:ph type="sldNum" sz="quarter" idx="12"/>
          </p:nvPr>
        </p:nvSpPr>
        <p:spPr>
          <a:xfrm>
            <a:off x="6553200" y="6453336"/>
            <a:ext cx="2133600" cy="268139"/>
          </a:xfrm>
        </p:spPr>
        <p:txBody>
          <a:bodyPr/>
          <a:lstStyle/>
          <a:p>
            <a:fld id="{4BEDD84E-25D4-4983-8AA1-2863C96F08D9}" type="slidenum">
              <a:rPr lang="ko-KR" altLang="en-US" smtClean="0">
                <a:solidFill>
                  <a:prstClr val="black">
                    <a:tint val="75000"/>
                  </a:prstClr>
                </a:solidFill>
                <a:latin typeface="Calibri"/>
                <a:ea typeface="나눔고딕"/>
              </a:rPr>
              <a:pPr/>
              <a:t>‹#›</a:t>
            </a:fld>
            <a:endParaRPr lang="ko-KR" altLang="en-US">
              <a:solidFill>
                <a:prstClr val="black">
                  <a:tint val="75000"/>
                </a:prstClr>
              </a:solidFill>
              <a:latin typeface="Calibri"/>
              <a:ea typeface="나눔고딕"/>
            </a:endParaRPr>
          </a:p>
        </p:txBody>
      </p:sp>
    </p:spTree>
    <p:extLst>
      <p:ext uri="{BB962C8B-B14F-4D97-AF65-F5344CB8AC3E}">
        <p14:creationId xmlns:p14="http://schemas.microsoft.com/office/powerpoint/2010/main" val="269450811"/>
      </p:ext>
    </p:extLst>
  </p:cSld>
  <p:clrMapOvr>
    <a:masterClrMapping/>
  </p:clrMapOvr>
  <p:timing>
    <p:tnLst>
      <p:par>
        <p:cTn xmlns:p14="http://schemas.microsoft.com/office/powerpoint/2010/main" id="1" dur="indefinite" restart="never" nodeType="tmRoot"/>
      </p:par>
    </p:tnLst>
  </p:timing>
</p:sldLayout>
</file>

<file path=ppt/slideLayouts/slideLayout1523.xml><?xml version="1.0" encoding="utf-8"?>
<p:sldLayout xmlns:a="http://schemas.openxmlformats.org/drawingml/2006/main" xmlns:r="http://schemas.openxmlformats.org/officeDocument/2006/relationships" xmlns:p="http://schemas.openxmlformats.org/presentationml/2006/main" type="obj" preserve="1">
  <p:cSld name="제목 및 내용">
    <p:spTree>
      <p:nvGrpSpPr>
        <p:cNvPr id="1" name=""/>
        <p:cNvGrpSpPr/>
        <p:nvPr/>
      </p:nvGrpSpPr>
      <p:grpSpPr>
        <a:xfrm>
          <a:off x="0" y="0"/>
          <a:ext cx="0" cy="0"/>
          <a:chOff x="0" y="0"/>
          <a:chExt cx="0" cy="0"/>
        </a:xfrm>
      </p:grpSpPr>
      <p:sp>
        <p:nvSpPr>
          <p:cNvPr id="2" name="제목 1"/>
          <p:cNvSpPr>
            <a:spLocks noGrp="1"/>
          </p:cNvSpPr>
          <p:nvPr>
            <p:ph type="title"/>
          </p:nvPr>
        </p:nvSpPr>
        <p:spPr>
          <a:xfrm>
            <a:off x="457200" y="274638"/>
            <a:ext cx="8229600" cy="778098"/>
          </a:xfrm>
        </p:spPr>
        <p:txBody>
          <a:bodyPr anchor="b"/>
          <a:lstStyle/>
          <a:p>
            <a:r>
              <a:rPr lang="ko-KR" altLang="en-US" dirty="0" smtClean="0"/>
              <a:t>마스터 제목 스타일 편집</a:t>
            </a:r>
            <a:endParaRPr lang="ko-KR" altLang="en-US" dirty="0"/>
          </a:p>
        </p:txBody>
      </p:sp>
      <p:sp>
        <p:nvSpPr>
          <p:cNvPr id="3" name="내용 개체 틀 2"/>
          <p:cNvSpPr>
            <a:spLocks noGrp="1"/>
          </p:cNvSpPr>
          <p:nvPr>
            <p:ph idx="1"/>
          </p:nvPr>
        </p:nvSpPr>
        <p:spPr>
          <a:xfrm>
            <a:off x="457200" y="1340768"/>
            <a:ext cx="8229600" cy="4968552"/>
          </a:xfrm>
        </p:spPr>
        <p:txBody>
          <a:bodyPr/>
          <a:lstStyle/>
          <a:p>
            <a:pPr lvl="0"/>
            <a:r>
              <a:rPr lang="ko-KR" altLang="en-US" dirty="0" smtClean="0"/>
              <a:t>마스터 텍스트 스타일을 편집합니다</a:t>
            </a:r>
          </a:p>
          <a:p>
            <a:pPr lvl="1"/>
            <a:r>
              <a:rPr lang="ko-KR" altLang="en-US" dirty="0" smtClean="0"/>
              <a:t>둘째 수준</a:t>
            </a:r>
          </a:p>
          <a:p>
            <a:pPr lvl="2"/>
            <a:r>
              <a:rPr lang="ko-KR" altLang="en-US" dirty="0" smtClean="0"/>
              <a:t>셋째 수준</a:t>
            </a:r>
          </a:p>
          <a:p>
            <a:pPr lvl="3"/>
            <a:r>
              <a:rPr lang="ko-KR" altLang="en-US" dirty="0" smtClean="0"/>
              <a:t>넷째 수준</a:t>
            </a:r>
          </a:p>
          <a:p>
            <a:pPr lvl="4"/>
            <a:r>
              <a:rPr lang="ko-KR" altLang="en-US" dirty="0" smtClean="0"/>
              <a:t>다섯째 수준</a:t>
            </a:r>
            <a:endParaRPr lang="ko-KR" altLang="en-US" dirty="0"/>
          </a:p>
        </p:txBody>
      </p:sp>
      <p:sp>
        <p:nvSpPr>
          <p:cNvPr id="4" name="날짜 개체 틀 3"/>
          <p:cNvSpPr>
            <a:spLocks noGrp="1"/>
          </p:cNvSpPr>
          <p:nvPr>
            <p:ph type="dt" sz="half" idx="10"/>
          </p:nvPr>
        </p:nvSpPr>
        <p:spPr>
          <a:xfrm>
            <a:off x="457200" y="6453336"/>
            <a:ext cx="2133600" cy="268139"/>
          </a:xfrm>
        </p:spPr>
        <p:txBody>
          <a:bodyPr/>
          <a:lstStyle/>
          <a:p>
            <a:fld id="{FB30EDBD-1C2D-4C1E-B459-B60219FAB484}" type="datetimeFigureOut">
              <a:rPr lang="ko-KR" altLang="en-US" smtClean="0">
                <a:solidFill>
                  <a:prstClr val="black">
                    <a:tint val="75000"/>
                  </a:prstClr>
                </a:solidFill>
                <a:latin typeface="Calibri"/>
                <a:ea typeface="나눔고딕"/>
              </a:rPr>
              <a:pPr/>
              <a:t>6/13/16</a:t>
            </a:fld>
            <a:endParaRPr lang="ko-KR" altLang="en-US">
              <a:solidFill>
                <a:prstClr val="black">
                  <a:tint val="75000"/>
                </a:prstClr>
              </a:solidFill>
              <a:latin typeface="Calibri"/>
              <a:ea typeface="나눔고딕"/>
            </a:endParaRPr>
          </a:p>
        </p:txBody>
      </p:sp>
      <p:sp>
        <p:nvSpPr>
          <p:cNvPr id="5" name="바닥글 개체 틀 4"/>
          <p:cNvSpPr>
            <a:spLocks noGrp="1"/>
          </p:cNvSpPr>
          <p:nvPr>
            <p:ph type="ftr" sz="quarter" idx="11"/>
          </p:nvPr>
        </p:nvSpPr>
        <p:spPr>
          <a:xfrm>
            <a:off x="3124200" y="6453336"/>
            <a:ext cx="2895600" cy="268139"/>
          </a:xfrm>
        </p:spPr>
        <p:txBody>
          <a:bodyPr/>
          <a:lstStyle/>
          <a:p>
            <a:endParaRPr lang="ko-KR" altLang="en-US">
              <a:solidFill>
                <a:prstClr val="black">
                  <a:tint val="75000"/>
                </a:prstClr>
              </a:solidFill>
              <a:latin typeface="Calibri"/>
              <a:ea typeface="나눔고딕"/>
            </a:endParaRPr>
          </a:p>
        </p:txBody>
      </p:sp>
      <p:sp>
        <p:nvSpPr>
          <p:cNvPr id="6" name="슬라이드 번호 개체 틀 5"/>
          <p:cNvSpPr>
            <a:spLocks noGrp="1"/>
          </p:cNvSpPr>
          <p:nvPr>
            <p:ph type="sldNum" sz="quarter" idx="12"/>
          </p:nvPr>
        </p:nvSpPr>
        <p:spPr>
          <a:xfrm>
            <a:off x="6553200" y="6453336"/>
            <a:ext cx="2133600" cy="268139"/>
          </a:xfrm>
        </p:spPr>
        <p:txBody>
          <a:bodyPr/>
          <a:lstStyle/>
          <a:p>
            <a:fld id="{4BEDD84E-25D4-4983-8AA1-2863C96F08D9}" type="slidenum">
              <a:rPr lang="ko-KR" altLang="en-US" smtClean="0">
                <a:solidFill>
                  <a:prstClr val="black">
                    <a:tint val="75000"/>
                  </a:prstClr>
                </a:solidFill>
                <a:latin typeface="Calibri"/>
                <a:ea typeface="나눔고딕"/>
              </a:rPr>
              <a:pPr/>
              <a:t>‹#›</a:t>
            </a:fld>
            <a:endParaRPr lang="ko-KR" altLang="en-US">
              <a:solidFill>
                <a:prstClr val="black">
                  <a:tint val="75000"/>
                </a:prstClr>
              </a:solidFill>
              <a:latin typeface="Calibri"/>
              <a:ea typeface="나눔고딕"/>
            </a:endParaRPr>
          </a:p>
        </p:txBody>
      </p:sp>
      <p:cxnSp>
        <p:nvCxnSpPr>
          <p:cNvPr id="8" name="직선 연결선 7"/>
          <p:cNvCxnSpPr/>
          <p:nvPr userDrawn="1"/>
        </p:nvCxnSpPr>
        <p:spPr>
          <a:xfrm>
            <a:off x="251520" y="1052736"/>
            <a:ext cx="8640960" cy="0"/>
          </a:xfrm>
          <a:prstGeom prst="line">
            <a:avLst/>
          </a:prstGeom>
          <a:ln>
            <a:solidFill>
              <a:schemeClr val="dk1">
                <a:alpha val="70000"/>
              </a:schemeClr>
            </a:solidFill>
          </a:ln>
        </p:spPr>
        <p:style>
          <a:lnRef idx="3">
            <a:schemeClr val="dk1"/>
          </a:lnRef>
          <a:fillRef idx="0">
            <a:schemeClr val="dk1"/>
          </a:fillRef>
          <a:effectRef idx="2">
            <a:schemeClr val="dk1"/>
          </a:effectRef>
          <a:fontRef idx="minor">
            <a:schemeClr val="tx1"/>
          </a:fontRef>
        </p:style>
      </p:cxnSp>
    </p:spTree>
    <p:extLst>
      <p:ext uri="{BB962C8B-B14F-4D97-AF65-F5344CB8AC3E}">
        <p14:creationId xmlns:p14="http://schemas.microsoft.com/office/powerpoint/2010/main" val="1239307237"/>
      </p:ext>
    </p:extLst>
  </p:cSld>
  <p:clrMapOvr>
    <a:masterClrMapping/>
  </p:clrMapOvr>
  <p:timing>
    <p:tnLst>
      <p:par>
        <p:cTn xmlns:p14="http://schemas.microsoft.com/office/powerpoint/2010/main" id="1" dur="indefinite" restart="never" nodeType="tmRoot"/>
      </p:par>
    </p:tnLst>
  </p:timing>
</p:sldLayout>
</file>

<file path=ppt/slideLayouts/slideLayout1524.xml><?xml version="1.0" encoding="utf-8"?>
<p:sldLayout xmlns:a="http://schemas.openxmlformats.org/drawingml/2006/main" xmlns:r="http://schemas.openxmlformats.org/officeDocument/2006/relationships" xmlns:p="http://schemas.openxmlformats.org/presentationml/2006/main" type="secHead" preserve="1">
  <p:cSld name="구역 머리글">
    <p:spTree>
      <p:nvGrpSpPr>
        <p:cNvPr id="1" name=""/>
        <p:cNvGrpSpPr/>
        <p:nvPr/>
      </p:nvGrpSpPr>
      <p:grpSpPr>
        <a:xfrm>
          <a:off x="0" y="0"/>
          <a:ext cx="0" cy="0"/>
          <a:chOff x="0" y="0"/>
          <a:chExt cx="0" cy="0"/>
        </a:xfrm>
      </p:grpSpPr>
      <p:sp>
        <p:nvSpPr>
          <p:cNvPr id="2" name="제목 1"/>
          <p:cNvSpPr>
            <a:spLocks noGrp="1"/>
          </p:cNvSpPr>
          <p:nvPr>
            <p:ph type="title"/>
          </p:nvPr>
        </p:nvSpPr>
        <p:spPr>
          <a:xfrm>
            <a:off x="722313" y="4406900"/>
            <a:ext cx="7772400" cy="1362075"/>
          </a:xfrm>
        </p:spPr>
        <p:txBody>
          <a:bodyPr anchor="t"/>
          <a:lstStyle>
            <a:lvl1pPr algn="l">
              <a:defRPr sz="4000" b="1" cap="all"/>
            </a:lvl1pPr>
          </a:lstStyle>
          <a:p>
            <a:r>
              <a:rPr lang="ko-KR" altLang="en-US" smtClean="0"/>
              <a:t>마스터 제목 스타일 편집</a:t>
            </a:r>
            <a:endParaRPr lang="ko-KR" altLang="en-US"/>
          </a:p>
        </p:txBody>
      </p:sp>
      <p:sp>
        <p:nvSpPr>
          <p:cNvPr id="3" name="텍스트 개체 틀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ko-KR" altLang="en-US" smtClean="0"/>
              <a:t>마스터 텍스트 스타일을 편집합니다</a:t>
            </a:r>
          </a:p>
        </p:txBody>
      </p:sp>
      <p:sp>
        <p:nvSpPr>
          <p:cNvPr id="4" name="날짜 개체 틀 3"/>
          <p:cNvSpPr>
            <a:spLocks noGrp="1"/>
          </p:cNvSpPr>
          <p:nvPr>
            <p:ph type="dt" sz="half" idx="10"/>
          </p:nvPr>
        </p:nvSpPr>
        <p:spPr>
          <a:xfrm>
            <a:off x="457200" y="6453336"/>
            <a:ext cx="2133600" cy="268139"/>
          </a:xfrm>
        </p:spPr>
        <p:txBody>
          <a:bodyPr/>
          <a:lstStyle/>
          <a:p>
            <a:fld id="{FB30EDBD-1C2D-4C1E-B459-B60219FAB484}" type="datetimeFigureOut">
              <a:rPr lang="ko-KR" altLang="en-US" smtClean="0">
                <a:solidFill>
                  <a:prstClr val="black">
                    <a:tint val="75000"/>
                  </a:prstClr>
                </a:solidFill>
                <a:latin typeface="Calibri"/>
                <a:ea typeface="나눔고딕"/>
              </a:rPr>
              <a:pPr/>
              <a:t>6/13/16</a:t>
            </a:fld>
            <a:endParaRPr lang="ko-KR" altLang="en-US">
              <a:solidFill>
                <a:prstClr val="black">
                  <a:tint val="75000"/>
                </a:prstClr>
              </a:solidFill>
              <a:latin typeface="Calibri"/>
              <a:ea typeface="나눔고딕"/>
            </a:endParaRPr>
          </a:p>
        </p:txBody>
      </p:sp>
      <p:sp>
        <p:nvSpPr>
          <p:cNvPr id="5" name="바닥글 개체 틀 4"/>
          <p:cNvSpPr>
            <a:spLocks noGrp="1"/>
          </p:cNvSpPr>
          <p:nvPr>
            <p:ph type="ftr" sz="quarter" idx="11"/>
          </p:nvPr>
        </p:nvSpPr>
        <p:spPr>
          <a:xfrm>
            <a:off x="3124200" y="6453336"/>
            <a:ext cx="2895600" cy="268139"/>
          </a:xfrm>
        </p:spPr>
        <p:txBody>
          <a:bodyPr/>
          <a:lstStyle/>
          <a:p>
            <a:endParaRPr lang="ko-KR" altLang="en-US">
              <a:solidFill>
                <a:prstClr val="black">
                  <a:tint val="75000"/>
                </a:prstClr>
              </a:solidFill>
              <a:latin typeface="Calibri"/>
              <a:ea typeface="나눔고딕"/>
            </a:endParaRPr>
          </a:p>
        </p:txBody>
      </p:sp>
      <p:sp>
        <p:nvSpPr>
          <p:cNvPr id="6" name="슬라이드 번호 개체 틀 5"/>
          <p:cNvSpPr>
            <a:spLocks noGrp="1"/>
          </p:cNvSpPr>
          <p:nvPr>
            <p:ph type="sldNum" sz="quarter" idx="12"/>
          </p:nvPr>
        </p:nvSpPr>
        <p:spPr>
          <a:xfrm>
            <a:off x="6553200" y="6453336"/>
            <a:ext cx="2133600" cy="268139"/>
          </a:xfrm>
        </p:spPr>
        <p:txBody>
          <a:bodyPr/>
          <a:lstStyle/>
          <a:p>
            <a:fld id="{4BEDD84E-25D4-4983-8AA1-2863C96F08D9}" type="slidenum">
              <a:rPr lang="ko-KR" altLang="en-US" smtClean="0">
                <a:solidFill>
                  <a:prstClr val="black">
                    <a:tint val="75000"/>
                  </a:prstClr>
                </a:solidFill>
                <a:latin typeface="Calibri"/>
                <a:ea typeface="나눔고딕"/>
              </a:rPr>
              <a:pPr/>
              <a:t>‹#›</a:t>
            </a:fld>
            <a:endParaRPr lang="ko-KR" altLang="en-US">
              <a:solidFill>
                <a:prstClr val="black">
                  <a:tint val="75000"/>
                </a:prstClr>
              </a:solidFill>
              <a:latin typeface="Calibri"/>
              <a:ea typeface="나눔고딕"/>
            </a:endParaRPr>
          </a:p>
        </p:txBody>
      </p:sp>
    </p:spTree>
    <p:extLst>
      <p:ext uri="{BB962C8B-B14F-4D97-AF65-F5344CB8AC3E}">
        <p14:creationId xmlns:p14="http://schemas.microsoft.com/office/powerpoint/2010/main" val="1118285041"/>
      </p:ext>
    </p:extLst>
  </p:cSld>
  <p:clrMapOvr>
    <a:masterClrMapping/>
  </p:clrMapOvr>
  <p:timing>
    <p:tnLst>
      <p:par>
        <p:cTn xmlns:p14="http://schemas.microsoft.com/office/powerpoint/2010/main" id="1" dur="indefinite" restart="never" nodeType="tmRoot"/>
      </p:par>
    </p:tnLst>
  </p:timing>
</p:sldLayout>
</file>

<file path=ppt/slideLayouts/slideLayout1525.xml><?xml version="1.0" encoding="utf-8"?>
<p:sldLayout xmlns:a="http://schemas.openxmlformats.org/drawingml/2006/main" xmlns:r="http://schemas.openxmlformats.org/officeDocument/2006/relationships" xmlns:p="http://schemas.openxmlformats.org/presentationml/2006/main" type="twoObj" preserve="1">
  <p:cSld name="콘텐츠 2개">
    <p:spTree>
      <p:nvGrpSpPr>
        <p:cNvPr id="1" name=""/>
        <p:cNvGrpSpPr/>
        <p:nvPr/>
      </p:nvGrpSpPr>
      <p:grpSpPr>
        <a:xfrm>
          <a:off x="0" y="0"/>
          <a:ext cx="0" cy="0"/>
          <a:chOff x="0" y="0"/>
          <a:chExt cx="0" cy="0"/>
        </a:xfrm>
      </p:grpSpPr>
      <p:sp>
        <p:nvSpPr>
          <p:cNvPr id="2" name="제목 1"/>
          <p:cNvSpPr>
            <a:spLocks noGrp="1"/>
          </p:cNvSpPr>
          <p:nvPr>
            <p:ph type="title"/>
          </p:nvPr>
        </p:nvSpPr>
        <p:spPr>
          <a:xfrm>
            <a:off x="457200" y="274638"/>
            <a:ext cx="8229600" cy="778098"/>
          </a:xfrm>
        </p:spPr>
        <p:txBody>
          <a:bodyPr anchor="b"/>
          <a:lstStyle/>
          <a:p>
            <a:r>
              <a:rPr lang="ko-KR" altLang="en-US" smtClean="0"/>
              <a:t>마스터 제목 스타일 편집</a:t>
            </a:r>
            <a:endParaRPr lang="ko-KR" altLang="en-US"/>
          </a:p>
        </p:txBody>
      </p:sp>
      <p:sp>
        <p:nvSpPr>
          <p:cNvPr id="3" name="내용 개체 틀 2"/>
          <p:cNvSpPr>
            <a:spLocks noGrp="1"/>
          </p:cNvSpPr>
          <p:nvPr>
            <p:ph sz="half" idx="1"/>
          </p:nvPr>
        </p:nvSpPr>
        <p:spPr>
          <a:xfrm>
            <a:off x="457200" y="1340768"/>
            <a:ext cx="4038600" cy="4968552"/>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ko-KR" altLang="en-US" smtClean="0"/>
              <a:t>마스터 텍스트 스타일을 편집합니다</a:t>
            </a:r>
          </a:p>
          <a:p>
            <a:pPr lvl="1"/>
            <a:r>
              <a:rPr lang="ko-KR" altLang="en-US" smtClean="0"/>
              <a:t>둘째 수준</a:t>
            </a:r>
          </a:p>
          <a:p>
            <a:pPr lvl="2"/>
            <a:r>
              <a:rPr lang="ko-KR" altLang="en-US" smtClean="0"/>
              <a:t>셋째 수준</a:t>
            </a:r>
          </a:p>
          <a:p>
            <a:pPr lvl="3"/>
            <a:r>
              <a:rPr lang="ko-KR" altLang="en-US" smtClean="0"/>
              <a:t>넷째 수준</a:t>
            </a:r>
          </a:p>
          <a:p>
            <a:pPr lvl="4"/>
            <a:r>
              <a:rPr lang="ko-KR" altLang="en-US" smtClean="0"/>
              <a:t>다섯째 수준</a:t>
            </a:r>
            <a:endParaRPr lang="ko-KR" altLang="en-US"/>
          </a:p>
        </p:txBody>
      </p:sp>
      <p:sp>
        <p:nvSpPr>
          <p:cNvPr id="4" name="내용 개체 틀 3"/>
          <p:cNvSpPr>
            <a:spLocks noGrp="1"/>
          </p:cNvSpPr>
          <p:nvPr>
            <p:ph sz="half" idx="2"/>
          </p:nvPr>
        </p:nvSpPr>
        <p:spPr>
          <a:xfrm>
            <a:off x="4648200" y="1340768"/>
            <a:ext cx="4038600" cy="4968552"/>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ko-KR" altLang="en-US" smtClean="0"/>
              <a:t>마스터 텍스트 스타일을 편집합니다</a:t>
            </a:r>
          </a:p>
          <a:p>
            <a:pPr lvl="1"/>
            <a:r>
              <a:rPr lang="ko-KR" altLang="en-US" smtClean="0"/>
              <a:t>둘째 수준</a:t>
            </a:r>
          </a:p>
          <a:p>
            <a:pPr lvl="2"/>
            <a:r>
              <a:rPr lang="ko-KR" altLang="en-US" smtClean="0"/>
              <a:t>셋째 수준</a:t>
            </a:r>
          </a:p>
          <a:p>
            <a:pPr lvl="3"/>
            <a:r>
              <a:rPr lang="ko-KR" altLang="en-US" smtClean="0"/>
              <a:t>넷째 수준</a:t>
            </a:r>
          </a:p>
          <a:p>
            <a:pPr lvl="4"/>
            <a:r>
              <a:rPr lang="ko-KR" altLang="en-US" smtClean="0"/>
              <a:t>다섯째 수준</a:t>
            </a:r>
            <a:endParaRPr lang="ko-KR" altLang="en-US"/>
          </a:p>
        </p:txBody>
      </p:sp>
      <p:sp>
        <p:nvSpPr>
          <p:cNvPr id="5" name="날짜 개체 틀 4"/>
          <p:cNvSpPr>
            <a:spLocks noGrp="1"/>
          </p:cNvSpPr>
          <p:nvPr>
            <p:ph type="dt" sz="half" idx="10"/>
          </p:nvPr>
        </p:nvSpPr>
        <p:spPr>
          <a:xfrm>
            <a:off x="457200" y="6453336"/>
            <a:ext cx="2133600" cy="268139"/>
          </a:xfrm>
        </p:spPr>
        <p:txBody>
          <a:bodyPr/>
          <a:lstStyle/>
          <a:p>
            <a:fld id="{FB30EDBD-1C2D-4C1E-B459-B60219FAB484}" type="datetimeFigureOut">
              <a:rPr lang="ko-KR" altLang="en-US" smtClean="0">
                <a:solidFill>
                  <a:prstClr val="black">
                    <a:tint val="75000"/>
                  </a:prstClr>
                </a:solidFill>
                <a:latin typeface="Calibri"/>
                <a:ea typeface="나눔고딕"/>
              </a:rPr>
              <a:pPr/>
              <a:t>6/13/16</a:t>
            </a:fld>
            <a:endParaRPr lang="ko-KR" altLang="en-US">
              <a:solidFill>
                <a:prstClr val="black">
                  <a:tint val="75000"/>
                </a:prstClr>
              </a:solidFill>
              <a:latin typeface="Calibri"/>
              <a:ea typeface="나눔고딕"/>
            </a:endParaRPr>
          </a:p>
        </p:txBody>
      </p:sp>
      <p:sp>
        <p:nvSpPr>
          <p:cNvPr id="6" name="바닥글 개체 틀 5"/>
          <p:cNvSpPr>
            <a:spLocks noGrp="1"/>
          </p:cNvSpPr>
          <p:nvPr>
            <p:ph type="ftr" sz="quarter" idx="11"/>
          </p:nvPr>
        </p:nvSpPr>
        <p:spPr>
          <a:xfrm>
            <a:off x="3124200" y="6453336"/>
            <a:ext cx="2895600" cy="268139"/>
          </a:xfrm>
        </p:spPr>
        <p:txBody>
          <a:bodyPr/>
          <a:lstStyle/>
          <a:p>
            <a:endParaRPr lang="ko-KR" altLang="en-US">
              <a:solidFill>
                <a:prstClr val="black">
                  <a:tint val="75000"/>
                </a:prstClr>
              </a:solidFill>
              <a:latin typeface="Calibri"/>
              <a:ea typeface="나눔고딕"/>
            </a:endParaRPr>
          </a:p>
        </p:txBody>
      </p:sp>
      <p:sp>
        <p:nvSpPr>
          <p:cNvPr id="7" name="슬라이드 번호 개체 틀 6"/>
          <p:cNvSpPr>
            <a:spLocks noGrp="1"/>
          </p:cNvSpPr>
          <p:nvPr>
            <p:ph type="sldNum" sz="quarter" idx="12"/>
          </p:nvPr>
        </p:nvSpPr>
        <p:spPr>
          <a:xfrm>
            <a:off x="6553200" y="6453336"/>
            <a:ext cx="2133600" cy="268139"/>
          </a:xfrm>
        </p:spPr>
        <p:txBody>
          <a:bodyPr/>
          <a:lstStyle/>
          <a:p>
            <a:fld id="{4BEDD84E-25D4-4983-8AA1-2863C96F08D9}" type="slidenum">
              <a:rPr lang="ko-KR" altLang="en-US" smtClean="0">
                <a:solidFill>
                  <a:prstClr val="black">
                    <a:tint val="75000"/>
                  </a:prstClr>
                </a:solidFill>
                <a:latin typeface="Calibri"/>
                <a:ea typeface="나눔고딕"/>
              </a:rPr>
              <a:pPr/>
              <a:t>‹#›</a:t>
            </a:fld>
            <a:endParaRPr lang="ko-KR" altLang="en-US">
              <a:solidFill>
                <a:prstClr val="black">
                  <a:tint val="75000"/>
                </a:prstClr>
              </a:solidFill>
              <a:latin typeface="Calibri"/>
              <a:ea typeface="나눔고딕"/>
            </a:endParaRPr>
          </a:p>
        </p:txBody>
      </p:sp>
      <p:cxnSp>
        <p:nvCxnSpPr>
          <p:cNvPr id="10" name="직선 연결선 9"/>
          <p:cNvCxnSpPr/>
          <p:nvPr userDrawn="1"/>
        </p:nvCxnSpPr>
        <p:spPr>
          <a:xfrm>
            <a:off x="251520" y="1052736"/>
            <a:ext cx="8640960" cy="0"/>
          </a:xfrm>
          <a:prstGeom prst="line">
            <a:avLst/>
          </a:prstGeom>
          <a:ln>
            <a:solidFill>
              <a:schemeClr val="dk1">
                <a:alpha val="70000"/>
              </a:schemeClr>
            </a:solidFill>
          </a:ln>
        </p:spPr>
        <p:style>
          <a:lnRef idx="3">
            <a:schemeClr val="dk1"/>
          </a:lnRef>
          <a:fillRef idx="0">
            <a:schemeClr val="dk1"/>
          </a:fillRef>
          <a:effectRef idx="2">
            <a:schemeClr val="dk1"/>
          </a:effectRef>
          <a:fontRef idx="minor">
            <a:schemeClr val="tx1"/>
          </a:fontRef>
        </p:style>
      </p:cxnSp>
    </p:spTree>
    <p:extLst>
      <p:ext uri="{BB962C8B-B14F-4D97-AF65-F5344CB8AC3E}">
        <p14:creationId xmlns:p14="http://schemas.microsoft.com/office/powerpoint/2010/main" val="3914290364"/>
      </p:ext>
    </p:extLst>
  </p:cSld>
  <p:clrMapOvr>
    <a:masterClrMapping/>
  </p:clrMapOvr>
  <p:timing>
    <p:tnLst>
      <p:par>
        <p:cTn xmlns:p14="http://schemas.microsoft.com/office/powerpoint/2010/main" id="1" dur="indefinite" restart="never" nodeType="tmRoot"/>
      </p:par>
    </p:tnLst>
  </p:timing>
</p:sldLayout>
</file>

<file path=ppt/slideLayouts/slideLayout1526.xml><?xml version="1.0" encoding="utf-8"?>
<p:sldLayout xmlns:a="http://schemas.openxmlformats.org/drawingml/2006/main" xmlns:r="http://schemas.openxmlformats.org/officeDocument/2006/relationships" xmlns:p="http://schemas.openxmlformats.org/presentationml/2006/main" type="twoTxTwoObj" preserve="1">
  <p:cSld name="비교">
    <p:spTree>
      <p:nvGrpSpPr>
        <p:cNvPr id="1" name=""/>
        <p:cNvGrpSpPr/>
        <p:nvPr/>
      </p:nvGrpSpPr>
      <p:grpSpPr>
        <a:xfrm>
          <a:off x="0" y="0"/>
          <a:ext cx="0" cy="0"/>
          <a:chOff x="0" y="0"/>
          <a:chExt cx="0" cy="0"/>
        </a:xfrm>
      </p:grpSpPr>
      <p:sp>
        <p:nvSpPr>
          <p:cNvPr id="2" name="제목 1"/>
          <p:cNvSpPr>
            <a:spLocks noGrp="1"/>
          </p:cNvSpPr>
          <p:nvPr>
            <p:ph type="title"/>
          </p:nvPr>
        </p:nvSpPr>
        <p:spPr>
          <a:xfrm>
            <a:off x="457200" y="274638"/>
            <a:ext cx="8229600" cy="778098"/>
          </a:xfrm>
        </p:spPr>
        <p:txBody>
          <a:bodyPr anchor="b"/>
          <a:lstStyle>
            <a:lvl1pPr>
              <a:defRPr/>
            </a:lvl1pPr>
          </a:lstStyle>
          <a:p>
            <a:r>
              <a:rPr lang="ko-KR" altLang="en-US" smtClean="0"/>
              <a:t>마스터 제목 스타일 편집</a:t>
            </a:r>
            <a:endParaRPr lang="ko-KR" altLang="en-US"/>
          </a:p>
        </p:txBody>
      </p:sp>
      <p:sp>
        <p:nvSpPr>
          <p:cNvPr id="3" name="텍스트 개체 틀 2"/>
          <p:cNvSpPr>
            <a:spLocks noGrp="1"/>
          </p:cNvSpPr>
          <p:nvPr>
            <p:ph type="body" idx="1"/>
          </p:nvPr>
        </p:nvSpPr>
        <p:spPr>
          <a:xfrm>
            <a:off x="457200" y="1340768"/>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ko-KR" altLang="en-US" dirty="0" smtClean="0"/>
              <a:t>마스터 텍스트 스타일을 편집합니다</a:t>
            </a:r>
          </a:p>
        </p:txBody>
      </p:sp>
      <p:sp>
        <p:nvSpPr>
          <p:cNvPr id="4" name="내용 개체 틀 3"/>
          <p:cNvSpPr>
            <a:spLocks noGrp="1"/>
          </p:cNvSpPr>
          <p:nvPr>
            <p:ph sz="half" idx="2"/>
          </p:nvPr>
        </p:nvSpPr>
        <p:spPr>
          <a:xfrm>
            <a:off x="457200" y="1988840"/>
            <a:ext cx="4040188" cy="4320480"/>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ko-KR" altLang="en-US" smtClean="0"/>
              <a:t>마스터 텍스트 스타일을 편집합니다</a:t>
            </a:r>
          </a:p>
          <a:p>
            <a:pPr lvl="1"/>
            <a:r>
              <a:rPr lang="ko-KR" altLang="en-US" smtClean="0"/>
              <a:t>둘째 수준</a:t>
            </a:r>
          </a:p>
          <a:p>
            <a:pPr lvl="2"/>
            <a:r>
              <a:rPr lang="ko-KR" altLang="en-US" smtClean="0"/>
              <a:t>셋째 수준</a:t>
            </a:r>
          </a:p>
          <a:p>
            <a:pPr lvl="3"/>
            <a:r>
              <a:rPr lang="ko-KR" altLang="en-US" smtClean="0"/>
              <a:t>넷째 수준</a:t>
            </a:r>
          </a:p>
          <a:p>
            <a:pPr lvl="4"/>
            <a:r>
              <a:rPr lang="ko-KR" altLang="en-US" smtClean="0"/>
              <a:t>다섯째 수준</a:t>
            </a:r>
            <a:endParaRPr lang="ko-KR" altLang="en-US"/>
          </a:p>
        </p:txBody>
      </p:sp>
      <p:sp>
        <p:nvSpPr>
          <p:cNvPr id="5" name="텍스트 개체 틀 4"/>
          <p:cNvSpPr>
            <a:spLocks noGrp="1"/>
          </p:cNvSpPr>
          <p:nvPr>
            <p:ph type="body" sz="quarter" idx="3"/>
          </p:nvPr>
        </p:nvSpPr>
        <p:spPr>
          <a:xfrm>
            <a:off x="4645025" y="1340768"/>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ko-KR" altLang="en-US" smtClean="0"/>
              <a:t>마스터 텍스트 스타일을 편집합니다</a:t>
            </a:r>
          </a:p>
        </p:txBody>
      </p:sp>
      <p:sp>
        <p:nvSpPr>
          <p:cNvPr id="6" name="내용 개체 틀 5"/>
          <p:cNvSpPr>
            <a:spLocks noGrp="1"/>
          </p:cNvSpPr>
          <p:nvPr>
            <p:ph sz="quarter" idx="4"/>
          </p:nvPr>
        </p:nvSpPr>
        <p:spPr>
          <a:xfrm>
            <a:off x="4645025" y="1988840"/>
            <a:ext cx="4041775" cy="4320480"/>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ko-KR" altLang="en-US" smtClean="0"/>
              <a:t>마스터 텍스트 스타일을 편집합니다</a:t>
            </a:r>
          </a:p>
          <a:p>
            <a:pPr lvl="1"/>
            <a:r>
              <a:rPr lang="ko-KR" altLang="en-US" smtClean="0"/>
              <a:t>둘째 수준</a:t>
            </a:r>
          </a:p>
          <a:p>
            <a:pPr lvl="2"/>
            <a:r>
              <a:rPr lang="ko-KR" altLang="en-US" smtClean="0"/>
              <a:t>셋째 수준</a:t>
            </a:r>
          </a:p>
          <a:p>
            <a:pPr lvl="3"/>
            <a:r>
              <a:rPr lang="ko-KR" altLang="en-US" smtClean="0"/>
              <a:t>넷째 수준</a:t>
            </a:r>
          </a:p>
          <a:p>
            <a:pPr lvl="4"/>
            <a:r>
              <a:rPr lang="ko-KR" altLang="en-US" smtClean="0"/>
              <a:t>다섯째 수준</a:t>
            </a:r>
            <a:endParaRPr lang="ko-KR" altLang="en-US"/>
          </a:p>
        </p:txBody>
      </p:sp>
      <p:sp>
        <p:nvSpPr>
          <p:cNvPr id="7" name="날짜 개체 틀 6"/>
          <p:cNvSpPr>
            <a:spLocks noGrp="1"/>
          </p:cNvSpPr>
          <p:nvPr>
            <p:ph type="dt" sz="half" idx="10"/>
          </p:nvPr>
        </p:nvSpPr>
        <p:spPr>
          <a:xfrm>
            <a:off x="457200" y="6453336"/>
            <a:ext cx="2133600" cy="268139"/>
          </a:xfrm>
        </p:spPr>
        <p:txBody>
          <a:bodyPr/>
          <a:lstStyle/>
          <a:p>
            <a:fld id="{FB30EDBD-1C2D-4C1E-B459-B60219FAB484}" type="datetimeFigureOut">
              <a:rPr lang="ko-KR" altLang="en-US" smtClean="0">
                <a:solidFill>
                  <a:prstClr val="black">
                    <a:tint val="75000"/>
                  </a:prstClr>
                </a:solidFill>
                <a:latin typeface="Calibri"/>
                <a:ea typeface="나눔고딕"/>
              </a:rPr>
              <a:pPr/>
              <a:t>6/13/16</a:t>
            </a:fld>
            <a:endParaRPr lang="ko-KR" altLang="en-US">
              <a:solidFill>
                <a:prstClr val="black">
                  <a:tint val="75000"/>
                </a:prstClr>
              </a:solidFill>
              <a:latin typeface="Calibri"/>
              <a:ea typeface="나눔고딕"/>
            </a:endParaRPr>
          </a:p>
        </p:txBody>
      </p:sp>
      <p:sp>
        <p:nvSpPr>
          <p:cNvPr id="8" name="바닥글 개체 틀 7"/>
          <p:cNvSpPr>
            <a:spLocks noGrp="1"/>
          </p:cNvSpPr>
          <p:nvPr>
            <p:ph type="ftr" sz="quarter" idx="11"/>
          </p:nvPr>
        </p:nvSpPr>
        <p:spPr>
          <a:xfrm>
            <a:off x="3124200" y="6453336"/>
            <a:ext cx="2895600" cy="268139"/>
          </a:xfrm>
        </p:spPr>
        <p:txBody>
          <a:bodyPr/>
          <a:lstStyle/>
          <a:p>
            <a:endParaRPr lang="ko-KR" altLang="en-US">
              <a:solidFill>
                <a:prstClr val="black">
                  <a:tint val="75000"/>
                </a:prstClr>
              </a:solidFill>
              <a:latin typeface="Calibri"/>
              <a:ea typeface="나눔고딕"/>
            </a:endParaRPr>
          </a:p>
        </p:txBody>
      </p:sp>
      <p:sp>
        <p:nvSpPr>
          <p:cNvPr id="9" name="슬라이드 번호 개체 틀 8"/>
          <p:cNvSpPr>
            <a:spLocks noGrp="1"/>
          </p:cNvSpPr>
          <p:nvPr>
            <p:ph type="sldNum" sz="quarter" idx="12"/>
          </p:nvPr>
        </p:nvSpPr>
        <p:spPr>
          <a:xfrm>
            <a:off x="6553200" y="6453336"/>
            <a:ext cx="2133600" cy="268139"/>
          </a:xfrm>
        </p:spPr>
        <p:txBody>
          <a:bodyPr/>
          <a:lstStyle/>
          <a:p>
            <a:fld id="{4BEDD84E-25D4-4983-8AA1-2863C96F08D9}" type="slidenum">
              <a:rPr lang="ko-KR" altLang="en-US" smtClean="0">
                <a:solidFill>
                  <a:prstClr val="black">
                    <a:tint val="75000"/>
                  </a:prstClr>
                </a:solidFill>
                <a:latin typeface="Calibri"/>
                <a:ea typeface="나눔고딕"/>
              </a:rPr>
              <a:pPr/>
              <a:t>‹#›</a:t>
            </a:fld>
            <a:endParaRPr lang="ko-KR" altLang="en-US">
              <a:solidFill>
                <a:prstClr val="black">
                  <a:tint val="75000"/>
                </a:prstClr>
              </a:solidFill>
              <a:latin typeface="Calibri"/>
              <a:ea typeface="나눔고딕"/>
            </a:endParaRPr>
          </a:p>
        </p:txBody>
      </p:sp>
      <p:cxnSp>
        <p:nvCxnSpPr>
          <p:cNvPr id="12" name="직선 연결선 11"/>
          <p:cNvCxnSpPr/>
          <p:nvPr userDrawn="1"/>
        </p:nvCxnSpPr>
        <p:spPr>
          <a:xfrm>
            <a:off x="251520" y="1052736"/>
            <a:ext cx="8640960" cy="0"/>
          </a:xfrm>
          <a:prstGeom prst="line">
            <a:avLst/>
          </a:prstGeom>
          <a:ln>
            <a:solidFill>
              <a:schemeClr val="dk1">
                <a:alpha val="70000"/>
              </a:schemeClr>
            </a:solidFill>
          </a:ln>
        </p:spPr>
        <p:style>
          <a:lnRef idx="3">
            <a:schemeClr val="dk1"/>
          </a:lnRef>
          <a:fillRef idx="0">
            <a:schemeClr val="dk1"/>
          </a:fillRef>
          <a:effectRef idx="2">
            <a:schemeClr val="dk1"/>
          </a:effectRef>
          <a:fontRef idx="minor">
            <a:schemeClr val="tx1"/>
          </a:fontRef>
        </p:style>
      </p:cxnSp>
    </p:spTree>
    <p:extLst>
      <p:ext uri="{BB962C8B-B14F-4D97-AF65-F5344CB8AC3E}">
        <p14:creationId xmlns:p14="http://schemas.microsoft.com/office/powerpoint/2010/main" val="4028857536"/>
      </p:ext>
    </p:extLst>
  </p:cSld>
  <p:clrMapOvr>
    <a:masterClrMapping/>
  </p:clrMapOvr>
  <p:timing>
    <p:tnLst>
      <p:par>
        <p:cTn xmlns:p14="http://schemas.microsoft.com/office/powerpoint/2010/main" id="1" dur="indefinite" restart="never" nodeType="tmRoot"/>
      </p:par>
    </p:tnLst>
  </p:timing>
</p:sldLayout>
</file>

<file path=ppt/slideLayouts/slideLayout1527.xml><?xml version="1.0" encoding="utf-8"?>
<p:sldLayout xmlns:a="http://schemas.openxmlformats.org/drawingml/2006/main" xmlns:r="http://schemas.openxmlformats.org/officeDocument/2006/relationships" xmlns:p="http://schemas.openxmlformats.org/presentationml/2006/main" type="titleOnly" preserve="1">
  <p:cSld name="제목만">
    <p:spTree>
      <p:nvGrpSpPr>
        <p:cNvPr id="1" name=""/>
        <p:cNvGrpSpPr/>
        <p:nvPr/>
      </p:nvGrpSpPr>
      <p:grpSpPr>
        <a:xfrm>
          <a:off x="0" y="0"/>
          <a:ext cx="0" cy="0"/>
          <a:chOff x="0" y="0"/>
          <a:chExt cx="0" cy="0"/>
        </a:xfrm>
      </p:grpSpPr>
      <p:sp>
        <p:nvSpPr>
          <p:cNvPr id="2" name="제목 1"/>
          <p:cNvSpPr>
            <a:spLocks noGrp="1"/>
          </p:cNvSpPr>
          <p:nvPr>
            <p:ph type="title"/>
          </p:nvPr>
        </p:nvSpPr>
        <p:spPr>
          <a:xfrm>
            <a:off x="457200" y="274638"/>
            <a:ext cx="8229600" cy="778098"/>
          </a:xfrm>
        </p:spPr>
        <p:txBody>
          <a:bodyPr anchor="b"/>
          <a:lstStyle/>
          <a:p>
            <a:r>
              <a:rPr lang="ko-KR" altLang="en-US" smtClean="0"/>
              <a:t>마스터 제목 스타일 편집</a:t>
            </a:r>
            <a:endParaRPr lang="ko-KR" altLang="en-US"/>
          </a:p>
        </p:txBody>
      </p:sp>
      <p:sp>
        <p:nvSpPr>
          <p:cNvPr id="3" name="날짜 개체 틀 2"/>
          <p:cNvSpPr>
            <a:spLocks noGrp="1"/>
          </p:cNvSpPr>
          <p:nvPr>
            <p:ph type="dt" sz="half" idx="10"/>
          </p:nvPr>
        </p:nvSpPr>
        <p:spPr>
          <a:xfrm>
            <a:off x="457200" y="6453336"/>
            <a:ext cx="2133600" cy="268139"/>
          </a:xfrm>
        </p:spPr>
        <p:txBody>
          <a:bodyPr/>
          <a:lstStyle/>
          <a:p>
            <a:fld id="{FB30EDBD-1C2D-4C1E-B459-B60219FAB484}" type="datetimeFigureOut">
              <a:rPr lang="ko-KR" altLang="en-US" smtClean="0">
                <a:solidFill>
                  <a:prstClr val="black">
                    <a:tint val="75000"/>
                  </a:prstClr>
                </a:solidFill>
                <a:latin typeface="Calibri"/>
                <a:ea typeface="나눔고딕"/>
              </a:rPr>
              <a:pPr/>
              <a:t>6/13/16</a:t>
            </a:fld>
            <a:endParaRPr lang="ko-KR" altLang="en-US">
              <a:solidFill>
                <a:prstClr val="black">
                  <a:tint val="75000"/>
                </a:prstClr>
              </a:solidFill>
              <a:latin typeface="Calibri"/>
              <a:ea typeface="나눔고딕"/>
            </a:endParaRPr>
          </a:p>
        </p:txBody>
      </p:sp>
      <p:sp>
        <p:nvSpPr>
          <p:cNvPr id="4" name="바닥글 개체 틀 3"/>
          <p:cNvSpPr>
            <a:spLocks noGrp="1"/>
          </p:cNvSpPr>
          <p:nvPr>
            <p:ph type="ftr" sz="quarter" idx="11"/>
          </p:nvPr>
        </p:nvSpPr>
        <p:spPr>
          <a:xfrm>
            <a:off x="3124200" y="6453336"/>
            <a:ext cx="2895600" cy="268139"/>
          </a:xfrm>
        </p:spPr>
        <p:txBody>
          <a:bodyPr/>
          <a:lstStyle/>
          <a:p>
            <a:endParaRPr lang="ko-KR" altLang="en-US">
              <a:solidFill>
                <a:prstClr val="black">
                  <a:tint val="75000"/>
                </a:prstClr>
              </a:solidFill>
              <a:latin typeface="Calibri"/>
              <a:ea typeface="나눔고딕"/>
            </a:endParaRPr>
          </a:p>
        </p:txBody>
      </p:sp>
      <p:sp>
        <p:nvSpPr>
          <p:cNvPr id="5" name="슬라이드 번호 개체 틀 4"/>
          <p:cNvSpPr>
            <a:spLocks noGrp="1"/>
          </p:cNvSpPr>
          <p:nvPr>
            <p:ph type="sldNum" sz="quarter" idx="12"/>
          </p:nvPr>
        </p:nvSpPr>
        <p:spPr>
          <a:xfrm>
            <a:off x="6553200" y="6453336"/>
            <a:ext cx="2133600" cy="268139"/>
          </a:xfrm>
        </p:spPr>
        <p:txBody>
          <a:bodyPr/>
          <a:lstStyle/>
          <a:p>
            <a:fld id="{4BEDD84E-25D4-4983-8AA1-2863C96F08D9}" type="slidenum">
              <a:rPr lang="ko-KR" altLang="en-US" smtClean="0">
                <a:solidFill>
                  <a:prstClr val="black">
                    <a:tint val="75000"/>
                  </a:prstClr>
                </a:solidFill>
                <a:latin typeface="Calibri"/>
                <a:ea typeface="나눔고딕"/>
              </a:rPr>
              <a:pPr/>
              <a:t>‹#›</a:t>
            </a:fld>
            <a:endParaRPr lang="ko-KR" altLang="en-US">
              <a:solidFill>
                <a:prstClr val="black">
                  <a:tint val="75000"/>
                </a:prstClr>
              </a:solidFill>
              <a:latin typeface="Calibri"/>
              <a:ea typeface="나눔고딕"/>
            </a:endParaRPr>
          </a:p>
        </p:txBody>
      </p:sp>
      <p:cxnSp>
        <p:nvCxnSpPr>
          <p:cNvPr id="8" name="직선 연결선 7"/>
          <p:cNvCxnSpPr/>
          <p:nvPr userDrawn="1"/>
        </p:nvCxnSpPr>
        <p:spPr>
          <a:xfrm>
            <a:off x="251520" y="1052736"/>
            <a:ext cx="8640960" cy="0"/>
          </a:xfrm>
          <a:prstGeom prst="line">
            <a:avLst/>
          </a:prstGeom>
          <a:ln>
            <a:solidFill>
              <a:schemeClr val="dk1">
                <a:alpha val="70000"/>
              </a:schemeClr>
            </a:solidFill>
          </a:ln>
        </p:spPr>
        <p:style>
          <a:lnRef idx="3">
            <a:schemeClr val="dk1"/>
          </a:lnRef>
          <a:fillRef idx="0">
            <a:schemeClr val="dk1"/>
          </a:fillRef>
          <a:effectRef idx="2">
            <a:schemeClr val="dk1"/>
          </a:effectRef>
          <a:fontRef idx="minor">
            <a:schemeClr val="tx1"/>
          </a:fontRef>
        </p:style>
      </p:cxnSp>
    </p:spTree>
    <p:extLst>
      <p:ext uri="{BB962C8B-B14F-4D97-AF65-F5344CB8AC3E}">
        <p14:creationId xmlns:p14="http://schemas.microsoft.com/office/powerpoint/2010/main" val="2943871302"/>
      </p:ext>
    </p:extLst>
  </p:cSld>
  <p:clrMapOvr>
    <a:masterClrMapping/>
  </p:clrMapOvr>
  <p:timing>
    <p:tnLst>
      <p:par>
        <p:cTn xmlns:p14="http://schemas.microsoft.com/office/powerpoint/2010/main" id="1" dur="indefinite" restart="never" nodeType="tmRoot"/>
      </p:par>
    </p:tnLst>
  </p:timing>
</p:sldLayout>
</file>

<file path=ppt/slideLayouts/slideLayout1528.xml><?xml version="1.0" encoding="utf-8"?>
<p:sldLayout xmlns:a="http://schemas.openxmlformats.org/drawingml/2006/main" xmlns:r="http://schemas.openxmlformats.org/officeDocument/2006/relationships" xmlns:p="http://schemas.openxmlformats.org/presentationml/2006/main" type="blank" preserve="1">
  <p:cSld name="빈 화면">
    <p:spTree>
      <p:nvGrpSpPr>
        <p:cNvPr id="1" name=""/>
        <p:cNvGrpSpPr/>
        <p:nvPr/>
      </p:nvGrpSpPr>
      <p:grpSpPr>
        <a:xfrm>
          <a:off x="0" y="0"/>
          <a:ext cx="0" cy="0"/>
          <a:chOff x="0" y="0"/>
          <a:chExt cx="0" cy="0"/>
        </a:xfrm>
      </p:grpSpPr>
      <p:sp>
        <p:nvSpPr>
          <p:cNvPr id="2" name="날짜 개체 틀 1"/>
          <p:cNvSpPr>
            <a:spLocks noGrp="1"/>
          </p:cNvSpPr>
          <p:nvPr>
            <p:ph type="dt" sz="half" idx="10"/>
          </p:nvPr>
        </p:nvSpPr>
        <p:spPr>
          <a:xfrm>
            <a:off x="457200" y="6453336"/>
            <a:ext cx="2133600" cy="268139"/>
          </a:xfrm>
        </p:spPr>
        <p:txBody>
          <a:bodyPr/>
          <a:lstStyle/>
          <a:p>
            <a:fld id="{FB30EDBD-1C2D-4C1E-B459-B60219FAB484}" type="datetimeFigureOut">
              <a:rPr lang="ko-KR" altLang="en-US" smtClean="0">
                <a:solidFill>
                  <a:prstClr val="black">
                    <a:tint val="75000"/>
                  </a:prstClr>
                </a:solidFill>
                <a:latin typeface="Calibri"/>
                <a:ea typeface="나눔고딕"/>
              </a:rPr>
              <a:pPr/>
              <a:t>6/13/16</a:t>
            </a:fld>
            <a:endParaRPr lang="ko-KR" altLang="en-US">
              <a:solidFill>
                <a:prstClr val="black">
                  <a:tint val="75000"/>
                </a:prstClr>
              </a:solidFill>
              <a:latin typeface="Calibri"/>
              <a:ea typeface="나눔고딕"/>
            </a:endParaRPr>
          </a:p>
        </p:txBody>
      </p:sp>
      <p:sp>
        <p:nvSpPr>
          <p:cNvPr id="3" name="바닥글 개체 틀 2"/>
          <p:cNvSpPr>
            <a:spLocks noGrp="1"/>
          </p:cNvSpPr>
          <p:nvPr>
            <p:ph type="ftr" sz="quarter" idx="11"/>
          </p:nvPr>
        </p:nvSpPr>
        <p:spPr>
          <a:xfrm>
            <a:off x="3124200" y="6453336"/>
            <a:ext cx="2895600" cy="268139"/>
          </a:xfrm>
        </p:spPr>
        <p:txBody>
          <a:bodyPr/>
          <a:lstStyle/>
          <a:p>
            <a:endParaRPr lang="ko-KR" altLang="en-US">
              <a:solidFill>
                <a:prstClr val="black">
                  <a:tint val="75000"/>
                </a:prstClr>
              </a:solidFill>
              <a:latin typeface="Calibri"/>
              <a:ea typeface="나눔고딕"/>
            </a:endParaRPr>
          </a:p>
        </p:txBody>
      </p:sp>
      <p:sp>
        <p:nvSpPr>
          <p:cNvPr id="4" name="슬라이드 번호 개체 틀 3"/>
          <p:cNvSpPr>
            <a:spLocks noGrp="1"/>
          </p:cNvSpPr>
          <p:nvPr>
            <p:ph type="sldNum" sz="quarter" idx="12"/>
          </p:nvPr>
        </p:nvSpPr>
        <p:spPr>
          <a:xfrm>
            <a:off x="6553200" y="6453336"/>
            <a:ext cx="2133600" cy="268139"/>
          </a:xfrm>
        </p:spPr>
        <p:txBody>
          <a:bodyPr/>
          <a:lstStyle/>
          <a:p>
            <a:fld id="{4BEDD84E-25D4-4983-8AA1-2863C96F08D9}" type="slidenum">
              <a:rPr lang="ko-KR" altLang="en-US" smtClean="0">
                <a:solidFill>
                  <a:prstClr val="black">
                    <a:tint val="75000"/>
                  </a:prstClr>
                </a:solidFill>
                <a:latin typeface="Calibri"/>
                <a:ea typeface="나눔고딕"/>
              </a:rPr>
              <a:pPr/>
              <a:t>‹#›</a:t>
            </a:fld>
            <a:endParaRPr lang="ko-KR" altLang="en-US">
              <a:solidFill>
                <a:prstClr val="black">
                  <a:tint val="75000"/>
                </a:prstClr>
              </a:solidFill>
              <a:latin typeface="Calibri"/>
              <a:ea typeface="나눔고딕"/>
            </a:endParaRPr>
          </a:p>
        </p:txBody>
      </p:sp>
    </p:spTree>
    <p:extLst>
      <p:ext uri="{BB962C8B-B14F-4D97-AF65-F5344CB8AC3E}">
        <p14:creationId xmlns:p14="http://schemas.microsoft.com/office/powerpoint/2010/main" val="3560198658"/>
      </p:ext>
    </p:extLst>
  </p:cSld>
  <p:clrMapOvr>
    <a:masterClrMapping/>
  </p:clrMapOvr>
  <p:timing>
    <p:tnLst>
      <p:par>
        <p:cTn xmlns:p14="http://schemas.microsoft.com/office/powerpoint/2010/main" id="1" dur="indefinite" restart="never" nodeType="tmRoot"/>
      </p:par>
    </p:tnLst>
  </p:timing>
</p:sldLayout>
</file>

<file path=ppt/slideLayouts/slideLayout1529.xml><?xml version="1.0" encoding="utf-8"?>
<p:sldLayout xmlns:a="http://schemas.openxmlformats.org/drawingml/2006/main" xmlns:r="http://schemas.openxmlformats.org/officeDocument/2006/relationships" xmlns:p="http://schemas.openxmlformats.org/presentationml/2006/main" type="title" preserve="1">
  <p:cSld name="제목 슬라이드">
    <p:spTree>
      <p:nvGrpSpPr>
        <p:cNvPr id="1" name=""/>
        <p:cNvGrpSpPr/>
        <p:nvPr/>
      </p:nvGrpSpPr>
      <p:grpSpPr>
        <a:xfrm>
          <a:off x="0" y="0"/>
          <a:ext cx="0" cy="0"/>
          <a:chOff x="0" y="0"/>
          <a:chExt cx="0" cy="0"/>
        </a:xfrm>
      </p:grpSpPr>
      <p:sp>
        <p:nvSpPr>
          <p:cNvPr id="2" name="제목 1"/>
          <p:cNvSpPr>
            <a:spLocks noGrp="1"/>
          </p:cNvSpPr>
          <p:nvPr>
            <p:ph type="ctrTitle"/>
          </p:nvPr>
        </p:nvSpPr>
        <p:spPr>
          <a:xfrm>
            <a:off x="685800" y="1844824"/>
            <a:ext cx="7772400" cy="1470025"/>
          </a:xfrm>
        </p:spPr>
        <p:txBody>
          <a:bodyPr anchor="ctr"/>
          <a:lstStyle/>
          <a:p>
            <a:r>
              <a:rPr lang="ko-KR" altLang="en-US" dirty="0" smtClean="0"/>
              <a:t>마스터 제목 스타일 편집</a:t>
            </a:r>
            <a:endParaRPr lang="ko-KR" altLang="en-US" dirty="0"/>
          </a:p>
        </p:txBody>
      </p:sp>
      <p:sp>
        <p:nvSpPr>
          <p:cNvPr id="3" name="부제목 2"/>
          <p:cNvSpPr>
            <a:spLocks noGrp="1"/>
          </p:cNvSpPr>
          <p:nvPr>
            <p:ph type="subTitle" idx="1"/>
          </p:nvPr>
        </p:nvSpPr>
        <p:spPr>
          <a:xfrm>
            <a:off x="1371600" y="4149080"/>
            <a:ext cx="6400800" cy="1656184"/>
          </a:xfrm>
        </p:spPr>
        <p:txBody>
          <a:bodyPr/>
          <a:lstStyle>
            <a:lvl1pPr marL="0" indent="0" algn="ctr">
              <a:buNone/>
              <a:defRPr>
                <a:solidFill>
                  <a:schemeClr val="tx1">
                    <a:lumMod val="65000"/>
                    <a:lumOff val="3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ko-KR" altLang="en-US" smtClean="0"/>
              <a:t>마스터 부제목 스타일 편집</a:t>
            </a:r>
            <a:endParaRPr lang="ko-KR" altLang="en-US"/>
          </a:p>
        </p:txBody>
      </p:sp>
      <p:sp>
        <p:nvSpPr>
          <p:cNvPr id="4" name="날짜 개체 틀 3"/>
          <p:cNvSpPr>
            <a:spLocks noGrp="1"/>
          </p:cNvSpPr>
          <p:nvPr>
            <p:ph type="dt" sz="half" idx="10"/>
          </p:nvPr>
        </p:nvSpPr>
        <p:spPr>
          <a:xfrm>
            <a:off x="457200" y="6453336"/>
            <a:ext cx="2133600" cy="268139"/>
          </a:xfrm>
        </p:spPr>
        <p:txBody>
          <a:bodyPr/>
          <a:lstStyle/>
          <a:p>
            <a:fld id="{FB30EDBD-1C2D-4C1E-B459-B60219FAB484}" type="datetimeFigureOut">
              <a:rPr lang="ko-KR" altLang="en-US" smtClean="0">
                <a:solidFill>
                  <a:prstClr val="black">
                    <a:tint val="75000"/>
                  </a:prstClr>
                </a:solidFill>
                <a:latin typeface="Calibri"/>
                <a:ea typeface="나눔고딕"/>
              </a:rPr>
              <a:pPr/>
              <a:t>6/13/16</a:t>
            </a:fld>
            <a:endParaRPr lang="ko-KR" altLang="en-US">
              <a:solidFill>
                <a:prstClr val="black">
                  <a:tint val="75000"/>
                </a:prstClr>
              </a:solidFill>
              <a:latin typeface="Calibri"/>
              <a:ea typeface="나눔고딕"/>
            </a:endParaRPr>
          </a:p>
        </p:txBody>
      </p:sp>
      <p:sp>
        <p:nvSpPr>
          <p:cNvPr id="5" name="바닥글 개체 틀 4"/>
          <p:cNvSpPr>
            <a:spLocks noGrp="1"/>
          </p:cNvSpPr>
          <p:nvPr>
            <p:ph type="ftr" sz="quarter" idx="11"/>
          </p:nvPr>
        </p:nvSpPr>
        <p:spPr>
          <a:xfrm>
            <a:off x="3124200" y="6453336"/>
            <a:ext cx="2895600" cy="268139"/>
          </a:xfrm>
        </p:spPr>
        <p:txBody>
          <a:bodyPr/>
          <a:lstStyle/>
          <a:p>
            <a:endParaRPr lang="ko-KR" altLang="en-US">
              <a:solidFill>
                <a:prstClr val="black">
                  <a:tint val="75000"/>
                </a:prstClr>
              </a:solidFill>
              <a:latin typeface="Calibri"/>
              <a:ea typeface="나눔고딕"/>
            </a:endParaRPr>
          </a:p>
        </p:txBody>
      </p:sp>
      <p:sp>
        <p:nvSpPr>
          <p:cNvPr id="6" name="슬라이드 번호 개체 틀 5"/>
          <p:cNvSpPr>
            <a:spLocks noGrp="1"/>
          </p:cNvSpPr>
          <p:nvPr>
            <p:ph type="sldNum" sz="quarter" idx="12"/>
          </p:nvPr>
        </p:nvSpPr>
        <p:spPr>
          <a:xfrm>
            <a:off x="6553200" y="6453336"/>
            <a:ext cx="2133600" cy="268139"/>
          </a:xfrm>
        </p:spPr>
        <p:txBody>
          <a:bodyPr/>
          <a:lstStyle/>
          <a:p>
            <a:fld id="{4BEDD84E-25D4-4983-8AA1-2863C96F08D9}" type="slidenum">
              <a:rPr lang="ko-KR" altLang="en-US" smtClean="0">
                <a:solidFill>
                  <a:prstClr val="black">
                    <a:tint val="75000"/>
                  </a:prstClr>
                </a:solidFill>
                <a:latin typeface="Calibri"/>
                <a:ea typeface="나눔고딕"/>
              </a:rPr>
              <a:pPr/>
              <a:t>‹#›</a:t>
            </a:fld>
            <a:endParaRPr lang="ko-KR" altLang="en-US">
              <a:solidFill>
                <a:prstClr val="black">
                  <a:tint val="75000"/>
                </a:prstClr>
              </a:solidFill>
              <a:latin typeface="Calibri"/>
              <a:ea typeface="나눔고딕"/>
            </a:endParaRPr>
          </a:p>
        </p:txBody>
      </p:sp>
    </p:spTree>
    <p:extLst>
      <p:ext uri="{BB962C8B-B14F-4D97-AF65-F5344CB8AC3E}">
        <p14:creationId xmlns:p14="http://schemas.microsoft.com/office/powerpoint/2010/main" val="3521169761"/>
      </p:ext>
    </p:extLst>
  </p:cSld>
  <p:clrMapOvr>
    <a:masterClrMapping/>
  </p:clrMapOvr>
  <p:timing>
    <p:tnLst>
      <p:par>
        <p:cTn xmlns:p14="http://schemas.microsoft.com/office/powerpoint/2010/main" id="1" dur="indefinite" restart="never" nodeType="tmRoot"/>
      </p:par>
    </p:tnLst>
  </p:timing>
</p:sldLayout>
</file>

<file path=ppt/slideLayouts/slideLayout15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30949556"/>
      </p:ext>
    </p:extLst>
  </p:cSld>
  <p:clrMapOvr>
    <a:masterClrMapping/>
  </p:clrMapOvr>
  <p:transition xmlns:p14="http://schemas.microsoft.com/office/powerpoint/2010/main"/>
</p:sldLayout>
</file>

<file path=ppt/slideLayouts/slideLayout1530.xml><?xml version="1.0" encoding="utf-8"?>
<p:sldLayout xmlns:a="http://schemas.openxmlformats.org/drawingml/2006/main" xmlns:r="http://schemas.openxmlformats.org/officeDocument/2006/relationships" xmlns:p="http://schemas.openxmlformats.org/presentationml/2006/main" type="obj" preserve="1">
  <p:cSld name="제목 및 내용">
    <p:spTree>
      <p:nvGrpSpPr>
        <p:cNvPr id="1" name=""/>
        <p:cNvGrpSpPr/>
        <p:nvPr/>
      </p:nvGrpSpPr>
      <p:grpSpPr>
        <a:xfrm>
          <a:off x="0" y="0"/>
          <a:ext cx="0" cy="0"/>
          <a:chOff x="0" y="0"/>
          <a:chExt cx="0" cy="0"/>
        </a:xfrm>
      </p:grpSpPr>
      <p:sp>
        <p:nvSpPr>
          <p:cNvPr id="2" name="제목 1"/>
          <p:cNvSpPr>
            <a:spLocks noGrp="1"/>
          </p:cNvSpPr>
          <p:nvPr>
            <p:ph type="title"/>
          </p:nvPr>
        </p:nvSpPr>
        <p:spPr>
          <a:xfrm>
            <a:off x="457200" y="274638"/>
            <a:ext cx="8229600" cy="778098"/>
          </a:xfrm>
        </p:spPr>
        <p:txBody>
          <a:bodyPr anchor="b"/>
          <a:lstStyle/>
          <a:p>
            <a:r>
              <a:rPr lang="ko-KR" altLang="en-US" dirty="0" smtClean="0"/>
              <a:t>마스터 제목 스타일 편집</a:t>
            </a:r>
            <a:endParaRPr lang="ko-KR" altLang="en-US" dirty="0"/>
          </a:p>
        </p:txBody>
      </p:sp>
      <p:sp>
        <p:nvSpPr>
          <p:cNvPr id="3" name="내용 개체 틀 2"/>
          <p:cNvSpPr>
            <a:spLocks noGrp="1"/>
          </p:cNvSpPr>
          <p:nvPr>
            <p:ph idx="1"/>
          </p:nvPr>
        </p:nvSpPr>
        <p:spPr>
          <a:xfrm>
            <a:off x="457200" y="1340768"/>
            <a:ext cx="8229600" cy="4968552"/>
          </a:xfrm>
        </p:spPr>
        <p:txBody>
          <a:bodyPr/>
          <a:lstStyle/>
          <a:p>
            <a:pPr lvl="0"/>
            <a:r>
              <a:rPr lang="ko-KR" altLang="en-US" dirty="0" smtClean="0"/>
              <a:t>마스터 텍스트 스타일을 편집합니다</a:t>
            </a:r>
          </a:p>
          <a:p>
            <a:pPr lvl="1"/>
            <a:r>
              <a:rPr lang="ko-KR" altLang="en-US" dirty="0" smtClean="0"/>
              <a:t>둘째 수준</a:t>
            </a:r>
          </a:p>
          <a:p>
            <a:pPr lvl="2"/>
            <a:r>
              <a:rPr lang="ko-KR" altLang="en-US" dirty="0" smtClean="0"/>
              <a:t>셋째 수준</a:t>
            </a:r>
          </a:p>
          <a:p>
            <a:pPr lvl="3"/>
            <a:r>
              <a:rPr lang="ko-KR" altLang="en-US" dirty="0" smtClean="0"/>
              <a:t>넷째 수준</a:t>
            </a:r>
          </a:p>
          <a:p>
            <a:pPr lvl="4"/>
            <a:r>
              <a:rPr lang="ko-KR" altLang="en-US" dirty="0" smtClean="0"/>
              <a:t>다섯째 수준</a:t>
            </a:r>
            <a:endParaRPr lang="ko-KR" altLang="en-US" dirty="0"/>
          </a:p>
        </p:txBody>
      </p:sp>
      <p:sp>
        <p:nvSpPr>
          <p:cNvPr id="4" name="날짜 개체 틀 3"/>
          <p:cNvSpPr>
            <a:spLocks noGrp="1"/>
          </p:cNvSpPr>
          <p:nvPr>
            <p:ph type="dt" sz="half" idx="10"/>
          </p:nvPr>
        </p:nvSpPr>
        <p:spPr>
          <a:xfrm>
            <a:off x="457200" y="6453336"/>
            <a:ext cx="2133600" cy="268139"/>
          </a:xfrm>
        </p:spPr>
        <p:txBody>
          <a:bodyPr/>
          <a:lstStyle/>
          <a:p>
            <a:fld id="{FB30EDBD-1C2D-4C1E-B459-B60219FAB484}" type="datetimeFigureOut">
              <a:rPr lang="ko-KR" altLang="en-US" smtClean="0">
                <a:solidFill>
                  <a:prstClr val="black">
                    <a:tint val="75000"/>
                  </a:prstClr>
                </a:solidFill>
                <a:latin typeface="Calibri"/>
                <a:ea typeface="나눔고딕"/>
              </a:rPr>
              <a:pPr/>
              <a:t>6/13/16</a:t>
            </a:fld>
            <a:endParaRPr lang="ko-KR" altLang="en-US">
              <a:solidFill>
                <a:prstClr val="black">
                  <a:tint val="75000"/>
                </a:prstClr>
              </a:solidFill>
              <a:latin typeface="Calibri"/>
              <a:ea typeface="나눔고딕"/>
            </a:endParaRPr>
          </a:p>
        </p:txBody>
      </p:sp>
      <p:sp>
        <p:nvSpPr>
          <p:cNvPr id="5" name="바닥글 개체 틀 4"/>
          <p:cNvSpPr>
            <a:spLocks noGrp="1"/>
          </p:cNvSpPr>
          <p:nvPr>
            <p:ph type="ftr" sz="quarter" idx="11"/>
          </p:nvPr>
        </p:nvSpPr>
        <p:spPr>
          <a:xfrm>
            <a:off x="3124200" y="6453336"/>
            <a:ext cx="2895600" cy="268139"/>
          </a:xfrm>
        </p:spPr>
        <p:txBody>
          <a:bodyPr/>
          <a:lstStyle/>
          <a:p>
            <a:endParaRPr lang="ko-KR" altLang="en-US">
              <a:solidFill>
                <a:prstClr val="black">
                  <a:tint val="75000"/>
                </a:prstClr>
              </a:solidFill>
              <a:latin typeface="Calibri"/>
              <a:ea typeface="나눔고딕"/>
            </a:endParaRPr>
          </a:p>
        </p:txBody>
      </p:sp>
      <p:sp>
        <p:nvSpPr>
          <p:cNvPr id="6" name="슬라이드 번호 개체 틀 5"/>
          <p:cNvSpPr>
            <a:spLocks noGrp="1"/>
          </p:cNvSpPr>
          <p:nvPr>
            <p:ph type="sldNum" sz="quarter" idx="12"/>
          </p:nvPr>
        </p:nvSpPr>
        <p:spPr>
          <a:xfrm>
            <a:off x="6553200" y="6453336"/>
            <a:ext cx="2133600" cy="268139"/>
          </a:xfrm>
        </p:spPr>
        <p:txBody>
          <a:bodyPr/>
          <a:lstStyle/>
          <a:p>
            <a:fld id="{4BEDD84E-25D4-4983-8AA1-2863C96F08D9}" type="slidenum">
              <a:rPr lang="ko-KR" altLang="en-US" smtClean="0">
                <a:solidFill>
                  <a:prstClr val="black">
                    <a:tint val="75000"/>
                  </a:prstClr>
                </a:solidFill>
                <a:latin typeface="Calibri"/>
                <a:ea typeface="나눔고딕"/>
              </a:rPr>
              <a:pPr/>
              <a:t>‹#›</a:t>
            </a:fld>
            <a:endParaRPr lang="ko-KR" altLang="en-US">
              <a:solidFill>
                <a:prstClr val="black">
                  <a:tint val="75000"/>
                </a:prstClr>
              </a:solidFill>
              <a:latin typeface="Calibri"/>
              <a:ea typeface="나눔고딕"/>
            </a:endParaRPr>
          </a:p>
        </p:txBody>
      </p:sp>
      <p:cxnSp>
        <p:nvCxnSpPr>
          <p:cNvPr id="8" name="직선 연결선 7"/>
          <p:cNvCxnSpPr/>
          <p:nvPr userDrawn="1"/>
        </p:nvCxnSpPr>
        <p:spPr>
          <a:xfrm>
            <a:off x="251520" y="1052736"/>
            <a:ext cx="8640960" cy="0"/>
          </a:xfrm>
          <a:prstGeom prst="line">
            <a:avLst/>
          </a:prstGeom>
          <a:ln>
            <a:solidFill>
              <a:schemeClr val="dk1">
                <a:alpha val="70000"/>
              </a:schemeClr>
            </a:solidFill>
          </a:ln>
        </p:spPr>
        <p:style>
          <a:lnRef idx="3">
            <a:schemeClr val="dk1"/>
          </a:lnRef>
          <a:fillRef idx="0">
            <a:schemeClr val="dk1"/>
          </a:fillRef>
          <a:effectRef idx="2">
            <a:schemeClr val="dk1"/>
          </a:effectRef>
          <a:fontRef idx="minor">
            <a:schemeClr val="tx1"/>
          </a:fontRef>
        </p:style>
      </p:cxnSp>
    </p:spTree>
    <p:extLst>
      <p:ext uri="{BB962C8B-B14F-4D97-AF65-F5344CB8AC3E}">
        <p14:creationId xmlns:p14="http://schemas.microsoft.com/office/powerpoint/2010/main" val="2095717963"/>
      </p:ext>
    </p:extLst>
  </p:cSld>
  <p:clrMapOvr>
    <a:masterClrMapping/>
  </p:clrMapOvr>
  <p:timing>
    <p:tnLst>
      <p:par>
        <p:cTn xmlns:p14="http://schemas.microsoft.com/office/powerpoint/2010/main" id="1" dur="indefinite" restart="never" nodeType="tmRoot"/>
      </p:par>
    </p:tnLst>
  </p:timing>
</p:sldLayout>
</file>

<file path=ppt/slideLayouts/slideLayout1531.xml><?xml version="1.0" encoding="utf-8"?>
<p:sldLayout xmlns:a="http://schemas.openxmlformats.org/drawingml/2006/main" xmlns:r="http://schemas.openxmlformats.org/officeDocument/2006/relationships" xmlns:p="http://schemas.openxmlformats.org/presentationml/2006/main" type="secHead" preserve="1">
  <p:cSld name="구역 머리글">
    <p:spTree>
      <p:nvGrpSpPr>
        <p:cNvPr id="1" name=""/>
        <p:cNvGrpSpPr/>
        <p:nvPr/>
      </p:nvGrpSpPr>
      <p:grpSpPr>
        <a:xfrm>
          <a:off x="0" y="0"/>
          <a:ext cx="0" cy="0"/>
          <a:chOff x="0" y="0"/>
          <a:chExt cx="0" cy="0"/>
        </a:xfrm>
      </p:grpSpPr>
      <p:sp>
        <p:nvSpPr>
          <p:cNvPr id="2" name="제목 1"/>
          <p:cNvSpPr>
            <a:spLocks noGrp="1"/>
          </p:cNvSpPr>
          <p:nvPr>
            <p:ph type="title"/>
          </p:nvPr>
        </p:nvSpPr>
        <p:spPr>
          <a:xfrm>
            <a:off x="722313" y="4406900"/>
            <a:ext cx="7772400" cy="1362075"/>
          </a:xfrm>
        </p:spPr>
        <p:txBody>
          <a:bodyPr anchor="t"/>
          <a:lstStyle>
            <a:lvl1pPr algn="l">
              <a:defRPr sz="4000" b="1" cap="all"/>
            </a:lvl1pPr>
          </a:lstStyle>
          <a:p>
            <a:r>
              <a:rPr lang="ko-KR" altLang="en-US" smtClean="0"/>
              <a:t>마스터 제목 스타일 편집</a:t>
            </a:r>
            <a:endParaRPr lang="ko-KR" altLang="en-US"/>
          </a:p>
        </p:txBody>
      </p:sp>
      <p:sp>
        <p:nvSpPr>
          <p:cNvPr id="3" name="텍스트 개체 틀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ko-KR" altLang="en-US" smtClean="0"/>
              <a:t>마스터 텍스트 스타일을 편집합니다</a:t>
            </a:r>
          </a:p>
        </p:txBody>
      </p:sp>
      <p:sp>
        <p:nvSpPr>
          <p:cNvPr id="4" name="날짜 개체 틀 3"/>
          <p:cNvSpPr>
            <a:spLocks noGrp="1"/>
          </p:cNvSpPr>
          <p:nvPr>
            <p:ph type="dt" sz="half" idx="10"/>
          </p:nvPr>
        </p:nvSpPr>
        <p:spPr>
          <a:xfrm>
            <a:off x="457200" y="6453336"/>
            <a:ext cx="2133600" cy="268139"/>
          </a:xfrm>
        </p:spPr>
        <p:txBody>
          <a:bodyPr/>
          <a:lstStyle/>
          <a:p>
            <a:fld id="{FB30EDBD-1C2D-4C1E-B459-B60219FAB484}" type="datetimeFigureOut">
              <a:rPr lang="ko-KR" altLang="en-US" smtClean="0">
                <a:solidFill>
                  <a:prstClr val="black">
                    <a:tint val="75000"/>
                  </a:prstClr>
                </a:solidFill>
                <a:latin typeface="Calibri"/>
                <a:ea typeface="나눔고딕"/>
              </a:rPr>
              <a:pPr/>
              <a:t>6/13/16</a:t>
            </a:fld>
            <a:endParaRPr lang="ko-KR" altLang="en-US">
              <a:solidFill>
                <a:prstClr val="black">
                  <a:tint val="75000"/>
                </a:prstClr>
              </a:solidFill>
              <a:latin typeface="Calibri"/>
              <a:ea typeface="나눔고딕"/>
            </a:endParaRPr>
          </a:p>
        </p:txBody>
      </p:sp>
      <p:sp>
        <p:nvSpPr>
          <p:cNvPr id="5" name="바닥글 개체 틀 4"/>
          <p:cNvSpPr>
            <a:spLocks noGrp="1"/>
          </p:cNvSpPr>
          <p:nvPr>
            <p:ph type="ftr" sz="quarter" idx="11"/>
          </p:nvPr>
        </p:nvSpPr>
        <p:spPr>
          <a:xfrm>
            <a:off x="3124200" y="6453336"/>
            <a:ext cx="2895600" cy="268139"/>
          </a:xfrm>
        </p:spPr>
        <p:txBody>
          <a:bodyPr/>
          <a:lstStyle/>
          <a:p>
            <a:endParaRPr lang="ko-KR" altLang="en-US">
              <a:solidFill>
                <a:prstClr val="black">
                  <a:tint val="75000"/>
                </a:prstClr>
              </a:solidFill>
              <a:latin typeface="Calibri"/>
              <a:ea typeface="나눔고딕"/>
            </a:endParaRPr>
          </a:p>
        </p:txBody>
      </p:sp>
      <p:sp>
        <p:nvSpPr>
          <p:cNvPr id="6" name="슬라이드 번호 개체 틀 5"/>
          <p:cNvSpPr>
            <a:spLocks noGrp="1"/>
          </p:cNvSpPr>
          <p:nvPr>
            <p:ph type="sldNum" sz="quarter" idx="12"/>
          </p:nvPr>
        </p:nvSpPr>
        <p:spPr>
          <a:xfrm>
            <a:off x="6553200" y="6453336"/>
            <a:ext cx="2133600" cy="268139"/>
          </a:xfrm>
        </p:spPr>
        <p:txBody>
          <a:bodyPr/>
          <a:lstStyle/>
          <a:p>
            <a:fld id="{4BEDD84E-25D4-4983-8AA1-2863C96F08D9}" type="slidenum">
              <a:rPr lang="ko-KR" altLang="en-US" smtClean="0">
                <a:solidFill>
                  <a:prstClr val="black">
                    <a:tint val="75000"/>
                  </a:prstClr>
                </a:solidFill>
                <a:latin typeface="Calibri"/>
                <a:ea typeface="나눔고딕"/>
              </a:rPr>
              <a:pPr/>
              <a:t>‹#›</a:t>
            </a:fld>
            <a:endParaRPr lang="ko-KR" altLang="en-US">
              <a:solidFill>
                <a:prstClr val="black">
                  <a:tint val="75000"/>
                </a:prstClr>
              </a:solidFill>
              <a:latin typeface="Calibri"/>
              <a:ea typeface="나눔고딕"/>
            </a:endParaRPr>
          </a:p>
        </p:txBody>
      </p:sp>
    </p:spTree>
    <p:extLst>
      <p:ext uri="{BB962C8B-B14F-4D97-AF65-F5344CB8AC3E}">
        <p14:creationId xmlns:p14="http://schemas.microsoft.com/office/powerpoint/2010/main" val="2712503997"/>
      </p:ext>
    </p:extLst>
  </p:cSld>
  <p:clrMapOvr>
    <a:masterClrMapping/>
  </p:clrMapOvr>
  <p:timing>
    <p:tnLst>
      <p:par>
        <p:cTn xmlns:p14="http://schemas.microsoft.com/office/powerpoint/2010/main" id="1" dur="indefinite" restart="never" nodeType="tmRoot"/>
      </p:par>
    </p:tnLst>
  </p:timing>
</p:sldLayout>
</file>

<file path=ppt/slideLayouts/slideLayout1532.xml><?xml version="1.0" encoding="utf-8"?>
<p:sldLayout xmlns:a="http://schemas.openxmlformats.org/drawingml/2006/main" xmlns:r="http://schemas.openxmlformats.org/officeDocument/2006/relationships" xmlns:p="http://schemas.openxmlformats.org/presentationml/2006/main" type="twoObj" preserve="1">
  <p:cSld name="콘텐츠 2개">
    <p:spTree>
      <p:nvGrpSpPr>
        <p:cNvPr id="1" name=""/>
        <p:cNvGrpSpPr/>
        <p:nvPr/>
      </p:nvGrpSpPr>
      <p:grpSpPr>
        <a:xfrm>
          <a:off x="0" y="0"/>
          <a:ext cx="0" cy="0"/>
          <a:chOff x="0" y="0"/>
          <a:chExt cx="0" cy="0"/>
        </a:xfrm>
      </p:grpSpPr>
      <p:sp>
        <p:nvSpPr>
          <p:cNvPr id="2" name="제목 1"/>
          <p:cNvSpPr>
            <a:spLocks noGrp="1"/>
          </p:cNvSpPr>
          <p:nvPr>
            <p:ph type="title"/>
          </p:nvPr>
        </p:nvSpPr>
        <p:spPr>
          <a:xfrm>
            <a:off x="457200" y="274638"/>
            <a:ext cx="8229600" cy="778098"/>
          </a:xfrm>
        </p:spPr>
        <p:txBody>
          <a:bodyPr anchor="b"/>
          <a:lstStyle/>
          <a:p>
            <a:r>
              <a:rPr lang="ko-KR" altLang="en-US" smtClean="0"/>
              <a:t>마스터 제목 스타일 편집</a:t>
            </a:r>
            <a:endParaRPr lang="ko-KR" altLang="en-US"/>
          </a:p>
        </p:txBody>
      </p:sp>
      <p:sp>
        <p:nvSpPr>
          <p:cNvPr id="3" name="내용 개체 틀 2"/>
          <p:cNvSpPr>
            <a:spLocks noGrp="1"/>
          </p:cNvSpPr>
          <p:nvPr>
            <p:ph sz="half" idx="1"/>
          </p:nvPr>
        </p:nvSpPr>
        <p:spPr>
          <a:xfrm>
            <a:off x="457200" y="1340768"/>
            <a:ext cx="4038600" cy="4968552"/>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ko-KR" altLang="en-US" smtClean="0"/>
              <a:t>마스터 텍스트 스타일을 편집합니다</a:t>
            </a:r>
          </a:p>
          <a:p>
            <a:pPr lvl="1"/>
            <a:r>
              <a:rPr lang="ko-KR" altLang="en-US" smtClean="0"/>
              <a:t>둘째 수준</a:t>
            </a:r>
          </a:p>
          <a:p>
            <a:pPr lvl="2"/>
            <a:r>
              <a:rPr lang="ko-KR" altLang="en-US" smtClean="0"/>
              <a:t>셋째 수준</a:t>
            </a:r>
          </a:p>
          <a:p>
            <a:pPr lvl="3"/>
            <a:r>
              <a:rPr lang="ko-KR" altLang="en-US" smtClean="0"/>
              <a:t>넷째 수준</a:t>
            </a:r>
          </a:p>
          <a:p>
            <a:pPr lvl="4"/>
            <a:r>
              <a:rPr lang="ko-KR" altLang="en-US" smtClean="0"/>
              <a:t>다섯째 수준</a:t>
            </a:r>
            <a:endParaRPr lang="ko-KR" altLang="en-US"/>
          </a:p>
        </p:txBody>
      </p:sp>
      <p:sp>
        <p:nvSpPr>
          <p:cNvPr id="4" name="내용 개체 틀 3"/>
          <p:cNvSpPr>
            <a:spLocks noGrp="1"/>
          </p:cNvSpPr>
          <p:nvPr>
            <p:ph sz="half" idx="2"/>
          </p:nvPr>
        </p:nvSpPr>
        <p:spPr>
          <a:xfrm>
            <a:off x="4648200" y="1340768"/>
            <a:ext cx="4038600" cy="4968552"/>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ko-KR" altLang="en-US" smtClean="0"/>
              <a:t>마스터 텍스트 스타일을 편집합니다</a:t>
            </a:r>
          </a:p>
          <a:p>
            <a:pPr lvl="1"/>
            <a:r>
              <a:rPr lang="ko-KR" altLang="en-US" smtClean="0"/>
              <a:t>둘째 수준</a:t>
            </a:r>
          </a:p>
          <a:p>
            <a:pPr lvl="2"/>
            <a:r>
              <a:rPr lang="ko-KR" altLang="en-US" smtClean="0"/>
              <a:t>셋째 수준</a:t>
            </a:r>
          </a:p>
          <a:p>
            <a:pPr lvl="3"/>
            <a:r>
              <a:rPr lang="ko-KR" altLang="en-US" smtClean="0"/>
              <a:t>넷째 수준</a:t>
            </a:r>
          </a:p>
          <a:p>
            <a:pPr lvl="4"/>
            <a:r>
              <a:rPr lang="ko-KR" altLang="en-US" smtClean="0"/>
              <a:t>다섯째 수준</a:t>
            </a:r>
            <a:endParaRPr lang="ko-KR" altLang="en-US"/>
          </a:p>
        </p:txBody>
      </p:sp>
      <p:sp>
        <p:nvSpPr>
          <p:cNvPr id="5" name="날짜 개체 틀 4"/>
          <p:cNvSpPr>
            <a:spLocks noGrp="1"/>
          </p:cNvSpPr>
          <p:nvPr>
            <p:ph type="dt" sz="half" idx="10"/>
          </p:nvPr>
        </p:nvSpPr>
        <p:spPr>
          <a:xfrm>
            <a:off x="457200" y="6453336"/>
            <a:ext cx="2133600" cy="268139"/>
          </a:xfrm>
        </p:spPr>
        <p:txBody>
          <a:bodyPr/>
          <a:lstStyle/>
          <a:p>
            <a:fld id="{FB30EDBD-1C2D-4C1E-B459-B60219FAB484}" type="datetimeFigureOut">
              <a:rPr lang="ko-KR" altLang="en-US" smtClean="0">
                <a:solidFill>
                  <a:prstClr val="black">
                    <a:tint val="75000"/>
                  </a:prstClr>
                </a:solidFill>
                <a:latin typeface="Calibri"/>
                <a:ea typeface="나눔고딕"/>
              </a:rPr>
              <a:pPr/>
              <a:t>6/13/16</a:t>
            </a:fld>
            <a:endParaRPr lang="ko-KR" altLang="en-US">
              <a:solidFill>
                <a:prstClr val="black">
                  <a:tint val="75000"/>
                </a:prstClr>
              </a:solidFill>
              <a:latin typeface="Calibri"/>
              <a:ea typeface="나눔고딕"/>
            </a:endParaRPr>
          </a:p>
        </p:txBody>
      </p:sp>
      <p:sp>
        <p:nvSpPr>
          <p:cNvPr id="6" name="바닥글 개체 틀 5"/>
          <p:cNvSpPr>
            <a:spLocks noGrp="1"/>
          </p:cNvSpPr>
          <p:nvPr>
            <p:ph type="ftr" sz="quarter" idx="11"/>
          </p:nvPr>
        </p:nvSpPr>
        <p:spPr>
          <a:xfrm>
            <a:off x="3124200" y="6453336"/>
            <a:ext cx="2895600" cy="268139"/>
          </a:xfrm>
        </p:spPr>
        <p:txBody>
          <a:bodyPr/>
          <a:lstStyle/>
          <a:p>
            <a:endParaRPr lang="ko-KR" altLang="en-US">
              <a:solidFill>
                <a:prstClr val="black">
                  <a:tint val="75000"/>
                </a:prstClr>
              </a:solidFill>
              <a:latin typeface="Calibri"/>
              <a:ea typeface="나눔고딕"/>
            </a:endParaRPr>
          </a:p>
        </p:txBody>
      </p:sp>
      <p:sp>
        <p:nvSpPr>
          <p:cNvPr id="7" name="슬라이드 번호 개체 틀 6"/>
          <p:cNvSpPr>
            <a:spLocks noGrp="1"/>
          </p:cNvSpPr>
          <p:nvPr>
            <p:ph type="sldNum" sz="quarter" idx="12"/>
          </p:nvPr>
        </p:nvSpPr>
        <p:spPr>
          <a:xfrm>
            <a:off x="6553200" y="6453336"/>
            <a:ext cx="2133600" cy="268139"/>
          </a:xfrm>
        </p:spPr>
        <p:txBody>
          <a:bodyPr/>
          <a:lstStyle/>
          <a:p>
            <a:fld id="{4BEDD84E-25D4-4983-8AA1-2863C96F08D9}" type="slidenum">
              <a:rPr lang="ko-KR" altLang="en-US" smtClean="0">
                <a:solidFill>
                  <a:prstClr val="black">
                    <a:tint val="75000"/>
                  </a:prstClr>
                </a:solidFill>
                <a:latin typeface="Calibri"/>
                <a:ea typeface="나눔고딕"/>
              </a:rPr>
              <a:pPr/>
              <a:t>‹#›</a:t>
            </a:fld>
            <a:endParaRPr lang="ko-KR" altLang="en-US">
              <a:solidFill>
                <a:prstClr val="black">
                  <a:tint val="75000"/>
                </a:prstClr>
              </a:solidFill>
              <a:latin typeface="Calibri"/>
              <a:ea typeface="나눔고딕"/>
            </a:endParaRPr>
          </a:p>
        </p:txBody>
      </p:sp>
      <p:cxnSp>
        <p:nvCxnSpPr>
          <p:cNvPr id="10" name="직선 연결선 9"/>
          <p:cNvCxnSpPr/>
          <p:nvPr userDrawn="1"/>
        </p:nvCxnSpPr>
        <p:spPr>
          <a:xfrm>
            <a:off x="251520" y="1052736"/>
            <a:ext cx="8640960" cy="0"/>
          </a:xfrm>
          <a:prstGeom prst="line">
            <a:avLst/>
          </a:prstGeom>
          <a:ln>
            <a:solidFill>
              <a:schemeClr val="dk1">
                <a:alpha val="70000"/>
              </a:schemeClr>
            </a:solidFill>
          </a:ln>
        </p:spPr>
        <p:style>
          <a:lnRef idx="3">
            <a:schemeClr val="dk1"/>
          </a:lnRef>
          <a:fillRef idx="0">
            <a:schemeClr val="dk1"/>
          </a:fillRef>
          <a:effectRef idx="2">
            <a:schemeClr val="dk1"/>
          </a:effectRef>
          <a:fontRef idx="minor">
            <a:schemeClr val="tx1"/>
          </a:fontRef>
        </p:style>
      </p:cxnSp>
    </p:spTree>
    <p:extLst>
      <p:ext uri="{BB962C8B-B14F-4D97-AF65-F5344CB8AC3E}">
        <p14:creationId xmlns:p14="http://schemas.microsoft.com/office/powerpoint/2010/main" val="2739580925"/>
      </p:ext>
    </p:extLst>
  </p:cSld>
  <p:clrMapOvr>
    <a:masterClrMapping/>
  </p:clrMapOvr>
  <p:timing>
    <p:tnLst>
      <p:par>
        <p:cTn xmlns:p14="http://schemas.microsoft.com/office/powerpoint/2010/main" id="1" dur="indefinite" restart="never" nodeType="tmRoot"/>
      </p:par>
    </p:tnLst>
  </p:timing>
</p:sldLayout>
</file>

<file path=ppt/slideLayouts/slideLayout1533.xml><?xml version="1.0" encoding="utf-8"?>
<p:sldLayout xmlns:a="http://schemas.openxmlformats.org/drawingml/2006/main" xmlns:r="http://schemas.openxmlformats.org/officeDocument/2006/relationships" xmlns:p="http://schemas.openxmlformats.org/presentationml/2006/main" type="twoTxTwoObj" preserve="1">
  <p:cSld name="비교">
    <p:spTree>
      <p:nvGrpSpPr>
        <p:cNvPr id="1" name=""/>
        <p:cNvGrpSpPr/>
        <p:nvPr/>
      </p:nvGrpSpPr>
      <p:grpSpPr>
        <a:xfrm>
          <a:off x="0" y="0"/>
          <a:ext cx="0" cy="0"/>
          <a:chOff x="0" y="0"/>
          <a:chExt cx="0" cy="0"/>
        </a:xfrm>
      </p:grpSpPr>
      <p:sp>
        <p:nvSpPr>
          <p:cNvPr id="2" name="제목 1"/>
          <p:cNvSpPr>
            <a:spLocks noGrp="1"/>
          </p:cNvSpPr>
          <p:nvPr>
            <p:ph type="title"/>
          </p:nvPr>
        </p:nvSpPr>
        <p:spPr>
          <a:xfrm>
            <a:off x="457200" y="274638"/>
            <a:ext cx="8229600" cy="778098"/>
          </a:xfrm>
        </p:spPr>
        <p:txBody>
          <a:bodyPr anchor="b"/>
          <a:lstStyle>
            <a:lvl1pPr>
              <a:defRPr/>
            </a:lvl1pPr>
          </a:lstStyle>
          <a:p>
            <a:r>
              <a:rPr lang="ko-KR" altLang="en-US" smtClean="0"/>
              <a:t>마스터 제목 스타일 편집</a:t>
            </a:r>
            <a:endParaRPr lang="ko-KR" altLang="en-US"/>
          </a:p>
        </p:txBody>
      </p:sp>
      <p:sp>
        <p:nvSpPr>
          <p:cNvPr id="3" name="텍스트 개체 틀 2"/>
          <p:cNvSpPr>
            <a:spLocks noGrp="1"/>
          </p:cNvSpPr>
          <p:nvPr>
            <p:ph type="body" idx="1"/>
          </p:nvPr>
        </p:nvSpPr>
        <p:spPr>
          <a:xfrm>
            <a:off x="457200" y="1340768"/>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ko-KR" altLang="en-US" dirty="0" smtClean="0"/>
              <a:t>마스터 텍스트 스타일을 편집합니다</a:t>
            </a:r>
          </a:p>
        </p:txBody>
      </p:sp>
      <p:sp>
        <p:nvSpPr>
          <p:cNvPr id="4" name="내용 개체 틀 3"/>
          <p:cNvSpPr>
            <a:spLocks noGrp="1"/>
          </p:cNvSpPr>
          <p:nvPr>
            <p:ph sz="half" idx="2"/>
          </p:nvPr>
        </p:nvSpPr>
        <p:spPr>
          <a:xfrm>
            <a:off x="457200" y="1988840"/>
            <a:ext cx="4040188" cy="4320480"/>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ko-KR" altLang="en-US" smtClean="0"/>
              <a:t>마스터 텍스트 스타일을 편집합니다</a:t>
            </a:r>
          </a:p>
          <a:p>
            <a:pPr lvl="1"/>
            <a:r>
              <a:rPr lang="ko-KR" altLang="en-US" smtClean="0"/>
              <a:t>둘째 수준</a:t>
            </a:r>
          </a:p>
          <a:p>
            <a:pPr lvl="2"/>
            <a:r>
              <a:rPr lang="ko-KR" altLang="en-US" smtClean="0"/>
              <a:t>셋째 수준</a:t>
            </a:r>
          </a:p>
          <a:p>
            <a:pPr lvl="3"/>
            <a:r>
              <a:rPr lang="ko-KR" altLang="en-US" smtClean="0"/>
              <a:t>넷째 수준</a:t>
            </a:r>
          </a:p>
          <a:p>
            <a:pPr lvl="4"/>
            <a:r>
              <a:rPr lang="ko-KR" altLang="en-US" smtClean="0"/>
              <a:t>다섯째 수준</a:t>
            </a:r>
            <a:endParaRPr lang="ko-KR" altLang="en-US"/>
          </a:p>
        </p:txBody>
      </p:sp>
      <p:sp>
        <p:nvSpPr>
          <p:cNvPr id="5" name="텍스트 개체 틀 4"/>
          <p:cNvSpPr>
            <a:spLocks noGrp="1"/>
          </p:cNvSpPr>
          <p:nvPr>
            <p:ph type="body" sz="quarter" idx="3"/>
          </p:nvPr>
        </p:nvSpPr>
        <p:spPr>
          <a:xfrm>
            <a:off x="4645025" y="1340768"/>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ko-KR" altLang="en-US" smtClean="0"/>
              <a:t>마스터 텍스트 스타일을 편집합니다</a:t>
            </a:r>
          </a:p>
        </p:txBody>
      </p:sp>
      <p:sp>
        <p:nvSpPr>
          <p:cNvPr id="6" name="내용 개체 틀 5"/>
          <p:cNvSpPr>
            <a:spLocks noGrp="1"/>
          </p:cNvSpPr>
          <p:nvPr>
            <p:ph sz="quarter" idx="4"/>
          </p:nvPr>
        </p:nvSpPr>
        <p:spPr>
          <a:xfrm>
            <a:off x="4645025" y="1988840"/>
            <a:ext cx="4041775" cy="4320480"/>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ko-KR" altLang="en-US" smtClean="0"/>
              <a:t>마스터 텍스트 스타일을 편집합니다</a:t>
            </a:r>
          </a:p>
          <a:p>
            <a:pPr lvl="1"/>
            <a:r>
              <a:rPr lang="ko-KR" altLang="en-US" smtClean="0"/>
              <a:t>둘째 수준</a:t>
            </a:r>
          </a:p>
          <a:p>
            <a:pPr lvl="2"/>
            <a:r>
              <a:rPr lang="ko-KR" altLang="en-US" smtClean="0"/>
              <a:t>셋째 수준</a:t>
            </a:r>
          </a:p>
          <a:p>
            <a:pPr lvl="3"/>
            <a:r>
              <a:rPr lang="ko-KR" altLang="en-US" smtClean="0"/>
              <a:t>넷째 수준</a:t>
            </a:r>
          </a:p>
          <a:p>
            <a:pPr lvl="4"/>
            <a:r>
              <a:rPr lang="ko-KR" altLang="en-US" smtClean="0"/>
              <a:t>다섯째 수준</a:t>
            </a:r>
            <a:endParaRPr lang="ko-KR" altLang="en-US"/>
          </a:p>
        </p:txBody>
      </p:sp>
      <p:sp>
        <p:nvSpPr>
          <p:cNvPr id="7" name="날짜 개체 틀 6"/>
          <p:cNvSpPr>
            <a:spLocks noGrp="1"/>
          </p:cNvSpPr>
          <p:nvPr>
            <p:ph type="dt" sz="half" idx="10"/>
          </p:nvPr>
        </p:nvSpPr>
        <p:spPr>
          <a:xfrm>
            <a:off x="457200" y="6453336"/>
            <a:ext cx="2133600" cy="268139"/>
          </a:xfrm>
        </p:spPr>
        <p:txBody>
          <a:bodyPr/>
          <a:lstStyle/>
          <a:p>
            <a:fld id="{FB30EDBD-1C2D-4C1E-B459-B60219FAB484}" type="datetimeFigureOut">
              <a:rPr lang="ko-KR" altLang="en-US" smtClean="0">
                <a:solidFill>
                  <a:prstClr val="black">
                    <a:tint val="75000"/>
                  </a:prstClr>
                </a:solidFill>
                <a:latin typeface="Calibri"/>
                <a:ea typeface="나눔고딕"/>
              </a:rPr>
              <a:pPr/>
              <a:t>6/13/16</a:t>
            </a:fld>
            <a:endParaRPr lang="ko-KR" altLang="en-US">
              <a:solidFill>
                <a:prstClr val="black">
                  <a:tint val="75000"/>
                </a:prstClr>
              </a:solidFill>
              <a:latin typeface="Calibri"/>
              <a:ea typeface="나눔고딕"/>
            </a:endParaRPr>
          </a:p>
        </p:txBody>
      </p:sp>
      <p:sp>
        <p:nvSpPr>
          <p:cNvPr id="8" name="바닥글 개체 틀 7"/>
          <p:cNvSpPr>
            <a:spLocks noGrp="1"/>
          </p:cNvSpPr>
          <p:nvPr>
            <p:ph type="ftr" sz="quarter" idx="11"/>
          </p:nvPr>
        </p:nvSpPr>
        <p:spPr>
          <a:xfrm>
            <a:off x="3124200" y="6453336"/>
            <a:ext cx="2895600" cy="268139"/>
          </a:xfrm>
        </p:spPr>
        <p:txBody>
          <a:bodyPr/>
          <a:lstStyle/>
          <a:p>
            <a:endParaRPr lang="ko-KR" altLang="en-US">
              <a:solidFill>
                <a:prstClr val="black">
                  <a:tint val="75000"/>
                </a:prstClr>
              </a:solidFill>
              <a:latin typeface="Calibri"/>
              <a:ea typeface="나눔고딕"/>
            </a:endParaRPr>
          </a:p>
        </p:txBody>
      </p:sp>
      <p:sp>
        <p:nvSpPr>
          <p:cNvPr id="9" name="슬라이드 번호 개체 틀 8"/>
          <p:cNvSpPr>
            <a:spLocks noGrp="1"/>
          </p:cNvSpPr>
          <p:nvPr>
            <p:ph type="sldNum" sz="quarter" idx="12"/>
          </p:nvPr>
        </p:nvSpPr>
        <p:spPr>
          <a:xfrm>
            <a:off x="6553200" y="6453336"/>
            <a:ext cx="2133600" cy="268139"/>
          </a:xfrm>
        </p:spPr>
        <p:txBody>
          <a:bodyPr/>
          <a:lstStyle/>
          <a:p>
            <a:fld id="{4BEDD84E-25D4-4983-8AA1-2863C96F08D9}" type="slidenum">
              <a:rPr lang="ko-KR" altLang="en-US" smtClean="0">
                <a:solidFill>
                  <a:prstClr val="black">
                    <a:tint val="75000"/>
                  </a:prstClr>
                </a:solidFill>
                <a:latin typeface="Calibri"/>
                <a:ea typeface="나눔고딕"/>
              </a:rPr>
              <a:pPr/>
              <a:t>‹#›</a:t>
            </a:fld>
            <a:endParaRPr lang="ko-KR" altLang="en-US">
              <a:solidFill>
                <a:prstClr val="black">
                  <a:tint val="75000"/>
                </a:prstClr>
              </a:solidFill>
              <a:latin typeface="Calibri"/>
              <a:ea typeface="나눔고딕"/>
            </a:endParaRPr>
          </a:p>
        </p:txBody>
      </p:sp>
      <p:cxnSp>
        <p:nvCxnSpPr>
          <p:cNvPr id="12" name="직선 연결선 11"/>
          <p:cNvCxnSpPr/>
          <p:nvPr userDrawn="1"/>
        </p:nvCxnSpPr>
        <p:spPr>
          <a:xfrm>
            <a:off x="251520" y="1052736"/>
            <a:ext cx="8640960" cy="0"/>
          </a:xfrm>
          <a:prstGeom prst="line">
            <a:avLst/>
          </a:prstGeom>
          <a:ln>
            <a:solidFill>
              <a:schemeClr val="dk1">
                <a:alpha val="70000"/>
              </a:schemeClr>
            </a:solidFill>
          </a:ln>
        </p:spPr>
        <p:style>
          <a:lnRef idx="3">
            <a:schemeClr val="dk1"/>
          </a:lnRef>
          <a:fillRef idx="0">
            <a:schemeClr val="dk1"/>
          </a:fillRef>
          <a:effectRef idx="2">
            <a:schemeClr val="dk1"/>
          </a:effectRef>
          <a:fontRef idx="minor">
            <a:schemeClr val="tx1"/>
          </a:fontRef>
        </p:style>
      </p:cxnSp>
    </p:spTree>
    <p:extLst>
      <p:ext uri="{BB962C8B-B14F-4D97-AF65-F5344CB8AC3E}">
        <p14:creationId xmlns:p14="http://schemas.microsoft.com/office/powerpoint/2010/main" val="3380382005"/>
      </p:ext>
    </p:extLst>
  </p:cSld>
  <p:clrMapOvr>
    <a:masterClrMapping/>
  </p:clrMapOvr>
  <p:timing>
    <p:tnLst>
      <p:par>
        <p:cTn xmlns:p14="http://schemas.microsoft.com/office/powerpoint/2010/main" id="1" dur="indefinite" restart="never" nodeType="tmRoot"/>
      </p:par>
    </p:tnLst>
  </p:timing>
</p:sldLayout>
</file>

<file path=ppt/slideLayouts/slideLayout1534.xml><?xml version="1.0" encoding="utf-8"?>
<p:sldLayout xmlns:a="http://schemas.openxmlformats.org/drawingml/2006/main" xmlns:r="http://schemas.openxmlformats.org/officeDocument/2006/relationships" xmlns:p="http://schemas.openxmlformats.org/presentationml/2006/main" type="titleOnly" preserve="1">
  <p:cSld name="제목만">
    <p:spTree>
      <p:nvGrpSpPr>
        <p:cNvPr id="1" name=""/>
        <p:cNvGrpSpPr/>
        <p:nvPr/>
      </p:nvGrpSpPr>
      <p:grpSpPr>
        <a:xfrm>
          <a:off x="0" y="0"/>
          <a:ext cx="0" cy="0"/>
          <a:chOff x="0" y="0"/>
          <a:chExt cx="0" cy="0"/>
        </a:xfrm>
      </p:grpSpPr>
      <p:sp>
        <p:nvSpPr>
          <p:cNvPr id="2" name="제목 1"/>
          <p:cNvSpPr>
            <a:spLocks noGrp="1"/>
          </p:cNvSpPr>
          <p:nvPr>
            <p:ph type="title"/>
          </p:nvPr>
        </p:nvSpPr>
        <p:spPr>
          <a:xfrm>
            <a:off x="457200" y="274638"/>
            <a:ext cx="8229600" cy="778098"/>
          </a:xfrm>
        </p:spPr>
        <p:txBody>
          <a:bodyPr anchor="b"/>
          <a:lstStyle/>
          <a:p>
            <a:r>
              <a:rPr lang="ko-KR" altLang="en-US" smtClean="0"/>
              <a:t>마스터 제목 스타일 편집</a:t>
            </a:r>
            <a:endParaRPr lang="ko-KR" altLang="en-US"/>
          </a:p>
        </p:txBody>
      </p:sp>
      <p:sp>
        <p:nvSpPr>
          <p:cNvPr id="3" name="날짜 개체 틀 2"/>
          <p:cNvSpPr>
            <a:spLocks noGrp="1"/>
          </p:cNvSpPr>
          <p:nvPr>
            <p:ph type="dt" sz="half" idx="10"/>
          </p:nvPr>
        </p:nvSpPr>
        <p:spPr>
          <a:xfrm>
            <a:off x="457200" y="6453336"/>
            <a:ext cx="2133600" cy="268139"/>
          </a:xfrm>
        </p:spPr>
        <p:txBody>
          <a:bodyPr/>
          <a:lstStyle/>
          <a:p>
            <a:fld id="{FB30EDBD-1C2D-4C1E-B459-B60219FAB484}" type="datetimeFigureOut">
              <a:rPr lang="ko-KR" altLang="en-US" smtClean="0">
                <a:solidFill>
                  <a:prstClr val="black">
                    <a:tint val="75000"/>
                  </a:prstClr>
                </a:solidFill>
                <a:latin typeface="Calibri"/>
                <a:ea typeface="나눔고딕"/>
              </a:rPr>
              <a:pPr/>
              <a:t>6/13/16</a:t>
            </a:fld>
            <a:endParaRPr lang="ko-KR" altLang="en-US">
              <a:solidFill>
                <a:prstClr val="black">
                  <a:tint val="75000"/>
                </a:prstClr>
              </a:solidFill>
              <a:latin typeface="Calibri"/>
              <a:ea typeface="나눔고딕"/>
            </a:endParaRPr>
          </a:p>
        </p:txBody>
      </p:sp>
      <p:sp>
        <p:nvSpPr>
          <p:cNvPr id="4" name="바닥글 개체 틀 3"/>
          <p:cNvSpPr>
            <a:spLocks noGrp="1"/>
          </p:cNvSpPr>
          <p:nvPr>
            <p:ph type="ftr" sz="quarter" idx="11"/>
          </p:nvPr>
        </p:nvSpPr>
        <p:spPr>
          <a:xfrm>
            <a:off x="3124200" y="6453336"/>
            <a:ext cx="2895600" cy="268139"/>
          </a:xfrm>
        </p:spPr>
        <p:txBody>
          <a:bodyPr/>
          <a:lstStyle/>
          <a:p>
            <a:endParaRPr lang="ko-KR" altLang="en-US">
              <a:solidFill>
                <a:prstClr val="black">
                  <a:tint val="75000"/>
                </a:prstClr>
              </a:solidFill>
              <a:latin typeface="Calibri"/>
              <a:ea typeface="나눔고딕"/>
            </a:endParaRPr>
          </a:p>
        </p:txBody>
      </p:sp>
      <p:sp>
        <p:nvSpPr>
          <p:cNvPr id="5" name="슬라이드 번호 개체 틀 4"/>
          <p:cNvSpPr>
            <a:spLocks noGrp="1"/>
          </p:cNvSpPr>
          <p:nvPr>
            <p:ph type="sldNum" sz="quarter" idx="12"/>
          </p:nvPr>
        </p:nvSpPr>
        <p:spPr>
          <a:xfrm>
            <a:off x="6553200" y="6453336"/>
            <a:ext cx="2133600" cy="268139"/>
          </a:xfrm>
        </p:spPr>
        <p:txBody>
          <a:bodyPr/>
          <a:lstStyle/>
          <a:p>
            <a:fld id="{4BEDD84E-25D4-4983-8AA1-2863C96F08D9}" type="slidenum">
              <a:rPr lang="ko-KR" altLang="en-US" smtClean="0">
                <a:solidFill>
                  <a:prstClr val="black">
                    <a:tint val="75000"/>
                  </a:prstClr>
                </a:solidFill>
                <a:latin typeface="Calibri"/>
                <a:ea typeface="나눔고딕"/>
              </a:rPr>
              <a:pPr/>
              <a:t>‹#›</a:t>
            </a:fld>
            <a:endParaRPr lang="ko-KR" altLang="en-US">
              <a:solidFill>
                <a:prstClr val="black">
                  <a:tint val="75000"/>
                </a:prstClr>
              </a:solidFill>
              <a:latin typeface="Calibri"/>
              <a:ea typeface="나눔고딕"/>
            </a:endParaRPr>
          </a:p>
        </p:txBody>
      </p:sp>
      <p:cxnSp>
        <p:nvCxnSpPr>
          <p:cNvPr id="8" name="직선 연결선 7"/>
          <p:cNvCxnSpPr/>
          <p:nvPr userDrawn="1"/>
        </p:nvCxnSpPr>
        <p:spPr>
          <a:xfrm>
            <a:off x="251520" y="1052736"/>
            <a:ext cx="8640960" cy="0"/>
          </a:xfrm>
          <a:prstGeom prst="line">
            <a:avLst/>
          </a:prstGeom>
          <a:ln>
            <a:solidFill>
              <a:schemeClr val="dk1">
                <a:alpha val="70000"/>
              </a:schemeClr>
            </a:solidFill>
          </a:ln>
        </p:spPr>
        <p:style>
          <a:lnRef idx="3">
            <a:schemeClr val="dk1"/>
          </a:lnRef>
          <a:fillRef idx="0">
            <a:schemeClr val="dk1"/>
          </a:fillRef>
          <a:effectRef idx="2">
            <a:schemeClr val="dk1"/>
          </a:effectRef>
          <a:fontRef idx="minor">
            <a:schemeClr val="tx1"/>
          </a:fontRef>
        </p:style>
      </p:cxnSp>
    </p:spTree>
    <p:extLst>
      <p:ext uri="{BB962C8B-B14F-4D97-AF65-F5344CB8AC3E}">
        <p14:creationId xmlns:p14="http://schemas.microsoft.com/office/powerpoint/2010/main" val="1616360243"/>
      </p:ext>
    </p:extLst>
  </p:cSld>
  <p:clrMapOvr>
    <a:masterClrMapping/>
  </p:clrMapOvr>
  <p:timing>
    <p:tnLst>
      <p:par>
        <p:cTn xmlns:p14="http://schemas.microsoft.com/office/powerpoint/2010/main" id="1" dur="indefinite" restart="never" nodeType="tmRoot"/>
      </p:par>
    </p:tnLst>
  </p:timing>
</p:sldLayout>
</file>

<file path=ppt/slideLayouts/slideLayout1535.xml><?xml version="1.0" encoding="utf-8"?>
<p:sldLayout xmlns:a="http://schemas.openxmlformats.org/drawingml/2006/main" xmlns:r="http://schemas.openxmlformats.org/officeDocument/2006/relationships" xmlns:p="http://schemas.openxmlformats.org/presentationml/2006/main" type="blank" preserve="1">
  <p:cSld name="빈 화면">
    <p:spTree>
      <p:nvGrpSpPr>
        <p:cNvPr id="1" name=""/>
        <p:cNvGrpSpPr/>
        <p:nvPr/>
      </p:nvGrpSpPr>
      <p:grpSpPr>
        <a:xfrm>
          <a:off x="0" y="0"/>
          <a:ext cx="0" cy="0"/>
          <a:chOff x="0" y="0"/>
          <a:chExt cx="0" cy="0"/>
        </a:xfrm>
      </p:grpSpPr>
      <p:sp>
        <p:nvSpPr>
          <p:cNvPr id="2" name="날짜 개체 틀 1"/>
          <p:cNvSpPr>
            <a:spLocks noGrp="1"/>
          </p:cNvSpPr>
          <p:nvPr>
            <p:ph type="dt" sz="half" idx="10"/>
          </p:nvPr>
        </p:nvSpPr>
        <p:spPr>
          <a:xfrm>
            <a:off x="457200" y="6453336"/>
            <a:ext cx="2133600" cy="268139"/>
          </a:xfrm>
        </p:spPr>
        <p:txBody>
          <a:bodyPr/>
          <a:lstStyle/>
          <a:p>
            <a:fld id="{FB30EDBD-1C2D-4C1E-B459-B60219FAB484}" type="datetimeFigureOut">
              <a:rPr lang="ko-KR" altLang="en-US" smtClean="0">
                <a:solidFill>
                  <a:prstClr val="black">
                    <a:tint val="75000"/>
                  </a:prstClr>
                </a:solidFill>
                <a:latin typeface="Calibri"/>
                <a:ea typeface="나눔고딕"/>
              </a:rPr>
              <a:pPr/>
              <a:t>6/13/16</a:t>
            </a:fld>
            <a:endParaRPr lang="ko-KR" altLang="en-US">
              <a:solidFill>
                <a:prstClr val="black">
                  <a:tint val="75000"/>
                </a:prstClr>
              </a:solidFill>
              <a:latin typeface="Calibri"/>
              <a:ea typeface="나눔고딕"/>
            </a:endParaRPr>
          </a:p>
        </p:txBody>
      </p:sp>
      <p:sp>
        <p:nvSpPr>
          <p:cNvPr id="3" name="바닥글 개체 틀 2"/>
          <p:cNvSpPr>
            <a:spLocks noGrp="1"/>
          </p:cNvSpPr>
          <p:nvPr>
            <p:ph type="ftr" sz="quarter" idx="11"/>
          </p:nvPr>
        </p:nvSpPr>
        <p:spPr>
          <a:xfrm>
            <a:off x="3124200" y="6453336"/>
            <a:ext cx="2895600" cy="268139"/>
          </a:xfrm>
        </p:spPr>
        <p:txBody>
          <a:bodyPr/>
          <a:lstStyle/>
          <a:p>
            <a:endParaRPr lang="ko-KR" altLang="en-US">
              <a:solidFill>
                <a:prstClr val="black">
                  <a:tint val="75000"/>
                </a:prstClr>
              </a:solidFill>
              <a:latin typeface="Calibri"/>
              <a:ea typeface="나눔고딕"/>
            </a:endParaRPr>
          </a:p>
        </p:txBody>
      </p:sp>
      <p:sp>
        <p:nvSpPr>
          <p:cNvPr id="4" name="슬라이드 번호 개체 틀 3"/>
          <p:cNvSpPr>
            <a:spLocks noGrp="1"/>
          </p:cNvSpPr>
          <p:nvPr>
            <p:ph type="sldNum" sz="quarter" idx="12"/>
          </p:nvPr>
        </p:nvSpPr>
        <p:spPr>
          <a:xfrm>
            <a:off x="6553200" y="6453336"/>
            <a:ext cx="2133600" cy="268139"/>
          </a:xfrm>
        </p:spPr>
        <p:txBody>
          <a:bodyPr/>
          <a:lstStyle/>
          <a:p>
            <a:fld id="{4BEDD84E-25D4-4983-8AA1-2863C96F08D9}" type="slidenum">
              <a:rPr lang="ko-KR" altLang="en-US" smtClean="0">
                <a:solidFill>
                  <a:prstClr val="black">
                    <a:tint val="75000"/>
                  </a:prstClr>
                </a:solidFill>
                <a:latin typeface="Calibri"/>
                <a:ea typeface="나눔고딕"/>
              </a:rPr>
              <a:pPr/>
              <a:t>‹#›</a:t>
            </a:fld>
            <a:endParaRPr lang="ko-KR" altLang="en-US">
              <a:solidFill>
                <a:prstClr val="black">
                  <a:tint val="75000"/>
                </a:prstClr>
              </a:solidFill>
              <a:latin typeface="Calibri"/>
              <a:ea typeface="나눔고딕"/>
            </a:endParaRPr>
          </a:p>
        </p:txBody>
      </p:sp>
    </p:spTree>
    <p:extLst>
      <p:ext uri="{BB962C8B-B14F-4D97-AF65-F5344CB8AC3E}">
        <p14:creationId xmlns:p14="http://schemas.microsoft.com/office/powerpoint/2010/main" val="1030836738"/>
      </p:ext>
    </p:extLst>
  </p:cSld>
  <p:clrMapOvr>
    <a:masterClrMapping/>
  </p:clrMapOvr>
  <p:timing>
    <p:tnLst>
      <p:par>
        <p:cTn xmlns:p14="http://schemas.microsoft.com/office/powerpoint/2010/main" id="1" dur="indefinite" restart="never" nodeType="tmRoot"/>
      </p:par>
    </p:tnLst>
  </p:timing>
</p:sldLayout>
</file>

<file path=ppt/slideLayouts/slideLayout1536.xml><?xml version="1.0" encoding="utf-8"?>
<p:sldLayout xmlns:a="http://schemas.openxmlformats.org/drawingml/2006/main" xmlns:r="http://schemas.openxmlformats.org/officeDocument/2006/relationships" xmlns:p="http://schemas.openxmlformats.org/presentationml/2006/main" type="title" preserve="1">
  <p:cSld name="제목 슬라이드">
    <p:spTree>
      <p:nvGrpSpPr>
        <p:cNvPr id="1" name=""/>
        <p:cNvGrpSpPr/>
        <p:nvPr/>
      </p:nvGrpSpPr>
      <p:grpSpPr>
        <a:xfrm>
          <a:off x="0" y="0"/>
          <a:ext cx="0" cy="0"/>
          <a:chOff x="0" y="0"/>
          <a:chExt cx="0" cy="0"/>
        </a:xfrm>
      </p:grpSpPr>
      <p:sp>
        <p:nvSpPr>
          <p:cNvPr id="2" name="제목 1"/>
          <p:cNvSpPr>
            <a:spLocks noGrp="1"/>
          </p:cNvSpPr>
          <p:nvPr>
            <p:ph type="ctrTitle"/>
          </p:nvPr>
        </p:nvSpPr>
        <p:spPr>
          <a:xfrm>
            <a:off x="685800" y="1844824"/>
            <a:ext cx="7772400" cy="1470025"/>
          </a:xfrm>
        </p:spPr>
        <p:txBody>
          <a:bodyPr anchor="ctr"/>
          <a:lstStyle/>
          <a:p>
            <a:r>
              <a:rPr lang="ko-KR" altLang="en-US" dirty="0" smtClean="0"/>
              <a:t>마스터 제목 스타일 편집</a:t>
            </a:r>
            <a:endParaRPr lang="ko-KR" altLang="en-US" dirty="0"/>
          </a:p>
        </p:txBody>
      </p:sp>
      <p:sp>
        <p:nvSpPr>
          <p:cNvPr id="3" name="부제목 2"/>
          <p:cNvSpPr>
            <a:spLocks noGrp="1"/>
          </p:cNvSpPr>
          <p:nvPr>
            <p:ph type="subTitle" idx="1"/>
          </p:nvPr>
        </p:nvSpPr>
        <p:spPr>
          <a:xfrm>
            <a:off x="1371600" y="4149080"/>
            <a:ext cx="6400800" cy="1656184"/>
          </a:xfrm>
        </p:spPr>
        <p:txBody>
          <a:bodyPr/>
          <a:lstStyle>
            <a:lvl1pPr marL="0" indent="0" algn="ctr">
              <a:buNone/>
              <a:defRPr>
                <a:solidFill>
                  <a:schemeClr val="tx1">
                    <a:lumMod val="65000"/>
                    <a:lumOff val="3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ko-KR" altLang="en-US" smtClean="0"/>
              <a:t>마스터 부제목 스타일 편집</a:t>
            </a:r>
            <a:endParaRPr lang="ko-KR" altLang="en-US"/>
          </a:p>
        </p:txBody>
      </p:sp>
      <p:sp>
        <p:nvSpPr>
          <p:cNvPr id="4" name="날짜 개체 틀 3"/>
          <p:cNvSpPr>
            <a:spLocks noGrp="1"/>
          </p:cNvSpPr>
          <p:nvPr>
            <p:ph type="dt" sz="half" idx="10"/>
          </p:nvPr>
        </p:nvSpPr>
        <p:spPr>
          <a:xfrm>
            <a:off x="457200" y="6453336"/>
            <a:ext cx="2133600" cy="268139"/>
          </a:xfrm>
        </p:spPr>
        <p:txBody>
          <a:bodyPr/>
          <a:lstStyle/>
          <a:p>
            <a:fld id="{FB30EDBD-1C2D-4C1E-B459-B60219FAB484}" type="datetimeFigureOut">
              <a:rPr lang="ko-KR" altLang="en-US" smtClean="0">
                <a:solidFill>
                  <a:prstClr val="black">
                    <a:tint val="75000"/>
                  </a:prstClr>
                </a:solidFill>
                <a:latin typeface="Calibri"/>
                <a:ea typeface="나눔고딕"/>
              </a:rPr>
              <a:pPr/>
              <a:t>6/13/16</a:t>
            </a:fld>
            <a:endParaRPr lang="ko-KR" altLang="en-US">
              <a:solidFill>
                <a:prstClr val="black">
                  <a:tint val="75000"/>
                </a:prstClr>
              </a:solidFill>
              <a:latin typeface="Calibri"/>
              <a:ea typeface="나눔고딕"/>
            </a:endParaRPr>
          </a:p>
        </p:txBody>
      </p:sp>
      <p:sp>
        <p:nvSpPr>
          <p:cNvPr id="5" name="바닥글 개체 틀 4"/>
          <p:cNvSpPr>
            <a:spLocks noGrp="1"/>
          </p:cNvSpPr>
          <p:nvPr>
            <p:ph type="ftr" sz="quarter" idx="11"/>
          </p:nvPr>
        </p:nvSpPr>
        <p:spPr>
          <a:xfrm>
            <a:off x="3124200" y="6453336"/>
            <a:ext cx="2895600" cy="268139"/>
          </a:xfrm>
        </p:spPr>
        <p:txBody>
          <a:bodyPr/>
          <a:lstStyle/>
          <a:p>
            <a:endParaRPr lang="ko-KR" altLang="en-US">
              <a:solidFill>
                <a:prstClr val="black">
                  <a:tint val="75000"/>
                </a:prstClr>
              </a:solidFill>
              <a:latin typeface="Calibri"/>
              <a:ea typeface="나눔고딕"/>
            </a:endParaRPr>
          </a:p>
        </p:txBody>
      </p:sp>
      <p:sp>
        <p:nvSpPr>
          <p:cNvPr id="6" name="슬라이드 번호 개체 틀 5"/>
          <p:cNvSpPr>
            <a:spLocks noGrp="1"/>
          </p:cNvSpPr>
          <p:nvPr>
            <p:ph type="sldNum" sz="quarter" idx="12"/>
          </p:nvPr>
        </p:nvSpPr>
        <p:spPr>
          <a:xfrm>
            <a:off x="6553200" y="6453336"/>
            <a:ext cx="2133600" cy="268139"/>
          </a:xfrm>
        </p:spPr>
        <p:txBody>
          <a:bodyPr/>
          <a:lstStyle/>
          <a:p>
            <a:fld id="{4BEDD84E-25D4-4983-8AA1-2863C96F08D9}" type="slidenum">
              <a:rPr lang="ko-KR" altLang="en-US" smtClean="0">
                <a:solidFill>
                  <a:prstClr val="black">
                    <a:tint val="75000"/>
                  </a:prstClr>
                </a:solidFill>
                <a:latin typeface="Calibri"/>
                <a:ea typeface="나눔고딕"/>
              </a:rPr>
              <a:pPr/>
              <a:t>‹#›</a:t>
            </a:fld>
            <a:endParaRPr lang="ko-KR" altLang="en-US">
              <a:solidFill>
                <a:prstClr val="black">
                  <a:tint val="75000"/>
                </a:prstClr>
              </a:solidFill>
              <a:latin typeface="Calibri"/>
              <a:ea typeface="나눔고딕"/>
            </a:endParaRPr>
          </a:p>
        </p:txBody>
      </p:sp>
    </p:spTree>
    <p:extLst>
      <p:ext uri="{BB962C8B-B14F-4D97-AF65-F5344CB8AC3E}">
        <p14:creationId xmlns:p14="http://schemas.microsoft.com/office/powerpoint/2010/main" val="979659584"/>
      </p:ext>
    </p:extLst>
  </p:cSld>
  <p:clrMapOvr>
    <a:masterClrMapping/>
  </p:clrMapOvr>
  <p:timing>
    <p:tnLst>
      <p:par>
        <p:cTn xmlns:p14="http://schemas.microsoft.com/office/powerpoint/2010/main" id="1" dur="indefinite" restart="never" nodeType="tmRoot"/>
      </p:par>
    </p:tnLst>
  </p:timing>
</p:sldLayout>
</file>

<file path=ppt/slideLayouts/slideLayout1537.xml><?xml version="1.0" encoding="utf-8"?>
<p:sldLayout xmlns:a="http://schemas.openxmlformats.org/drawingml/2006/main" xmlns:r="http://schemas.openxmlformats.org/officeDocument/2006/relationships" xmlns:p="http://schemas.openxmlformats.org/presentationml/2006/main" type="obj" preserve="1">
  <p:cSld name="제목 및 내용">
    <p:spTree>
      <p:nvGrpSpPr>
        <p:cNvPr id="1" name=""/>
        <p:cNvGrpSpPr/>
        <p:nvPr/>
      </p:nvGrpSpPr>
      <p:grpSpPr>
        <a:xfrm>
          <a:off x="0" y="0"/>
          <a:ext cx="0" cy="0"/>
          <a:chOff x="0" y="0"/>
          <a:chExt cx="0" cy="0"/>
        </a:xfrm>
      </p:grpSpPr>
      <p:sp>
        <p:nvSpPr>
          <p:cNvPr id="2" name="제목 1"/>
          <p:cNvSpPr>
            <a:spLocks noGrp="1"/>
          </p:cNvSpPr>
          <p:nvPr>
            <p:ph type="title"/>
          </p:nvPr>
        </p:nvSpPr>
        <p:spPr>
          <a:xfrm>
            <a:off x="457200" y="274638"/>
            <a:ext cx="8229600" cy="778098"/>
          </a:xfrm>
        </p:spPr>
        <p:txBody>
          <a:bodyPr anchor="b"/>
          <a:lstStyle/>
          <a:p>
            <a:r>
              <a:rPr lang="ko-KR" altLang="en-US" dirty="0" smtClean="0"/>
              <a:t>마스터 제목 스타일 편집</a:t>
            </a:r>
            <a:endParaRPr lang="ko-KR" altLang="en-US" dirty="0"/>
          </a:p>
        </p:txBody>
      </p:sp>
      <p:sp>
        <p:nvSpPr>
          <p:cNvPr id="3" name="내용 개체 틀 2"/>
          <p:cNvSpPr>
            <a:spLocks noGrp="1"/>
          </p:cNvSpPr>
          <p:nvPr>
            <p:ph idx="1"/>
          </p:nvPr>
        </p:nvSpPr>
        <p:spPr>
          <a:xfrm>
            <a:off x="457200" y="1340768"/>
            <a:ext cx="8229600" cy="4968552"/>
          </a:xfrm>
        </p:spPr>
        <p:txBody>
          <a:bodyPr/>
          <a:lstStyle/>
          <a:p>
            <a:pPr lvl="0"/>
            <a:r>
              <a:rPr lang="ko-KR" altLang="en-US" dirty="0" smtClean="0"/>
              <a:t>마스터 텍스트 스타일을 편집합니다</a:t>
            </a:r>
          </a:p>
          <a:p>
            <a:pPr lvl="1"/>
            <a:r>
              <a:rPr lang="ko-KR" altLang="en-US" dirty="0" smtClean="0"/>
              <a:t>둘째 수준</a:t>
            </a:r>
          </a:p>
          <a:p>
            <a:pPr lvl="2"/>
            <a:r>
              <a:rPr lang="ko-KR" altLang="en-US" dirty="0" smtClean="0"/>
              <a:t>셋째 수준</a:t>
            </a:r>
          </a:p>
          <a:p>
            <a:pPr lvl="3"/>
            <a:r>
              <a:rPr lang="ko-KR" altLang="en-US" dirty="0" smtClean="0"/>
              <a:t>넷째 수준</a:t>
            </a:r>
          </a:p>
          <a:p>
            <a:pPr lvl="4"/>
            <a:r>
              <a:rPr lang="ko-KR" altLang="en-US" dirty="0" smtClean="0"/>
              <a:t>다섯째 수준</a:t>
            </a:r>
            <a:endParaRPr lang="ko-KR" altLang="en-US" dirty="0"/>
          </a:p>
        </p:txBody>
      </p:sp>
      <p:sp>
        <p:nvSpPr>
          <p:cNvPr id="4" name="날짜 개체 틀 3"/>
          <p:cNvSpPr>
            <a:spLocks noGrp="1"/>
          </p:cNvSpPr>
          <p:nvPr>
            <p:ph type="dt" sz="half" idx="10"/>
          </p:nvPr>
        </p:nvSpPr>
        <p:spPr>
          <a:xfrm>
            <a:off x="457200" y="6453336"/>
            <a:ext cx="2133600" cy="268139"/>
          </a:xfrm>
        </p:spPr>
        <p:txBody>
          <a:bodyPr/>
          <a:lstStyle/>
          <a:p>
            <a:fld id="{FB30EDBD-1C2D-4C1E-B459-B60219FAB484}" type="datetimeFigureOut">
              <a:rPr lang="ko-KR" altLang="en-US" smtClean="0">
                <a:solidFill>
                  <a:prstClr val="black">
                    <a:tint val="75000"/>
                  </a:prstClr>
                </a:solidFill>
                <a:latin typeface="Calibri"/>
                <a:ea typeface="나눔고딕"/>
              </a:rPr>
              <a:pPr/>
              <a:t>6/13/16</a:t>
            </a:fld>
            <a:endParaRPr lang="ko-KR" altLang="en-US">
              <a:solidFill>
                <a:prstClr val="black">
                  <a:tint val="75000"/>
                </a:prstClr>
              </a:solidFill>
              <a:latin typeface="Calibri"/>
              <a:ea typeface="나눔고딕"/>
            </a:endParaRPr>
          </a:p>
        </p:txBody>
      </p:sp>
      <p:sp>
        <p:nvSpPr>
          <p:cNvPr id="5" name="바닥글 개체 틀 4"/>
          <p:cNvSpPr>
            <a:spLocks noGrp="1"/>
          </p:cNvSpPr>
          <p:nvPr>
            <p:ph type="ftr" sz="quarter" idx="11"/>
          </p:nvPr>
        </p:nvSpPr>
        <p:spPr>
          <a:xfrm>
            <a:off x="3124200" y="6453336"/>
            <a:ext cx="2895600" cy="268139"/>
          </a:xfrm>
        </p:spPr>
        <p:txBody>
          <a:bodyPr/>
          <a:lstStyle/>
          <a:p>
            <a:endParaRPr lang="ko-KR" altLang="en-US">
              <a:solidFill>
                <a:prstClr val="black">
                  <a:tint val="75000"/>
                </a:prstClr>
              </a:solidFill>
              <a:latin typeface="Calibri"/>
              <a:ea typeface="나눔고딕"/>
            </a:endParaRPr>
          </a:p>
        </p:txBody>
      </p:sp>
      <p:sp>
        <p:nvSpPr>
          <p:cNvPr id="6" name="슬라이드 번호 개체 틀 5"/>
          <p:cNvSpPr>
            <a:spLocks noGrp="1"/>
          </p:cNvSpPr>
          <p:nvPr>
            <p:ph type="sldNum" sz="quarter" idx="12"/>
          </p:nvPr>
        </p:nvSpPr>
        <p:spPr>
          <a:xfrm>
            <a:off x="6553200" y="6453336"/>
            <a:ext cx="2133600" cy="268139"/>
          </a:xfrm>
        </p:spPr>
        <p:txBody>
          <a:bodyPr/>
          <a:lstStyle/>
          <a:p>
            <a:fld id="{4BEDD84E-25D4-4983-8AA1-2863C96F08D9}" type="slidenum">
              <a:rPr lang="ko-KR" altLang="en-US" smtClean="0">
                <a:solidFill>
                  <a:prstClr val="black">
                    <a:tint val="75000"/>
                  </a:prstClr>
                </a:solidFill>
                <a:latin typeface="Calibri"/>
                <a:ea typeface="나눔고딕"/>
              </a:rPr>
              <a:pPr/>
              <a:t>‹#›</a:t>
            </a:fld>
            <a:endParaRPr lang="ko-KR" altLang="en-US">
              <a:solidFill>
                <a:prstClr val="black">
                  <a:tint val="75000"/>
                </a:prstClr>
              </a:solidFill>
              <a:latin typeface="Calibri"/>
              <a:ea typeface="나눔고딕"/>
            </a:endParaRPr>
          </a:p>
        </p:txBody>
      </p:sp>
      <p:cxnSp>
        <p:nvCxnSpPr>
          <p:cNvPr id="8" name="직선 연결선 7"/>
          <p:cNvCxnSpPr/>
          <p:nvPr userDrawn="1"/>
        </p:nvCxnSpPr>
        <p:spPr>
          <a:xfrm>
            <a:off x="251520" y="1052736"/>
            <a:ext cx="8640960" cy="0"/>
          </a:xfrm>
          <a:prstGeom prst="line">
            <a:avLst/>
          </a:prstGeom>
          <a:ln>
            <a:solidFill>
              <a:schemeClr val="dk1">
                <a:alpha val="70000"/>
              </a:schemeClr>
            </a:solidFill>
          </a:ln>
        </p:spPr>
        <p:style>
          <a:lnRef idx="3">
            <a:schemeClr val="dk1"/>
          </a:lnRef>
          <a:fillRef idx="0">
            <a:schemeClr val="dk1"/>
          </a:fillRef>
          <a:effectRef idx="2">
            <a:schemeClr val="dk1"/>
          </a:effectRef>
          <a:fontRef idx="minor">
            <a:schemeClr val="tx1"/>
          </a:fontRef>
        </p:style>
      </p:cxnSp>
    </p:spTree>
    <p:extLst>
      <p:ext uri="{BB962C8B-B14F-4D97-AF65-F5344CB8AC3E}">
        <p14:creationId xmlns:p14="http://schemas.microsoft.com/office/powerpoint/2010/main" val="3000635482"/>
      </p:ext>
    </p:extLst>
  </p:cSld>
  <p:clrMapOvr>
    <a:masterClrMapping/>
  </p:clrMapOvr>
  <p:timing>
    <p:tnLst>
      <p:par>
        <p:cTn xmlns:p14="http://schemas.microsoft.com/office/powerpoint/2010/main" id="1" dur="indefinite" restart="never" nodeType="tmRoot"/>
      </p:par>
    </p:tnLst>
  </p:timing>
</p:sldLayout>
</file>

<file path=ppt/slideLayouts/slideLayout1538.xml><?xml version="1.0" encoding="utf-8"?>
<p:sldLayout xmlns:a="http://schemas.openxmlformats.org/drawingml/2006/main" xmlns:r="http://schemas.openxmlformats.org/officeDocument/2006/relationships" xmlns:p="http://schemas.openxmlformats.org/presentationml/2006/main" type="secHead" preserve="1">
  <p:cSld name="구역 머리글">
    <p:spTree>
      <p:nvGrpSpPr>
        <p:cNvPr id="1" name=""/>
        <p:cNvGrpSpPr/>
        <p:nvPr/>
      </p:nvGrpSpPr>
      <p:grpSpPr>
        <a:xfrm>
          <a:off x="0" y="0"/>
          <a:ext cx="0" cy="0"/>
          <a:chOff x="0" y="0"/>
          <a:chExt cx="0" cy="0"/>
        </a:xfrm>
      </p:grpSpPr>
      <p:sp>
        <p:nvSpPr>
          <p:cNvPr id="2" name="제목 1"/>
          <p:cNvSpPr>
            <a:spLocks noGrp="1"/>
          </p:cNvSpPr>
          <p:nvPr>
            <p:ph type="title"/>
          </p:nvPr>
        </p:nvSpPr>
        <p:spPr>
          <a:xfrm>
            <a:off x="722313" y="4406900"/>
            <a:ext cx="7772400" cy="1362075"/>
          </a:xfrm>
        </p:spPr>
        <p:txBody>
          <a:bodyPr anchor="t"/>
          <a:lstStyle>
            <a:lvl1pPr algn="l">
              <a:defRPr sz="4000" b="1" cap="all"/>
            </a:lvl1pPr>
          </a:lstStyle>
          <a:p>
            <a:r>
              <a:rPr lang="ko-KR" altLang="en-US" smtClean="0"/>
              <a:t>마스터 제목 스타일 편집</a:t>
            </a:r>
            <a:endParaRPr lang="ko-KR" altLang="en-US"/>
          </a:p>
        </p:txBody>
      </p:sp>
      <p:sp>
        <p:nvSpPr>
          <p:cNvPr id="3" name="텍스트 개체 틀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ko-KR" altLang="en-US" smtClean="0"/>
              <a:t>마스터 텍스트 스타일을 편집합니다</a:t>
            </a:r>
          </a:p>
        </p:txBody>
      </p:sp>
      <p:sp>
        <p:nvSpPr>
          <p:cNvPr id="4" name="날짜 개체 틀 3"/>
          <p:cNvSpPr>
            <a:spLocks noGrp="1"/>
          </p:cNvSpPr>
          <p:nvPr>
            <p:ph type="dt" sz="half" idx="10"/>
          </p:nvPr>
        </p:nvSpPr>
        <p:spPr>
          <a:xfrm>
            <a:off x="457200" y="6453336"/>
            <a:ext cx="2133600" cy="268139"/>
          </a:xfrm>
        </p:spPr>
        <p:txBody>
          <a:bodyPr/>
          <a:lstStyle/>
          <a:p>
            <a:fld id="{FB30EDBD-1C2D-4C1E-B459-B60219FAB484}" type="datetimeFigureOut">
              <a:rPr lang="ko-KR" altLang="en-US" smtClean="0">
                <a:solidFill>
                  <a:prstClr val="black">
                    <a:tint val="75000"/>
                  </a:prstClr>
                </a:solidFill>
                <a:latin typeface="Calibri"/>
                <a:ea typeface="나눔고딕"/>
              </a:rPr>
              <a:pPr/>
              <a:t>6/13/16</a:t>
            </a:fld>
            <a:endParaRPr lang="ko-KR" altLang="en-US">
              <a:solidFill>
                <a:prstClr val="black">
                  <a:tint val="75000"/>
                </a:prstClr>
              </a:solidFill>
              <a:latin typeface="Calibri"/>
              <a:ea typeface="나눔고딕"/>
            </a:endParaRPr>
          </a:p>
        </p:txBody>
      </p:sp>
      <p:sp>
        <p:nvSpPr>
          <p:cNvPr id="5" name="바닥글 개체 틀 4"/>
          <p:cNvSpPr>
            <a:spLocks noGrp="1"/>
          </p:cNvSpPr>
          <p:nvPr>
            <p:ph type="ftr" sz="quarter" idx="11"/>
          </p:nvPr>
        </p:nvSpPr>
        <p:spPr>
          <a:xfrm>
            <a:off x="3124200" y="6453336"/>
            <a:ext cx="2895600" cy="268139"/>
          </a:xfrm>
        </p:spPr>
        <p:txBody>
          <a:bodyPr/>
          <a:lstStyle/>
          <a:p>
            <a:endParaRPr lang="ko-KR" altLang="en-US">
              <a:solidFill>
                <a:prstClr val="black">
                  <a:tint val="75000"/>
                </a:prstClr>
              </a:solidFill>
              <a:latin typeface="Calibri"/>
              <a:ea typeface="나눔고딕"/>
            </a:endParaRPr>
          </a:p>
        </p:txBody>
      </p:sp>
      <p:sp>
        <p:nvSpPr>
          <p:cNvPr id="6" name="슬라이드 번호 개체 틀 5"/>
          <p:cNvSpPr>
            <a:spLocks noGrp="1"/>
          </p:cNvSpPr>
          <p:nvPr>
            <p:ph type="sldNum" sz="quarter" idx="12"/>
          </p:nvPr>
        </p:nvSpPr>
        <p:spPr>
          <a:xfrm>
            <a:off x="6553200" y="6453336"/>
            <a:ext cx="2133600" cy="268139"/>
          </a:xfrm>
        </p:spPr>
        <p:txBody>
          <a:bodyPr/>
          <a:lstStyle/>
          <a:p>
            <a:fld id="{4BEDD84E-25D4-4983-8AA1-2863C96F08D9}" type="slidenum">
              <a:rPr lang="ko-KR" altLang="en-US" smtClean="0">
                <a:solidFill>
                  <a:prstClr val="black">
                    <a:tint val="75000"/>
                  </a:prstClr>
                </a:solidFill>
                <a:latin typeface="Calibri"/>
                <a:ea typeface="나눔고딕"/>
              </a:rPr>
              <a:pPr/>
              <a:t>‹#›</a:t>
            </a:fld>
            <a:endParaRPr lang="ko-KR" altLang="en-US">
              <a:solidFill>
                <a:prstClr val="black">
                  <a:tint val="75000"/>
                </a:prstClr>
              </a:solidFill>
              <a:latin typeface="Calibri"/>
              <a:ea typeface="나눔고딕"/>
            </a:endParaRPr>
          </a:p>
        </p:txBody>
      </p:sp>
    </p:spTree>
    <p:extLst>
      <p:ext uri="{BB962C8B-B14F-4D97-AF65-F5344CB8AC3E}">
        <p14:creationId xmlns:p14="http://schemas.microsoft.com/office/powerpoint/2010/main" val="1211270273"/>
      </p:ext>
    </p:extLst>
  </p:cSld>
  <p:clrMapOvr>
    <a:masterClrMapping/>
  </p:clrMapOvr>
  <p:timing>
    <p:tnLst>
      <p:par>
        <p:cTn xmlns:p14="http://schemas.microsoft.com/office/powerpoint/2010/main" id="1" dur="indefinite" restart="never" nodeType="tmRoot"/>
      </p:par>
    </p:tnLst>
  </p:timing>
</p:sldLayout>
</file>

<file path=ppt/slideLayouts/slideLayout1539.xml><?xml version="1.0" encoding="utf-8"?>
<p:sldLayout xmlns:a="http://schemas.openxmlformats.org/drawingml/2006/main" xmlns:r="http://schemas.openxmlformats.org/officeDocument/2006/relationships" xmlns:p="http://schemas.openxmlformats.org/presentationml/2006/main" type="twoObj" preserve="1">
  <p:cSld name="콘텐츠 2개">
    <p:spTree>
      <p:nvGrpSpPr>
        <p:cNvPr id="1" name=""/>
        <p:cNvGrpSpPr/>
        <p:nvPr/>
      </p:nvGrpSpPr>
      <p:grpSpPr>
        <a:xfrm>
          <a:off x="0" y="0"/>
          <a:ext cx="0" cy="0"/>
          <a:chOff x="0" y="0"/>
          <a:chExt cx="0" cy="0"/>
        </a:xfrm>
      </p:grpSpPr>
      <p:sp>
        <p:nvSpPr>
          <p:cNvPr id="2" name="제목 1"/>
          <p:cNvSpPr>
            <a:spLocks noGrp="1"/>
          </p:cNvSpPr>
          <p:nvPr>
            <p:ph type="title"/>
          </p:nvPr>
        </p:nvSpPr>
        <p:spPr>
          <a:xfrm>
            <a:off x="457200" y="274638"/>
            <a:ext cx="8229600" cy="778098"/>
          </a:xfrm>
        </p:spPr>
        <p:txBody>
          <a:bodyPr anchor="b"/>
          <a:lstStyle/>
          <a:p>
            <a:r>
              <a:rPr lang="ko-KR" altLang="en-US" smtClean="0"/>
              <a:t>마스터 제목 스타일 편집</a:t>
            </a:r>
            <a:endParaRPr lang="ko-KR" altLang="en-US"/>
          </a:p>
        </p:txBody>
      </p:sp>
      <p:sp>
        <p:nvSpPr>
          <p:cNvPr id="3" name="내용 개체 틀 2"/>
          <p:cNvSpPr>
            <a:spLocks noGrp="1"/>
          </p:cNvSpPr>
          <p:nvPr>
            <p:ph sz="half" idx="1"/>
          </p:nvPr>
        </p:nvSpPr>
        <p:spPr>
          <a:xfrm>
            <a:off x="457200" y="1340768"/>
            <a:ext cx="4038600" cy="4968552"/>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ko-KR" altLang="en-US" smtClean="0"/>
              <a:t>마스터 텍스트 스타일을 편집합니다</a:t>
            </a:r>
          </a:p>
          <a:p>
            <a:pPr lvl="1"/>
            <a:r>
              <a:rPr lang="ko-KR" altLang="en-US" smtClean="0"/>
              <a:t>둘째 수준</a:t>
            </a:r>
          </a:p>
          <a:p>
            <a:pPr lvl="2"/>
            <a:r>
              <a:rPr lang="ko-KR" altLang="en-US" smtClean="0"/>
              <a:t>셋째 수준</a:t>
            </a:r>
          </a:p>
          <a:p>
            <a:pPr lvl="3"/>
            <a:r>
              <a:rPr lang="ko-KR" altLang="en-US" smtClean="0"/>
              <a:t>넷째 수준</a:t>
            </a:r>
          </a:p>
          <a:p>
            <a:pPr lvl="4"/>
            <a:r>
              <a:rPr lang="ko-KR" altLang="en-US" smtClean="0"/>
              <a:t>다섯째 수준</a:t>
            </a:r>
            <a:endParaRPr lang="ko-KR" altLang="en-US"/>
          </a:p>
        </p:txBody>
      </p:sp>
      <p:sp>
        <p:nvSpPr>
          <p:cNvPr id="4" name="내용 개체 틀 3"/>
          <p:cNvSpPr>
            <a:spLocks noGrp="1"/>
          </p:cNvSpPr>
          <p:nvPr>
            <p:ph sz="half" idx="2"/>
          </p:nvPr>
        </p:nvSpPr>
        <p:spPr>
          <a:xfrm>
            <a:off x="4648200" y="1340768"/>
            <a:ext cx="4038600" cy="4968552"/>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ko-KR" altLang="en-US" smtClean="0"/>
              <a:t>마스터 텍스트 스타일을 편집합니다</a:t>
            </a:r>
          </a:p>
          <a:p>
            <a:pPr lvl="1"/>
            <a:r>
              <a:rPr lang="ko-KR" altLang="en-US" smtClean="0"/>
              <a:t>둘째 수준</a:t>
            </a:r>
          </a:p>
          <a:p>
            <a:pPr lvl="2"/>
            <a:r>
              <a:rPr lang="ko-KR" altLang="en-US" smtClean="0"/>
              <a:t>셋째 수준</a:t>
            </a:r>
          </a:p>
          <a:p>
            <a:pPr lvl="3"/>
            <a:r>
              <a:rPr lang="ko-KR" altLang="en-US" smtClean="0"/>
              <a:t>넷째 수준</a:t>
            </a:r>
          </a:p>
          <a:p>
            <a:pPr lvl="4"/>
            <a:r>
              <a:rPr lang="ko-KR" altLang="en-US" smtClean="0"/>
              <a:t>다섯째 수준</a:t>
            </a:r>
            <a:endParaRPr lang="ko-KR" altLang="en-US"/>
          </a:p>
        </p:txBody>
      </p:sp>
      <p:sp>
        <p:nvSpPr>
          <p:cNvPr id="5" name="날짜 개체 틀 4"/>
          <p:cNvSpPr>
            <a:spLocks noGrp="1"/>
          </p:cNvSpPr>
          <p:nvPr>
            <p:ph type="dt" sz="half" idx="10"/>
          </p:nvPr>
        </p:nvSpPr>
        <p:spPr>
          <a:xfrm>
            <a:off x="457200" y="6453336"/>
            <a:ext cx="2133600" cy="268139"/>
          </a:xfrm>
        </p:spPr>
        <p:txBody>
          <a:bodyPr/>
          <a:lstStyle/>
          <a:p>
            <a:fld id="{FB30EDBD-1C2D-4C1E-B459-B60219FAB484}" type="datetimeFigureOut">
              <a:rPr lang="ko-KR" altLang="en-US" smtClean="0">
                <a:solidFill>
                  <a:prstClr val="black">
                    <a:tint val="75000"/>
                  </a:prstClr>
                </a:solidFill>
                <a:latin typeface="Calibri"/>
                <a:ea typeface="나눔고딕"/>
              </a:rPr>
              <a:pPr/>
              <a:t>6/13/16</a:t>
            </a:fld>
            <a:endParaRPr lang="ko-KR" altLang="en-US">
              <a:solidFill>
                <a:prstClr val="black">
                  <a:tint val="75000"/>
                </a:prstClr>
              </a:solidFill>
              <a:latin typeface="Calibri"/>
              <a:ea typeface="나눔고딕"/>
            </a:endParaRPr>
          </a:p>
        </p:txBody>
      </p:sp>
      <p:sp>
        <p:nvSpPr>
          <p:cNvPr id="6" name="바닥글 개체 틀 5"/>
          <p:cNvSpPr>
            <a:spLocks noGrp="1"/>
          </p:cNvSpPr>
          <p:nvPr>
            <p:ph type="ftr" sz="quarter" idx="11"/>
          </p:nvPr>
        </p:nvSpPr>
        <p:spPr>
          <a:xfrm>
            <a:off x="3124200" y="6453336"/>
            <a:ext cx="2895600" cy="268139"/>
          </a:xfrm>
        </p:spPr>
        <p:txBody>
          <a:bodyPr/>
          <a:lstStyle/>
          <a:p>
            <a:endParaRPr lang="ko-KR" altLang="en-US">
              <a:solidFill>
                <a:prstClr val="black">
                  <a:tint val="75000"/>
                </a:prstClr>
              </a:solidFill>
              <a:latin typeface="Calibri"/>
              <a:ea typeface="나눔고딕"/>
            </a:endParaRPr>
          </a:p>
        </p:txBody>
      </p:sp>
      <p:sp>
        <p:nvSpPr>
          <p:cNvPr id="7" name="슬라이드 번호 개체 틀 6"/>
          <p:cNvSpPr>
            <a:spLocks noGrp="1"/>
          </p:cNvSpPr>
          <p:nvPr>
            <p:ph type="sldNum" sz="quarter" idx="12"/>
          </p:nvPr>
        </p:nvSpPr>
        <p:spPr>
          <a:xfrm>
            <a:off x="6553200" y="6453336"/>
            <a:ext cx="2133600" cy="268139"/>
          </a:xfrm>
        </p:spPr>
        <p:txBody>
          <a:bodyPr/>
          <a:lstStyle/>
          <a:p>
            <a:fld id="{4BEDD84E-25D4-4983-8AA1-2863C96F08D9}" type="slidenum">
              <a:rPr lang="ko-KR" altLang="en-US" smtClean="0">
                <a:solidFill>
                  <a:prstClr val="black">
                    <a:tint val="75000"/>
                  </a:prstClr>
                </a:solidFill>
                <a:latin typeface="Calibri"/>
                <a:ea typeface="나눔고딕"/>
              </a:rPr>
              <a:pPr/>
              <a:t>‹#›</a:t>
            </a:fld>
            <a:endParaRPr lang="ko-KR" altLang="en-US">
              <a:solidFill>
                <a:prstClr val="black">
                  <a:tint val="75000"/>
                </a:prstClr>
              </a:solidFill>
              <a:latin typeface="Calibri"/>
              <a:ea typeface="나눔고딕"/>
            </a:endParaRPr>
          </a:p>
        </p:txBody>
      </p:sp>
      <p:cxnSp>
        <p:nvCxnSpPr>
          <p:cNvPr id="10" name="직선 연결선 9"/>
          <p:cNvCxnSpPr/>
          <p:nvPr userDrawn="1"/>
        </p:nvCxnSpPr>
        <p:spPr>
          <a:xfrm>
            <a:off x="251520" y="1052736"/>
            <a:ext cx="8640960" cy="0"/>
          </a:xfrm>
          <a:prstGeom prst="line">
            <a:avLst/>
          </a:prstGeom>
          <a:ln>
            <a:solidFill>
              <a:schemeClr val="dk1">
                <a:alpha val="70000"/>
              </a:schemeClr>
            </a:solidFill>
          </a:ln>
        </p:spPr>
        <p:style>
          <a:lnRef idx="3">
            <a:schemeClr val="dk1"/>
          </a:lnRef>
          <a:fillRef idx="0">
            <a:schemeClr val="dk1"/>
          </a:fillRef>
          <a:effectRef idx="2">
            <a:schemeClr val="dk1"/>
          </a:effectRef>
          <a:fontRef idx="minor">
            <a:schemeClr val="tx1"/>
          </a:fontRef>
        </p:style>
      </p:cxnSp>
    </p:spTree>
    <p:extLst>
      <p:ext uri="{BB962C8B-B14F-4D97-AF65-F5344CB8AC3E}">
        <p14:creationId xmlns:p14="http://schemas.microsoft.com/office/powerpoint/2010/main" val="335089216"/>
      </p:ext>
    </p:extLst>
  </p:cSld>
  <p:clrMapOvr>
    <a:masterClrMapping/>
  </p:clrMapOvr>
  <p:timing>
    <p:tnLst>
      <p:par>
        <p:cTn xmlns:p14="http://schemas.microsoft.com/office/powerpoint/2010/main" id="1" dur="indefinite" restart="never" nodeType="tmRoot"/>
      </p:par>
    </p:tnLst>
  </p:timing>
</p:sldLayout>
</file>

<file path=ppt/slideLayouts/slideLayout15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87416598"/>
      </p:ext>
    </p:extLst>
  </p:cSld>
  <p:clrMapOvr>
    <a:masterClrMapping/>
  </p:clrMapOvr>
  <p:transition xmlns:p14="http://schemas.microsoft.com/office/powerpoint/2010/main"/>
</p:sldLayout>
</file>

<file path=ppt/slideLayouts/slideLayout1540.xml><?xml version="1.0" encoding="utf-8"?>
<p:sldLayout xmlns:a="http://schemas.openxmlformats.org/drawingml/2006/main" xmlns:r="http://schemas.openxmlformats.org/officeDocument/2006/relationships" xmlns:p="http://schemas.openxmlformats.org/presentationml/2006/main" type="twoTxTwoObj" preserve="1">
  <p:cSld name="비교">
    <p:spTree>
      <p:nvGrpSpPr>
        <p:cNvPr id="1" name=""/>
        <p:cNvGrpSpPr/>
        <p:nvPr/>
      </p:nvGrpSpPr>
      <p:grpSpPr>
        <a:xfrm>
          <a:off x="0" y="0"/>
          <a:ext cx="0" cy="0"/>
          <a:chOff x="0" y="0"/>
          <a:chExt cx="0" cy="0"/>
        </a:xfrm>
      </p:grpSpPr>
      <p:sp>
        <p:nvSpPr>
          <p:cNvPr id="2" name="제목 1"/>
          <p:cNvSpPr>
            <a:spLocks noGrp="1"/>
          </p:cNvSpPr>
          <p:nvPr>
            <p:ph type="title"/>
          </p:nvPr>
        </p:nvSpPr>
        <p:spPr>
          <a:xfrm>
            <a:off x="457200" y="274638"/>
            <a:ext cx="8229600" cy="778098"/>
          </a:xfrm>
        </p:spPr>
        <p:txBody>
          <a:bodyPr anchor="b"/>
          <a:lstStyle>
            <a:lvl1pPr>
              <a:defRPr/>
            </a:lvl1pPr>
          </a:lstStyle>
          <a:p>
            <a:r>
              <a:rPr lang="ko-KR" altLang="en-US" smtClean="0"/>
              <a:t>마스터 제목 스타일 편집</a:t>
            </a:r>
            <a:endParaRPr lang="ko-KR" altLang="en-US"/>
          </a:p>
        </p:txBody>
      </p:sp>
      <p:sp>
        <p:nvSpPr>
          <p:cNvPr id="3" name="텍스트 개체 틀 2"/>
          <p:cNvSpPr>
            <a:spLocks noGrp="1"/>
          </p:cNvSpPr>
          <p:nvPr>
            <p:ph type="body" idx="1"/>
          </p:nvPr>
        </p:nvSpPr>
        <p:spPr>
          <a:xfrm>
            <a:off x="457200" y="1340768"/>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ko-KR" altLang="en-US" dirty="0" smtClean="0"/>
              <a:t>마스터 텍스트 스타일을 편집합니다</a:t>
            </a:r>
          </a:p>
        </p:txBody>
      </p:sp>
      <p:sp>
        <p:nvSpPr>
          <p:cNvPr id="4" name="내용 개체 틀 3"/>
          <p:cNvSpPr>
            <a:spLocks noGrp="1"/>
          </p:cNvSpPr>
          <p:nvPr>
            <p:ph sz="half" idx="2"/>
          </p:nvPr>
        </p:nvSpPr>
        <p:spPr>
          <a:xfrm>
            <a:off x="457200" y="1988840"/>
            <a:ext cx="4040188" cy="4320480"/>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ko-KR" altLang="en-US" smtClean="0"/>
              <a:t>마스터 텍스트 스타일을 편집합니다</a:t>
            </a:r>
          </a:p>
          <a:p>
            <a:pPr lvl="1"/>
            <a:r>
              <a:rPr lang="ko-KR" altLang="en-US" smtClean="0"/>
              <a:t>둘째 수준</a:t>
            </a:r>
          </a:p>
          <a:p>
            <a:pPr lvl="2"/>
            <a:r>
              <a:rPr lang="ko-KR" altLang="en-US" smtClean="0"/>
              <a:t>셋째 수준</a:t>
            </a:r>
          </a:p>
          <a:p>
            <a:pPr lvl="3"/>
            <a:r>
              <a:rPr lang="ko-KR" altLang="en-US" smtClean="0"/>
              <a:t>넷째 수준</a:t>
            </a:r>
          </a:p>
          <a:p>
            <a:pPr lvl="4"/>
            <a:r>
              <a:rPr lang="ko-KR" altLang="en-US" smtClean="0"/>
              <a:t>다섯째 수준</a:t>
            </a:r>
            <a:endParaRPr lang="ko-KR" altLang="en-US"/>
          </a:p>
        </p:txBody>
      </p:sp>
      <p:sp>
        <p:nvSpPr>
          <p:cNvPr id="5" name="텍스트 개체 틀 4"/>
          <p:cNvSpPr>
            <a:spLocks noGrp="1"/>
          </p:cNvSpPr>
          <p:nvPr>
            <p:ph type="body" sz="quarter" idx="3"/>
          </p:nvPr>
        </p:nvSpPr>
        <p:spPr>
          <a:xfrm>
            <a:off x="4645025" y="1340768"/>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ko-KR" altLang="en-US" smtClean="0"/>
              <a:t>마스터 텍스트 스타일을 편집합니다</a:t>
            </a:r>
          </a:p>
        </p:txBody>
      </p:sp>
      <p:sp>
        <p:nvSpPr>
          <p:cNvPr id="6" name="내용 개체 틀 5"/>
          <p:cNvSpPr>
            <a:spLocks noGrp="1"/>
          </p:cNvSpPr>
          <p:nvPr>
            <p:ph sz="quarter" idx="4"/>
          </p:nvPr>
        </p:nvSpPr>
        <p:spPr>
          <a:xfrm>
            <a:off x="4645025" y="1988840"/>
            <a:ext cx="4041775" cy="4320480"/>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ko-KR" altLang="en-US" smtClean="0"/>
              <a:t>마스터 텍스트 스타일을 편집합니다</a:t>
            </a:r>
          </a:p>
          <a:p>
            <a:pPr lvl="1"/>
            <a:r>
              <a:rPr lang="ko-KR" altLang="en-US" smtClean="0"/>
              <a:t>둘째 수준</a:t>
            </a:r>
          </a:p>
          <a:p>
            <a:pPr lvl="2"/>
            <a:r>
              <a:rPr lang="ko-KR" altLang="en-US" smtClean="0"/>
              <a:t>셋째 수준</a:t>
            </a:r>
          </a:p>
          <a:p>
            <a:pPr lvl="3"/>
            <a:r>
              <a:rPr lang="ko-KR" altLang="en-US" smtClean="0"/>
              <a:t>넷째 수준</a:t>
            </a:r>
          </a:p>
          <a:p>
            <a:pPr lvl="4"/>
            <a:r>
              <a:rPr lang="ko-KR" altLang="en-US" smtClean="0"/>
              <a:t>다섯째 수준</a:t>
            </a:r>
            <a:endParaRPr lang="ko-KR" altLang="en-US"/>
          </a:p>
        </p:txBody>
      </p:sp>
      <p:sp>
        <p:nvSpPr>
          <p:cNvPr id="7" name="날짜 개체 틀 6"/>
          <p:cNvSpPr>
            <a:spLocks noGrp="1"/>
          </p:cNvSpPr>
          <p:nvPr>
            <p:ph type="dt" sz="half" idx="10"/>
          </p:nvPr>
        </p:nvSpPr>
        <p:spPr>
          <a:xfrm>
            <a:off x="457200" y="6453336"/>
            <a:ext cx="2133600" cy="268139"/>
          </a:xfrm>
        </p:spPr>
        <p:txBody>
          <a:bodyPr/>
          <a:lstStyle/>
          <a:p>
            <a:fld id="{FB30EDBD-1C2D-4C1E-B459-B60219FAB484}" type="datetimeFigureOut">
              <a:rPr lang="ko-KR" altLang="en-US" smtClean="0">
                <a:solidFill>
                  <a:prstClr val="black">
                    <a:tint val="75000"/>
                  </a:prstClr>
                </a:solidFill>
                <a:latin typeface="Calibri"/>
                <a:ea typeface="나눔고딕"/>
              </a:rPr>
              <a:pPr/>
              <a:t>6/13/16</a:t>
            </a:fld>
            <a:endParaRPr lang="ko-KR" altLang="en-US">
              <a:solidFill>
                <a:prstClr val="black">
                  <a:tint val="75000"/>
                </a:prstClr>
              </a:solidFill>
              <a:latin typeface="Calibri"/>
              <a:ea typeface="나눔고딕"/>
            </a:endParaRPr>
          </a:p>
        </p:txBody>
      </p:sp>
      <p:sp>
        <p:nvSpPr>
          <p:cNvPr id="8" name="바닥글 개체 틀 7"/>
          <p:cNvSpPr>
            <a:spLocks noGrp="1"/>
          </p:cNvSpPr>
          <p:nvPr>
            <p:ph type="ftr" sz="quarter" idx="11"/>
          </p:nvPr>
        </p:nvSpPr>
        <p:spPr>
          <a:xfrm>
            <a:off x="3124200" y="6453336"/>
            <a:ext cx="2895600" cy="268139"/>
          </a:xfrm>
        </p:spPr>
        <p:txBody>
          <a:bodyPr/>
          <a:lstStyle/>
          <a:p>
            <a:endParaRPr lang="ko-KR" altLang="en-US">
              <a:solidFill>
                <a:prstClr val="black">
                  <a:tint val="75000"/>
                </a:prstClr>
              </a:solidFill>
              <a:latin typeface="Calibri"/>
              <a:ea typeface="나눔고딕"/>
            </a:endParaRPr>
          </a:p>
        </p:txBody>
      </p:sp>
      <p:sp>
        <p:nvSpPr>
          <p:cNvPr id="9" name="슬라이드 번호 개체 틀 8"/>
          <p:cNvSpPr>
            <a:spLocks noGrp="1"/>
          </p:cNvSpPr>
          <p:nvPr>
            <p:ph type="sldNum" sz="quarter" idx="12"/>
          </p:nvPr>
        </p:nvSpPr>
        <p:spPr>
          <a:xfrm>
            <a:off x="6553200" y="6453336"/>
            <a:ext cx="2133600" cy="268139"/>
          </a:xfrm>
        </p:spPr>
        <p:txBody>
          <a:bodyPr/>
          <a:lstStyle/>
          <a:p>
            <a:fld id="{4BEDD84E-25D4-4983-8AA1-2863C96F08D9}" type="slidenum">
              <a:rPr lang="ko-KR" altLang="en-US" smtClean="0">
                <a:solidFill>
                  <a:prstClr val="black">
                    <a:tint val="75000"/>
                  </a:prstClr>
                </a:solidFill>
                <a:latin typeface="Calibri"/>
                <a:ea typeface="나눔고딕"/>
              </a:rPr>
              <a:pPr/>
              <a:t>‹#›</a:t>
            </a:fld>
            <a:endParaRPr lang="ko-KR" altLang="en-US">
              <a:solidFill>
                <a:prstClr val="black">
                  <a:tint val="75000"/>
                </a:prstClr>
              </a:solidFill>
              <a:latin typeface="Calibri"/>
              <a:ea typeface="나눔고딕"/>
            </a:endParaRPr>
          </a:p>
        </p:txBody>
      </p:sp>
      <p:cxnSp>
        <p:nvCxnSpPr>
          <p:cNvPr id="12" name="직선 연결선 11"/>
          <p:cNvCxnSpPr/>
          <p:nvPr userDrawn="1"/>
        </p:nvCxnSpPr>
        <p:spPr>
          <a:xfrm>
            <a:off x="251520" y="1052736"/>
            <a:ext cx="8640960" cy="0"/>
          </a:xfrm>
          <a:prstGeom prst="line">
            <a:avLst/>
          </a:prstGeom>
          <a:ln>
            <a:solidFill>
              <a:schemeClr val="dk1">
                <a:alpha val="70000"/>
              </a:schemeClr>
            </a:solidFill>
          </a:ln>
        </p:spPr>
        <p:style>
          <a:lnRef idx="3">
            <a:schemeClr val="dk1"/>
          </a:lnRef>
          <a:fillRef idx="0">
            <a:schemeClr val="dk1"/>
          </a:fillRef>
          <a:effectRef idx="2">
            <a:schemeClr val="dk1"/>
          </a:effectRef>
          <a:fontRef idx="minor">
            <a:schemeClr val="tx1"/>
          </a:fontRef>
        </p:style>
      </p:cxnSp>
    </p:spTree>
    <p:extLst>
      <p:ext uri="{BB962C8B-B14F-4D97-AF65-F5344CB8AC3E}">
        <p14:creationId xmlns:p14="http://schemas.microsoft.com/office/powerpoint/2010/main" val="1175133650"/>
      </p:ext>
    </p:extLst>
  </p:cSld>
  <p:clrMapOvr>
    <a:masterClrMapping/>
  </p:clrMapOvr>
  <p:timing>
    <p:tnLst>
      <p:par>
        <p:cTn xmlns:p14="http://schemas.microsoft.com/office/powerpoint/2010/main" id="1" dur="indefinite" restart="never" nodeType="tmRoot"/>
      </p:par>
    </p:tnLst>
  </p:timing>
</p:sldLayout>
</file>

<file path=ppt/slideLayouts/slideLayout1541.xml><?xml version="1.0" encoding="utf-8"?>
<p:sldLayout xmlns:a="http://schemas.openxmlformats.org/drawingml/2006/main" xmlns:r="http://schemas.openxmlformats.org/officeDocument/2006/relationships" xmlns:p="http://schemas.openxmlformats.org/presentationml/2006/main" type="titleOnly" preserve="1">
  <p:cSld name="제목만">
    <p:spTree>
      <p:nvGrpSpPr>
        <p:cNvPr id="1" name=""/>
        <p:cNvGrpSpPr/>
        <p:nvPr/>
      </p:nvGrpSpPr>
      <p:grpSpPr>
        <a:xfrm>
          <a:off x="0" y="0"/>
          <a:ext cx="0" cy="0"/>
          <a:chOff x="0" y="0"/>
          <a:chExt cx="0" cy="0"/>
        </a:xfrm>
      </p:grpSpPr>
      <p:sp>
        <p:nvSpPr>
          <p:cNvPr id="2" name="제목 1"/>
          <p:cNvSpPr>
            <a:spLocks noGrp="1"/>
          </p:cNvSpPr>
          <p:nvPr>
            <p:ph type="title"/>
          </p:nvPr>
        </p:nvSpPr>
        <p:spPr>
          <a:xfrm>
            <a:off x="457200" y="274638"/>
            <a:ext cx="8229600" cy="778098"/>
          </a:xfrm>
        </p:spPr>
        <p:txBody>
          <a:bodyPr anchor="b"/>
          <a:lstStyle/>
          <a:p>
            <a:r>
              <a:rPr lang="ko-KR" altLang="en-US" smtClean="0"/>
              <a:t>마스터 제목 스타일 편집</a:t>
            </a:r>
            <a:endParaRPr lang="ko-KR" altLang="en-US"/>
          </a:p>
        </p:txBody>
      </p:sp>
      <p:sp>
        <p:nvSpPr>
          <p:cNvPr id="3" name="날짜 개체 틀 2"/>
          <p:cNvSpPr>
            <a:spLocks noGrp="1"/>
          </p:cNvSpPr>
          <p:nvPr>
            <p:ph type="dt" sz="half" idx="10"/>
          </p:nvPr>
        </p:nvSpPr>
        <p:spPr>
          <a:xfrm>
            <a:off x="457200" y="6453336"/>
            <a:ext cx="2133600" cy="268139"/>
          </a:xfrm>
        </p:spPr>
        <p:txBody>
          <a:bodyPr/>
          <a:lstStyle/>
          <a:p>
            <a:fld id="{FB30EDBD-1C2D-4C1E-B459-B60219FAB484}" type="datetimeFigureOut">
              <a:rPr lang="ko-KR" altLang="en-US" smtClean="0">
                <a:solidFill>
                  <a:prstClr val="black">
                    <a:tint val="75000"/>
                  </a:prstClr>
                </a:solidFill>
                <a:latin typeface="Calibri"/>
                <a:ea typeface="나눔고딕"/>
              </a:rPr>
              <a:pPr/>
              <a:t>6/13/16</a:t>
            </a:fld>
            <a:endParaRPr lang="ko-KR" altLang="en-US">
              <a:solidFill>
                <a:prstClr val="black">
                  <a:tint val="75000"/>
                </a:prstClr>
              </a:solidFill>
              <a:latin typeface="Calibri"/>
              <a:ea typeface="나눔고딕"/>
            </a:endParaRPr>
          </a:p>
        </p:txBody>
      </p:sp>
      <p:sp>
        <p:nvSpPr>
          <p:cNvPr id="4" name="바닥글 개체 틀 3"/>
          <p:cNvSpPr>
            <a:spLocks noGrp="1"/>
          </p:cNvSpPr>
          <p:nvPr>
            <p:ph type="ftr" sz="quarter" idx="11"/>
          </p:nvPr>
        </p:nvSpPr>
        <p:spPr>
          <a:xfrm>
            <a:off x="3124200" y="6453336"/>
            <a:ext cx="2895600" cy="268139"/>
          </a:xfrm>
        </p:spPr>
        <p:txBody>
          <a:bodyPr/>
          <a:lstStyle/>
          <a:p>
            <a:endParaRPr lang="ko-KR" altLang="en-US">
              <a:solidFill>
                <a:prstClr val="black">
                  <a:tint val="75000"/>
                </a:prstClr>
              </a:solidFill>
              <a:latin typeface="Calibri"/>
              <a:ea typeface="나눔고딕"/>
            </a:endParaRPr>
          </a:p>
        </p:txBody>
      </p:sp>
      <p:sp>
        <p:nvSpPr>
          <p:cNvPr id="5" name="슬라이드 번호 개체 틀 4"/>
          <p:cNvSpPr>
            <a:spLocks noGrp="1"/>
          </p:cNvSpPr>
          <p:nvPr>
            <p:ph type="sldNum" sz="quarter" idx="12"/>
          </p:nvPr>
        </p:nvSpPr>
        <p:spPr>
          <a:xfrm>
            <a:off x="6553200" y="6453336"/>
            <a:ext cx="2133600" cy="268139"/>
          </a:xfrm>
        </p:spPr>
        <p:txBody>
          <a:bodyPr/>
          <a:lstStyle/>
          <a:p>
            <a:fld id="{4BEDD84E-25D4-4983-8AA1-2863C96F08D9}" type="slidenum">
              <a:rPr lang="ko-KR" altLang="en-US" smtClean="0">
                <a:solidFill>
                  <a:prstClr val="black">
                    <a:tint val="75000"/>
                  </a:prstClr>
                </a:solidFill>
                <a:latin typeface="Calibri"/>
                <a:ea typeface="나눔고딕"/>
              </a:rPr>
              <a:pPr/>
              <a:t>‹#›</a:t>
            </a:fld>
            <a:endParaRPr lang="ko-KR" altLang="en-US">
              <a:solidFill>
                <a:prstClr val="black">
                  <a:tint val="75000"/>
                </a:prstClr>
              </a:solidFill>
              <a:latin typeface="Calibri"/>
              <a:ea typeface="나눔고딕"/>
            </a:endParaRPr>
          </a:p>
        </p:txBody>
      </p:sp>
      <p:cxnSp>
        <p:nvCxnSpPr>
          <p:cNvPr id="8" name="직선 연결선 7"/>
          <p:cNvCxnSpPr/>
          <p:nvPr userDrawn="1"/>
        </p:nvCxnSpPr>
        <p:spPr>
          <a:xfrm>
            <a:off x="251520" y="1052736"/>
            <a:ext cx="8640960" cy="0"/>
          </a:xfrm>
          <a:prstGeom prst="line">
            <a:avLst/>
          </a:prstGeom>
          <a:ln>
            <a:solidFill>
              <a:schemeClr val="dk1">
                <a:alpha val="70000"/>
              </a:schemeClr>
            </a:solidFill>
          </a:ln>
        </p:spPr>
        <p:style>
          <a:lnRef idx="3">
            <a:schemeClr val="dk1"/>
          </a:lnRef>
          <a:fillRef idx="0">
            <a:schemeClr val="dk1"/>
          </a:fillRef>
          <a:effectRef idx="2">
            <a:schemeClr val="dk1"/>
          </a:effectRef>
          <a:fontRef idx="minor">
            <a:schemeClr val="tx1"/>
          </a:fontRef>
        </p:style>
      </p:cxnSp>
    </p:spTree>
    <p:extLst>
      <p:ext uri="{BB962C8B-B14F-4D97-AF65-F5344CB8AC3E}">
        <p14:creationId xmlns:p14="http://schemas.microsoft.com/office/powerpoint/2010/main" val="2715379239"/>
      </p:ext>
    </p:extLst>
  </p:cSld>
  <p:clrMapOvr>
    <a:masterClrMapping/>
  </p:clrMapOvr>
  <p:timing>
    <p:tnLst>
      <p:par>
        <p:cTn xmlns:p14="http://schemas.microsoft.com/office/powerpoint/2010/main" id="1" dur="indefinite" restart="never" nodeType="tmRoot"/>
      </p:par>
    </p:tnLst>
  </p:timing>
</p:sldLayout>
</file>

<file path=ppt/slideLayouts/slideLayout1542.xml><?xml version="1.0" encoding="utf-8"?>
<p:sldLayout xmlns:a="http://schemas.openxmlformats.org/drawingml/2006/main" xmlns:r="http://schemas.openxmlformats.org/officeDocument/2006/relationships" xmlns:p="http://schemas.openxmlformats.org/presentationml/2006/main" type="blank" preserve="1">
  <p:cSld name="빈 화면">
    <p:spTree>
      <p:nvGrpSpPr>
        <p:cNvPr id="1" name=""/>
        <p:cNvGrpSpPr/>
        <p:nvPr/>
      </p:nvGrpSpPr>
      <p:grpSpPr>
        <a:xfrm>
          <a:off x="0" y="0"/>
          <a:ext cx="0" cy="0"/>
          <a:chOff x="0" y="0"/>
          <a:chExt cx="0" cy="0"/>
        </a:xfrm>
      </p:grpSpPr>
      <p:sp>
        <p:nvSpPr>
          <p:cNvPr id="2" name="날짜 개체 틀 1"/>
          <p:cNvSpPr>
            <a:spLocks noGrp="1"/>
          </p:cNvSpPr>
          <p:nvPr>
            <p:ph type="dt" sz="half" idx="10"/>
          </p:nvPr>
        </p:nvSpPr>
        <p:spPr>
          <a:xfrm>
            <a:off x="457200" y="6453336"/>
            <a:ext cx="2133600" cy="268139"/>
          </a:xfrm>
        </p:spPr>
        <p:txBody>
          <a:bodyPr/>
          <a:lstStyle/>
          <a:p>
            <a:fld id="{FB30EDBD-1C2D-4C1E-B459-B60219FAB484}" type="datetimeFigureOut">
              <a:rPr lang="ko-KR" altLang="en-US" smtClean="0">
                <a:solidFill>
                  <a:prstClr val="black">
                    <a:tint val="75000"/>
                  </a:prstClr>
                </a:solidFill>
                <a:latin typeface="Calibri"/>
                <a:ea typeface="나눔고딕"/>
              </a:rPr>
              <a:pPr/>
              <a:t>6/13/16</a:t>
            </a:fld>
            <a:endParaRPr lang="ko-KR" altLang="en-US">
              <a:solidFill>
                <a:prstClr val="black">
                  <a:tint val="75000"/>
                </a:prstClr>
              </a:solidFill>
              <a:latin typeface="Calibri"/>
              <a:ea typeface="나눔고딕"/>
            </a:endParaRPr>
          </a:p>
        </p:txBody>
      </p:sp>
      <p:sp>
        <p:nvSpPr>
          <p:cNvPr id="3" name="바닥글 개체 틀 2"/>
          <p:cNvSpPr>
            <a:spLocks noGrp="1"/>
          </p:cNvSpPr>
          <p:nvPr>
            <p:ph type="ftr" sz="quarter" idx="11"/>
          </p:nvPr>
        </p:nvSpPr>
        <p:spPr>
          <a:xfrm>
            <a:off x="3124200" y="6453336"/>
            <a:ext cx="2895600" cy="268139"/>
          </a:xfrm>
        </p:spPr>
        <p:txBody>
          <a:bodyPr/>
          <a:lstStyle/>
          <a:p>
            <a:endParaRPr lang="ko-KR" altLang="en-US">
              <a:solidFill>
                <a:prstClr val="black">
                  <a:tint val="75000"/>
                </a:prstClr>
              </a:solidFill>
              <a:latin typeface="Calibri"/>
              <a:ea typeface="나눔고딕"/>
            </a:endParaRPr>
          </a:p>
        </p:txBody>
      </p:sp>
      <p:sp>
        <p:nvSpPr>
          <p:cNvPr id="4" name="슬라이드 번호 개체 틀 3"/>
          <p:cNvSpPr>
            <a:spLocks noGrp="1"/>
          </p:cNvSpPr>
          <p:nvPr>
            <p:ph type="sldNum" sz="quarter" idx="12"/>
          </p:nvPr>
        </p:nvSpPr>
        <p:spPr>
          <a:xfrm>
            <a:off x="6553200" y="6453336"/>
            <a:ext cx="2133600" cy="268139"/>
          </a:xfrm>
        </p:spPr>
        <p:txBody>
          <a:bodyPr/>
          <a:lstStyle/>
          <a:p>
            <a:fld id="{4BEDD84E-25D4-4983-8AA1-2863C96F08D9}" type="slidenum">
              <a:rPr lang="ko-KR" altLang="en-US" smtClean="0">
                <a:solidFill>
                  <a:prstClr val="black">
                    <a:tint val="75000"/>
                  </a:prstClr>
                </a:solidFill>
                <a:latin typeface="Calibri"/>
                <a:ea typeface="나눔고딕"/>
              </a:rPr>
              <a:pPr/>
              <a:t>‹#›</a:t>
            </a:fld>
            <a:endParaRPr lang="ko-KR" altLang="en-US">
              <a:solidFill>
                <a:prstClr val="black">
                  <a:tint val="75000"/>
                </a:prstClr>
              </a:solidFill>
              <a:latin typeface="Calibri"/>
              <a:ea typeface="나눔고딕"/>
            </a:endParaRPr>
          </a:p>
        </p:txBody>
      </p:sp>
    </p:spTree>
    <p:extLst>
      <p:ext uri="{BB962C8B-B14F-4D97-AF65-F5344CB8AC3E}">
        <p14:creationId xmlns:p14="http://schemas.microsoft.com/office/powerpoint/2010/main" val="1017163190"/>
      </p:ext>
    </p:extLst>
  </p:cSld>
  <p:clrMapOvr>
    <a:masterClrMapping/>
  </p:clrMapOvr>
  <p:timing>
    <p:tnLst>
      <p:par>
        <p:cTn xmlns:p14="http://schemas.microsoft.com/office/powerpoint/2010/main" id="1" dur="indefinite" restart="never" nodeType="tmRoot"/>
      </p:par>
    </p:tnLst>
  </p:timing>
</p:sldLayout>
</file>

<file path=ppt/slideLayouts/slideLayout154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71420361"/>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54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179776343"/>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54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141317608"/>
      </p:ext>
    </p:extLst>
  </p:cSld>
  <p:clrMapOvr>
    <a:masterClrMapping/>
  </p:clrMapOvr>
  <p:transition xmlns:p14="http://schemas.microsoft.com/office/powerpoint/2010/main"/>
</p:sldLayout>
</file>

<file path=ppt/slideLayouts/slideLayout154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70547157"/>
      </p:ext>
    </p:extLst>
  </p:cSld>
  <p:clrMapOvr>
    <a:masterClrMapping/>
  </p:clrMapOvr>
  <p:transition xmlns:p14="http://schemas.microsoft.com/office/powerpoint/2010/main"/>
</p:sldLayout>
</file>

<file path=ppt/slideLayouts/slideLayout154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48366942"/>
      </p:ext>
    </p:extLst>
  </p:cSld>
  <p:clrMapOvr>
    <a:masterClrMapping/>
  </p:clrMapOvr>
  <p:transition xmlns:p14="http://schemas.microsoft.com/office/powerpoint/2010/main"/>
</p:sldLayout>
</file>

<file path=ppt/slideLayouts/slideLayout154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59146044"/>
      </p:ext>
    </p:extLst>
  </p:cSld>
  <p:clrMapOvr>
    <a:masterClrMapping/>
  </p:clrMapOvr>
  <p:transition xmlns:p14="http://schemas.microsoft.com/office/powerpoint/2010/main"/>
</p:sldLayout>
</file>

<file path=ppt/slideLayouts/slideLayout154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67177631"/>
      </p:ext>
    </p:extLst>
  </p:cSld>
  <p:clrMapOvr>
    <a:masterClrMapping/>
  </p:clrMapOvr>
  <p:transition xmlns:p14="http://schemas.microsoft.com/office/powerpoint/2010/main"/>
</p:sldLayout>
</file>

<file path=ppt/slideLayouts/slideLayout15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79983898"/>
      </p:ext>
    </p:extLst>
  </p:cSld>
  <p:clrMapOvr>
    <a:masterClrMapping/>
  </p:clrMapOvr>
  <p:transition xmlns:p14="http://schemas.microsoft.com/office/powerpoint/2010/main"/>
</p:sldLayout>
</file>

<file path=ppt/slideLayouts/slideLayout155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62624343"/>
      </p:ext>
    </p:extLst>
  </p:cSld>
  <p:clrMapOvr>
    <a:masterClrMapping/>
  </p:clrMapOvr>
  <p:transition xmlns:p14="http://schemas.microsoft.com/office/powerpoint/2010/main"/>
</p:sldLayout>
</file>

<file path=ppt/slideLayouts/slideLayout155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23657091"/>
      </p:ext>
    </p:extLst>
  </p:cSld>
  <p:clrMapOvr>
    <a:masterClrMapping/>
  </p:clrMapOvr>
  <p:transition xmlns:p14="http://schemas.microsoft.com/office/powerpoint/2010/main"/>
</p:sldLayout>
</file>

<file path=ppt/slideLayouts/slideLayout155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28509516"/>
      </p:ext>
    </p:extLst>
  </p:cSld>
  <p:clrMapOvr>
    <a:masterClrMapping/>
  </p:clrMapOvr>
  <p:transition xmlns:p14="http://schemas.microsoft.com/office/powerpoint/2010/main"/>
</p:sldLayout>
</file>

<file path=ppt/slideLayouts/slideLayout155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87025913"/>
      </p:ext>
    </p:extLst>
  </p:cSld>
  <p:clrMapOvr>
    <a:masterClrMapping/>
  </p:clrMapOvr>
  <p:transition xmlns:p14="http://schemas.microsoft.com/office/powerpoint/2010/main"/>
</p:sldLayout>
</file>

<file path=ppt/slideLayouts/slideLayout155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955425361"/>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55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45065472"/>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55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652706598"/>
      </p:ext>
    </p:extLst>
  </p:cSld>
  <p:clrMapOvr>
    <a:masterClrMapping/>
  </p:clrMapOvr>
  <p:transition xmlns:p14="http://schemas.microsoft.com/office/powerpoint/2010/main"/>
</p:sldLayout>
</file>

<file path=ppt/slideLayouts/slideLayout155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44574290"/>
      </p:ext>
    </p:extLst>
  </p:cSld>
  <p:clrMapOvr>
    <a:masterClrMapping/>
  </p:clrMapOvr>
  <p:transition xmlns:p14="http://schemas.microsoft.com/office/powerpoint/2010/main"/>
</p:sldLayout>
</file>

<file path=ppt/slideLayouts/slideLayout155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774588619"/>
      </p:ext>
    </p:extLst>
  </p:cSld>
  <p:clrMapOvr>
    <a:masterClrMapping/>
  </p:clrMapOvr>
  <p:transition xmlns:p14="http://schemas.microsoft.com/office/powerpoint/2010/main"/>
</p:sldLayout>
</file>

<file path=ppt/slideLayouts/slideLayout155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60171227"/>
      </p:ext>
    </p:extLst>
  </p:cSld>
  <p:clrMapOvr>
    <a:masterClrMapping/>
  </p:clrMapOvr>
  <p:transition xmlns:p14="http://schemas.microsoft.com/office/powerpoint/2010/main"/>
</p:sldLayout>
</file>

<file path=ppt/slideLayouts/slideLayout15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70490541"/>
      </p:ext>
    </p:extLst>
  </p:cSld>
  <p:clrMapOvr>
    <a:masterClrMapping/>
  </p:clrMapOvr>
  <p:transition xmlns:p14="http://schemas.microsoft.com/office/powerpoint/2010/main"/>
</p:sldLayout>
</file>

<file path=ppt/slideLayouts/slideLayout156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24696856"/>
      </p:ext>
    </p:extLst>
  </p:cSld>
  <p:clrMapOvr>
    <a:masterClrMapping/>
  </p:clrMapOvr>
  <p:transition xmlns:p14="http://schemas.microsoft.com/office/powerpoint/2010/main"/>
</p:sldLayout>
</file>

<file path=ppt/slideLayouts/slideLayout156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928895656"/>
      </p:ext>
    </p:extLst>
  </p:cSld>
  <p:clrMapOvr>
    <a:masterClrMapping/>
  </p:clrMapOvr>
  <p:transition xmlns:p14="http://schemas.microsoft.com/office/powerpoint/2010/main"/>
</p:sldLayout>
</file>

<file path=ppt/slideLayouts/slideLayout156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546958333"/>
      </p:ext>
    </p:extLst>
  </p:cSld>
  <p:clrMapOvr>
    <a:masterClrMapping/>
  </p:clrMapOvr>
  <p:transition xmlns:p14="http://schemas.microsoft.com/office/powerpoint/2010/main"/>
</p:sldLayout>
</file>

<file path=ppt/slideLayouts/slideLayout156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22922636"/>
      </p:ext>
    </p:extLst>
  </p:cSld>
  <p:clrMapOvr>
    <a:masterClrMapping/>
  </p:clrMapOvr>
  <p:transition xmlns:p14="http://schemas.microsoft.com/office/powerpoint/2010/main"/>
</p:sldLayout>
</file>

<file path=ppt/slideLayouts/slideLayout156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22363826"/>
      </p:ext>
    </p:extLst>
  </p:cSld>
  <p:clrMapOvr>
    <a:masterClrMapping/>
  </p:clrMapOvr>
  <p:transition xmlns:p14="http://schemas.microsoft.com/office/powerpoint/2010/main"/>
</p:sldLayout>
</file>

<file path=ppt/slideLayouts/slideLayout156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7"/>
          <p:cNvSpPr>
            <a:spLocks noChangeArrowheads="1"/>
          </p:cNvSpPr>
          <p:nvPr/>
        </p:nvSpPr>
        <p:spPr bwMode="auto">
          <a:xfrm>
            <a:off x="457200" y="1123950"/>
            <a:ext cx="8229600" cy="914400"/>
          </a:xfrm>
          <a:custGeom>
            <a:avLst/>
            <a:gdLst>
              <a:gd name="T0" fmla="*/ 0 w 1000"/>
              <a:gd name="T1" fmla="*/ 2147483647 h 1000"/>
              <a:gd name="T2" fmla="*/ 0 w 1000"/>
              <a:gd name="T3" fmla="*/ 0 h 1000"/>
              <a:gd name="T4" fmla="*/ 2147483647 w 1000"/>
              <a:gd name="T5" fmla="*/ 0 h 1000"/>
              <a:gd name="T6" fmla="*/ 0 60000 65536"/>
              <a:gd name="T7" fmla="*/ 0 60000 65536"/>
              <a:gd name="T8" fmla="*/ 0 60000 65536"/>
            </a:gdLst>
            <a:ahLst/>
            <a:cxnLst>
              <a:cxn ang="T6">
                <a:pos x="T0" y="T1"/>
              </a:cxn>
              <a:cxn ang="T7">
                <a:pos x="T2" y="T3"/>
              </a:cxn>
              <a:cxn ang="T8">
                <a:pos x="T4" y="T5"/>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solidFill>
                  <a:srgbClr val="000000"/>
                </a:solidFill>
                <a:latin typeface="Garamond" pitchFamily="-106" charset="0"/>
                <a:ea typeface="Arial" pitchFamily="-106" charset="0"/>
                <a:cs typeface="Arial" pitchFamily="-106" charset="0"/>
              </a:defRPr>
            </a:lvl1pPr>
          </a:lstStyle>
          <a:p>
            <a:pPr fontAlgn="base">
              <a:spcBef>
                <a:spcPct val="0"/>
              </a:spcBef>
              <a:spcAft>
                <a:spcPct val="0"/>
              </a:spcAft>
              <a:defRPr/>
            </a:pPr>
            <a:r>
              <a:rPr lang="en-US"/>
              <a:t>Efficient Runahead Execution</a:t>
            </a: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pPr>
              <a:defRPr/>
            </a:pPr>
            <a:endParaRPr lang="en-US" altLang="en-US">
              <a:latin typeface="Garamond"/>
            </a:endParaRPr>
          </a:p>
        </p:txBody>
      </p:sp>
      <p:sp>
        <p:nvSpPr>
          <p:cNvPr id="9" name="Rectangle 6"/>
          <p:cNvSpPr>
            <a:spLocks noGrp="1" noChangeArrowheads="1"/>
          </p:cNvSpPr>
          <p:nvPr>
            <p:ph type="sldNum" sz="quarter" idx="12"/>
          </p:nvPr>
        </p:nvSpPr>
        <p:spPr/>
        <p:txBody>
          <a:bodyPr/>
          <a:lstStyle>
            <a:lvl1pPr>
              <a:defRPr sz="1200"/>
            </a:lvl1pPr>
          </a:lstStyle>
          <a:p>
            <a:pPr>
              <a:defRPr/>
            </a:pPr>
            <a:fld id="{B32FADCB-48B2-EA48-842F-00DFB3F26DD3}" type="slidenum">
              <a:rPr lang="en-US"/>
              <a:pPr>
                <a:defRPr/>
              </a:pPr>
              <a:t>‹#›</a:t>
            </a:fld>
            <a:endParaRPr lang="en-US"/>
          </a:p>
        </p:txBody>
      </p:sp>
    </p:spTree>
    <p:extLst>
      <p:ext uri="{BB962C8B-B14F-4D97-AF65-F5344CB8AC3E}">
        <p14:creationId xmlns:p14="http://schemas.microsoft.com/office/powerpoint/2010/main" val="87763857"/>
      </p:ext>
    </p:extLst>
  </p:cSld>
  <p:clrMapOvr>
    <a:masterClrMapping/>
  </p:clrMapOvr>
  <p:transition xmlns:p14="http://schemas.microsoft.com/office/powerpoint/2010/main"/>
</p:sldLayout>
</file>

<file path=ppt/slideLayouts/slideLayout156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a:xfrm>
            <a:off x="228600" y="997527"/>
            <a:ext cx="8610600" cy="5193723"/>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5" name="Rectangle 1030"/>
          <p:cNvSpPr>
            <a:spLocks noGrp="1" noChangeArrowheads="1"/>
          </p:cNvSpPr>
          <p:nvPr>
            <p:ph type="sldNum" sz="quarter" idx="11"/>
          </p:nvPr>
        </p:nvSpPr>
        <p:spPr>
          <a:ln/>
        </p:spPr>
        <p:txBody>
          <a:bodyPr/>
          <a:lstStyle>
            <a:lvl1pPr>
              <a:defRPr/>
            </a:lvl1pPr>
          </a:lstStyle>
          <a:p>
            <a:pPr>
              <a:defRPr/>
            </a:pPr>
            <a:fld id="{FC5B7879-3FBA-B54E-968A-FC666650947C}" type="slidenum">
              <a:rPr lang="en-US"/>
              <a:pPr>
                <a:defRPr/>
              </a:pPr>
              <a:t>‹#›</a:t>
            </a:fld>
            <a:endParaRPr lang="en-US"/>
          </a:p>
        </p:txBody>
      </p:sp>
    </p:spTree>
    <p:extLst>
      <p:ext uri="{BB962C8B-B14F-4D97-AF65-F5344CB8AC3E}">
        <p14:creationId xmlns:p14="http://schemas.microsoft.com/office/powerpoint/2010/main" val="2899129481"/>
      </p:ext>
    </p:extLst>
  </p:cSld>
  <p:clrMapOvr>
    <a:masterClrMapping/>
  </p:clrMapOvr>
  <p:transition xmlns:p14="http://schemas.microsoft.com/office/powerpoint/2010/main"/>
</p:sldLayout>
</file>

<file path=ppt/slideLayouts/slideLayout156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5" name="Rectangle 1030"/>
          <p:cNvSpPr>
            <a:spLocks noGrp="1" noChangeArrowheads="1"/>
          </p:cNvSpPr>
          <p:nvPr>
            <p:ph type="sldNum" sz="quarter" idx="11"/>
          </p:nvPr>
        </p:nvSpPr>
        <p:spPr>
          <a:ln/>
        </p:spPr>
        <p:txBody>
          <a:bodyPr/>
          <a:lstStyle>
            <a:lvl1pPr>
              <a:defRPr/>
            </a:lvl1pPr>
          </a:lstStyle>
          <a:p>
            <a:pPr>
              <a:defRPr/>
            </a:pPr>
            <a:fld id="{81DEA502-C52A-234B-A385-176FDBE489C0}" type="slidenum">
              <a:rPr lang="en-US"/>
              <a:pPr>
                <a:defRPr/>
              </a:pPr>
              <a:t>‹#›</a:t>
            </a:fld>
            <a:endParaRPr lang="en-US"/>
          </a:p>
        </p:txBody>
      </p:sp>
    </p:spTree>
    <p:extLst>
      <p:ext uri="{BB962C8B-B14F-4D97-AF65-F5344CB8AC3E}">
        <p14:creationId xmlns:p14="http://schemas.microsoft.com/office/powerpoint/2010/main" val="176225030"/>
      </p:ext>
    </p:extLst>
  </p:cSld>
  <p:clrMapOvr>
    <a:masterClrMapping/>
  </p:clrMapOvr>
  <p:transition xmlns:p14="http://schemas.microsoft.com/office/powerpoint/2010/main"/>
</p:sldLayout>
</file>

<file path=ppt/slideLayouts/slideLayout156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6" name="Rectangle 1030"/>
          <p:cNvSpPr>
            <a:spLocks noGrp="1" noChangeArrowheads="1"/>
          </p:cNvSpPr>
          <p:nvPr>
            <p:ph type="sldNum" sz="quarter" idx="11"/>
          </p:nvPr>
        </p:nvSpPr>
        <p:spPr>
          <a:ln/>
        </p:spPr>
        <p:txBody>
          <a:bodyPr/>
          <a:lstStyle>
            <a:lvl1pPr>
              <a:defRPr/>
            </a:lvl1pPr>
          </a:lstStyle>
          <a:p>
            <a:pPr>
              <a:defRPr/>
            </a:pPr>
            <a:fld id="{45175F4F-A033-0F4C-9EC5-6505BC2B7B77}" type="slidenum">
              <a:rPr lang="en-US"/>
              <a:pPr>
                <a:defRPr/>
              </a:pPr>
              <a:t>‹#›</a:t>
            </a:fld>
            <a:endParaRPr lang="en-US"/>
          </a:p>
        </p:txBody>
      </p:sp>
    </p:spTree>
    <p:extLst>
      <p:ext uri="{BB962C8B-B14F-4D97-AF65-F5344CB8AC3E}">
        <p14:creationId xmlns:p14="http://schemas.microsoft.com/office/powerpoint/2010/main" val="3802901215"/>
      </p:ext>
    </p:extLst>
  </p:cSld>
  <p:clrMapOvr>
    <a:masterClrMapping/>
  </p:clrMapOvr>
  <p:transition xmlns:p14="http://schemas.microsoft.com/office/powerpoint/2010/main"/>
</p:sldLayout>
</file>

<file path=ppt/slideLayouts/slideLayout156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8" name="Rectangle 1030"/>
          <p:cNvSpPr>
            <a:spLocks noGrp="1" noChangeArrowheads="1"/>
          </p:cNvSpPr>
          <p:nvPr>
            <p:ph type="sldNum" sz="quarter" idx="11"/>
          </p:nvPr>
        </p:nvSpPr>
        <p:spPr>
          <a:ln/>
        </p:spPr>
        <p:txBody>
          <a:bodyPr/>
          <a:lstStyle>
            <a:lvl1pPr>
              <a:defRPr/>
            </a:lvl1pPr>
          </a:lstStyle>
          <a:p>
            <a:pPr>
              <a:defRPr/>
            </a:pPr>
            <a:fld id="{9276FF62-1895-FF4A-A6F6-800069378C19}" type="slidenum">
              <a:rPr lang="en-US"/>
              <a:pPr>
                <a:defRPr/>
              </a:pPr>
              <a:t>‹#›</a:t>
            </a:fld>
            <a:endParaRPr lang="en-US"/>
          </a:p>
        </p:txBody>
      </p:sp>
    </p:spTree>
    <p:extLst>
      <p:ext uri="{BB962C8B-B14F-4D97-AF65-F5344CB8AC3E}">
        <p14:creationId xmlns:p14="http://schemas.microsoft.com/office/powerpoint/2010/main" val="933001874"/>
      </p:ext>
    </p:extLst>
  </p:cSld>
  <p:clrMapOvr>
    <a:masterClrMapping/>
  </p:clrMapOvr>
  <p:transition xmlns:p14="http://schemas.microsoft.com/office/powerpoint/2010/main"/>
</p:sldLayout>
</file>

<file path=ppt/slideLayouts/slideLayout15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706869284"/>
      </p:ext>
    </p:extLst>
  </p:cSld>
  <p:clrMapOvr>
    <a:masterClrMapping/>
  </p:clrMapOvr>
  <p:transition xmlns:p14="http://schemas.microsoft.com/office/powerpoint/2010/main"/>
</p:sldLayout>
</file>

<file path=ppt/slideLayouts/slideLayout157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4" name="Rectangle 1030"/>
          <p:cNvSpPr>
            <a:spLocks noGrp="1" noChangeArrowheads="1"/>
          </p:cNvSpPr>
          <p:nvPr>
            <p:ph type="sldNum" sz="quarter" idx="11"/>
          </p:nvPr>
        </p:nvSpPr>
        <p:spPr>
          <a:ln/>
        </p:spPr>
        <p:txBody>
          <a:bodyPr/>
          <a:lstStyle>
            <a:lvl1pPr>
              <a:defRPr/>
            </a:lvl1pPr>
          </a:lstStyle>
          <a:p>
            <a:pPr>
              <a:defRPr/>
            </a:pPr>
            <a:fld id="{33EAC695-E190-B34F-BEE3-61EF86E36CCB}" type="slidenum">
              <a:rPr lang="en-US"/>
              <a:pPr>
                <a:defRPr/>
              </a:pPr>
              <a:t>‹#›</a:t>
            </a:fld>
            <a:endParaRPr lang="en-US"/>
          </a:p>
        </p:txBody>
      </p:sp>
    </p:spTree>
    <p:extLst>
      <p:ext uri="{BB962C8B-B14F-4D97-AF65-F5344CB8AC3E}">
        <p14:creationId xmlns:p14="http://schemas.microsoft.com/office/powerpoint/2010/main" val="690589397"/>
      </p:ext>
    </p:extLst>
  </p:cSld>
  <p:clrMapOvr>
    <a:masterClrMapping/>
  </p:clrMapOvr>
  <p:transition xmlns:p14="http://schemas.microsoft.com/office/powerpoint/2010/main"/>
</p:sldLayout>
</file>

<file path=ppt/slideLayouts/slideLayout157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3" name="Rectangle 1030"/>
          <p:cNvSpPr>
            <a:spLocks noGrp="1" noChangeArrowheads="1"/>
          </p:cNvSpPr>
          <p:nvPr>
            <p:ph type="sldNum" sz="quarter" idx="11"/>
          </p:nvPr>
        </p:nvSpPr>
        <p:spPr>
          <a:ln/>
        </p:spPr>
        <p:txBody>
          <a:bodyPr/>
          <a:lstStyle>
            <a:lvl1pPr>
              <a:defRPr/>
            </a:lvl1pPr>
          </a:lstStyle>
          <a:p>
            <a:pPr>
              <a:defRPr/>
            </a:pPr>
            <a:fld id="{4185E6B8-289B-D940-8844-711DD1502687}" type="slidenum">
              <a:rPr lang="en-US"/>
              <a:pPr>
                <a:defRPr/>
              </a:pPr>
              <a:t>‹#›</a:t>
            </a:fld>
            <a:endParaRPr lang="en-US"/>
          </a:p>
        </p:txBody>
      </p:sp>
    </p:spTree>
    <p:extLst>
      <p:ext uri="{BB962C8B-B14F-4D97-AF65-F5344CB8AC3E}">
        <p14:creationId xmlns:p14="http://schemas.microsoft.com/office/powerpoint/2010/main" val="3090742686"/>
      </p:ext>
    </p:extLst>
  </p:cSld>
  <p:clrMapOvr>
    <a:masterClrMapping/>
  </p:clrMapOvr>
  <p:transition xmlns:p14="http://schemas.microsoft.com/office/powerpoint/2010/main"/>
</p:sldLayout>
</file>

<file path=ppt/slideLayouts/slideLayout157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6" name="Rectangle 1030"/>
          <p:cNvSpPr>
            <a:spLocks noGrp="1" noChangeArrowheads="1"/>
          </p:cNvSpPr>
          <p:nvPr>
            <p:ph type="sldNum" sz="quarter" idx="11"/>
          </p:nvPr>
        </p:nvSpPr>
        <p:spPr>
          <a:ln/>
        </p:spPr>
        <p:txBody>
          <a:bodyPr/>
          <a:lstStyle>
            <a:lvl1pPr>
              <a:defRPr/>
            </a:lvl1pPr>
          </a:lstStyle>
          <a:p>
            <a:pPr>
              <a:defRPr/>
            </a:pPr>
            <a:fld id="{A7E31048-1417-DA43-8EBC-A96804AD6F00}" type="slidenum">
              <a:rPr lang="en-US"/>
              <a:pPr>
                <a:defRPr/>
              </a:pPr>
              <a:t>‹#›</a:t>
            </a:fld>
            <a:endParaRPr lang="en-US"/>
          </a:p>
        </p:txBody>
      </p:sp>
    </p:spTree>
    <p:extLst>
      <p:ext uri="{BB962C8B-B14F-4D97-AF65-F5344CB8AC3E}">
        <p14:creationId xmlns:p14="http://schemas.microsoft.com/office/powerpoint/2010/main" val="3936983643"/>
      </p:ext>
    </p:extLst>
  </p:cSld>
  <p:clrMapOvr>
    <a:masterClrMapping/>
  </p:clrMapOvr>
  <p:transition xmlns:p14="http://schemas.microsoft.com/office/powerpoint/2010/main"/>
</p:sldLayout>
</file>

<file path=ppt/slideLayouts/slideLayout157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6" name="Rectangle 1030"/>
          <p:cNvSpPr>
            <a:spLocks noGrp="1" noChangeArrowheads="1"/>
          </p:cNvSpPr>
          <p:nvPr>
            <p:ph type="sldNum" sz="quarter" idx="11"/>
          </p:nvPr>
        </p:nvSpPr>
        <p:spPr>
          <a:ln/>
        </p:spPr>
        <p:txBody>
          <a:bodyPr/>
          <a:lstStyle>
            <a:lvl1pPr>
              <a:defRPr/>
            </a:lvl1pPr>
          </a:lstStyle>
          <a:p>
            <a:pPr>
              <a:defRPr/>
            </a:pPr>
            <a:fld id="{37F9417F-2C14-6144-830B-E42ADEEC4F85}" type="slidenum">
              <a:rPr lang="en-US"/>
              <a:pPr>
                <a:defRPr/>
              </a:pPr>
              <a:t>‹#›</a:t>
            </a:fld>
            <a:endParaRPr lang="en-US"/>
          </a:p>
        </p:txBody>
      </p:sp>
    </p:spTree>
    <p:extLst>
      <p:ext uri="{BB962C8B-B14F-4D97-AF65-F5344CB8AC3E}">
        <p14:creationId xmlns:p14="http://schemas.microsoft.com/office/powerpoint/2010/main" val="2916644124"/>
      </p:ext>
    </p:extLst>
  </p:cSld>
  <p:clrMapOvr>
    <a:masterClrMapping/>
  </p:clrMapOvr>
  <p:transition xmlns:p14="http://schemas.microsoft.com/office/powerpoint/2010/main"/>
</p:sldLayout>
</file>

<file path=ppt/slideLayouts/slideLayout157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5" name="Rectangle 1030"/>
          <p:cNvSpPr>
            <a:spLocks noGrp="1" noChangeArrowheads="1"/>
          </p:cNvSpPr>
          <p:nvPr>
            <p:ph type="sldNum" sz="quarter" idx="11"/>
          </p:nvPr>
        </p:nvSpPr>
        <p:spPr>
          <a:ln/>
        </p:spPr>
        <p:txBody>
          <a:bodyPr/>
          <a:lstStyle>
            <a:lvl1pPr>
              <a:defRPr/>
            </a:lvl1pPr>
          </a:lstStyle>
          <a:p>
            <a:pPr>
              <a:defRPr/>
            </a:pPr>
            <a:fld id="{F5E171BC-6E8C-F74F-B79B-7105B67BD042}" type="slidenum">
              <a:rPr lang="en-US"/>
              <a:pPr>
                <a:defRPr/>
              </a:pPr>
              <a:t>‹#›</a:t>
            </a:fld>
            <a:endParaRPr lang="en-US"/>
          </a:p>
        </p:txBody>
      </p:sp>
    </p:spTree>
    <p:extLst>
      <p:ext uri="{BB962C8B-B14F-4D97-AF65-F5344CB8AC3E}">
        <p14:creationId xmlns:p14="http://schemas.microsoft.com/office/powerpoint/2010/main" val="44153892"/>
      </p:ext>
    </p:extLst>
  </p:cSld>
  <p:clrMapOvr>
    <a:masterClrMapping/>
  </p:clrMapOvr>
  <p:transition xmlns:p14="http://schemas.microsoft.com/office/powerpoint/2010/main"/>
</p:sldLayout>
</file>

<file path=ppt/slideLayouts/slideLayout157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5" name="Rectangle 1030"/>
          <p:cNvSpPr>
            <a:spLocks noGrp="1" noChangeArrowheads="1"/>
          </p:cNvSpPr>
          <p:nvPr>
            <p:ph type="sldNum" sz="quarter" idx="11"/>
          </p:nvPr>
        </p:nvSpPr>
        <p:spPr>
          <a:ln/>
        </p:spPr>
        <p:txBody>
          <a:bodyPr/>
          <a:lstStyle>
            <a:lvl1pPr>
              <a:defRPr/>
            </a:lvl1pPr>
          </a:lstStyle>
          <a:p>
            <a:pPr>
              <a:defRPr/>
            </a:pPr>
            <a:fld id="{2FE64C83-2A46-4D4A-84F8-78075880C1B7}" type="slidenum">
              <a:rPr lang="en-US"/>
              <a:pPr>
                <a:defRPr/>
              </a:pPr>
              <a:t>‹#›</a:t>
            </a:fld>
            <a:endParaRPr lang="en-US"/>
          </a:p>
        </p:txBody>
      </p:sp>
    </p:spTree>
    <p:extLst>
      <p:ext uri="{BB962C8B-B14F-4D97-AF65-F5344CB8AC3E}">
        <p14:creationId xmlns:p14="http://schemas.microsoft.com/office/powerpoint/2010/main" val="2888997255"/>
      </p:ext>
    </p:extLst>
  </p:cSld>
  <p:clrMapOvr>
    <a:masterClrMapping/>
  </p:clrMapOvr>
  <p:transition xmlns:p14="http://schemas.microsoft.com/office/powerpoint/2010/main"/>
</p:sldLayout>
</file>

<file path=ppt/slideLayouts/slideLayout1576.xml><?xml version="1.0" encoding="utf-8"?>
<p:sldLayout xmlns:a="http://schemas.openxmlformats.org/drawingml/2006/main" xmlns:r="http://schemas.openxmlformats.org/officeDocument/2006/relationships" xmlns:p="http://schemas.openxmlformats.org/presentationml/2006/main" type="clipArtAndTx" preserve="1">
  <p:cSld name="Title, Clip Art and Text">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610600" cy="1066800"/>
          </a:xfrm>
        </p:spPr>
        <p:txBody>
          <a:bodyPr/>
          <a:lstStyle/>
          <a:p>
            <a:r>
              <a:rPr lang="en-US" smtClean="0"/>
              <a:t>Click to edit Master title style</a:t>
            </a:r>
            <a:endParaRPr lang="en-US"/>
          </a:p>
        </p:txBody>
      </p:sp>
      <p:sp>
        <p:nvSpPr>
          <p:cNvPr id="3" name="ClipArt Placeholder 2"/>
          <p:cNvSpPr>
            <a:spLocks noGrp="1"/>
          </p:cNvSpPr>
          <p:nvPr>
            <p:ph type="clipArt" sz="half" idx="1"/>
          </p:nvPr>
        </p:nvSpPr>
        <p:spPr>
          <a:xfrm>
            <a:off x="228600" y="1371600"/>
            <a:ext cx="4229100" cy="4876800"/>
          </a:xfrm>
        </p:spPr>
        <p:txBody>
          <a:bodyPr/>
          <a:lstStyle/>
          <a:p>
            <a:pPr lvl="0"/>
            <a:endParaRPr lang="en-US" noProof="0" smtClean="0"/>
          </a:p>
        </p:txBody>
      </p:sp>
      <p:sp>
        <p:nvSpPr>
          <p:cNvPr id="4" name="Text Placeholder 3"/>
          <p:cNvSpPr>
            <a:spLocks noGrp="1"/>
          </p:cNvSpPr>
          <p:nvPr>
            <p:ph type="body" sz="half" idx="2"/>
          </p:nvPr>
        </p:nvSpPr>
        <p:spPr>
          <a:xfrm>
            <a:off x="4610100" y="1371600"/>
            <a:ext cx="4229100" cy="48768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6" name="Rectangle 1030"/>
          <p:cNvSpPr>
            <a:spLocks noGrp="1" noChangeArrowheads="1"/>
          </p:cNvSpPr>
          <p:nvPr>
            <p:ph type="sldNum" sz="quarter" idx="11"/>
          </p:nvPr>
        </p:nvSpPr>
        <p:spPr>
          <a:ln/>
        </p:spPr>
        <p:txBody>
          <a:bodyPr/>
          <a:lstStyle>
            <a:lvl1pPr>
              <a:defRPr/>
            </a:lvl1pPr>
          </a:lstStyle>
          <a:p>
            <a:pPr>
              <a:defRPr/>
            </a:pPr>
            <a:fld id="{EC1AAAFD-47E5-3243-864F-EBDDB63070B4}" type="slidenum">
              <a:rPr lang="en-US"/>
              <a:pPr>
                <a:defRPr/>
              </a:pPr>
              <a:t>‹#›</a:t>
            </a:fld>
            <a:endParaRPr lang="en-US"/>
          </a:p>
        </p:txBody>
      </p:sp>
    </p:spTree>
    <p:extLst>
      <p:ext uri="{BB962C8B-B14F-4D97-AF65-F5344CB8AC3E}">
        <p14:creationId xmlns:p14="http://schemas.microsoft.com/office/powerpoint/2010/main" val="4006869843"/>
      </p:ext>
    </p:extLst>
  </p:cSld>
  <p:clrMapOvr>
    <a:masterClrMapping/>
  </p:clrMapOvr>
  <p:transition xmlns:p14="http://schemas.microsoft.com/office/powerpoint/2010/main"/>
</p:sldLayout>
</file>

<file path=ppt/slideLayouts/slideLayout1577.xml><?xml version="1.0" encoding="utf-8"?>
<p:sldLayout xmlns:a="http://schemas.openxmlformats.org/drawingml/2006/main" xmlns:r="http://schemas.openxmlformats.org/officeDocument/2006/relationships" xmlns:p="http://schemas.openxmlformats.org/presentationml/2006/main" type="chart">
  <p:cSld name="Title and Chart">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610600" cy="1066800"/>
          </a:xfrm>
        </p:spPr>
        <p:txBody>
          <a:bodyPr/>
          <a:lstStyle/>
          <a:p>
            <a:r>
              <a:rPr lang="en-US" smtClean="0"/>
              <a:t>Click to edit Master title style</a:t>
            </a:r>
            <a:endParaRPr lang="en-US"/>
          </a:p>
        </p:txBody>
      </p:sp>
      <p:sp>
        <p:nvSpPr>
          <p:cNvPr id="3" name="Chart Placeholder 2"/>
          <p:cNvSpPr>
            <a:spLocks noGrp="1"/>
          </p:cNvSpPr>
          <p:nvPr>
            <p:ph type="chart" idx="1"/>
          </p:nvPr>
        </p:nvSpPr>
        <p:spPr>
          <a:xfrm>
            <a:off x="228600" y="1371600"/>
            <a:ext cx="8610600" cy="4876800"/>
          </a:xfrm>
        </p:spPr>
        <p:txBody>
          <a:bodyPr/>
          <a:lstStyle/>
          <a:p>
            <a:pPr lvl="0"/>
            <a:endParaRPr lang="en-US" noProof="0"/>
          </a:p>
        </p:txBody>
      </p:sp>
      <p:sp>
        <p:nvSpPr>
          <p:cNvPr id="4" name="Date Placeholder 3"/>
          <p:cNvSpPr>
            <a:spLocks noGrp="1"/>
          </p:cNvSpPr>
          <p:nvPr>
            <p:ph type="dt" sz="half" idx="10"/>
          </p:nvPr>
        </p:nvSpPr>
        <p:spPr>
          <a:xfrm>
            <a:off x="457200" y="6243638"/>
            <a:ext cx="2133600" cy="457200"/>
          </a:xfrm>
          <a:prstGeom prst="rect">
            <a:avLst/>
          </a:prstGeom>
        </p:spPr>
        <p:txBody>
          <a:bodyPr/>
          <a:lstStyle>
            <a:lvl1pPr>
              <a:defRPr>
                <a:latin typeface="Arial" charset="0"/>
                <a:ea typeface="+mn-ea"/>
                <a:cs typeface="Arial" charset="0"/>
              </a:defRPr>
            </a:lvl1pPr>
          </a:lstStyle>
          <a:p>
            <a:pPr defTabSz="913696">
              <a:defRPr/>
            </a:pPr>
            <a:endParaRPr lang="en-US" altLang="en-US">
              <a:solidFill>
                <a:srgbClr val="000000"/>
              </a:solidFill>
            </a:endParaRPr>
          </a:p>
        </p:txBody>
      </p:sp>
      <p:sp>
        <p:nvSpPr>
          <p:cNvPr id="5" name="Footer Placeholder 4"/>
          <p:cNvSpPr>
            <a:spLocks noGrp="1"/>
          </p:cNvSpPr>
          <p:nvPr>
            <p:ph type="ftr" sz="quarter" idx="11"/>
          </p:nvPr>
        </p:nvSpPr>
        <p:spPr/>
        <p:txBody>
          <a:bodyPr/>
          <a:lstStyle>
            <a:lvl1pPr>
              <a:defRPr/>
            </a:lvl1pPr>
          </a:lstStyle>
          <a:p>
            <a:pPr>
              <a:defRPr/>
            </a:pPr>
            <a:endParaRPr lang="en-US" altLang="en-US">
              <a:latin typeface="Garamond"/>
            </a:endParaRPr>
          </a:p>
        </p:txBody>
      </p:sp>
      <p:sp>
        <p:nvSpPr>
          <p:cNvPr id="6" name="Slide Number Placeholder 5"/>
          <p:cNvSpPr>
            <a:spLocks noGrp="1"/>
          </p:cNvSpPr>
          <p:nvPr>
            <p:ph type="sldNum" sz="quarter" idx="12"/>
          </p:nvPr>
        </p:nvSpPr>
        <p:spPr>
          <a:xfrm>
            <a:off x="6553200" y="6243638"/>
            <a:ext cx="2133600" cy="457200"/>
          </a:xfrm>
        </p:spPr>
        <p:txBody>
          <a:bodyPr/>
          <a:lstStyle>
            <a:lvl1pPr>
              <a:defRPr/>
            </a:lvl1pPr>
          </a:lstStyle>
          <a:p>
            <a:pPr>
              <a:defRPr/>
            </a:pPr>
            <a:fld id="{3398D8DB-F6DE-7C4E-AD24-F611E08CA3EB}" type="slidenum">
              <a:rPr lang="en-US"/>
              <a:pPr>
                <a:defRPr/>
              </a:pPr>
              <a:t>‹#›</a:t>
            </a:fld>
            <a:endParaRPr lang="en-US"/>
          </a:p>
        </p:txBody>
      </p:sp>
    </p:spTree>
    <p:extLst>
      <p:ext uri="{BB962C8B-B14F-4D97-AF65-F5344CB8AC3E}">
        <p14:creationId xmlns:p14="http://schemas.microsoft.com/office/powerpoint/2010/main" val="3829787465"/>
      </p:ext>
    </p:extLst>
  </p:cSld>
  <p:clrMapOvr>
    <a:masterClrMapping/>
  </p:clrMapOvr>
  <p:transition xmlns:p14="http://schemas.microsoft.com/office/powerpoint/2010/main"/>
</p:sldLayout>
</file>

<file path=ppt/slideLayouts/slideLayout157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69503410"/>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57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39136270"/>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5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99578381"/>
      </p:ext>
    </p:extLst>
  </p:cSld>
  <p:clrMapOvr>
    <a:masterClrMapping/>
  </p:clrMapOvr>
  <p:transition xmlns:p14="http://schemas.microsoft.com/office/powerpoint/2010/main"/>
</p:sldLayout>
</file>

<file path=ppt/slideLayouts/slideLayout158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40708136"/>
      </p:ext>
    </p:extLst>
  </p:cSld>
  <p:clrMapOvr>
    <a:masterClrMapping/>
  </p:clrMapOvr>
  <p:transition xmlns:p14="http://schemas.microsoft.com/office/powerpoint/2010/main"/>
</p:sldLayout>
</file>

<file path=ppt/slideLayouts/slideLayout158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97159527"/>
      </p:ext>
    </p:extLst>
  </p:cSld>
  <p:clrMapOvr>
    <a:masterClrMapping/>
  </p:clrMapOvr>
  <p:transition xmlns:p14="http://schemas.microsoft.com/office/powerpoint/2010/main"/>
</p:sldLayout>
</file>

<file path=ppt/slideLayouts/slideLayout158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59445497"/>
      </p:ext>
    </p:extLst>
  </p:cSld>
  <p:clrMapOvr>
    <a:masterClrMapping/>
  </p:clrMapOvr>
  <p:transition xmlns:p14="http://schemas.microsoft.com/office/powerpoint/2010/main"/>
</p:sldLayout>
</file>

<file path=ppt/slideLayouts/slideLayout158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91099460"/>
      </p:ext>
    </p:extLst>
  </p:cSld>
  <p:clrMapOvr>
    <a:masterClrMapping/>
  </p:clrMapOvr>
  <p:transition xmlns:p14="http://schemas.microsoft.com/office/powerpoint/2010/main"/>
</p:sldLayout>
</file>

<file path=ppt/slideLayouts/slideLayout158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50212805"/>
      </p:ext>
    </p:extLst>
  </p:cSld>
  <p:clrMapOvr>
    <a:masterClrMapping/>
  </p:clrMapOvr>
  <p:transition xmlns:p14="http://schemas.microsoft.com/office/powerpoint/2010/main"/>
</p:sldLayout>
</file>

<file path=ppt/slideLayouts/slideLayout158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06114566"/>
      </p:ext>
    </p:extLst>
  </p:cSld>
  <p:clrMapOvr>
    <a:masterClrMapping/>
  </p:clrMapOvr>
  <p:transition xmlns:p14="http://schemas.microsoft.com/office/powerpoint/2010/main"/>
</p:sldLayout>
</file>

<file path=ppt/slideLayouts/slideLayout158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666632324"/>
      </p:ext>
    </p:extLst>
  </p:cSld>
  <p:clrMapOvr>
    <a:masterClrMapping/>
  </p:clrMapOvr>
  <p:transition xmlns:p14="http://schemas.microsoft.com/office/powerpoint/2010/main"/>
</p:sldLayout>
</file>

<file path=ppt/slideLayouts/slideLayout158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618092592"/>
      </p:ext>
    </p:extLst>
  </p:cSld>
  <p:clrMapOvr>
    <a:masterClrMapping/>
  </p:clrMapOvr>
  <p:transition xmlns:p14="http://schemas.microsoft.com/office/powerpoint/2010/main"/>
</p:sldLayout>
</file>

<file path=ppt/slideLayouts/slideLayout158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1961028"/>
      </p:ext>
    </p:extLst>
  </p:cSld>
  <p:clrMapOvr>
    <a:masterClrMapping/>
  </p:clrMapOvr>
  <p:transition xmlns:p14="http://schemas.microsoft.com/office/powerpoint/2010/main"/>
</p:sldLayout>
</file>

<file path=ppt/slideLayouts/slideLayout1589.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20974142"/>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59.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78022457"/>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59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92955331"/>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59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87399569"/>
      </p:ext>
    </p:extLst>
  </p:cSld>
  <p:clrMapOvr>
    <a:masterClrMapping/>
  </p:clrMapOvr>
  <p:transition xmlns:p14="http://schemas.microsoft.com/office/powerpoint/2010/main"/>
</p:sldLayout>
</file>

<file path=ppt/slideLayouts/slideLayout159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38923128"/>
      </p:ext>
    </p:extLst>
  </p:cSld>
  <p:clrMapOvr>
    <a:masterClrMapping/>
  </p:clrMapOvr>
  <p:transition xmlns:p14="http://schemas.microsoft.com/office/powerpoint/2010/main"/>
</p:sldLayout>
</file>

<file path=ppt/slideLayouts/slideLayout159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86609558"/>
      </p:ext>
    </p:extLst>
  </p:cSld>
  <p:clrMapOvr>
    <a:masterClrMapping/>
  </p:clrMapOvr>
  <p:transition xmlns:p14="http://schemas.microsoft.com/office/powerpoint/2010/main"/>
</p:sldLayout>
</file>

<file path=ppt/slideLayouts/slideLayout159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70365812"/>
      </p:ext>
    </p:extLst>
  </p:cSld>
  <p:clrMapOvr>
    <a:masterClrMapping/>
  </p:clrMapOvr>
  <p:transition xmlns:p14="http://schemas.microsoft.com/office/powerpoint/2010/main"/>
</p:sldLayout>
</file>

<file path=ppt/slideLayouts/slideLayout159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22322513"/>
      </p:ext>
    </p:extLst>
  </p:cSld>
  <p:clrMapOvr>
    <a:masterClrMapping/>
  </p:clrMapOvr>
  <p:transition xmlns:p14="http://schemas.microsoft.com/office/powerpoint/2010/main"/>
</p:sldLayout>
</file>

<file path=ppt/slideLayouts/slideLayout159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094025228"/>
      </p:ext>
    </p:extLst>
  </p:cSld>
  <p:clrMapOvr>
    <a:masterClrMapping/>
  </p:clrMapOvr>
  <p:transition xmlns:p14="http://schemas.microsoft.com/office/powerpoint/2010/main"/>
</p:sldLayout>
</file>

<file path=ppt/slideLayouts/slideLayout159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09228907"/>
      </p:ext>
    </p:extLst>
  </p:cSld>
  <p:clrMapOvr>
    <a:masterClrMapping/>
  </p:clrMapOvr>
  <p:transition xmlns:p14="http://schemas.microsoft.com/office/powerpoint/2010/main"/>
</p:sldLayout>
</file>

<file path=ppt/slideLayouts/slideLayout159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19376623"/>
      </p:ext>
    </p:extLst>
  </p:cSld>
  <p:clrMapOvr>
    <a:masterClrMapping/>
  </p:clrMapOvr>
  <p:transition xmlns:p14="http://schemas.microsoft.com/office/powerpoint/2010/main"/>
</p:sldLayout>
</file>

<file path=ppt/slideLayouts/slideLayout159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943065742"/>
      </p:ext>
    </p:extLst>
  </p:cSld>
  <p:clrMapOvr>
    <a:masterClrMapping/>
  </p:clrMapOvr>
  <p:transition xmlns:p14="http://schemas.microsoft.com/office/powerpoint/2010/main"/>
</p:sldLayout>
</file>

<file path=ppt/slideLayouts/slideLayout1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8" name="Rectangle 1030"/>
          <p:cNvSpPr>
            <a:spLocks noGrp="1" noChangeArrowheads="1"/>
          </p:cNvSpPr>
          <p:nvPr>
            <p:ph type="sldNum" sz="quarter" idx="11"/>
          </p:nvPr>
        </p:nvSpPr>
        <p:spPr>
          <a:ln/>
        </p:spPr>
        <p:txBody>
          <a:bodyPr/>
          <a:lstStyle>
            <a:lvl1pPr>
              <a:defRPr/>
            </a:lvl1pPr>
          </a:lstStyle>
          <a:p>
            <a:fld id="{713D87D2-DA19-8940-8B3B-FF8552C5B77C}" type="slidenum">
              <a:rPr lang="en-US"/>
              <a:pPr/>
              <a:t>‹#›</a:t>
            </a:fld>
            <a:endParaRPr lang="en-US"/>
          </a:p>
        </p:txBody>
      </p:sp>
    </p:spTree>
    <p:extLst>
      <p:ext uri="{BB962C8B-B14F-4D97-AF65-F5344CB8AC3E}">
        <p14:creationId xmlns:p14="http://schemas.microsoft.com/office/powerpoint/2010/main" val="1397899074"/>
      </p:ext>
    </p:extLst>
  </p:cSld>
  <p:clrMapOvr>
    <a:masterClrMapping/>
  </p:clrMapOvr>
  <p:transition xmlns:p14="http://schemas.microsoft.com/office/powerpoint/2010/main"/>
</p:sldLayout>
</file>

<file path=ppt/slideLayouts/slideLayout16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920096730"/>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600.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89479520"/>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60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00556325"/>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60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900379847"/>
      </p:ext>
    </p:extLst>
  </p:cSld>
  <p:clrMapOvr>
    <a:masterClrMapping/>
  </p:clrMapOvr>
  <p:transition xmlns:p14="http://schemas.microsoft.com/office/powerpoint/2010/main"/>
</p:sldLayout>
</file>

<file path=ppt/slideLayouts/slideLayout160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19572035"/>
      </p:ext>
    </p:extLst>
  </p:cSld>
  <p:clrMapOvr>
    <a:masterClrMapping/>
  </p:clrMapOvr>
  <p:transition xmlns:p14="http://schemas.microsoft.com/office/powerpoint/2010/main"/>
</p:sldLayout>
</file>

<file path=ppt/slideLayouts/slideLayout160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88566681"/>
      </p:ext>
    </p:extLst>
  </p:cSld>
  <p:clrMapOvr>
    <a:masterClrMapping/>
  </p:clrMapOvr>
  <p:transition xmlns:p14="http://schemas.microsoft.com/office/powerpoint/2010/main"/>
</p:sldLayout>
</file>

<file path=ppt/slideLayouts/slideLayout160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48079462"/>
      </p:ext>
    </p:extLst>
  </p:cSld>
  <p:clrMapOvr>
    <a:masterClrMapping/>
  </p:clrMapOvr>
  <p:transition xmlns:p14="http://schemas.microsoft.com/office/powerpoint/2010/main"/>
</p:sldLayout>
</file>

<file path=ppt/slideLayouts/slideLayout160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15569968"/>
      </p:ext>
    </p:extLst>
  </p:cSld>
  <p:clrMapOvr>
    <a:masterClrMapping/>
  </p:clrMapOvr>
  <p:transition xmlns:p14="http://schemas.microsoft.com/office/powerpoint/2010/main"/>
</p:sldLayout>
</file>

<file path=ppt/slideLayouts/slideLayout160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29015984"/>
      </p:ext>
    </p:extLst>
  </p:cSld>
  <p:clrMapOvr>
    <a:masterClrMapping/>
  </p:clrMapOvr>
  <p:transition xmlns:p14="http://schemas.microsoft.com/office/powerpoint/2010/main"/>
</p:sldLayout>
</file>

<file path=ppt/slideLayouts/slideLayout160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37952"/>
      </p:ext>
    </p:extLst>
  </p:cSld>
  <p:clrMapOvr>
    <a:masterClrMapping/>
  </p:clrMapOvr>
  <p:transition xmlns:p14="http://schemas.microsoft.com/office/powerpoint/2010/main"/>
</p:sldLayout>
</file>

<file path=ppt/slideLayouts/slideLayout160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75945983"/>
      </p:ext>
    </p:extLst>
  </p:cSld>
  <p:clrMapOvr>
    <a:masterClrMapping/>
  </p:clrMapOvr>
  <p:transition xmlns:p14="http://schemas.microsoft.com/office/powerpoint/2010/main"/>
</p:sldLayout>
</file>

<file path=ppt/slideLayouts/slideLayout16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41349600"/>
      </p:ext>
    </p:extLst>
  </p:cSld>
  <p:clrMapOvr>
    <a:masterClrMapping/>
  </p:clrMapOvr>
  <p:transition xmlns:p14="http://schemas.microsoft.com/office/powerpoint/2010/main"/>
</p:sldLayout>
</file>

<file path=ppt/slideLayouts/slideLayout161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32225097"/>
      </p:ext>
    </p:extLst>
  </p:cSld>
  <p:clrMapOvr>
    <a:masterClrMapping/>
  </p:clrMapOvr>
  <p:transition xmlns:p14="http://schemas.microsoft.com/office/powerpoint/2010/main"/>
</p:sldLayout>
</file>

<file path=ppt/slideLayouts/slideLayout161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68004378"/>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61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24726819"/>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61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62817272"/>
      </p:ext>
    </p:extLst>
  </p:cSld>
  <p:clrMapOvr>
    <a:masterClrMapping/>
  </p:clrMapOvr>
  <p:transition xmlns:p14="http://schemas.microsoft.com/office/powerpoint/2010/main"/>
</p:sldLayout>
</file>

<file path=ppt/slideLayouts/slideLayout161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037834389"/>
      </p:ext>
    </p:extLst>
  </p:cSld>
  <p:clrMapOvr>
    <a:masterClrMapping/>
  </p:clrMapOvr>
  <p:transition xmlns:p14="http://schemas.microsoft.com/office/powerpoint/2010/main"/>
</p:sldLayout>
</file>

<file path=ppt/slideLayouts/slideLayout161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06070952"/>
      </p:ext>
    </p:extLst>
  </p:cSld>
  <p:clrMapOvr>
    <a:masterClrMapping/>
  </p:clrMapOvr>
  <p:transition xmlns:p14="http://schemas.microsoft.com/office/powerpoint/2010/main"/>
</p:sldLayout>
</file>

<file path=ppt/slideLayouts/slideLayout161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752408667"/>
      </p:ext>
    </p:extLst>
  </p:cSld>
  <p:clrMapOvr>
    <a:masterClrMapping/>
  </p:clrMapOvr>
  <p:transition xmlns:p14="http://schemas.microsoft.com/office/powerpoint/2010/main"/>
</p:sldLayout>
</file>

<file path=ppt/slideLayouts/slideLayout161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54512380"/>
      </p:ext>
    </p:extLst>
  </p:cSld>
  <p:clrMapOvr>
    <a:masterClrMapping/>
  </p:clrMapOvr>
  <p:transition xmlns:p14="http://schemas.microsoft.com/office/powerpoint/2010/main"/>
</p:sldLayout>
</file>

<file path=ppt/slideLayouts/slideLayout161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379165313"/>
      </p:ext>
    </p:extLst>
  </p:cSld>
  <p:clrMapOvr>
    <a:masterClrMapping/>
  </p:clrMapOvr>
  <p:transition xmlns:p14="http://schemas.microsoft.com/office/powerpoint/2010/main"/>
</p:sldLayout>
</file>

<file path=ppt/slideLayouts/slideLayout161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65127957"/>
      </p:ext>
    </p:extLst>
  </p:cSld>
  <p:clrMapOvr>
    <a:masterClrMapping/>
  </p:clrMapOvr>
  <p:transition xmlns:p14="http://schemas.microsoft.com/office/powerpoint/2010/main"/>
</p:sldLayout>
</file>

<file path=ppt/slideLayouts/slideLayout16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58596406"/>
      </p:ext>
    </p:extLst>
  </p:cSld>
  <p:clrMapOvr>
    <a:masterClrMapping/>
  </p:clrMapOvr>
  <p:transition xmlns:p14="http://schemas.microsoft.com/office/powerpoint/2010/main"/>
</p:sldLayout>
</file>

<file path=ppt/slideLayouts/slideLayout162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85595338"/>
      </p:ext>
    </p:extLst>
  </p:cSld>
  <p:clrMapOvr>
    <a:masterClrMapping/>
  </p:clrMapOvr>
  <p:transition xmlns:p14="http://schemas.microsoft.com/office/powerpoint/2010/main"/>
</p:sldLayout>
</file>

<file path=ppt/slideLayouts/slideLayout162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15711943"/>
      </p:ext>
    </p:extLst>
  </p:cSld>
  <p:clrMapOvr>
    <a:masterClrMapping/>
  </p:clrMapOvr>
  <p:transition xmlns:p14="http://schemas.microsoft.com/office/powerpoint/2010/main"/>
</p:sldLayout>
</file>

<file path=ppt/slideLayouts/slideLayout162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smtClean="0"/>
              <a:t>Click to edit Master subtitle style</a:t>
            </a:r>
            <a:endParaRPr lang="en-US"/>
          </a:p>
        </p:txBody>
      </p:sp>
      <p:sp>
        <p:nvSpPr>
          <p:cNvPr id="4" name="Date Placeholder 3"/>
          <p:cNvSpPr>
            <a:spLocks noGrp="1"/>
          </p:cNvSpPr>
          <p:nvPr>
            <p:ph type="dt" sz="half" idx="10"/>
          </p:nvPr>
        </p:nvSpPr>
        <p:spPr/>
        <p:txBody>
          <a:bodyPr/>
          <a:lstStyle/>
          <a:p>
            <a:fld id="{62C72F09-E23C-A646-8AD0-A73867D7467F}" type="datetimeFigureOut">
              <a:rPr lang="en-US" smtClean="0">
                <a:solidFill>
                  <a:prstClr val="black">
                    <a:tint val="75000"/>
                  </a:prstClr>
                </a:solidFill>
                <a:latin typeface="Calibri"/>
              </a:rPr>
              <a:pPr/>
              <a:t>6/13/16</a:t>
            </a:fld>
            <a:endParaRPr lang="en-US" dirty="0">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dirty="0">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867D2909-D907-8142-8B43-F10FF8A746DE}" type="slidenum">
              <a:rPr lang="en-US" smtClean="0">
                <a:solidFill>
                  <a:prstClr val="black">
                    <a:tint val="75000"/>
                  </a:prstClr>
                </a:solidFill>
                <a:latin typeface="Calibri"/>
              </a:rPr>
              <a:pPr/>
              <a:t>‹#›</a:t>
            </a:fld>
            <a:endParaRPr lang="en-US" dirty="0">
              <a:solidFill>
                <a:prstClr val="black">
                  <a:tint val="75000"/>
                </a:prstClr>
              </a:solidFill>
              <a:latin typeface="Calibri"/>
            </a:endParaRPr>
          </a:p>
        </p:txBody>
      </p:sp>
    </p:spTree>
    <p:extLst>
      <p:ext uri="{BB962C8B-B14F-4D97-AF65-F5344CB8AC3E}">
        <p14:creationId xmlns:p14="http://schemas.microsoft.com/office/powerpoint/2010/main" val="3855018463"/>
      </p:ext>
    </p:extLst>
  </p:cSld>
  <p:clrMapOvr>
    <a:masterClrMapping/>
  </p:clrMapOvr>
</p:sldLayout>
</file>

<file path=ppt/slideLayouts/slideLayout162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62C72F09-E23C-A646-8AD0-A73867D7467F}" type="datetimeFigureOut">
              <a:rPr lang="en-US" smtClean="0">
                <a:solidFill>
                  <a:prstClr val="black">
                    <a:tint val="75000"/>
                  </a:prstClr>
                </a:solidFill>
                <a:latin typeface="Calibri"/>
              </a:rPr>
              <a:pPr/>
              <a:t>6/13/16</a:t>
            </a:fld>
            <a:endParaRPr lang="en-US" dirty="0">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dirty="0">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867D2909-D907-8142-8B43-F10FF8A746DE}" type="slidenum">
              <a:rPr lang="en-US" smtClean="0">
                <a:solidFill>
                  <a:prstClr val="black">
                    <a:tint val="75000"/>
                  </a:prstClr>
                </a:solidFill>
                <a:latin typeface="Calibri"/>
              </a:rPr>
              <a:pPr/>
              <a:t>‹#›</a:t>
            </a:fld>
            <a:endParaRPr lang="en-US" dirty="0">
              <a:solidFill>
                <a:prstClr val="black">
                  <a:tint val="75000"/>
                </a:prstClr>
              </a:solidFill>
              <a:latin typeface="Calibri"/>
            </a:endParaRPr>
          </a:p>
        </p:txBody>
      </p:sp>
    </p:spTree>
    <p:extLst>
      <p:ext uri="{BB962C8B-B14F-4D97-AF65-F5344CB8AC3E}">
        <p14:creationId xmlns:p14="http://schemas.microsoft.com/office/powerpoint/2010/main" val="919668197"/>
      </p:ext>
    </p:extLst>
  </p:cSld>
  <p:clrMapOvr>
    <a:masterClrMapping/>
  </p:clrMapOvr>
</p:sldLayout>
</file>

<file path=ppt/slideLayouts/slideLayout162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p>
            <a:fld id="{62C72F09-E23C-A646-8AD0-A73867D7467F}" type="datetimeFigureOut">
              <a:rPr lang="en-US" smtClean="0">
                <a:solidFill>
                  <a:prstClr val="black">
                    <a:tint val="75000"/>
                  </a:prstClr>
                </a:solidFill>
                <a:latin typeface="Calibri"/>
              </a:rPr>
              <a:pPr/>
              <a:t>6/13/16</a:t>
            </a:fld>
            <a:endParaRPr lang="en-US" dirty="0">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dirty="0">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867D2909-D907-8142-8B43-F10FF8A746DE}" type="slidenum">
              <a:rPr lang="en-US" smtClean="0">
                <a:solidFill>
                  <a:prstClr val="black">
                    <a:tint val="75000"/>
                  </a:prstClr>
                </a:solidFill>
                <a:latin typeface="Calibri"/>
              </a:rPr>
              <a:pPr/>
              <a:t>‹#›</a:t>
            </a:fld>
            <a:endParaRPr lang="en-US" dirty="0">
              <a:solidFill>
                <a:prstClr val="black">
                  <a:tint val="75000"/>
                </a:prstClr>
              </a:solidFill>
              <a:latin typeface="Calibri"/>
            </a:endParaRPr>
          </a:p>
        </p:txBody>
      </p:sp>
    </p:spTree>
    <p:extLst>
      <p:ext uri="{BB962C8B-B14F-4D97-AF65-F5344CB8AC3E}">
        <p14:creationId xmlns:p14="http://schemas.microsoft.com/office/powerpoint/2010/main" val="2589026732"/>
      </p:ext>
    </p:extLst>
  </p:cSld>
  <p:clrMapOvr>
    <a:masterClrMapping/>
  </p:clrMapOvr>
</p:sldLayout>
</file>

<file path=ppt/slideLayouts/slideLayout162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Date Placeholder 4"/>
          <p:cNvSpPr>
            <a:spLocks noGrp="1"/>
          </p:cNvSpPr>
          <p:nvPr>
            <p:ph type="dt" sz="half" idx="10"/>
          </p:nvPr>
        </p:nvSpPr>
        <p:spPr/>
        <p:txBody>
          <a:bodyPr/>
          <a:lstStyle/>
          <a:p>
            <a:fld id="{62C72F09-E23C-A646-8AD0-A73867D7467F}" type="datetimeFigureOut">
              <a:rPr lang="en-US" smtClean="0">
                <a:solidFill>
                  <a:prstClr val="black">
                    <a:tint val="75000"/>
                  </a:prstClr>
                </a:solidFill>
                <a:latin typeface="Calibri"/>
              </a:rPr>
              <a:pPr/>
              <a:t>6/13/16</a:t>
            </a:fld>
            <a:endParaRPr lang="en-US" dirty="0">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dirty="0">
              <a:solidFill>
                <a:prstClr val="black">
                  <a:tint val="75000"/>
                </a:prstClr>
              </a:solidFill>
              <a:latin typeface="Calibri"/>
            </a:endParaRPr>
          </a:p>
        </p:txBody>
      </p:sp>
      <p:sp>
        <p:nvSpPr>
          <p:cNvPr id="7" name="Slide Number Placeholder 6"/>
          <p:cNvSpPr>
            <a:spLocks noGrp="1"/>
          </p:cNvSpPr>
          <p:nvPr>
            <p:ph type="sldNum" sz="quarter" idx="12"/>
          </p:nvPr>
        </p:nvSpPr>
        <p:spPr/>
        <p:txBody>
          <a:bodyPr/>
          <a:lstStyle/>
          <a:p>
            <a:fld id="{867D2909-D907-8142-8B43-F10FF8A746DE}" type="slidenum">
              <a:rPr lang="en-US" smtClean="0">
                <a:solidFill>
                  <a:prstClr val="black">
                    <a:tint val="75000"/>
                  </a:prstClr>
                </a:solidFill>
                <a:latin typeface="Calibri"/>
              </a:rPr>
              <a:pPr/>
              <a:t>‹#›</a:t>
            </a:fld>
            <a:endParaRPr lang="en-US" dirty="0">
              <a:solidFill>
                <a:prstClr val="black">
                  <a:tint val="75000"/>
                </a:prstClr>
              </a:solidFill>
              <a:latin typeface="Calibri"/>
            </a:endParaRPr>
          </a:p>
        </p:txBody>
      </p:sp>
    </p:spTree>
    <p:extLst>
      <p:ext uri="{BB962C8B-B14F-4D97-AF65-F5344CB8AC3E}">
        <p14:creationId xmlns:p14="http://schemas.microsoft.com/office/powerpoint/2010/main" val="1214893277"/>
      </p:ext>
    </p:extLst>
  </p:cSld>
  <p:clrMapOvr>
    <a:masterClrMapping/>
  </p:clrMapOvr>
</p:sldLayout>
</file>

<file path=ppt/slideLayouts/slideLayout162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Date Placeholder 6"/>
          <p:cNvSpPr>
            <a:spLocks noGrp="1"/>
          </p:cNvSpPr>
          <p:nvPr>
            <p:ph type="dt" sz="half" idx="10"/>
          </p:nvPr>
        </p:nvSpPr>
        <p:spPr/>
        <p:txBody>
          <a:bodyPr/>
          <a:lstStyle/>
          <a:p>
            <a:fld id="{62C72F09-E23C-A646-8AD0-A73867D7467F}" type="datetimeFigureOut">
              <a:rPr lang="en-US" smtClean="0">
                <a:solidFill>
                  <a:prstClr val="black">
                    <a:tint val="75000"/>
                  </a:prstClr>
                </a:solidFill>
                <a:latin typeface="Calibri"/>
              </a:rPr>
              <a:pPr/>
              <a:t>6/13/16</a:t>
            </a:fld>
            <a:endParaRPr lang="en-US" dirty="0">
              <a:solidFill>
                <a:prstClr val="black">
                  <a:tint val="75000"/>
                </a:prstClr>
              </a:solidFill>
              <a:latin typeface="Calibri"/>
            </a:endParaRPr>
          </a:p>
        </p:txBody>
      </p:sp>
      <p:sp>
        <p:nvSpPr>
          <p:cNvPr id="8" name="Footer Placeholder 7"/>
          <p:cNvSpPr>
            <a:spLocks noGrp="1"/>
          </p:cNvSpPr>
          <p:nvPr>
            <p:ph type="ftr" sz="quarter" idx="11"/>
          </p:nvPr>
        </p:nvSpPr>
        <p:spPr/>
        <p:txBody>
          <a:bodyPr/>
          <a:lstStyle/>
          <a:p>
            <a:endParaRPr lang="en-US" dirty="0">
              <a:solidFill>
                <a:prstClr val="black">
                  <a:tint val="75000"/>
                </a:prstClr>
              </a:solidFill>
              <a:latin typeface="Calibri"/>
            </a:endParaRPr>
          </a:p>
        </p:txBody>
      </p:sp>
      <p:sp>
        <p:nvSpPr>
          <p:cNvPr id="9" name="Slide Number Placeholder 8"/>
          <p:cNvSpPr>
            <a:spLocks noGrp="1"/>
          </p:cNvSpPr>
          <p:nvPr>
            <p:ph type="sldNum" sz="quarter" idx="12"/>
          </p:nvPr>
        </p:nvSpPr>
        <p:spPr/>
        <p:txBody>
          <a:bodyPr/>
          <a:lstStyle/>
          <a:p>
            <a:fld id="{867D2909-D907-8142-8B43-F10FF8A746DE}" type="slidenum">
              <a:rPr lang="en-US" smtClean="0">
                <a:solidFill>
                  <a:prstClr val="black">
                    <a:tint val="75000"/>
                  </a:prstClr>
                </a:solidFill>
                <a:latin typeface="Calibri"/>
              </a:rPr>
              <a:pPr/>
              <a:t>‹#›</a:t>
            </a:fld>
            <a:endParaRPr lang="en-US" dirty="0">
              <a:solidFill>
                <a:prstClr val="black">
                  <a:tint val="75000"/>
                </a:prstClr>
              </a:solidFill>
              <a:latin typeface="Calibri"/>
            </a:endParaRPr>
          </a:p>
        </p:txBody>
      </p:sp>
    </p:spTree>
    <p:extLst>
      <p:ext uri="{BB962C8B-B14F-4D97-AF65-F5344CB8AC3E}">
        <p14:creationId xmlns:p14="http://schemas.microsoft.com/office/powerpoint/2010/main" val="216583364"/>
      </p:ext>
    </p:extLst>
  </p:cSld>
  <p:clrMapOvr>
    <a:masterClrMapping/>
  </p:clrMapOvr>
</p:sldLayout>
</file>

<file path=ppt/slideLayouts/slideLayout162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Date Placeholder 2"/>
          <p:cNvSpPr>
            <a:spLocks noGrp="1"/>
          </p:cNvSpPr>
          <p:nvPr>
            <p:ph type="dt" sz="half" idx="10"/>
          </p:nvPr>
        </p:nvSpPr>
        <p:spPr/>
        <p:txBody>
          <a:bodyPr/>
          <a:lstStyle/>
          <a:p>
            <a:fld id="{62C72F09-E23C-A646-8AD0-A73867D7467F}" type="datetimeFigureOut">
              <a:rPr lang="en-US" smtClean="0">
                <a:solidFill>
                  <a:prstClr val="black">
                    <a:tint val="75000"/>
                  </a:prstClr>
                </a:solidFill>
                <a:latin typeface="Calibri"/>
              </a:rPr>
              <a:pPr/>
              <a:t>6/13/16</a:t>
            </a:fld>
            <a:endParaRPr lang="en-US" dirty="0">
              <a:solidFill>
                <a:prstClr val="black">
                  <a:tint val="75000"/>
                </a:prstClr>
              </a:solidFill>
              <a:latin typeface="Calibri"/>
            </a:endParaRPr>
          </a:p>
        </p:txBody>
      </p:sp>
      <p:sp>
        <p:nvSpPr>
          <p:cNvPr id="4" name="Footer Placeholder 3"/>
          <p:cNvSpPr>
            <a:spLocks noGrp="1"/>
          </p:cNvSpPr>
          <p:nvPr>
            <p:ph type="ftr" sz="quarter" idx="11"/>
          </p:nvPr>
        </p:nvSpPr>
        <p:spPr/>
        <p:txBody>
          <a:bodyPr/>
          <a:lstStyle/>
          <a:p>
            <a:endParaRPr lang="en-US" dirty="0">
              <a:solidFill>
                <a:prstClr val="black">
                  <a:tint val="75000"/>
                </a:prstClr>
              </a:solidFill>
              <a:latin typeface="Calibri"/>
            </a:endParaRPr>
          </a:p>
        </p:txBody>
      </p:sp>
      <p:sp>
        <p:nvSpPr>
          <p:cNvPr id="5" name="Slide Number Placeholder 4"/>
          <p:cNvSpPr>
            <a:spLocks noGrp="1"/>
          </p:cNvSpPr>
          <p:nvPr>
            <p:ph type="sldNum" sz="quarter" idx="12"/>
          </p:nvPr>
        </p:nvSpPr>
        <p:spPr/>
        <p:txBody>
          <a:bodyPr/>
          <a:lstStyle/>
          <a:p>
            <a:fld id="{867D2909-D907-8142-8B43-F10FF8A746DE}" type="slidenum">
              <a:rPr lang="en-US" smtClean="0">
                <a:solidFill>
                  <a:prstClr val="black">
                    <a:tint val="75000"/>
                  </a:prstClr>
                </a:solidFill>
                <a:latin typeface="Calibri"/>
              </a:rPr>
              <a:pPr/>
              <a:t>‹#›</a:t>
            </a:fld>
            <a:endParaRPr lang="en-US" dirty="0">
              <a:solidFill>
                <a:prstClr val="black">
                  <a:tint val="75000"/>
                </a:prstClr>
              </a:solidFill>
              <a:latin typeface="Calibri"/>
            </a:endParaRPr>
          </a:p>
        </p:txBody>
      </p:sp>
    </p:spTree>
    <p:extLst>
      <p:ext uri="{BB962C8B-B14F-4D97-AF65-F5344CB8AC3E}">
        <p14:creationId xmlns:p14="http://schemas.microsoft.com/office/powerpoint/2010/main" val="3725457796"/>
      </p:ext>
    </p:extLst>
  </p:cSld>
  <p:clrMapOvr>
    <a:masterClrMapping/>
  </p:clrMapOvr>
</p:sldLayout>
</file>

<file path=ppt/slideLayouts/slideLayout162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62C72F09-E23C-A646-8AD0-A73867D7467F}" type="datetimeFigureOut">
              <a:rPr lang="en-US" smtClean="0">
                <a:solidFill>
                  <a:prstClr val="black">
                    <a:tint val="75000"/>
                  </a:prstClr>
                </a:solidFill>
                <a:latin typeface="Calibri"/>
              </a:rPr>
              <a:pPr/>
              <a:t>6/13/16</a:t>
            </a:fld>
            <a:endParaRPr lang="en-US" dirty="0">
              <a:solidFill>
                <a:prstClr val="black">
                  <a:tint val="75000"/>
                </a:prstClr>
              </a:solidFill>
              <a:latin typeface="Calibri"/>
            </a:endParaRPr>
          </a:p>
        </p:txBody>
      </p:sp>
      <p:sp>
        <p:nvSpPr>
          <p:cNvPr id="3" name="Footer Placeholder 2"/>
          <p:cNvSpPr>
            <a:spLocks noGrp="1"/>
          </p:cNvSpPr>
          <p:nvPr>
            <p:ph type="ftr" sz="quarter" idx="11"/>
          </p:nvPr>
        </p:nvSpPr>
        <p:spPr/>
        <p:txBody>
          <a:bodyPr/>
          <a:lstStyle/>
          <a:p>
            <a:endParaRPr lang="en-US" dirty="0">
              <a:solidFill>
                <a:prstClr val="black">
                  <a:tint val="75000"/>
                </a:prstClr>
              </a:solidFill>
              <a:latin typeface="Calibri"/>
            </a:endParaRPr>
          </a:p>
        </p:txBody>
      </p:sp>
      <p:sp>
        <p:nvSpPr>
          <p:cNvPr id="4" name="Slide Number Placeholder 3"/>
          <p:cNvSpPr>
            <a:spLocks noGrp="1"/>
          </p:cNvSpPr>
          <p:nvPr>
            <p:ph type="sldNum" sz="quarter" idx="12"/>
          </p:nvPr>
        </p:nvSpPr>
        <p:spPr/>
        <p:txBody>
          <a:bodyPr/>
          <a:lstStyle/>
          <a:p>
            <a:fld id="{867D2909-D907-8142-8B43-F10FF8A746DE}" type="slidenum">
              <a:rPr lang="en-US" smtClean="0">
                <a:solidFill>
                  <a:prstClr val="black">
                    <a:tint val="75000"/>
                  </a:prstClr>
                </a:solidFill>
                <a:latin typeface="Calibri"/>
              </a:rPr>
              <a:pPr/>
              <a:t>‹#›</a:t>
            </a:fld>
            <a:endParaRPr lang="en-US" dirty="0">
              <a:solidFill>
                <a:prstClr val="black">
                  <a:tint val="75000"/>
                </a:prstClr>
              </a:solidFill>
              <a:latin typeface="Calibri"/>
            </a:endParaRPr>
          </a:p>
        </p:txBody>
      </p:sp>
    </p:spTree>
    <p:extLst>
      <p:ext uri="{BB962C8B-B14F-4D97-AF65-F5344CB8AC3E}">
        <p14:creationId xmlns:p14="http://schemas.microsoft.com/office/powerpoint/2010/main" val="112496026"/>
      </p:ext>
    </p:extLst>
  </p:cSld>
  <p:clrMapOvr>
    <a:masterClrMapping/>
  </p:clrMapOvr>
</p:sldLayout>
</file>

<file path=ppt/slideLayouts/slideLayout162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62C72F09-E23C-A646-8AD0-A73867D7467F}" type="datetimeFigureOut">
              <a:rPr lang="en-US" smtClean="0">
                <a:solidFill>
                  <a:prstClr val="black">
                    <a:tint val="75000"/>
                  </a:prstClr>
                </a:solidFill>
                <a:latin typeface="Calibri"/>
              </a:rPr>
              <a:pPr/>
              <a:t>6/13/16</a:t>
            </a:fld>
            <a:endParaRPr lang="en-US" dirty="0">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dirty="0">
              <a:solidFill>
                <a:prstClr val="black">
                  <a:tint val="75000"/>
                </a:prstClr>
              </a:solidFill>
              <a:latin typeface="Calibri"/>
            </a:endParaRPr>
          </a:p>
        </p:txBody>
      </p:sp>
      <p:sp>
        <p:nvSpPr>
          <p:cNvPr id="7" name="Slide Number Placeholder 6"/>
          <p:cNvSpPr>
            <a:spLocks noGrp="1"/>
          </p:cNvSpPr>
          <p:nvPr>
            <p:ph type="sldNum" sz="quarter" idx="12"/>
          </p:nvPr>
        </p:nvSpPr>
        <p:spPr/>
        <p:txBody>
          <a:bodyPr/>
          <a:lstStyle/>
          <a:p>
            <a:fld id="{867D2909-D907-8142-8B43-F10FF8A746DE}" type="slidenum">
              <a:rPr lang="en-US" smtClean="0">
                <a:solidFill>
                  <a:prstClr val="black">
                    <a:tint val="75000"/>
                  </a:prstClr>
                </a:solidFill>
                <a:latin typeface="Calibri"/>
              </a:rPr>
              <a:pPr/>
              <a:t>‹#›</a:t>
            </a:fld>
            <a:endParaRPr lang="en-US" dirty="0">
              <a:solidFill>
                <a:prstClr val="black">
                  <a:tint val="75000"/>
                </a:prstClr>
              </a:solidFill>
              <a:latin typeface="Calibri"/>
            </a:endParaRPr>
          </a:p>
        </p:txBody>
      </p:sp>
    </p:spTree>
    <p:extLst>
      <p:ext uri="{BB962C8B-B14F-4D97-AF65-F5344CB8AC3E}">
        <p14:creationId xmlns:p14="http://schemas.microsoft.com/office/powerpoint/2010/main" val="4114877128"/>
      </p:ext>
    </p:extLst>
  </p:cSld>
  <p:clrMapOvr>
    <a:masterClrMapping/>
  </p:clrMapOvr>
</p:sldLayout>
</file>

<file path=ppt/slideLayouts/slideLayout16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03621081"/>
      </p:ext>
    </p:extLst>
  </p:cSld>
  <p:clrMapOvr>
    <a:masterClrMapping/>
  </p:clrMapOvr>
  <p:transition xmlns:p14="http://schemas.microsoft.com/office/powerpoint/2010/main"/>
</p:sldLayout>
</file>

<file path=ppt/slideLayouts/slideLayout163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62C72F09-E23C-A646-8AD0-A73867D7467F}" type="datetimeFigureOut">
              <a:rPr lang="en-US" smtClean="0">
                <a:solidFill>
                  <a:prstClr val="black">
                    <a:tint val="75000"/>
                  </a:prstClr>
                </a:solidFill>
                <a:latin typeface="Calibri"/>
              </a:rPr>
              <a:pPr/>
              <a:t>6/13/16</a:t>
            </a:fld>
            <a:endParaRPr lang="en-US" dirty="0">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dirty="0">
              <a:solidFill>
                <a:prstClr val="black">
                  <a:tint val="75000"/>
                </a:prstClr>
              </a:solidFill>
              <a:latin typeface="Calibri"/>
            </a:endParaRPr>
          </a:p>
        </p:txBody>
      </p:sp>
      <p:sp>
        <p:nvSpPr>
          <p:cNvPr id="7" name="Slide Number Placeholder 6"/>
          <p:cNvSpPr>
            <a:spLocks noGrp="1"/>
          </p:cNvSpPr>
          <p:nvPr>
            <p:ph type="sldNum" sz="quarter" idx="12"/>
          </p:nvPr>
        </p:nvSpPr>
        <p:spPr/>
        <p:txBody>
          <a:bodyPr/>
          <a:lstStyle/>
          <a:p>
            <a:fld id="{867D2909-D907-8142-8B43-F10FF8A746DE}" type="slidenum">
              <a:rPr lang="en-US" smtClean="0">
                <a:solidFill>
                  <a:prstClr val="black">
                    <a:tint val="75000"/>
                  </a:prstClr>
                </a:solidFill>
                <a:latin typeface="Calibri"/>
              </a:rPr>
              <a:pPr/>
              <a:t>‹#›</a:t>
            </a:fld>
            <a:endParaRPr lang="en-US" dirty="0">
              <a:solidFill>
                <a:prstClr val="black">
                  <a:tint val="75000"/>
                </a:prstClr>
              </a:solidFill>
              <a:latin typeface="Calibri"/>
            </a:endParaRPr>
          </a:p>
        </p:txBody>
      </p:sp>
    </p:spTree>
    <p:extLst>
      <p:ext uri="{BB962C8B-B14F-4D97-AF65-F5344CB8AC3E}">
        <p14:creationId xmlns:p14="http://schemas.microsoft.com/office/powerpoint/2010/main" val="1012730829"/>
      </p:ext>
    </p:extLst>
  </p:cSld>
  <p:clrMapOvr>
    <a:masterClrMapping/>
  </p:clrMapOvr>
</p:sldLayout>
</file>

<file path=ppt/slideLayouts/slideLayout163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62C72F09-E23C-A646-8AD0-A73867D7467F}" type="datetimeFigureOut">
              <a:rPr lang="en-US" smtClean="0">
                <a:solidFill>
                  <a:prstClr val="black">
                    <a:tint val="75000"/>
                  </a:prstClr>
                </a:solidFill>
                <a:latin typeface="Calibri"/>
              </a:rPr>
              <a:pPr/>
              <a:t>6/13/16</a:t>
            </a:fld>
            <a:endParaRPr lang="en-US" dirty="0">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dirty="0">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867D2909-D907-8142-8B43-F10FF8A746DE}" type="slidenum">
              <a:rPr lang="en-US" smtClean="0">
                <a:solidFill>
                  <a:prstClr val="black">
                    <a:tint val="75000"/>
                  </a:prstClr>
                </a:solidFill>
                <a:latin typeface="Calibri"/>
              </a:rPr>
              <a:pPr/>
              <a:t>‹#›</a:t>
            </a:fld>
            <a:endParaRPr lang="en-US" dirty="0">
              <a:solidFill>
                <a:prstClr val="black">
                  <a:tint val="75000"/>
                </a:prstClr>
              </a:solidFill>
              <a:latin typeface="Calibri"/>
            </a:endParaRPr>
          </a:p>
        </p:txBody>
      </p:sp>
    </p:spTree>
    <p:extLst>
      <p:ext uri="{BB962C8B-B14F-4D97-AF65-F5344CB8AC3E}">
        <p14:creationId xmlns:p14="http://schemas.microsoft.com/office/powerpoint/2010/main" val="3267726625"/>
      </p:ext>
    </p:extLst>
  </p:cSld>
  <p:clrMapOvr>
    <a:masterClrMapping/>
  </p:clrMapOvr>
</p:sldLayout>
</file>

<file path=ppt/slideLayouts/slideLayout163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62C72F09-E23C-A646-8AD0-A73867D7467F}" type="datetimeFigureOut">
              <a:rPr lang="en-US" smtClean="0">
                <a:solidFill>
                  <a:prstClr val="black">
                    <a:tint val="75000"/>
                  </a:prstClr>
                </a:solidFill>
                <a:latin typeface="Calibri"/>
              </a:rPr>
              <a:pPr/>
              <a:t>6/13/16</a:t>
            </a:fld>
            <a:endParaRPr lang="en-US" dirty="0">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dirty="0">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867D2909-D907-8142-8B43-F10FF8A746DE}" type="slidenum">
              <a:rPr lang="en-US" smtClean="0">
                <a:solidFill>
                  <a:prstClr val="black">
                    <a:tint val="75000"/>
                  </a:prstClr>
                </a:solidFill>
                <a:latin typeface="Calibri"/>
              </a:rPr>
              <a:pPr/>
              <a:t>‹#›</a:t>
            </a:fld>
            <a:endParaRPr lang="en-US" dirty="0">
              <a:solidFill>
                <a:prstClr val="black">
                  <a:tint val="75000"/>
                </a:prstClr>
              </a:solidFill>
              <a:latin typeface="Calibri"/>
            </a:endParaRPr>
          </a:p>
        </p:txBody>
      </p:sp>
    </p:spTree>
    <p:extLst>
      <p:ext uri="{BB962C8B-B14F-4D97-AF65-F5344CB8AC3E}">
        <p14:creationId xmlns:p14="http://schemas.microsoft.com/office/powerpoint/2010/main" val="388592011"/>
      </p:ext>
    </p:extLst>
  </p:cSld>
  <p:clrMapOvr>
    <a:masterClrMapping/>
  </p:clrMapOvr>
</p:sldLayout>
</file>

<file path=ppt/slideLayouts/slideLayout163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33943936"/>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63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01754896"/>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63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68078955"/>
      </p:ext>
    </p:extLst>
  </p:cSld>
  <p:clrMapOvr>
    <a:masterClrMapping/>
  </p:clrMapOvr>
  <p:transition xmlns:p14="http://schemas.microsoft.com/office/powerpoint/2010/main"/>
</p:sldLayout>
</file>

<file path=ppt/slideLayouts/slideLayout163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73087754"/>
      </p:ext>
    </p:extLst>
  </p:cSld>
  <p:clrMapOvr>
    <a:masterClrMapping/>
  </p:clrMapOvr>
  <p:transition xmlns:p14="http://schemas.microsoft.com/office/powerpoint/2010/main"/>
</p:sldLayout>
</file>

<file path=ppt/slideLayouts/slideLayout163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18928704"/>
      </p:ext>
    </p:extLst>
  </p:cSld>
  <p:clrMapOvr>
    <a:masterClrMapping/>
  </p:clrMapOvr>
  <p:transition xmlns:p14="http://schemas.microsoft.com/office/powerpoint/2010/main"/>
</p:sldLayout>
</file>

<file path=ppt/slideLayouts/slideLayout163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85849855"/>
      </p:ext>
    </p:extLst>
  </p:cSld>
  <p:clrMapOvr>
    <a:masterClrMapping/>
  </p:clrMapOvr>
  <p:transition xmlns:p14="http://schemas.microsoft.com/office/powerpoint/2010/main"/>
</p:sldLayout>
</file>

<file path=ppt/slideLayouts/slideLayout163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9366707"/>
      </p:ext>
    </p:extLst>
  </p:cSld>
  <p:clrMapOvr>
    <a:masterClrMapping/>
  </p:clrMapOvr>
  <p:transition xmlns:p14="http://schemas.microsoft.com/office/powerpoint/2010/main"/>
</p:sldLayout>
</file>

<file path=ppt/slideLayouts/slideLayout16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962447729"/>
      </p:ext>
    </p:extLst>
  </p:cSld>
  <p:clrMapOvr>
    <a:masterClrMapping/>
  </p:clrMapOvr>
  <p:transition xmlns:p14="http://schemas.microsoft.com/office/powerpoint/2010/main"/>
</p:sldLayout>
</file>

<file path=ppt/slideLayouts/slideLayout164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905844671"/>
      </p:ext>
    </p:extLst>
  </p:cSld>
  <p:clrMapOvr>
    <a:masterClrMapping/>
  </p:clrMapOvr>
  <p:transition xmlns:p14="http://schemas.microsoft.com/office/powerpoint/2010/main"/>
</p:sldLayout>
</file>

<file path=ppt/slideLayouts/slideLayout164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75822178"/>
      </p:ext>
    </p:extLst>
  </p:cSld>
  <p:clrMapOvr>
    <a:masterClrMapping/>
  </p:clrMapOvr>
  <p:transition xmlns:p14="http://schemas.microsoft.com/office/powerpoint/2010/main"/>
</p:sldLayout>
</file>

<file path=ppt/slideLayouts/slideLayout164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28082786"/>
      </p:ext>
    </p:extLst>
  </p:cSld>
  <p:clrMapOvr>
    <a:masterClrMapping/>
  </p:clrMapOvr>
  <p:transition xmlns:p14="http://schemas.microsoft.com/office/powerpoint/2010/main"/>
</p:sldLayout>
</file>

<file path=ppt/slideLayouts/slideLayout164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51459658"/>
      </p:ext>
    </p:extLst>
  </p:cSld>
  <p:clrMapOvr>
    <a:masterClrMapping/>
  </p:clrMapOvr>
  <p:transition xmlns:p14="http://schemas.microsoft.com/office/powerpoint/2010/main"/>
</p:sldLayout>
</file>

<file path=ppt/slideLayouts/slideLayout164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28092086"/>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64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2218229"/>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64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27028653"/>
      </p:ext>
    </p:extLst>
  </p:cSld>
  <p:clrMapOvr>
    <a:masterClrMapping/>
  </p:clrMapOvr>
  <p:transition xmlns:p14="http://schemas.microsoft.com/office/powerpoint/2010/main"/>
</p:sldLayout>
</file>

<file path=ppt/slideLayouts/slideLayout164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78529068"/>
      </p:ext>
    </p:extLst>
  </p:cSld>
  <p:clrMapOvr>
    <a:masterClrMapping/>
  </p:clrMapOvr>
  <p:transition xmlns:p14="http://schemas.microsoft.com/office/powerpoint/2010/main"/>
</p:sldLayout>
</file>

<file path=ppt/slideLayouts/slideLayout164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8562836"/>
      </p:ext>
    </p:extLst>
  </p:cSld>
  <p:clrMapOvr>
    <a:masterClrMapping/>
  </p:clrMapOvr>
  <p:transition xmlns:p14="http://schemas.microsoft.com/office/powerpoint/2010/main"/>
</p:sldLayout>
</file>

<file path=ppt/slideLayouts/slideLayout164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24115259"/>
      </p:ext>
    </p:extLst>
  </p:cSld>
  <p:clrMapOvr>
    <a:masterClrMapping/>
  </p:clrMapOvr>
  <p:transition xmlns:p14="http://schemas.microsoft.com/office/powerpoint/2010/main"/>
</p:sldLayout>
</file>

<file path=ppt/slideLayouts/slideLayout16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745317963"/>
      </p:ext>
    </p:extLst>
  </p:cSld>
  <p:clrMapOvr>
    <a:masterClrMapping/>
  </p:clrMapOvr>
  <p:transition xmlns:p14="http://schemas.microsoft.com/office/powerpoint/2010/main"/>
</p:sldLayout>
</file>

<file path=ppt/slideLayouts/slideLayout165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84612562"/>
      </p:ext>
    </p:extLst>
  </p:cSld>
  <p:clrMapOvr>
    <a:masterClrMapping/>
  </p:clrMapOvr>
  <p:transition xmlns:p14="http://schemas.microsoft.com/office/powerpoint/2010/main"/>
</p:sldLayout>
</file>

<file path=ppt/slideLayouts/slideLayout165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5998315"/>
      </p:ext>
    </p:extLst>
  </p:cSld>
  <p:clrMapOvr>
    <a:masterClrMapping/>
  </p:clrMapOvr>
  <p:transition xmlns:p14="http://schemas.microsoft.com/office/powerpoint/2010/main"/>
</p:sldLayout>
</file>

<file path=ppt/slideLayouts/slideLayout165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632007413"/>
      </p:ext>
    </p:extLst>
  </p:cSld>
  <p:clrMapOvr>
    <a:masterClrMapping/>
  </p:clrMapOvr>
  <p:transition xmlns:p14="http://schemas.microsoft.com/office/powerpoint/2010/main"/>
</p:sldLayout>
</file>

<file path=ppt/slideLayouts/slideLayout165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99807469"/>
      </p:ext>
    </p:extLst>
  </p:cSld>
  <p:clrMapOvr>
    <a:masterClrMapping/>
  </p:clrMapOvr>
  <p:transition xmlns:p14="http://schemas.microsoft.com/office/powerpoint/2010/main"/>
</p:sldLayout>
</file>

<file path=ppt/slideLayouts/slideLayout165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36372371"/>
      </p:ext>
    </p:extLst>
  </p:cSld>
  <p:clrMapOvr>
    <a:masterClrMapping/>
  </p:clrMapOvr>
  <p:transition xmlns:p14="http://schemas.microsoft.com/office/powerpoint/2010/main"/>
</p:sldLayout>
</file>

<file path=ppt/slideLayouts/slideLayout165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47436890"/>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65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83556414"/>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65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86107123"/>
      </p:ext>
    </p:extLst>
  </p:cSld>
  <p:clrMapOvr>
    <a:masterClrMapping/>
  </p:clrMapOvr>
  <p:transition xmlns:p14="http://schemas.microsoft.com/office/powerpoint/2010/main"/>
</p:sldLayout>
</file>

<file path=ppt/slideLayouts/slideLayout165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652507294"/>
      </p:ext>
    </p:extLst>
  </p:cSld>
  <p:clrMapOvr>
    <a:masterClrMapping/>
  </p:clrMapOvr>
  <p:transition xmlns:p14="http://schemas.microsoft.com/office/powerpoint/2010/main"/>
</p:sldLayout>
</file>

<file path=ppt/slideLayouts/slideLayout165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1367535"/>
      </p:ext>
    </p:extLst>
  </p:cSld>
  <p:clrMapOvr>
    <a:masterClrMapping/>
  </p:clrMapOvr>
  <p:transition xmlns:p14="http://schemas.microsoft.com/office/powerpoint/2010/main"/>
</p:sldLayout>
</file>

<file path=ppt/slideLayouts/slideLayout16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28406183"/>
      </p:ext>
    </p:extLst>
  </p:cSld>
  <p:clrMapOvr>
    <a:masterClrMapping/>
  </p:clrMapOvr>
  <p:transition xmlns:p14="http://schemas.microsoft.com/office/powerpoint/2010/main"/>
</p:sldLayout>
</file>

<file path=ppt/slideLayouts/slideLayout166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116490346"/>
      </p:ext>
    </p:extLst>
  </p:cSld>
  <p:clrMapOvr>
    <a:masterClrMapping/>
  </p:clrMapOvr>
  <p:transition xmlns:p14="http://schemas.microsoft.com/office/powerpoint/2010/main"/>
</p:sldLayout>
</file>

<file path=ppt/slideLayouts/slideLayout166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00718922"/>
      </p:ext>
    </p:extLst>
  </p:cSld>
  <p:clrMapOvr>
    <a:masterClrMapping/>
  </p:clrMapOvr>
  <p:transition xmlns:p14="http://schemas.microsoft.com/office/powerpoint/2010/main"/>
</p:sldLayout>
</file>

<file path=ppt/slideLayouts/slideLayout166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530442448"/>
      </p:ext>
    </p:extLst>
  </p:cSld>
  <p:clrMapOvr>
    <a:masterClrMapping/>
  </p:clrMapOvr>
  <p:transition xmlns:p14="http://schemas.microsoft.com/office/powerpoint/2010/main"/>
</p:sldLayout>
</file>

<file path=ppt/slideLayouts/slideLayout166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63044831"/>
      </p:ext>
    </p:extLst>
  </p:cSld>
  <p:clrMapOvr>
    <a:masterClrMapping/>
  </p:clrMapOvr>
  <p:transition xmlns:p14="http://schemas.microsoft.com/office/powerpoint/2010/main"/>
</p:sldLayout>
</file>

<file path=ppt/slideLayouts/slideLayout166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28966302"/>
      </p:ext>
    </p:extLst>
  </p:cSld>
  <p:clrMapOvr>
    <a:masterClrMapping/>
  </p:clrMapOvr>
  <p:transition xmlns:p14="http://schemas.microsoft.com/office/powerpoint/2010/main"/>
</p:sldLayout>
</file>

<file path=ppt/slideLayouts/slideLayout166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5630169"/>
      </p:ext>
    </p:extLst>
  </p:cSld>
  <p:clrMapOvr>
    <a:masterClrMapping/>
  </p:clrMapOvr>
  <p:transition xmlns:p14="http://schemas.microsoft.com/office/powerpoint/2010/main"/>
</p:sldLayout>
</file>

<file path=ppt/slideLayouts/slideLayout166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122363"/>
            <a:ext cx="7772400" cy="2387600"/>
          </a:xfrm>
        </p:spPr>
        <p:txBody>
          <a:bodyPr anchor="b"/>
          <a:lstStyle>
            <a:lvl1pPr algn="ctr">
              <a:defRPr sz="6000"/>
            </a:lvl1pPr>
          </a:lstStyle>
          <a:p>
            <a:r>
              <a:rPr lang="en-US" smtClean="0"/>
              <a:t>Click to edit Master title style</a:t>
            </a:r>
            <a:endParaRPr lang="en-US" dirty="0"/>
          </a:p>
        </p:txBody>
      </p:sp>
      <p:sp>
        <p:nvSpPr>
          <p:cNvPr id="3" name="Subtitle 2"/>
          <p:cNvSpPr>
            <a:spLocks noGrp="1"/>
          </p:cNvSpPr>
          <p:nvPr>
            <p:ph type="subTitle" idx="1"/>
          </p:nvPr>
        </p:nvSpPr>
        <p:spPr>
          <a:xfrm>
            <a:off x="1143000" y="3602038"/>
            <a:ext cx="6858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smtClean="0"/>
              <a:t>Click to edit Master subtitle style</a:t>
            </a:r>
            <a:endParaRPr lang="en-US" dirty="0"/>
          </a:p>
        </p:txBody>
      </p:sp>
      <p:sp>
        <p:nvSpPr>
          <p:cNvPr id="4" name="Date Placeholder 3"/>
          <p:cNvSpPr>
            <a:spLocks noGrp="1"/>
          </p:cNvSpPr>
          <p:nvPr>
            <p:ph type="dt" sz="half"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p>
        </p:txBody>
      </p:sp>
      <p:sp>
        <p:nvSpPr>
          <p:cNvPr id="5" name="Footer Placeholder 4"/>
          <p:cNvSpPr>
            <a:spLocks noGrp="1"/>
          </p:cNvSpPr>
          <p:nvPr>
            <p:ph type="ftr"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p>
        </p:txBody>
      </p:sp>
    </p:spTree>
    <p:extLst>
      <p:ext uri="{BB962C8B-B14F-4D97-AF65-F5344CB8AC3E}">
        <p14:creationId xmlns:p14="http://schemas.microsoft.com/office/powerpoint/2010/main" val="1508755080"/>
      </p:ext>
    </p:extLst>
  </p:cSld>
  <p:clrMapOvr>
    <a:masterClrMapping/>
  </p:clrMapOvr>
</p:sldLayout>
</file>

<file path=ppt/slideLayouts/slideLayout166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381000" y="152401"/>
            <a:ext cx="8382000" cy="761999"/>
          </a:xfrm>
        </p:spPr>
        <p:txBody>
          <a:bodyPr>
            <a:noAutofit/>
          </a:bodyPr>
          <a:lstStyle>
            <a:lvl1pPr>
              <a:defRPr sz="4800" b="1"/>
            </a:lvl1pPr>
          </a:lstStyle>
          <a:p>
            <a:r>
              <a:rPr lang="en-US" smtClean="0"/>
              <a:t>Click to edit Master title style</a:t>
            </a:r>
            <a:endParaRPr lang="en-US" dirty="0"/>
          </a:p>
        </p:txBody>
      </p:sp>
      <p:sp>
        <p:nvSpPr>
          <p:cNvPr id="3" name="Content Placeholder 2"/>
          <p:cNvSpPr>
            <a:spLocks noGrp="1"/>
          </p:cNvSpPr>
          <p:nvPr>
            <p:ph idx="1"/>
          </p:nvPr>
        </p:nvSpPr>
        <p:spPr>
          <a:xfrm>
            <a:off x="381000" y="1066800"/>
            <a:ext cx="8382000" cy="5638800"/>
          </a:xfrm>
        </p:spPr>
        <p:txBody>
          <a:bodyPr>
            <a:noAutofit/>
          </a:bodyPr>
          <a:lstStyle>
            <a:lvl1pPr marL="285750" indent="-285750">
              <a:defRPr sz="3600">
                <a:latin typeface="+mj-lt"/>
              </a:defRPr>
            </a:lvl1pPr>
            <a:lvl2pPr marL="742950" indent="-285750">
              <a:buFont typeface="Calibri Light" panose="020F0302020204030204" pitchFamily="34" charset="0"/>
              <a:buChar char="–"/>
              <a:defRPr sz="3200">
                <a:latin typeface="+mj-lt"/>
              </a:defRPr>
            </a:lvl2pPr>
            <a:lvl3pPr>
              <a:defRPr sz="2800">
                <a:latin typeface="+mj-lt"/>
              </a:defRPr>
            </a:lvl3pPr>
            <a:lvl4pPr>
              <a:defRPr sz="2400">
                <a:latin typeface="+mj-lt"/>
              </a:defRPr>
            </a:lvl4pPr>
            <a:lvl5pPr>
              <a:defRPr sz="2400">
                <a:latin typeface="+mj-lt"/>
              </a:defRPr>
            </a:lvl5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Slide Number Placeholder 5"/>
          <p:cNvSpPr>
            <a:spLocks noGrp="1"/>
          </p:cNvSpPr>
          <p:nvPr>
            <p:ph type="sldNum" sz="quarter" idx="10"/>
          </p:nvPr>
        </p:nvSpPr>
        <p:spPr>
          <a:xfrm>
            <a:off x="8077200" y="6340475"/>
            <a:ext cx="685800" cy="365125"/>
          </a:xfrm>
        </p:spPr>
        <p:txBody>
          <a:bodyPr wrap="square" numCol="1" anchorCtr="0" compatLnSpc="1">
            <a:prstTxWarp prst="textNoShape">
              <a:avLst/>
            </a:prstTxWarp>
          </a:bodyPr>
          <a:lstStyle>
            <a:lvl1pPr fontAlgn="base">
              <a:spcBef>
                <a:spcPct val="0"/>
              </a:spcBef>
              <a:spcAft>
                <a:spcPct val="0"/>
              </a:spcAft>
              <a:defRPr sz="2000">
                <a:solidFill>
                  <a:srgbClr val="898989"/>
                </a:solidFill>
                <a:latin typeface="Cambria Math" charset="0"/>
                <a:ea typeface="ＭＳ Ｐゴシック" charset="0"/>
                <a:cs typeface="Cambria Math" charset="0"/>
              </a:defRPr>
            </a:lvl1pPr>
          </a:lstStyle>
          <a:p>
            <a:fld id="{2F9AB1DC-1F54-3E4A-95A3-3C4F38B38287}" type="slidenum">
              <a:rPr lang="en-US"/>
              <a:pPr/>
              <a:t>‹#›</a:t>
            </a:fld>
            <a:endParaRPr lang="en-US"/>
          </a:p>
        </p:txBody>
      </p:sp>
    </p:spTree>
    <p:extLst>
      <p:ext uri="{BB962C8B-B14F-4D97-AF65-F5344CB8AC3E}">
        <p14:creationId xmlns:p14="http://schemas.microsoft.com/office/powerpoint/2010/main" val="2905618539"/>
      </p:ext>
    </p:extLst>
  </p:cSld>
  <p:clrMapOvr>
    <a:masterClrMapping/>
  </p:clrMapOvr>
</p:sldLayout>
</file>

<file path=ppt/slideLayouts/slideLayout166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623888" y="1709739"/>
            <a:ext cx="7886700" cy="2852737"/>
          </a:xfrm>
        </p:spPr>
        <p:txBody>
          <a:bodyPr anchor="b"/>
          <a:lstStyle>
            <a:lvl1pPr>
              <a:defRPr sz="6000"/>
            </a:lvl1pPr>
          </a:lstStyle>
          <a:p>
            <a:r>
              <a:rPr lang="en-US" smtClean="0"/>
              <a:t>Click to edit Master title style</a:t>
            </a:r>
            <a:endParaRPr lang="en-US" dirty="0"/>
          </a:p>
        </p:txBody>
      </p:sp>
      <p:sp>
        <p:nvSpPr>
          <p:cNvPr id="3" name="Text Placeholder 2"/>
          <p:cNvSpPr>
            <a:spLocks noGrp="1"/>
          </p:cNvSpPr>
          <p:nvPr>
            <p:ph type="body" idx="1"/>
          </p:nvPr>
        </p:nvSpPr>
        <p:spPr>
          <a:xfrm>
            <a:off x="623888" y="4589464"/>
            <a:ext cx="7886700" cy="1500187"/>
          </a:xfrm>
        </p:spPr>
        <p:txBody>
          <a:bodyPr/>
          <a:lstStyle>
            <a:lvl1pPr marL="0" indent="0">
              <a:buNone/>
              <a:defRPr sz="2400">
                <a:solidFill>
                  <a:schemeClr val="tx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p>
        </p:txBody>
      </p:sp>
      <p:sp>
        <p:nvSpPr>
          <p:cNvPr id="5" name="Footer Placeholder 4"/>
          <p:cNvSpPr>
            <a:spLocks noGrp="1"/>
          </p:cNvSpPr>
          <p:nvPr>
            <p:ph type="ftr"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a:lstStyle>
            <a:lvl1pPr fontAlgn="base">
              <a:spcBef>
                <a:spcPct val="0"/>
              </a:spcBef>
              <a:spcAft>
                <a:spcPct val="0"/>
              </a:spcAft>
              <a:defRPr>
                <a:ea typeface="ＭＳ Ｐゴシック" charset="0"/>
                <a:cs typeface="ＭＳ Ｐゴシック" charset="0"/>
              </a:defRPr>
            </a:lvl1pPr>
          </a:lstStyle>
          <a:p>
            <a:pPr>
              <a:defRPr/>
            </a:pPr>
            <a:fld id="{0D5ABD69-D797-204B-8AF8-3D380E6914CA}" type="slidenum">
              <a:rPr lang="en-US"/>
              <a:pPr>
                <a:defRPr/>
              </a:pPr>
              <a:t>‹#›</a:t>
            </a:fld>
            <a:endParaRPr lang="en-US"/>
          </a:p>
        </p:txBody>
      </p:sp>
    </p:spTree>
    <p:extLst>
      <p:ext uri="{BB962C8B-B14F-4D97-AF65-F5344CB8AC3E}">
        <p14:creationId xmlns:p14="http://schemas.microsoft.com/office/powerpoint/2010/main" val="1058444049"/>
      </p:ext>
    </p:extLst>
  </p:cSld>
  <p:clrMapOvr>
    <a:masterClrMapping/>
  </p:clrMapOvr>
</p:sldLayout>
</file>

<file path=ppt/slideLayouts/slideLayout166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Content Placeholder 2"/>
          <p:cNvSpPr>
            <a:spLocks noGrp="1"/>
          </p:cNvSpPr>
          <p:nvPr>
            <p:ph sz="half" idx="1"/>
          </p:nvPr>
        </p:nvSpPr>
        <p:spPr>
          <a:xfrm>
            <a:off x="628650" y="1825625"/>
            <a:ext cx="3886200" cy="435133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Content Placeholder 3"/>
          <p:cNvSpPr>
            <a:spLocks noGrp="1"/>
          </p:cNvSpPr>
          <p:nvPr>
            <p:ph sz="half" idx="2"/>
          </p:nvPr>
        </p:nvSpPr>
        <p:spPr>
          <a:xfrm>
            <a:off x="4629150" y="1825625"/>
            <a:ext cx="3886200" cy="435133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Date Placeholder 4"/>
          <p:cNvSpPr>
            <a:spLocks noGrp="1"/>
          </p:cNvSpPr>
          <p:nvPr>
            <p:ph type="dt" sz="half"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p>
        </p:txBody>
      </p:sp>
      <p:sp>
        <p:nvSpPr>
          <p:cNvPr id="6" name="Footer Placeholder 5"/>
          <p:cNvSpPr>
            <a:spLocks noGrp="1"/>
          </p:cNvSpPr>
          <p:nvPr>
            <p:ph type="ftr"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p>
        </p:txBody>
      </p:sp>
      <p:sp>
        <p:nvSpPr>
          <p:cNvPr id="7" name="Slide Number Placeholder 6"/>
          <p:cNvSpPr>
            <a:spLocks noGrp="1"/>
          </p:cNvSpPr>
          <p:nvPr>
            <p:ph type="sldNum" sz="quarter" idx="12"/>
          </p:nvPr>
        </p:nvSpPr>
        <p:spPr/>
        <p:txBody>
          <a:bodyPr/>
          <a:lstStyle>
            <a:lvl1pPr fontAlgn="base">
              <a:spcBef>
                <a:spcPct val="0"/>
              </a:spcBef>
              <a:spcAft>
                <a:spcPct val="0"/>
              </a:spcAft>
              <a:defRPr>
                <a:ea typeface="ＭＳ Ｐゴシック" charset="0"/>
                <a:cs typeface="ＭＳ Ｐゴシック" charset="0"/>
              </a:defRPr>
            </a:lvl1pPr>
          </a:lstStyle>
          <a:p>
            <a:pPr>
              <a:defRPr/>
            </a:pPr>
            <a:fld id="{D4167CB6-3B08-5F41-8B2C-916DD676D121}" type="slidenum">
              <a:rPr lang="en-US"/>
              <a:pPr>
                <a:defRPr/>
              </a:pPr>
              <a:t>‹#›</a:t>
            </a:fld>
            <a:endParaRPr lang="en-US"/>
          </a:p>
        </p:txBody>
      </p:sp>
    </p:spTree>
    <p:extLst>
      <p:ext uri="{BB962C8B-B14F-4D97-AF65-F5344CB8AC3E}">
        <p14:creationId xmlns:p14="http://schemas.microsoft.com/office/powerpoint/2010/main" val="2084549862"/>
      </p:ext>
    </p:extLst>
  </p:cSld>
  <p:clrMapOvr>
    <a:masterClrMapping/>
  </p:clrMapOvr>
</p:sldLayout>
</file>

<file path=ppt/slideLayouts/slideLayout16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141659816"/>
      </p:ext>
    </p:extLst>
  </p:cSld>
  <p:clrMapOvr>
    <a:masterClrMapping/>
  </p:clrMapOvr>
  <p:transition xmlns:p14="http://schemas.microsoft.com/office/powerpoint/2010/main"/>
</p:sldLayout>
</file>

<file path=ppt/slideLayouts/slideLayout167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629841" y="365126"/>
            <a:ext cx="7886700" cy="1325563"/>
          </a:xfrm>
        </p:spPr>
        <p:txBody>
          <a:bodyPr/>
          <a:lstStyle/>
          <a:p>
            <a:r>
              <a:rPr lang="en-US" smtClean="0"/>
              <a:t>Click to edit Master title style</a:t>
            </a:r>
            <a:endParaRPr lang="en-US" dirty="0"/>
          </a:p>
        </p:txBody>
      </p:sp>
      <p:sp>
        <p:nvSpPr>
          <p:cNvPr id="3" name="Text Placeholder 2"/>
          <p:cNvSpPr>
            <a:spLocks noGrp="1"/>
          </p:cNvSpPr>
          <p:nvPr>
            <p:ph type="body" idx="1"/>
          </p:nvPr>
        </p:nvSpPr>
        <p:spPr>
          <a:xfrm>
            <a:off x="629842" y="1681163"/>
            <a:ext cx="3868340"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629842" y="2505075"/>
            <a:ext cx="3868340" cy="368458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Text Placeholder 4"/>
          <p:cNvSpPr>
            <a:spLocks noGrp="1"/>
          </p:cNvSpPr>
          <p:nvPr>
            <p:ph type="body" sz="quarter" idx="3"/>
          </p:nvPr>
        </p:nvSpPr>
        <p:spPr>
          <a:xfrm>
            <a:off x="4629150" y="1681163"/>
            <a:ext cx="3887391"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29150" y="2505075"/>
            <a:ext cx="3887391" cy="368458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7" name="Date Placeholder 6"/>
          <p:cNvSpPr>
            <a:spLocks noGrp="1"/>
          </p:cNvSpPr>
          <p:nvPr>
            <p:ph type="dt" sz="half"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p>
        </p:txBody>
      </p:sp>
      <p:sp>
        <p:nvSpPr>
          <p:cNvPr id="8" name="Footer Placeholder 7"/>
          <p:cNvSpPr>
            <a:spLocks noGrp="1"/>
          </p:cNvSpPr>
          <p:nvPr>
            <p:ph type="ftr"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p>
        </p:txBody>
      </p:sp>
      <p:sp>
        <p:nvSpPr>
          <p:cNvPr id="9" name="Slide Number Placeholder 8"/>
          <p:cNvSpPr>
            <a:spLocks noGrp="1"/>
          </p:cNvSpPr>
          <p:nvPr>
            <p:ph type="sldNum" sz="quarter" idx="12"/>
          </p:nvPr>
        </p:nvSpPr>
        <p:spPr/>
        <p:txBody>
          <a:bodyPr/>
          <a:lstStyle>
            <a:lvl1pPr fontAlgn="base">
              <a:spcBef>
                <a:spcPct val="0"/>
              </a:spcBef>
              <a:spcAft>
                <a:spcPct val="0"/>
              </a:spcAft>
              <a:defRPr>
                <a:ea typeface="ＭＳ Ｐゴシック" charset="0"/>
                <a:cs typeface="ＭＳ Ｐゴシック" charset="0"/>
              </a:defRPr>
            </a:lvl1pPr>
          </a:lstStyle>
          <a:p>
            <a:pPr>
              <a:defRPr/>
            </a:pPr>
            <a:fld id="{AA0D681A-F5B4-9644-896C-61B2B0FDE4AA}" type="slidenum">
              <a:rPr lang="en-US"/>
              <a:pPr>
                <a:defRPr/>
              </a:pPr>
              <a:t>‹#›</a:t>
            </a:fld>
            <a:endParaRPr lang="en-US"/>
          </a:p>
        </p:txBody>
      </p:sp>
    </p:spTree>
    <p:extLst>
      <p:ext uri="{BB962C8B-B14F-4D97-AF65-F5344CB8AC3E}">
        <p14:creationId xmlns:p14="http://schemas.microsoft.com/office/powerpoint/2010/main" val="3699653150"/>
      </p:ext>
    </p:extLst>
  </p:cSld>
  <p:clrMapOvr>
    <a:masterClrMapping/>
  </p:clrMapOvr>
</p:sldLayout>
</file>

<file path=ppt/slideLayouts/slideLayout167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Date Placeholder 2"/>
          <p:cNvSpPr>
            <a:spLocks noGrp="1"/>
          </p:cNvSpPr>
          <p:nvPr>
            <p:ph type="dt" sz="half"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p>
        </p:txBody>
      </p:sp>
      <p:sp>
        <p:nvSpPr>
          <p:cNvPr id="4" name="Footer Placeholder 3"/>
          <p:cNvSpPr>
            <a:spLocks noGrp="1"/>
          </p:cNvSpPr>
          <p:nvPr>
            <p:ph type="ftr"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p>
        </p:txBody>
      </p:sp>
      <p:sp>
        <p:nvSpPr>
          <p:cNvPr id="5" name="Slide Number Placeholder 4"/>
          <p:cNvSpPr>
            <a:spLocks noGrp="1"/>
          </p:cNvSpPr>
          <p:nvPr>
            <p:ph type="sldNum" sz="quarter" idx="12"/>
          </p:nvPr>
        </p:nvSpPr>
        <p:spPr/>
        <p:txBody>
          <a:bodyPr/>
          <a:lstStyle>
            <a:lvl1pPr fontAlgn="base">
              <a:spcBef>
                <a:spcPct val="0"/>
              </a:spcBef>
              <a:spcAft>
                <a:spcPct val="0"/>
              </a:spcAft>
              <a:defRPr>
                <a:ea typeface="ＭＳ Ｐゴシック" charset="0"/>
                <a:cs typeface="ＭＳ Ｐゴシック" charset="0"/>
              </a:defRPr>
            </a:lvl1pPr>
          </a:lstStyle>
          <a:p>
            <a:pPr>
              <a:defRPr/>
            </a:pPr>
            <a:fld id="{E9EE30A7-2F09-2442-8BD0-04F2DD3C2603}" type="slidenum">
              <a:rPr lang="en-US"/>
              <a:pPr>
                <a:defRPr/>
              </a:pPr>
              <a:t>‹#›</a:t>
            </a:fld>
            <a:endParaRPr lang="en-US"/>
          </a:p>
        </p:txBody>
      </p:sp>
    </p:spTree>
    <p:extLst>
      <p:ext uri="{BB962C8B-B14F-4D97-AF65-F5344CB8AC3E}">
        <p14:creationId xmlns:p14="http://schemas.microsoft.com/office/powerpoint/2010/main" val="2947732094"/>
      </p:ext>
    </p:extLst>
  </p:cSld>
  <p:clrMapOvr>
    <a:masterClrMapping/>
  </p:clrMapOvr>
</p:sldLayout>
</file>

<file path=ppt/slideLayouts/slideLayout167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p>
        </p:txBody>
      </p:sp>
      <p:sp>
        <p:nvSpPr>
          <p:cNvPr id="3" name="Footer Placeholder 2"/>
          <p:cNvSpPr>
            <a:spLocks noGrp="1"/>
          </p:cNvSpPr>
          <p:nvPr>
            <p:ph type="ftr"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p>
        </p:txBody>
      </p:sp>
      <p:sp>
        <p:nvSpPr>
          <p:cNvPr id="4" name="Slide Number Placeholder 3"/>
          <p:cNvSpPr>
            <a:spLocks noGrp="1"/>
          </p:cNvSpPr>
          <p:nvPr>
            <p:ph type="sldNum" sz="quarter" idx="12"/>
          </p:nvPr>
        </p:nvSpPr>
        <p:spPr/>
        <p:txBody>
          <a:bodyPr/>
          <a:lstStyle>
            <a:lvl1pPr fontAlgn="base">
              <a:spcBef>
                <a:spcPct val="0"/>
              </a:spcBef>
              <a:spcAft>
                <a:spcPct val="0"/>
              </a:spcAft>
              <a:defRPr>
                <a:ea typeface="ＭＳ Ｐゴシック" charset="0"/>
                <a:cs typeface="ＭＳ Ｐゴシック" charset="0"/>
              </a:defRPr>
            </a:lvl1pPr>
          </a:lstStyle>
          <a:p>
            <a:pPr>
              <a:defRPr/>
            </a:pPr>
            <a:fld id="{456C5735-7F4B-8947-B422-F91141E3F4AD}" type="slidenum">
              <a:rPr lang="en-US"/>
              <a:pPr>
                <a:defRPr/>
              </a:pPr>
              <a:t>‹#›</a:t>
            </a:fld>
            <a:endParaRPr lang="en-US"/>
          </a:p>
        </p:txBody>
      </p:sp>
    </p:spTree>
    <p:extLst>
      <p:ext uri="{BB962C8B-B14F-4D97-AF65-F5344CB8AC3E}">
        <p14:creationId xmlns:p14="http://schemas.microsoft.com/office/powerpoint/2010/main" val="907217133"/>
      </p:ext>
    </p:extLst>
  </p:cSld>
  <p:clrMapOvr>
    <a:masterClrMapping/>
  </p:clrMapOvr>
</p:sldLayout>
</file>

<file path=ppt/slideLayouts/slideLayout167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en-US" smtClean="0"/>
              <a:t>Click to edit Master title style</a:t>
            </a:r>
            <a:endParaRPr lang="en-US" dirty="0"/>
          </a:p>
        </p:txBody>
      </p:sp>
      <p:sp>
        <p:nvSpPr>
          <p:cNvPr id="3" name="Content Placeholder 2"/>
          <p:cNvSpPr>
            <a:spLocks noGrp="1"/>
          </p:cNvSpPr>
          <p:nvPr>
            <p:ph idx="1"/>
          </p:nvPr>
        </p:nvSpPr>
        <p:spPr>
          <a:xfrm>
            <a:off x="3887391" y="987426"/>
            <a:ext cx="462915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smtClean="0"/>
              <a:t>Click to edit Master text styles</a:t>
            </a:r>
          </a:p>
        </p:txBody>
      </p:sp>
      <p:sp>
        <p:nvSpPr>
          <p:cNvPr id="5" name="Date Placeholder 4"/>
          <p:cNvSpPr>
            <a:spLocks noGrp="1"/>
          </p:cNvSpPr>
          <p:nvPr>
            <p:ph type="dt" sz="half"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p>
        </p:txBody>
      </p:sp>
      <p:sp>
        <p:nvSpPr>
          <p:cNvPr id="6" name="Footer Placeholder 5"/>
          <p:cNvSpPr>
            <a:spLocks noGrp="1"/>
          </p:cNvSpPr>
          <p:nvPr>
            <p:ph type="ftr"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p>
        </p:txBody>
      </p:sp>
      <p:sp>
        <p:nvSpPr>
          <p:cNvPr id="7" name="Slide Number Placeholder 6"/>
          <p:cNvSpPr>
            <a:spLocks noGrp="1"/>
          </p:cNvSpPr>
          <p:nvPr>
            <p:ph type="sldNum" sz="quarter" idx="12"/>
          </p:nvPr>
        </p:nvSpPr>
        <p:spPr/>
        <p:txBody>
          <a:bodyPr/>
          <a:lstStyle>
            <a:lvl1pPr fontAlgn="base">
              <a:spcBef>
                <a:spcPct val="0"/>
              </a:spcBef>
              <a:spcAft>
                <a:spcPct val="0"/>
              </a:spcAft>
              <a:defRPr>
                <a:ea typeface="ＭＳ Ｐゴシック" charset="0"/>
                <a:cs typeface="ＭＳ Ｐゴシック" charset="0"/>
              </a:defRPr>
            </a:lvl1pPr>
          </a:lstStyle>
          <a:p>
            <a:pPr>
              <a:defRPr/>
            </a:pPr>
            <a:fld id="{A9E84826-6BA8-884D-A601-2AAB8825DBC3}" type="slidenum">
              <a:rPr lang="en-US"/>
              <a:pPr>
                <a:defRPr/>
              </a:pPr>
              <a:t>‹#›</a:t>
            </a:fld>
            <a:endParaRPr lang="en-US"/>
          </a:p>
        </p:txBody>
      </p:sp>
    </p:spTree>
    <p:extLst>
      <p:ext uri="{BB962C8B-B14F-4D97-AF65-F5344CB8AC3E}">
        <p14:creationId xmlns:p14="http://schemas.microsoft.com/office/powerpoint/2010/main" val="1449828764"/>
      </p:ext>
    </p:extLst>
  </p:cSld>
  <p:clrMapOvr>
    <a:masterClrMapping/>
  </p:clrMapOvr>
</p:sldLayout>
</file>

<file path=ppt/slideLayouts/slideLayout167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en-US" smtClean="0"/>
              <a:t>Click to edit Master title style</a:t>
            </a:r>
            <a:endParaRPr lang="en-US" dirty="0"/>
          </a:p>
        </p:txBody>
      </p:sp>
      <p:sp>
        <p:nvSpPr>
          <p:cNvPr id="3" name="Picture Placeholder 2"/>
          <p:cNvSpPr>
            <a:spLocks noGrp="1" noChangeAspect="1"/>
          </p:cNvSpPr>
          <p:nvPr>
            <p:ph type="pic" idx="1"/>
          </p:nvPr>
        </p:nvSpPr>
        <p:spPr>
          <a:xfrm>
            <a:off x="3887391" y="987426"/>
            <a:ext cx="4629150" cy="4873625"/>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en-US" noProof="0" smtClean="0"/>
              <a:t>Click icon to add picture</a:t>
            </a:r>
            <a:endParaRPr lang="en-US" noProof="0" dirty="0"/>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smtClean="0"/>
              <a:t>Click to edit Master text styles</a:t>
            </a:r>
          </a:p>
        </p:txBody>
      </p:sp>
      <p:sp>
        <p:nvSpPr>
          <p:cNvPr id="5" name="Date Placeholder 4"/>
          <p:cNvSpPr>
            <a:spLocks noGrp="1"/>
          </p:cNvSpPr>
          <p:nvPr>
            <p:ph type="dt" sz="half"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p>
        </p:txBody>
      </p:sp>
      <p:sp>
        <p:nvSpPr>
          <p:cNvPr id="6" name="Footer Placeholder 5"/>
          <p:cNvSpPr>
            <a:spLocks noGrp="1"/>
          </p:cNvSpPr>
          <p:nvPr>
            <p:ph type="ftr"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p>
        </p:txBody>
      </p:sp>
      <p:sp>
        <p:nvSpPr>
          <p:cNvPr id="7" name="Slide Number Placeholder 6"/>
          <p:cNvSpPr>
            <a:spLocks noGrp="1"/>
          </p:cNvSpPr>
          <p:nvPr>
            <p:ph type="sldNum" sz="quarter" idx="12"/>
          </p:nvPr>
        </p:nvSpPr>
        <p:spPr/>
        <p:txBody>
          <a:bodyPr/>
          <a:lstStyle>
            <a:lvl1pPr fontAlgn="base">
              <a:spcBef>
                <a:spcPct val="0"/>
              </a:spcBef>
              <a:spcAft>
                <a:spcPct val="0"/>
              </a:spcAft>
              <a:defRPr>
                <a:ea typeface="ＭＳ Ｐゴシック" charset="0"/>
                <a:cs typeface="ＭＳ Ｐゴシック" charset="0"/>
              </a:defRPr>
            </a:lvl1pPr>
          </a:lstStyle>
          <a:p>
            <a:pPr>
              <a:defRPr/>
            </a:pPr>
            <a:fld id="{6531BACC-C330-6040-8E9C-315FB8A2D4F3}" type="slidenum">
              <a:rPr lang="en-US"/>
              <a:pPr>
                <a:defRPr/>
              </a:pPr>
              <a:t>‹#›</a:t>
            </a:fld>
            <a:endParaRPr lang="en-US"/>
          </a:p>
        </p:txBody>
      </p:sp>
    </p:spTree>
    <p:extLst>
      <p:ext uri="{BB962C8B-B14F-4D97-AF65-F5344CB8AC3E}">
        <p14:creationId xmlns:p14="http://schemas.microsoft.com/office/powerpoint/2010/main" val="3297753302"/>
      </p:ext>
    </p:extLst>
  </p:cSld>
  <p:clrMapOvr>
    <a:masterClrMapping/>
  </p:clrMapOvr>
</p:sldLayout>
</file>

<file path=ppt/slideLayouts/slideLayout167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p>
        </p:txBody>
      </p:sp>
      <p:sp>
        <p:nvSpPr>
          <p:cNvPr id="5" name="Footer Placeholder 4"/>
          <p:cNvSpPr>
            <a:spLocks noGrp="1"/>
          </p:cNvSpPr>
          <p:nvPr>
            <p:ph type="ftr"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a:lstStyle>
            <a:lvl1pPr fontAlgn="base">
              <a:spcBef>
                <a:spcPct val="0"/>
              </a:spcBef>
              <a:spcAft>
                <a:spcPct val="0"/>
              </a:spcAft>
              <a:defRPr>
                <a:ea typeface="ＭＳ Ｐゴシック" charset="0"/>
                <a:cs typeface="ＭＳ Ｐゴシック" charset="0"/>
              </a:defRPr>
            </a:lvl1pPr>
          </a:lstStyle>
          <a:p>
            <a:pPr>
              <a:defRPr/>
            </a:pPr>
            <a:fld id="{CA13EE9E-551C-B04A-8AEF-33C040418E39}" type="slidenum">
              <a:rPr lang="en-US"/>
              <a:pPr>
                <a:defRPr/>
              </a:pPr>
              <a:t>‹#›</a:t>
            </a:fld>
            <a:endParaRPr lang="en-US"/>
          </a:p>
        </p:txBody>
      </p:sp>
    </p:spTree>
    <p:extLst>
      <p:ext uri="{BB962C8B-B14F-4D97-AF65-F5344CB8AC3E}">
        <p14:creationId xmlns:p14="http://schemas.microsoft.com/office/powerpoint/2010/main" val="2728682074"/>
      </p:ext>
    </p:extLst>
  </p:cSld>
  <p:clrMapOvr>
    <a:masterClrMapping/>
  </p:clrMapOvr>
</p:sldLayout>
</file>

<file path=ppt/slideLayouts/slideLayout167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43675" y="365125"/>
            <a:ext cx="1971675" cy="5811838"/>
          </a:xfrm>
        </p:spPr>
        <p:txBody>
          <a:bodyPr vert="eaVert"/>
          <a:lstStyle/>
          <a:p>
            <a:r>
              <a:rPr lang="en-US" smtClean="0"/>
              <a:t>Click to edit Master title style</a:t>
            </a:r>
            <a:endParaRPr lang="en-US" dirty="0"/>
          </a:p>
        </p:txBody>
      </p:sp>
      <p:sp>
        <p:nvSpPr>
          <p:cNvPr id="3" name="Vertical Text Placeholder 2"/>
          <p:cNvSpPr>
            <a:spLocks noGrp="1"/>
          </p:cNvSpPr>
          <p:nvPr>
            <p:ph type="body" orient="vert" idx="1"/>
          </p:nvPr>
        </p:nvSpPr>
        <p:spPr>
          <a:xfrm>
            <a:off x="628650" y="365125"/>
            <a:ext cx="5800725" cy="5811838"/>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p>
        </p:txBody>
      </p:sp>
      <p:sp>
        <p:nvSpPr>
          <p:cNvPr id="5" name="Footer Placeholder 4"/>
          <p:cNvSpPr>
            <a:spLocks noGrp="1"/>
          </p:cNvSpPr>
          <p:nvPr>
            <p:ph type="ftr"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a:lstStyle>
            <a:lvl1pPr fontAlgn="base">
              <a:spcBef>
                <a:spcPct val="0"/>
              </a:spcBef>
              <a:spcAft>
                <a:spcPct val="0"/>
              </a:spcAft>
              <a:defRPr>
                <a:ea typeface="ＭＳ Ｐゴシック" charset="0"/>
                <a:cs typeface="ＭＳ Ｐゴシック" charset="0"/>
              </a:defRPr>
            </a:lvl1pPr>
          </a:lstStyle>
          <a:p>
            <a:pPr>
              <a:defRPr/>
            </a:pPr>
            <a:fld id="{A200974D-7775-EC48-B655-6C7A7623F53B}" type="slidenum">
              <a:rPr lang="en-US"/>
              <a:pPr>
                <a:defRPr/>
              </a:pPr>
              <a:t>‹#›</a:t>
            </a:fld>
            <a:endParaRPr lang="en-US"/>
          </a:p>
        </p:txBody>
      </p:sp>
    </p:spTree>
    <p:extLst>
      <p:ext uri="{BB962C8B-B14F-4D97-AF65-F5344CB8AC3E}">
        <p14:creationId xmlns:p14="http://schemas.microsoft.com/office/powerpoint/2010/main" val="262900041"/>
      </p:ext>
    </p:extLst>
  </p:cSld>
  <p:clrMapOvr>
    <a:masterClrMapping/>
  </p:clrMapOvr>
</p:sldLayout>
</file>

<file path=ppt/slideLayouts/slideLayout167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122363"/>
            <a:ext cx="7772400" cy="2387600"/>
          </a:xfrm>
        </p:spPr>
        <p:txBody>
          <a:bodyPr anchor="b"/>
          <a:lstStyle>
            <a:lvl1pPr algn="ctr">
              <a:defRPr sz="6000"/>
            </a:lvl1pPr>
          </a:lstStyle>
          <a:p>
            <a:r>
              <a:rPr lang="en-US" smtClean="0"/>
              <a:t>Click to edit Master title style</a:t>
            </a:r>
            <a:endParaRPr lang="en-US" dirty="0"/>
          </a:p>
        </p:txBody>
      </p:sp>
      <p:sp>
        <p:nvSpPr>
          <p:cNvPr id="3" name="Subtitle 2"/>
          <p:cNvSpPr>
            <a:spLocks noGrp="1"/>
          </p:cNvSpPr>
          <p:nvPr>
            <p:ph type="subTitle" idx="1"/>
          </p:nvPr>
        </p:nvSpPr>
        <p:spPr>
          <a:xfrm>
            <a:off x="1143000" y="3602038"/>
            <a:ext cx="6858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smtClean="0"/>
              <a:t>Click to edit Master subtitle style</a:t>
            </a:r>
            <a:endParaRPr lang="en-US" dirty="0"/>
          </a:p>
        </p:txBody>
      </p:sp>
      <p:sp>
        <p:nvSpPr>
          <p:cNvPr id="4" name="Date Placeholder 3"/>
          <p:cNvSpPr>
            <a:spLocks noGrp="1"/>
          </p:cNvSpPr>
          <p:nvPr>
            <p:ph type="dt" sz="half" idx="10"/>
          </p:nvPr>
        </p:nvSpPr>
        <p:spPr/>
        <p:txBody>
          <a:bodyPr/>
          <a:lstStyle/>
          <a:p>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Tree>
    <p:extLst>
      <p:ext uri="{BB962C8B-B14F-4D97-AF65-F5344CB8AC3E}">
        <p14:creationId xmlns:p14="http://schemas.microsoft.com/office/powerpoint/2010/main" val="3334268003"/>
      </p:ext>
    </p:extLst>
  </p:cSld>
  <p:clrMapOvr>
    <a:masterClrMapping/>
  </p:clrMapOvr>
  <p:timing>
    <p:tnLst>
      <p:par>
        <p:cTn xmlns:p14="http://schemas.microsoft.com/office/powerpoint/2010/main" id="1" dur="indefinite" restart="never" nodeType="tmRoot"/>
      </p:par>
    </p:tnLst>
  </p:timing>
</p:sldLayout>
</file>

<file path=ppt/slideLayouts/slideLayout167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381000" y="152401"/>
            <a:ext cx="8382000" cy="761999"/>
          </a:xfrm>
        </p:spPr>
        <p:txBody>
          <a:bodyPr>
            <a:noAutofit/>
          </a:bodyPr>
          <a:lstStyle>
            <a:lvl1pPr>
              <a:defRPr sz="4800" b="1"/>
            </a:lvl1pPr>
          </a:lstStyle>
          <a:p>
            <a:r>
              <a:rPr lang="en-US" smtClean="0"/>
              <a:t>Click to edit Master title style</a:t>
            </a:r>
            <a:endParaRPr lang="en-US" dirty="0"/>
          </a:p>
        </p:txBody>
      </p:sp>
      <p:sp>
        <p:nvSpPr>
          <p:cNvPr id="3" name="Content Placeholder 2"/>
          <p:cNvSpPr>
            <a:spLocks noGrp="1"/>
          </p:cNvSpPr>
          <p:nvPr>
            <p:ph idx="1"/>
          </p:nvPr>
        </p:nvSpPr>
        <p:spPr>
          <a:xfrm>
            <a:off x="381000" y="1066800"/>
            <a:ext cx="8382000" cy="5638800"/>
          </a:xfrm>
        </p:spPr>
        <p:txBody>
          <a:bodyPr>
            <a:noAutofit/>
          </a:bodyPr>
          <a:lstStyle>
            <a:lvl1pPr marL="285750" indent="-285750">
              <a:defRPr sz="3600">
                <a:latin typeface="+mj-lt"/>
              </a:defRPr>
            </a:lvl1pPr>
            <a:lvl2pPr marL="742950" indent="-285750">
              <a:buFont typeface="Calibri Light" panose="020F0302020204030204" pitchFamily="34" charset="0"/>
              <a:buChar char="–"/>
              <a:defRPr sz="3200">
                <a:latin typeface="+mj-lt"/>
              </a:defRPr>
            </a:lvl2pPr>
            <a:lvl3pPr>
              <a:defRPr sz="2800">
                <a:latin typeface="+mj-lt"/>
              </a:defRPr>
            </a:lvl3pPr>
            <a:lvl4pPr>
              <a:defRPr sz="2400">
                <a:latin typeface="+mj-lt"/>
              </a:defRPr>
            </a:lvl4pPr>
            <a:lvl5pPr>
              <a:defRPr sz="2400">
                <a:latin typeface="+mj-lt"/>
              </a:defRPr>
            </a:lvl5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Slide Number Placeholder 5"/>
          <p:cNvSpPr>
            <a:spLocks noGrp="1"/>
          </p:cNvSpPr>
          <p:nvPr>
            <p:ph type="sldNum" sz="quarter" idx="12"/>
          </p:nvPr>
        </p:nvSpPr>
        <p:spPr>
          <a:xfrm>
            <a:off x="8077200" y="6340475"/>
            <a:ext cx="685800" cy="365125"/>
          </a:xfrm>
        </p:spPr>
        <p:txBody>
          <a:bodyPr/>
          <a:lstStyle>
            <a:lvl1pPr>
              <a:defRPr sz="2000">
                <a:latin typeface="Cambria Math" panose="02040503050406030204" pitchFamily="18" charset="0"/>
                <a:ea typeface="Cambria Math" panose="02040503050406030204" pitchFamily="18" charset="0"/>
              </a:defRPr>
            </a:lvl1p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2574469054"/>
      </p:ext>
    </p:extLst>
  </p:cSld>
  <p:clrMapOvr>
    <a:masterClrMapping/>
  </p:clrMapOvr>
  <p:timing>
    <p:tnLst>
      <p:par>
        <p:cTn xmlns:p14="http://schemas.microsoft.com/office/powerpoint/2010/main" id="1" dur="indefinite" restart="never" nodeType="tmRoot"/>
      </p:par>
    </p:tnLst>
  </p:timing>
</p:sldLayout>
</file>

<file path=ppt/slideLayouts/slideLayout167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623888" y="1709739"/>
            <a:ext cx="7886700" cy="2852737"/>
          </a:xfrm>
        </p:spPr>
        <p:txBody>
          <a:bodyPr anchor="b"/>
          <a:lstStyle>
            <a:lvl1pPr>
              <a:defRPr sz="6000"/>
            </a:lvl1pPr>
          </a:lstStyle>
          <a:p>
            <a:r>
              <a:rPr lang="en-US" smtClean="0"/>
              <a:t>Click to edit Master title style</a:t>
            </a:r>
            <a:endParaRPr lang="en-US" dirty="0"/>
          </a:p>
        </p:txBody>
      </p:sp>
      <p:sp>
        <p:nvSpPr>
          <p:cNvPr id="3" name="Text Placeholder 2"/>
          <p:cNvSpPr>
            <a:spLocks noGrp="1"/>
          </p:cNvSpPr>
          <p:nvPr>
            <p:ph type="body" idx="1"/>
          </p:nvPr>
        </p:nvSpPr>
        <p:spPr>
          <a:xfrm>
            <a:off x="623888" y="4589464"/>
            <a:ext cx="7886700" cy="1500187"/>
          </a:xfrm>
        </p:spPr>
        <p:txBody>
          <a:bodyPr/>
          <a:lstStyle>
            <a:lvl1pPr marL="0" indent="0">
              <a:buNone/>
              <a:defRPr sz="2400">
                <a:solidFill>
                  <a:schemeClr val="tx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p>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D4D2B188-1D62-4FCA-8363-938AD4629BB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3487483889"/>
      </p:ext>
    </p:extLst>
  </p:cSld>
  <p:clrMapOvr>
    <a:masterClrMapping/>
  </p:clrMapOvr>
</p:sldLayout>
</file>

<file path=ppt/slideLayouts/slideLayout16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186662183"/>
      </p:ext>
    </p:extLst>
  </p:cSld>
  <p:clrMapOvr>
    <a:masterClrMapping/>
  </p:clrMapOvr>
  <p:transition xmlns:p14="http://schemas.microsoft.com/office/powerpoint/2010/main"/>
</p:sldLayout>
</file>

<file path=ppt/slideLayouts/slideLayout168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Content Placeholder 2"/>
          <p:cNvSpPr>
            <a:spLocks noGrp="1"/>
          </p:cNvSpPr>
          <p:nvPr>
            <p:ph sz="half" idx="1"/>
          </p:nvPr>
        </p:nvSpPr>
        <p:spPr>
          <a:xfrm>
            <a:off x="628650" y="1825625"/>
            <a:ext cx="3886200" cy="435133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Content Placeholder 3"/>
          <p:cNvSpPr>
            <a:spLocks noGrp="1"/>
          </p:cNvSpPr>
          <p:nvPr>
            <p:ph sz="half" idx="2"/>
          </p:nvPr>
        </p:nvSpPr>
        <p:spPr>
          <a:xfrm>
            <a:off x="4629150" y="1825625"/>
            <a:ext cx="3886200" cy="435133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Date Placeholder 4"/>
          <p:cNvSpPr>
            <a:spLocks noGrp="1"/>
          </p:cNvSpPr>
          <p:nvPr>
            <p:ph type="dt" sz="half" idx="10"/>
          </p:nvPr>
        </p:nvSpPr>
        <p:spPr/>
        <p:txBody>
          <a:bodyPr/>
          <a:lstStyle/>
          <a:p>
            <a:endParaRPr lang="en-US">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a:solidFill>
                <a:prstClr val="black">
                  <a:tint val="75000"/>
                </a:prstClr>
              </a:solidFill>
              <a:latin typeface="Calibri"/>
            </a:endParaRPr>
          </a:p>
        </p:txBody>
      </p:sp>
      <p:sp>
        <p:nvSpPr>
          <p:cNvPr id="7" name="Slide Number Placeholder 6"/>
          <p:cNvSpPr>
            <a:spLocks noGrp="1"/>
          </p:cNvSpPr>
          <p:nvPr>
            <p:ph type="sldNum" sz="quarter" idx="12"/>
          </p:nvPr>
        </p:nvSpPr>
        <p:spPr/>
        <p:txBody>
          <a:bodyPr/>
          <a:lstStyle/>
          <a:p>
            <a:fld id="{D4D2B188-1D62-4FCA-8363-938AD4629BB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3558647407"/>
      </p:ext>
    </p:extLst>
  </p:cSld>
  <p:clrMapOvr>
    <a:masterClrMapping/>
  </p:clrMapOvr>
</p:sldLayout>
</file>

<file path=ppt/slideLayouts/slideLayout168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629841" y="365126"/>
            <a:ext cx="7886700" cy="1325563"/>
          </a:xfrm>
        </p:spPr>
        <p:txBody>
          <a:bodyPr/>
          <a:lstStyle/>
          <a:p>
            <a:r>
              <a:rPr lang="en-US" smtClean="0"/>
              <a:t>Click to edit Master title style</a:t>
            </a:r>
            <a:endParaRPr lang="en-US" dirty="0"/>
          </a:p>
        </p:txBody>
      </p:sp>
      <p:sp>
        <p:nvSpPr>
          <p:cNvPr id="3" name="Text Placeholder 2"/>
          <p:cNvSpPr>
            <a:spLocks noGrp="1"/>
          </p:cNvSpPr>
          <p:nvPr>
            <p:ph type="body" idx="1"/>
          </p:nvPr>
        </p:nvSpPr>
        <p:spPr>
          <a:xfrm>
            <a:off x="629842" y="1681163"/>
            <a:ext cx="3868340"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629842" y="2505075"/>
            <a:ext cx="3868340" cy="368458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Text Placeholder 4"/>
          <p:cNvSpPr>
            <a:spLocks noGrp="1"/>
          </p:cNvSpPr>
          <p:nvPr>
            <p:ph type="body" sz="quarter" idx="3"/>
          </p:nvPr>
        </p:nvSpPr>
        <p:spPr>
          <a:xfrm>
            <a:off x="4629150" y="1681163"/>
            <a:ext cx="3887391"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29150" y="2505075"/>
            <a:ext cx="3887391" cy="368458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7" name="Date Placeholder 6"/>
          <p:cNvSpPr>
            <a:spLocks noGrp="1"/>
          </p:cNvSpPr>
          <p:nvPr>
            <p:ph type="dt" sz="half" idx="10"/>
          </p:nvPr>
        </p:nvSpPr>
        <p:spPr/>
        <p:txBody>
          <a:bodyPr/>
          <a:lstStyle/>
          <a:p>
            <a:endParaRPr lang="en-US">
              <a:solidFill>
                <a:prstClr val="black">
                  <a:tint val="75000"/>
                </a:prstClr>
              </a:solidFill>
              <a:latin typeface="Calibri"/>
            </a:endParaRPr>
          </a:p>
        </p:txBody>
      </p:sp>
      <p:sp>
        <p:nvSpPr>
          <p:cNvPr id="8" name="Footer Placeholder 7"/>
          <p:cNvSpPr>
            <a:spLocks noGrp="1"/>
          </p:cNvSpPr>
          <p:nvPr>
            <p:ph type="ftr" sz="quarter" idx="11"/>
          </p:nvPr>
        </p:nvSpPr>
        <p:spPr/>
        <p:txBody>
          <a:bodyPr/>
          <a:lstStyle/>
          <a:p>
            <a:endParaRPr lang="en-US">
              <a:solidFill>
                <a:prstClr val="black">
                  <a:tint val="75000"/>
                </a:prstClr>
              </a:solidFill>
              <a:latin typeface="Calibri"/>
            </a:endParaRPr>
          </a:p>
        </p:txBody>
      </p:sp>
      <p:sp>
        <p:nvSpPr>
          <p:cNvPr id="9" name="Slide Number Placeholder 8"/>
          <p:cNvSpPr>
            <a:spLocks noGrp="1"/>
          </p:cNvSpPr>
          <p:nvPr>
            <p:ph type="sldNum" sz="quarter" idx="12"/>
          </p:nvPr>
        </p:nvSpPr>
        <p:spPr/>
        <p:txBody>
          <a:bodyPr/>
          <a:lstStyle/>
          <a:p>
            <a:fld id="{D4D2B188-1D62-4FCA-8363-938AD4629BB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3304451958"/>
      </p:ext>
    </p:extLst>
  </p:cSld>
  <p:clrMapOvr>
    <a:masterClrMapping/>
  </p:clrMapOvr>
</p:sldLayout>
</file>

<file path=ppt/slideLayouts/slideLayout168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Date Placeholder 2"/>
          <p:cNvSpPr>
            <a:spLocks noGrp="1"/>
          </p:cNvSpPr>
          <p:nvPr>
            <p:ph type="dt" sz="half" idx="10"/>
          </p:nvPr>
        </p:nvSpPr>
        <p:spPr/>
        <p:txBody>
          <a:bodyPr/>
          <a:lstStyle/>
          <a:p>
            <a:endParaRPr lang="en-US">
              <a:solidFill>
                <a:prstClr val="black">
                  <a:tint val="75000"/>
                </a:prstClr>
              </a:solidFill>
              <a:latin typeface="Calibri"/>
            </a:endParaRPr>
          </a:p>
        </p:txBody>
      </p:sp>
      <p:sp>
        <p:nvSpPr>
          <p:cNvPr id="4" name="Footer Placeholder 3"/>
          <p:cNvSpPr>
            <a:spLocks noGrp="1"/>
          </p:cNvSpPr>
          <p:nvPr>
            <p:ph type="ftr" sz="quarter" idx="11"/>
          </p:nvPr>
        </p:nvSpPr>
        <p:spPr/>
        <p:txBody>
          <a:bodyPr/>
          <a:lstStyle/>
          <a:p>
            <a:endParaRPr lang="en-US">
              <a:solidFill>
                <a:prstClr val="black">
                  <a:tint val="75000"/>
                </a:prstClr>
              </a:solidFill>
              <a:latin typeface="Calibri"/>
            </a:endParaRPr>
          </a:p>
        </p:txBody>
      </p:sp>
      <p:sp>
        <p:nvSpPr>
          <p:cNvPr id="5" name="Slide Number Placeholder 4"/>
          <p:cNvSpPr>
            <a:spLocks noGrp="1"/>
          </p:cNvSpPr>
          <p:nvPr>
            <p:ph type="sldNum" sz="quarter" idx="12"/>
          </p:nvPr>
        </p:nvSpPr>
        <p:spPr/>
        <p:txBody>
          <a:bodyPr/>
          <a:lstStyle/>
          <a:p>
            <a:fld id="{D4D2B188-1D62-4FCA-8363-938AD4629BB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943384961"/>
      </p:ext>
    </p:extLst>
  </p:cSld>
  <p:clrMapOvr>
    <a:masterClrMapping/>
  </p:clrMapOvr>
</p:sldLayout>
</file>

<file path=ppt/slideLayouts/slideLayout168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endParaRPr lang="en-US">
              <a:solidFill>
                <a:prstClr val="black">
                  <a:tint val="75000"/>
                </a:prstClr>
              </a:solidFill>
              <a:latin typeface="Calibri"/>
            </a:endParaRPr>
          </a:p>
        </p:txBody>
      </p:sp>
      <p:sp>
        <p:nvSpPr>
          <p:cNvPr id="3" name="Footer Placeholder 2"/>
          <p:cNvSpPr>
            <a:spLocks noGrp="1"/>
          </p:cNvSpPr>
          <p:nvPr>
            <p:ph type="ftr" sz="quarter" idx="11"/>
          </p:nvPr>
        </p:nvSpPr>
        <p:spPr/>
        <p:txBody>
          <a:bodyPr/>
          <a:lstStyle/>
          <a:p>
            <a:endParaRPr lang="en-US">
              <a:solidFill>
                <a:prstClr val="black">
                  <a:tint val="75000"/>
                </a:prstClr>
              </a:solidFill>
              <a:latin typeface="Calibri"/>
            </a:endParaRPr>
          </a:p>
        </p:txBody>
      </p:sp>
      <p:sp>
        <p:nvSpPr>
          <p:cNvPr id="4" name="Slide Number Placeholder 3"/>
          <p:cNvSpPr>
            <a:spLocks noGrp="1"/>
          </p:cNvSpPr>
          <p:nvPr>
            <p:ph type="sldNum" sz="quarter" idx="12"/>
          </p:nvPr>
        </p:nvSpPr>
        <p:spPr/>
        <p:txBody>
          <a:bodyPr/>
          <a:lstStyle/>
          <a:p>
            <a:fld id="{D4D2B188-1D62-4FCA-8363-938AD4629BB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3417211029"/>
      </p:ext>
    </p:extLst>
  </p:cSld>
  <p:clrMapOvr>
    <a:masterClrMapping/>
  </p:clrMapOvr>
</p:sldLayout>
</file>

<file path=ppt/slideLayouts/slideLayout168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en-US" smtClean="0"/>
              <a:t>Click to edit Master title style</a:t>
            </a:r>
            <a:endParaRPr lang="en-US" dirty="0"/>
          </a:p>
        </p:txBody>
      </p:sp>
      <p:sp>
        <p:nvSpPr>
          <p:cNvPr id="3" name="Content Placeholder 2"/>
          <p:cNvSpPr>
            <a:spLocks noGrp="1"/>
          </p:cNvSpPr>
          <p:nvPr>
            <p:ph idx="1"/>
          </p:nvPr>
        </p:nvSpPr>
        <p:spPr>
          <a:xfrm>
            <a:off x="3887391" y="987426"/>
            <a:ext cx="462915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smtClean="0"/>
              <a:t>Click to edit Master text styles</a:t>
            </a:r>
          </a:p>
        </p:txBody>
      </p:sp>
      <p:sp>
        <p:nvSpPr>
          <p:cNvPr id="5" name="Date Placeholder 4"/>
          <p:cNvSpPr>
            <a:spLocks noGrp="1"/>
          </p:cNvSpPr>
          <p:nvPr>
            <p:ph type="dt" sz="half" idx="10"/>
          </p:nvPr>
        </p:nvSpPr>
        <p:spPr/>
        <p:txBody>
          <a:bodyPr/>
          <a:lstStyle/>
          <a:p>
            <a:endParaRPr lang="en-US">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a:solidFill>
                <a:prstClr val="black">
                  <a:tint val="75000"/>
                </a:prstClr>
              </a:solidFill>
              <a:latin typeface="Calibri"/>
            </a:endParaRPr>
          </a:p>
        </p:txBody>
      </p:sp>
      <p:sp>
        <p:nvSpPr>
          <p:cNvPr id="7" name="Slide Number Placeholder 6"/>
          <p:cNvSpPr>
            <a:spLocks noGrp="1"/>
          </p:cNvSpPr>
          <p:nvPr>
            <p:ph type="sldNum" sz="quarter" idx="12"/>
          </p:nvPr>
        </p:nvSpPr>
        <p:spPr/>
        <p:txBody>
          <a:bodyPr/>
          <a:lstStyle/>
          <a:p>
            <a:fld id="{D4D2B188-1D62-4FCA-8363-938AD4629BB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1130637866"/>
      </p:ext>
    </p:extLst>
  </p:cSld>
  <p:clrMapOvr>
    <a:masterClrMapping/>
  </p:clrMapOvr>
</p:sldLayout>
</file>

<file path=ppt/slideLayouts/slideLayout168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en-US" smtClean="0"/>
              <a:t>Click to edit Master title style</a:t>
            </a:r>
            <a:endParaRPr lang="en-US" dirty="0"/>
          </a:p>
        </p:txBody>
      </p:sp>
      <p:sp>
        <p:nvSpPr>
          <p:cNvPr id="3" name="Picture Placeholder 2"/>
          <p:cNvSpPr>
            <a:spLocks noGrp="1" noChangeAspect="1"/>
          </p:cNvSpPr>
          <p:nvPr>
            <p:ph type="pic" idx="1"/>
          </p:nvPr>
        </p:nvSpPr>
        <p:spPr>
          <a:xfrm>
            <a:off x="3887391" y="987426"/>
            <a:ext cx="4629150" cy="4873625"/>
          </a:xfrm>
        </p:spPr>
        <p:txBody>
          <a:bodyPr anchor="t"/>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smtClean="0"/>
              <a:t>Click icon to add picture</a:t>
            </a:r>
            <a:endParaRPr lang="en-US" dirty="0"/>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smtClean="0"/>
              <a:t>Click to edit Master text styles</a:t>
            </a:r>
          </a:p>
        </p:txBody>
      </p:sp>
      <p:sp>
        <p:nvSpPr>
          <p:cNvPr id="5" name="Date Placeholder 4"/>
          <p:cNvSpPr>
            <a:spLocks noGrp="1"/>
          </p:cNvSpPr>
          <p:nvPr>
            <p:ph type="dt" sz="half" idx="10"/>
          </p:nvPr>
        </p:nvSpPr>
        <p:spPr/>
        <p:txBody>
          <a:bodyPr/>
          <a:lstStyle/>
          <a:p>
            <a:endParaRPr lang="en-US">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a:solidFill>
                <a:prstClr val="black">
                  <a:tint val="75000"/>
                </a:prstClr>
              </a:solidFill>
              <a:latin typeface="Calibri"/>
            </a:endParaRPr>
          </a:p>
        </p:txBody>
      </p:sp>
      <p:sp>
        <p:nvSpPr>
          <p:cNvPr id="7" name="Slide Number Placeholder 6"/>
          <p:cNvSpPr>
            <a:spLocks noGrp="1"/>
          </p:cNvSpPr>
          <p:nvPr>
            <p:ph type="sldNum" sz="quarter" idx="12"/>
          </p:nvPr>
        </p:nvSpPr>
        <p:spPr/>
        <p:txBody>
          <a:bodyPr/>
          <a:lstStyle/>
          <a:p>
            <a:fld id="{D4D2B188-1D62-4FCA-8363-938AD4629BB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2662385558"/>
      </p:ext>
    </p:extLst>
  </p:cSld>
  <p:clrMapOvr>
    <a:masterClrMapping/>
  </p:clrMapOvr>
</p:sldLayout>
</file>

<file path=ppt/slideLayouts/slideLayout168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10"/>
          </p:nvPr>
        </p:nvSpPr>
        <p:spPr/>
        <p:txBody>
          <a:bodyPr/>
          <a:lstStyle/>
          <a:p>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D4D2B188-1D62-4FCA-8363-938AD4629BB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3273323498"/>
      </p:ext>
    </p:extLst>
  </p:cSld>
  <p:clrMapOvr>
    <a:masterClrMapping/>
  </p:clrMapOvr>
</p:sldLayout>
</file>

<file path=ppt/slideLayouts/slideLayout168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43675" y="365125"/>
            <a:ext cx="1971675" cy="5811838"/>
          </a:xfrm>
        </p:spPr>
        <p:txBody>
          <a:bodyPr vert="eaVert"/>
          <a:lstStyle/>
          <a:p>
            <a:r>
              <a:rPr lang="en-US" smtClean="0"/>
              <a:t>Click to edit Master title style</a:t>
            </a:r>
            <a:endParaRPr lang="en-US" dirty="0"/>
          </a:p>
        </p:txBody>
      </p:sp>
      <p:sp>
        <p:nvSpPr>
          <p:cNvPr id="3" name="Vertical Text Placeholder 2"/>
          <p:cNvSpPr>
            <a:spLocks noGrp="1"/>
          </p:cNvSpPr>
          <p:nvPr>
            <p:ph type="body" orient="vert" idx="1"/>
          </p:nvPr>
        </p:nvSpPr>
        <p:spPr>
          <a:xfrm>
            <a:off x="628650" y="365125"/>
            <a:ext cx="5800725" cy="5811838"/>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10"/>
          </p:nvPr>
        </p:nvSpPr>
        <p:spPr/>
        <p:txBody>
          <a:bodyPr/>
          <a:lstStyle/>
          <a:p>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D4D2B188-1D62-4FCA-8363-938AD4629BB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1832071424"/>
      </p:ext>
    </p:extLst>
  </p:cSld>
  <p:clrMapOvr>
    <a:masterClrMapping/>
  </p:clrMapOvr>
</p:sldLayout>
</file>

<file path=ppt/slideLayouts/slideLayout168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122363"/>
            <a:ext cx="7772400" cy="2387600"/>
          </a:xfrm>
        </p:spPr>
        <p:txBody>
          <a:bodyPr anchor="b"/>
          <a:lstStyle>
            <a:lvl1pPr algn="ctr">
              <a:defRPr sz="6000"/>
            </a:lvl1pPr>
          </a:lstStyle>
          <a:p>
            <a:r>
              <a:rPr lang="en-US" smtClean="0"/>
              <a:t>Click to edit Master title style</a:t>
            </a:r>
            <a:endParaRPr lang="en-US" dirty="0"/>
          </a:p>
        </p:txBody>
      </p:sp>
      <p:sp>
        <p:nvSpPr>
          <p:cNvPr id="3" name="Subtitle 2"/>
          <p:cNvSpPr>
            <a:spLocks noGrp="1"/>
          </p:cNvSpPr>
          <p:nvPr>
            <p:ph type="subTitle" idx="1"/>
          </p:nvPr>
        </p:nvSpPr>
        <p:spPr>
          <a:xfrm>
            <a:off x="1143000" y="3602038"/>
            <a:ext cx="6858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smtClean="0"/>
              <a:t>Click to edit Master subtitle style</a:t>
            </a:r>
            <a:endParaRPr lang="en-US" dirty="0"/>
          </a:p>
        </p:txBody>
      </p:sp>
      <p:sp>
        <p:nvSpPr>
          <p:cNvPr id="4" name="Date Placeholder 3"/>
          <p:cNvSpPr>
            <a:spLocks noGrp="1"/>
          </p:cNvSpPr>
          <p:nvPr>
            <p:ph type="dt" sz="half" idx="10"/>
          </p:nvPr>
        </p:nvSpPr>
        <p:spPr>
          <a:xfrm>
            <a:off x="628650" y="6356351"/>
            <a:ext cx="2057400" cy="365125"/>
          </a:xfrm>
          <a:prstGeom prst="rect">
            <a:avLst/>
          </a:prstGeom>
        </p:spPr>
        <p:txBody>
          <a:bodyPr/>
          <a:lstStyle/>
          <a:p>
            <a:endParaRPr lang="en-US">
              <a:solidFill>
                <a:prstClr val="black"/>
              </a:solidFill>
              <a:latin typeface="Calibri"/>
            </a:endParaRPr>
          </a:p>
        </p:txBody>
      </p:sp>
      <p:sp>
        <p:nvSpPr>
          <p:cNvPr id="5" name="Footer Placeholder 4"/>
          <p:cNvSpPr>
            <a:spLocks noGrp="1"/>
          </p:cNvSpPr>
          <p:nvPr>
            <p:ph type="ftr" sz="quarter" idx="11"/>
          </p:nvPr>
        </p:nvSpPr>
        <p:spPr>
          <a:xfrm>
            <a:off x="3028950" y="6356351"/>
            <a:ext cx="3086100" cy="365125"/>
          </a:xfrm>
          <a:prstGeom prst="rect">
            <a:avLst/>
          </a:prstGeom>
        </p:spPr>
        <p:txBody>
          <a:bodyPr/>
          <a:lstStyle/>
          <a:p>
            <a:endParaRPr lang="en-US">
              <a:solidFill>
                <a:prstClr val="black"/>
              </a:solidFill>
              <a:latin typeface="Calibri"/>
            </a:endParaRPr>
          </a:p>
        </p:txBody>
      </p:sp>
      <p:sp>
        <p:nvSpPr>
          <p:cNvPr id="6" name="Slide Number Placeholder 5"/>
          <p:cNvSpPr>
            <a:spLocks noGrp="1"/>
          </p:cNvSpPr>
          <p:nvPr>
            <p:ph type="sldNum" sz="quarter" idx="12"/>
          </p:nvPr>
        </p:nvSpPr>
        <p:spPr/>
        <p:txBody>
          <a:bodyPr/>
          <a:lstStyle/>
          <a:p>
            <a:fld id="{D4D2B188-1D62-4FCA-8363-938AD4629BBB}" type="slidenum">
              <a:rPr lang="en-US" smtClean="0">
                <a:solidFill>
                  <a:prstClr val="black">
                    <a:tint val="75000"/>
                  </a:prstClr>
                </a:solidFill>
                <a:latin typeface="Calibri Light"/>
              </a:rPr>
              <a:pPr/>
              <a:t>‹#›</a:t>
            </a:fld>
            <a:r>
              <a:rPr lang="en-US" smtClean="0">
                <a:solidFill>
                  <a:prstClr val="black">
                    <a:tint val="75000"/>
                  </a:prstClr>
                </a:solidFill>
                <a:latin typeface="Calibri Light"/>
              </a:rPr>
              <a:t>/4</a:t>
            </a:r>
            <a:endParaRPr lang="en-US">
              <a:solidFill>
                <a:prstClr val="black">
                  <a:tint val="75000"/>
                </a:prstClr>
              </a:solidFill>
              <a:latin typeface="Calibri Light"/>
            </a:endParaRPr>
          </a:p>
        </p:txBody>
      </p:sp>
    </p:spTree>
    <p:extLst>
      <p:ext uri="{BB962C8B-B14F-4D97-AF65-F5344CB8AC3E}">
        <p14:creationId xmlns:p14="http://schemas.microsoft.com/office/powerpoint/2010/main" val="3681589805"/>
      </p:ext>
    </p:extLst>
  </p:cSld>
  <p:clrMapOvr>
    <a:masterClrMapping/>
  </p:clrMapOvr>
  <p:timing>
    <p:tnLst>
      <p:par>
        <p:cTn xmlns:p14="http://schemas.microsoft.com/office/powerpoint/2010/main" id="1" dur="indefinite" restart="never" nodeType="tmRoot"/>
      </p:par>
    </p:tnLst>
  </p:timing>
</p:sldLayout>
</file>

<file path=ppt/slideLayouts/slideLayout168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381000" y="152401"/>
            <a:ext cx="8382000" cy="761999"/>
          </a:xfrm>
        </p:spPr>
        <p:txBody>
          <a:bodyPr>
            <a:noAutofit/>
          </a:bodyPr>
          <a:lstStyle>
            <a:lvl1pPr>
              <a:defRPr sz="4800" b="1"/>
            </a:lvl1pPr>
          </a:lstStyle>
          <a:p>
            <a:r>
              <a:rPr lang="en-US" smtClean="0"/>
              <a:t>Click to edit Master title style</a:t>
            </a:r>
            <a:endParaRPr lang="en-US" dirty="0"/>
          </a:p>
        </p:txBody>
      </p:sp>
      <p:sp>
        <p:nvSpPr>
          <p:cNvPr id="3" name="Content Placeholder 2"/>
          <p:cNvSpPr>
            <a:spLocks noGrp="1"/>
          </p:cNvSpPr>
          <p:nvPr>
            <p:ph idx="1"/>
          </p:nvPr>
        </p:nvSpPr>
        <p:spPr>
          <a:xfrm>
            <a:off x="381000" y="1066800"/>
            <a:ext cx="8382000" cy="5638800"/>
          </a:xfrm>
        </p:spPr>
        <p:txBody>
          <a:bodyPr>
            <a:noAutofit/>
          </a:bodyPr>
          <a:lstStyle>
            <a:lvl1pPr marL="285750" indent="-285750">
              <a:defRPr sz="3600">
                <a:latin typeface="+mj-lt"/>
              </a:defRPr>
            </a:lvl1pPr>
            <a:lvl2pPr marL="742950" indent="-285750">
              <a:buFont typeface="Calibri Light" panose="020F0302020204030204" pitchFamily="34" charset="0"/>
              <a:buChar char="–"/>
              <a:defRPr sz="3200">
                <a:latin typeface="+mj-lt"/>
              </a:defRPr>
            </a:lvl2pPr>
            <a:lvl3pPr>
              <a:defRPr sz="2800">
                <a:latin typeface="+mj-lt"/>
              </a:defRPr>
            </a:lvl3pPr>
            <a:lvl4pPr>
              <a:defRPr sz="2400">
                <a:latin typeface="+mj-lt"/>
              </a:defRPr>
            </a:lvl4pPr>
            <a:lvl5pPr>
              <a:defRPr sz="2400">
                <a:latin typeface="+mj-lt"/>
              </a:defRPr>
            </a:lvl5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Slide Number Placeholder 5"/>
          <p:cNvSpPr>
            <a:spLocks noGrp="1"/>
          </p:cNvSpPr>
          <p:nvPr>
            <p:ph type="sldNum" sz="quarter" idx="4"/>
          </p:nvPr>
        </p:nvSpPr>
        <p:spPr>
          <a:xfrm>
            <a:off x="6858000" y="6188075"/>
            <a:ext cx="2057400" cy="365125"/>
          </a:xfrm>
          <a:prstGeom prst="rect">
            <a:avLst/>
          </a:prstGeom>
        </p:spPr>
        <p:txBody>
          <a:bodyPr vert="horz" lIns="91440" tIns="45720" rIns="91440" bIns="45720" rtlCol="0" anchor="ctr"/>
          <a:lstStyle>
            <a:lvl1pPr algn="r">
              <a:defRPr sz="2400">
                <a:solidFill>
                  <a:schemeClr val="tx1">
                    <a:tint val="75000"/>
                  </a:schemeClr>
                </a:solidFill>
                <a:latin typeface="+mj-lt"/>
              </a:defRPr>
            </a:lvl1pPr>
          </a:lstStyle>
          <a:p>
            <a:fld id="{D4D2B188-1D62-4FCA-8363-938AD4629BBB}" type="slidenum">
              <a:rPr lang="en-US" smtClean="0">
                <a:solidFill>
                  <a:prstClr val="black">
                    <a:tint val="75000"/>
                  </a:prstClr>
                </a:solidFill>
                <a:latin typeface="Calibri Light"/>
              </a:rPr>
              <a:pPr/>
              <a:t>‹#›</a:t>
            </a:fld>
            <a:r>
              <a:rPr lang="en-US" smtClean="0">
                <a:solidFill>
                  <a:prstClr val="black">
                    <a:tint val="75000"/>
                  </a:prstClr>
                </a:solidFill>
                <a:latin typeface="Calibri Light"/>
              </a:rPr>
              <a:t>/4</a:t>
            </a:r>
            <a:endParaRPr lang="en-US">
              <a:solidFill>
                <a:prstClr val="black">
                  <a:tint val="75000"/>
                </a:prstClr>
              </a:solidFill>
              <a:latin typeface="Calibri Light"/>
            </a:endParaRPr>
          </a:p>
        </p:txBody>
      </p:sp>
    </p:spTree>
    <p:extLst>
      <p:ext uri="{BB962C8B-B14F-4D97-AF65-F5344CB8AC3E}">
        <p14:creationId xmlns:p14="http://schemas.microsoft.com/office/powerpoint/2010/main" val="1003688999"/>
      </p:ext>
    </p:extLst>
  </p:cSld>
  <p:clrMapOvr>
    <a:masterClrMapping/>
  </p:clrMapOvr>
  <p:timing>
    <p:tnLst>
      <p:par>
        <p:cTn xmlns:p14="http://schemas.microsoft.com/office/powerpoint/2010/main" id="1" dur="indefinite" restart="never" nodeType="tmRoot"/>
      </p:par>
    </p:tnLst>
  </p:timing>
</p:sldLayout>
</file>

<file path=ppt/slideLayouts/slideLayout16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74951389"/>
      </p:ext>
    </p:extLst>
  </p:cSld>
  <p:clrMapOvr>
    <a:masterClrMapping/>
  </p:clrMapOvr>
  <p:transition xmlns:p14="http://schemas.microsoft.com/office/powerpoint/2010/main"/>
</p:sldLayout>
</file>

<file path=ppt/slideLayouts/slideLayout169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623888" y="1709739"/>
            <a:ext cx="7886700" cy="2852737"/>
          </a:xfrm>
        </p:spPr>
        <p:txBody>
          <a:bodyPr anchor="b"/>
          <a:lstStyle>
            <a:lvl1pPr>
              <a:defRPr sz="6000"/>
            </a:lvl1pPr>
          </a:lstStyle>
          <a:p>
            <a:r>
              <a:rPr lang="en-US" smtClean="0"/>
              <a:t>Click to edit Master title style</a:t>
            </a:r>
            <a:endParaRPr lang="en-US" dirty="0"/>
          </a:p>
        </p:txBody>
      </p:sp>
      <p:sp>
        <p:nvSpPr>
          <p:cNvPr id="3" name="Text Placeholder 2"/>
          <p:cNvSpPr>
            <a:spLocks noGrp="1"/>
          </p:cNvSpPr>
          <p:nvPr>
            <p:ph type="body" idx="1"/>
          </p:nvPr>
        </p:nvSpPr>
        <p:spPr>
          <a:xfrm>
            <a:off x="623888" y="4589464"/>
            <a:ext cx="7886700" cy="1500187"/>
          </a:xfrm>
        </p:spPr>
        <p:txBody>
          <a:bodyPr/>
          <a:lstStyle>
            <a:lvl1pPr marL="0" indent="0">
              <a:buNone/>
              <a:defRPr sz="2400">
                <a:solidFill>
                  <a:schemeClr val="tx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a:xfrm>
            <a:off x="628650" y="6356351"/>
            <a:ext cx="2057400" cy="365125"/>
          </a:xfrm>
          <a:prstGeom prst="rect">
            <a:avLst/>
          </a:prstGeom>
        </p:spPr>
        <p:txBody>
          <a:bodyPr/>
          <a:lstStyle/>
          <a:p>
            <a:endParaRPr lang="en-US">
              <a:solidFill>
                <a:prstClr val="black"/>
              </a:solidFill>
              <a:latin typeface="Calibri"/>
            </a:endParaRPr>
          </a:p>
        </p:txBody>
      </p:sp>
      <p:sp>
        <p:nvSpPr>
          <p:cNvPr id="5" name="Footer Placeholder 4"/>
          <p:cNvSpPr>
            <a:spLocks noGrp="1"/>
          </p:cNvSpPr>
          <p:nvPr>
            <p:ph type="ftr" sz="quarter" idx="11"/>
          </p:nvPr>
        </p:nvSpPr>
        <p:spPr>
          <a:xfrm>
            <a:off x="3028950" y="6356351"/>
            <a:ext cx="3086100" cy="365125"/>
          </a:xfrm>
          <a:prstGeom prst="rect">
            <a:avLst/>
          </a:prstGeom>
        </p:spPr>
        <p:txBody>
          <a:bodyPr/>
          <a:lstStyle/>
          <a:p>
            <a:endParaRPr lang="en-US">
              <a:solidFill>
                <a:prstClr val="black"/>
              </a:solidFill>
              <a:latin typeface="Calibri"/>
            </a:endParaRPr>
          </a:p>
        </p:txBody>
      </p:sp>
    </p:spTree>
    <p:extLst>
      <p:ext uri="{BB962C8B-B14F-4D97-AF65-F5344CB8AC3E}">
        <p14:creationId xmlns:p14="http://schemas.microsoft.com/office/powerpoint/2010/main" val="3551737349"/>
      </p:ext>
    </p:extLst>
  </p:cSld>
  <p:clrMapOvr>
    <a:masterClrMapping/>
  </p:clrMapOvr>
  <p:timing>
    <p:tnLst>
      <p:par>
        <p:cTn xmlns:p14="http://schemas.microsoft.com/office/powerpoint/2010/main" id="1" dur="indefinite" restart="never" nodeType="tmRoot"/>
      </p:par>
    </p:tnLst>
  </p:timing>
</p:sldLayout>
</file>

<file path=ppt/slideLayouts/slideLayout169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Content Placeholder 2"/>
          <p:cNvSpPr>
            <a:spLocks noGrp="1"/>
          </p:cNvSpPr>
          <p:nvPr>
            <p:ph sz="half" idx="1"/>
          </p:nvPr>
        </p:nvSpPr>
        <p:spPr>
          <a:xfrm>
            <a:off x="628650" y="1825625"/>
            <a:ext cx="3886200" cy="435133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Content Placeholder 3"/>
          <p:cNvSpPr>
            <a:spLocks noGrp="1"/>
          </p:cNvSpPr>
          <p:nvPr>
            <p:ph sz="half" idx="2"/>
          </p:nvPr>
        </p:nvSpPr>
        <p:spPr>
          <a:xfrm>
            <a:off x="4629150" y="1825625"/>
            <a:ext cx="3886200" cy="435133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Date Placeholder 4"/>
          <p:cNvSpPr>
            <a:spLocks noGrp="1"/>
          </p:cNvSpPr>
          <p:nvPr>
            <p:ph type="dt" sz="half" idx="10"/>
          </p:nvPr>
        </p:nvSpPr>
        <p:spPr>
          <a:xfrm>
            <a:off x="628650" y="6356351"/>
            <a:ext cx="2057400" cy="365125"/>
          </a:xfrm>
          <a:prstGeom prst="rect">
            <a:avLst/>
          </a:prstGeom>
        </p:spPr>
        <p:txBody>
          <a:bodyPr/>
          <a:lstStyle/>
          <a:p>
            <a:endParaRPr lang="en-US">
              <a:solidFill>
                <a:prstClr val="black"/>
              </a:solidFill>
              <a:latin typeface="Calibri"/>
            </a:endParaRPr>
          </a:p>
        </p:txBody>
      </p:sp>
      <p:sp>
        <p:nvSpPr>
          <p:cNvPr id="6" name="Footer Placeholder 5"/>
          <p:cNvSpPr>
            <a:spLocks noGrp="1"/>
          </p:cNvSpPr>
          <p:nvPr>
            <p:ph type="ftr" sz="quarter" idx="11"/>
          </p:nvPr>
        </p:nvSpPr>
        <p:spPr>
          <a:xfrm>
            <a:off x="3028950" y="6356351"/>
            <a:ext cx="3086100" cy="365125"/>
          </a:xfrm>
          <a:prstGeom prst="rect">
            <a:avLst/>
          </a:prstGeom>
        </p:spPr>
        <p:txBody>
          <a:bodyPr/>
          <a:lstStyle/>
          <a:p>
            <a:endParaRPr lang="en-US">
              <a:solidFill>
                <a:prstClr val="black"/>
              </a:solidFill>
              <a:latin typeface="Calibri"/>
            </a:endParaRPr>
          </a:p>
        </p:txBody>
      </p:sp>
      <p:sp>
        <p:nvSpPr>
          <p:cNvPr id="7" name="Slide Number Placeholder 6"/>
          <p:cNvSpPr>
            <a:spLocks noGrp="1"/>
          </p:cNvSpPr>
          <p:nvPr>
            <p:ph type="sldNum" sz="quarter" idx="12"/>
          </p:nvPr>
        </p:nvSpPr>
        <p:spPr/>
        <p:txBody>
          <a:bodyPr/>
          <a:lstStyle/>
          <a:p>
            <a:fld id="{D4D2B188-1D62-4FCA-8363-938AD4629BBB}" type="slidenum">
              <a:rPr lang="en-US" smtClean="0">
                <a:solidFill>
                  <a:prstClr val="black">
                    <a:tint val="75000"/>
                  </a:prstClr>
                </a:solidFill>
                <a:latin typeface="Calibri Light"/>
              </a:rPr>
              <a:pPr/>
              <a:t>‹#›</a:t>
            </a:fld>
            <a:endParaRPr lang="en-US">
              <a:solidFill>
                <a:prstClr val="black">
                  <a:tint val="75000"/>
                </a:prstClr>
              </a:solidFill>
              <a:latin typeface="Calibri Light"/>
            </a:endParaRPr>
          </a:p>
        </p:txBody>
      </p:sp>
    </p:spTree>
    <p:extLst>
      <p:ext uri="{BB962C8B-B14F-4D97-AF65-F5344CB8AC3E}">
        <p14:creationId xmlns:p14="http://schemas.microsoft.com/office/powerpoint/2010/main" val="3925963439"/>
      </p:ext>
    </p:extLst>
  </p:cSld>
  <p:clrMapOvr>
    <a:masterClrMapping/>
  </p:clrMapOvr>
</p:sldLayout>
</file>

<file path=ppt/slideLayouts/slideLayout169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629841" y="365126"/>
            <a:ext cx="7886700" cy="1325563"/>
          </a:xfrm>
        </p:spPr>
        <p:txBody>
          <a:bodyPr/>
          <a:lstStyle/>
          <a:p>
            <a:r>
              <a:rPr lang="en-US" smtClean="0"/>
              <a:t>Click to edit Master title style</a:t>
            </a:r>
            <a:endParaRPr lang="en-US" dirty="0"/>
          </a:p>
        </p:txBody>
      </p:sp>
      <p:sp>
        <p:nvSpPr>
          <p:cNvPr id="3" name="Text Placeholder 2"/>
          <p:cNvSpPr>
            <a:spLocks noGrp="1"/>
          </p:cNvSpPr>
          <p:nvPr>
            <p:ph type="body" idx="1"/>
          </p:nvPr>
        </p:nvSpPr>
        <p:spPr>
          <a:xfrm>
            <a:off x="629842" y="1681163"/>
            <a:ext cx="3868340"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629842" y="2505075"/>
            <a:ext cx="3868340" cy="368458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Text Placeholder 4"/>
          <p:cNvSpPr>
            <a:spLocks noGrp="1"/>
          </p:cNvSpPr>
          <p:nvPr>
            <p:ph type="body" sz="quarter" idx="3"/>
          </p:nvPr>
        </p:nvSpPr>
        <p:spPr>
          <a:xfrm>
            <a:off x="4629150" y="1681163"/>
            <a:ext cx="3887391"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29150" y="2505075"/>
            <a:ext cx="3887391" cy="368458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7" name="Date Placeholder 6"/>
          <p:cNvSpPr>
            <a:spLocks noGrp="1"/>
          </p:cNvSpPr>
          <p:nvPr>
            <p:ph type="dt" sz="half" idx="10"/>
          </p:nvPr>
        </p:nvSpPr>
        <p:spPr>
          <a:xfrm>
            <a:off x="628650" y="6356351"/>
            <a:ext cx="2057400" cy="365125"/>
          </a:xfrm>
          <a:prstGeom prst="rect">
            <a:avLst/>
          </a:prstGeom>
        </p:spPr>
        <p:txBody>
          <a:bodyPr/>
          <a:lstStyle/>
          <a:p>
            <a:endParaRPr lang="en-US">
              <a:solidFill>
                <a:prstClr val="black"/>
              </a:solidFill>
              <a:latin typeface="Calibri"/>
            </a:endParaRPr>
          </a:p>
        </p:txBody>
      </p:sp>
      <p:sp>
        <p:nvSpPr>
          <p:cNvPr id="8" name="Footer Placeholder 7"/>
          <p:cNvSpPr>
            <a:spLocks noGrp="1"/>
          </p:cNvSpPr>
          <p:nvPr>
            <p:ph type="ftr" sz="quarter" idx="11"/>
          </p:nvPr>
        </p:nvSpPr>
        <p:spPr>
          <a:xfrm>
            <a:off x="3028950" y="6356351"/>
            <a:ext cx="3086100" cy="365125"/>
          </a:xfrm>
          <a:prstGeom prst="rect">
            <a:avLst/>
          </a:prstGeom>
        </p:spPr>
        <p:txBody>
          <a:bodyPr/>
          <a:lstStyle/>
          <a:p>
            <a:endParaRPr lang="en-US">
              <a:solidFill>
                <a:prstClr val="black"/>
              </a:solidFill>
              <a:latin typeface="Calibri"/>
            </a:endParaRPr>
          </a:p>
        </p:txBody>
      </p:sp>
      <p:sp>
        <p:nvSpPr>
          <p:cNvPr id="9" name="Slide Number Placeholder 8"/>
          <p:cNvSpPr>
            <a:spLocks noGrp="1"/>
          </p:cNvSpPr>
          <p:nvPr>
            <p:ph type="sldNum" sz="quarter" idx="12"/>
          </p:nvPr>
        </p:nvSpPr>
        <p:spPr/>
        <p:txBody>
          <a:bodyPr/>
          <a:lstStyle/>
          <a:p>
            <a:fld id="{D4D2B188-1D62-4FCA-8363-938AD4629BBB}" type="slidenum">
              <a:rPr lang="en-US" smtClean="0">
                <a:solidFill>
                  <a:prstClr val="black">
                    <a:tint val="75000"/>
                  </a:prstClr>
                </a:solidFill>
                <a:latin typeface="Calibri Light"/>
              </a:rPr>
              <a:pPr/>
              <a:t>‹#›</a:t>
            </a:fld>
            <a:endParaRPr lang="en-US">
              <a:solidFill>
                <a:prstClr val="black">
                  <a:tint val="75000"/>
                </a:prstClr>
              </a:solidFill>
              <a:latin typeface="Calibri Light"/>
            </a:endParaRPr>
          </a:p>
        </p:txBody>
      </p:sp>
    </p:spTree>
    <p:extLst>
      <p:ext uri="{BB962C8B-B14F-4D97-AF65-F5344CB8AC3E}">
        <p14:creationId xmlns:p14="http://schemas.microsoft.com/office/powerpoint/2010/main" val="2836858061"/>
      </p:ext>
    </p:extLst>
  </p:cSld>
  <p:clrMapOvr>
    <a:masterClrMapping/>
  </p:clrMapOvr>
</p:sldLayout>
</file>

<file path=ppt/slideLayouts/slideLayout169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Date Placeholder 2"/>
          <p:cNvSpPr>
            <a:spLocks noGrp="1"/>
          </p:cNvSpPr>
          <p:nvPr>
            <p:ph type="dt" sz="half" idx="10"/>
          </p:nvPr>
        </p:nvSpPr>
        <p:spPr>
          <a:xfrm>
            <a:off x="628650" y="6356351"/>
            <a:ext cx="2057400" cy="365125"/>
          </a:xfrm>
          <a:prstGeom prst="rect">
            <a:avLst/>
          </a:prstGeom>
        </p:spPr>
        <p:txBody>
          <a:bodyPr/>
          <a:lstStyle/>
          <a:p>
            <a:endParaRPr lang="en-US">
              <a:solidFill>
                <a:prstClr val="black"/>
              </a:solidFill>
              <a:latin typeface="Calibri"/>
            </a:endParaRPr>
          </a:p>
        </p:txBody>
      </p:sp>
      <p:sp>
        <p:nvSpPr>
          <p:cNvPr id="4" name="Footer Placeholder 3"/>
          <p:cNvSpPr>
            <a:spLocks noGrp="1"/>
          </p:cNvSpPr>
          <p:nvPr>
            <p:ph type="ftr" sz="quarter" idx="11"/>
          </p:nvPr>
        </p:nvSpPr>
        <p:spPr>
          <a:xfrm>
            <a:off x="3028950" y="6356351"/>
            <a:ext cx="3086100" cy="365125"/>
          </a:xfrm>
          <a:prstGeom prst="rect">
            <a:avLst/>
          </a:prstGeom>
        </p:spPr>
        <p:txBody>
          <a:bodyPr/>
          <a:lstStyle/>
          <a:p>
            <a:endParaRPr lang="en-US">
              <a:solidFill>
                <a:prstClr val="black"/>
              </a:solidFill>
              <a:latin typeface="Calibri"/>
            </a:endParaRPr>
          </a:p>
        </p:txBody>
      </p:sp>
      <p:sp>
        <p:nvSpPr>
          <p:cNvPr id="5" name="Slide Number Placeholder 4"/>
          <p:cNvSpPr>
            <a:spLocks noGrp="1"/>
          </p:cNvSpPr>
          <p:nvPr>
            <p:ph type="sldNum" sz="quarter" idx="12"/>
          </p:nvPr>
        </p:nvSpPr>
        <p:spPr/>
        <p:txBody>
          <a:bodyPr/>
          <a:lstStyle/>
          <a:p>
            <a:fld id="{D4D2B188-1D62-4FCA-8363-938AD4629BBB}" type="slidenum">
              <a:rPr lang="en-US" smtClean="0">
                <a:solidFill>
                  <a:prstClr val="black">
                    <a:tint val="75000"/>
                  </a:prstClr>
                </a:solidFill>
                <a:latin typeface="Calibri Light"/>
              </a:rPr>
              <a:pPr/>
              <a:t>‹#›</a:t>
            </a:fld>
            <a:endParaRPr lang="en-US">
              <a:solidFill>
                <a:prstClr val="black">
                  <a:tint val="75000"/>
                </a:prstClr>
              </a:solidFill>
              <a:latin typeface="Calibri Light"/>
            </a:endParaRPr>
          </a:p>
        </p:txBody>
      </p:sp>
    </p:spTree>
    <p:extLst>
      <p:ext uri="{BB962C8B-B14F-4D97-AF65-F5344CB8AC3E}">
        <p14:creationId xmlns:p14="http://schemas.microsoft.com/office/powerpoint/2010/main" val="2983797314"/>
      </p:ext>
    </p:extLst>
  </p:cSld>
  <p:clrMapOvr>
    <a:masterClrMapping/>
  </p:clrMapOvr>
  <p:timing>
    <p:tnLst>
      <p:par>
        <p:cTn xmlns:p14="http://schemas.microsoft.com/office/powerpoint/2010/main" id="1" dur="indefinite" restart="never" nodeType="tmRoot"/>
      </p:par>
    </p:tnLst>
  </p:timing>
</p:sldLayout>
</file>

<file path=ppt/slideLayouts/slideLayout169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a:xfrm>
            <a:off x="628650" y="6356351"/>
            <a:ext cx="2057400" cy="365125"/>
          </a:xfrm>
          <a:prstGeom prst="rect">
            <a:avLst/>
          </a:prstGeom>
        </p:spPr>
        <p:txBody>
          <a:bodyPr/>
          <a:lstStyle/>
          <a:p>
            <a:endParaRPr lang="en-US">
              <a:solidFill>
                <a:prstClr val="black"/>
              </a:solidFill>
              <a:latin typeface="Calibri"/>
            </a:endParaRPr>
          </a:p>
        </p:txBody>
      </p:sp>
      <p:sp>
        <p:nvSpPr>
          <p:cNvPr id="3" name="Footer Placeholder 2"/>
          <p:cNvSpPr>
            <a:spLocks noGrp="1"/>
          </p:cNvSpPr>
          <p:nvPr>
            <p:ph type="ftr" sz="quarter" idx="11"/>
          </p:nvPr>
        </p:nvSpPr>
        <p:spPr>
          <a:xfrm>
            <a:off x="3028950" y="6356351"/>
            <a:ext cx="3086100" cy="365125"/>
          </a:xfrm>
          <a:prstGeom prst="rect">
            <a:avLst/>
          </a:prstGeom>
        </p:spPr>
        <p:txBody>
          <a:bodyPr/>
          <a:lstStyle/>
          <a:p>
            <a:endParaRPr lang="en-US">
              <a:solidFill>
                <a:prstClr val="black"/>
              </a:solidFill>
              <a:latin typeface="Calibri"/>
            </a:endParaRPr>
          </a:p>
        </p:txBody>
      </p:sp>
      <p:sp>
        <p:nvSpPr>
          <p:cNvPr id="4" name="Slide Number Placeholder 3"/>
          <p:cNvSpPr>
            <a:spLocks noGrp="1"/>
          </p:cNvSpPr>
          <p:nvPr>
            <p:ph type="sldNum" sz="quarter" idx="12"/>
          </p:nvPr>
        </p:nvSpPr>
        <p:spPr/>
        <p:txBody>
          <a:bodyPr/>
          <a:lstStyle/>
          <a:p>
            <a:fld id="{D4D2B188-1D62-4FCA-8363-938AD4629BBB}" type="slidenum">
              <a:rPr lang="en-US" smtClean="0">
                <a:solidFill>
                  <a:prstClr val="black">
                    <a:tint val="75000"/>
                  </a:prstClr>
                </a:solidFill>
                <a:latin typeface="Calibri Light"/>
              </a:rPr>
              <a:pPr/>
              <a:t>‹#›</a:t>
            </a:fld>
            <a:endParaRPr lang="en-US">
              <a:solidFill>
                <a:prstClr val="black">
                  <a:tint val="75000"/>
                </a:prstClr>
              </a:solidFill>
              <a:latin typeface="Calibri Light"/>
            </a:endParaRPr>
          </a:p>
        </p:txBody>
      </p:sp>
    </p:spTree>
    <p:extLst>
      <p:ext uri="{BB962C8B-B14F-4D97-AF65-F5344CB8AC3E}">
        <p14:creationId xmlns:p14="http://schemas.microsoft.com/office/powerpoint/2010/main" val="1389619618"/>
      </p:ext>
    </p:extLst>
  </p:cSld>
  <p:clrMapOvr>
    <a:masterClrMapping/>
  </p:clrMapOvr>
</p:sldLayout>
</file>

<file path=ppt/slideLayouts/slideLayout169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en-US" smtClean="0"/>
              <a:t>Click to edit Master title style</a:t>
            </a:r>
            <a:endParaRPr lang="en-US" dirty="0"/>
          </a:p>
        </p:txBody>
      </p:sp>
      <p:sp>
        <p:nvSpPr>
          <p:cNvPr id="3" name="Content Placeholder 2"/>
          <p:cNvSpPr>
            <a:spLocks noGrp="1"/>
          </p:cNvSpPr>
          <p:nvPr>
            <p:ph idx="1"/>
          </p:nvPr>
        </p:nvSpPr>
        <p:spPr>
          <a:xfrm>
            <a:off x="3887391" y="987426"/>
            <a:ext cx="462915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smtClean="0"/>
              <a:t>Click to edit Master text styles</a:t>
            </a:r>
          </a:p>
        </p:txBody>
      </p:sp>
      <p:sp>
        <p:nvSpPr>
          <p:cNvPr id="5" name="Date Placeholder 4"/>
          <p:cNvSpPr>
            <a:spLocks noGrp="1"/>
          </p:cNvSpPr>
          <p:nvPr>
            <p:ph type="dt" sz="half" idx="10"/>
          </p:nvPr>
        </p:nvSpPr>
        <p:spPr>
          <a:xfrm>
            <a:off x="628650" y="6356351"/>
            <a:ext cx="2057400" cy="365125"/>
          </a:xfrm>
          <a:prstGeom prst="rect">
            <a:avLst/>
          </a:prstGeom>
        </p:spPr>
        <p:txBody>
          <a:bodyPr/>
          <a:lstStyle/>
          <a:p>
            <a:endParaRPr lang="en-US">
              <a:solidFill>
                <a:prstClr val="black"/>
              </a:solidFill>
              <a:latin typeface="Calibri"/>
            </a:endParaRPr>
          </a:p>
        </p:txBody>
      </p:sp>
      <p:sp>
        <p:nvSpPr>
          <p:cNvPr id="6" name="Footer Placeholder 5"/>
          <p:cNvSpPr>
            <a:spLocks noGrp="1"/>
          </p:cNvSpPr>
          <p:nvPr>
            <p:ph type="ftr" sz="quarter" idx="11"/>
          </p:nvPr>
        </p:nvSpPr>
        <p:spPr>
          <a:xfrm>
            <a:off x="3028950" y="6356351"/>
            <a:ext cx="3086100" cy="365125"/>
          </a:xfrm>
          <a:prstGeom prst="rect">
            <a:avLst/>
          </a:prstGeom>
        </p:spPr>
        <p:txBody>
          <a:bodyPr/>
          <a:lstStyle/>
          <a:p>
            <a:endParaRPr lang="en-US">
              <a:solidFill>
                <a:prstClr val="black"/>
              </a:solidFill>
              <a:latin typeface="Calibri"/>
            </a:endParaRPr>
          </a:p>
        </p:txBody>
      </p:sp>
      <p:sp>
        <p:nvSpPr>
          <p:cNvPr id="7" name="Slide Number Placeholder 6"/>
          <p:cNvSpPr>
            <a:spLocks noGrp="1"/>
          </p:cNvSpPr>
          <p:nvPr>
            <p:ph type="sldNum" sz="quarter" idx="12"/>
          </p:nvPr>
        </p:nvSpPr>
        <p:spPr/>
        <p:txBody>
          <a:bodyPr/>
          <a:lstStyle/>
          <a:p>
            <a:fld id="{D4D2B188-1D62-4FCA-8363-938AD4629BBB}" type="slidenum">
              <a:rPr lang="en-US" smtClean="0">
                <a:solidFill>
                  <a:prstClr val="black">
                    <a:tint val="75000"/>
                  </a:prstClr>
                </a:solidFill>
                <a:latin typeface="Calibri Light"/>
              </a:rPr>
              <a:pPr/>
              <a:t>‹#›</a:t>
            </a:fld>
            <a:endParaRPr lang="en-US">
              <a:solidFill>
                <a:prstClr val="black">
                  <a:tint val="75000"/>
                </a:prstClr>
              </a:solidFill>
              <a:latin typeface="Calibri Light"/>
            </a:endParaRPr>
          </a:p>
        </p:txBody>
      </p:sp>
    </p:spTree>
    <p:extLst>
      <p:ext uri="{BB962C8B-B14F-4D97-AF65-F5344CB8AC3E}">
        <p14:creationId xmlns:p14="http://schemas.microsoft.com/office/powerpoint/2010/main" val="1474450373"/>
      </p:ext>
    </p:extLst>
  </p:cSld>
  <p:clrMapOvr>
    <a:masterClrMapping/>
  </p:clrMapOvr>
</p:sldLayout>
</file>

<file path=ppt/slideLayouts/slideLayout169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en-US" smtClean="0"/>
              <a:t>Click to edit Master title style</a:t>
            </a:r>
            <a:endParaRPr lang="en-US" dirty="0"/>
          </a:p>
        </p:txBody>
      </p:sp>
      <p:sp>
        <p:nvSpPr>
          <p:cNvPr id="3" name="Picture Placeholder 2"/>
          <p:cNvSpPr>
            <a:spLocks noGrp="1" noChangeAspect="1"/>
          </p:cNvSpPr>
          <p:nvPr>
            <p:ph type="pic" idx="1"/>
          </p:nvPr>
        </p:nvSpPr>
        <p:spPr>
          <a:xfrm>
            <a:off x="3887391" y="987426"/>
            <a:ext cx="4629150" cy="4873625"/>
          </a:xfrm>
        </p:spPr>
        <p:txBody>
          <a:bodyPr anchor="t"/>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smtClean="0"/>
              <a:t>Click icon to add picture</a:t>
            </a:r>
            <a:endParaRPr lang="en-US" dirty="0"/>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smtClean="0"/>
              <a:t>Click to edit Master text styles</a:t>
            </a:r>
          </a:p>
        </p:txBody>
      </p:sp>
      <p:sp>
        <p:nvSpPr>
          <p:cNvPr id="5" name="Date Placeholder 4"/>
          <p:cNvSpPr>
            <a:spLocks noGrp="1"/>
          </p:cNvSpPr>
          <p:nvPr>
            <p:ph type="dt" sz="half" idx="10"/>
          </p:nvPr>
        </p:nvSpPr>
        <p:spPr>
          <a:xfrm>
            <a:off x="628650" y="6356351"/>
            <a:ext cx="2057400" cy="365125"/>
          </a:xfrm>
          <a:prstGeom prst="rect">
            <a:avLst/>
          </a:prstGeom>
        </p:spPr>
        <p:txBody>
          <a:bodyPr/>
          <a:lstStyle/>
          <a:p>
            <a:endParaRPr lang="en-US">
              <a:solidFill>
                <a:prstClr val="black"/>
              </a:solidFill>
              <a:latin typeface="Calibri"/>
            </a:endParaRPr>
          </a:p>
        </p:txBody>
      </p:sp>
      <p:sp>
        <p:nvSpPr>
          <p:cNvPr id="6" name="Footer Placeholder 5"/>
          <p:cNvSpPr>
            <a:spLocks noGrp="1"/>
          </p:cNvSpPr>
          <p:nvPr>
            <p:ph type="ftr" sz="quarter" idx="11"/>
          </p:nvPr>
        </p:nvSpPr>
        <p:spPr>
          <a:xfrm>
            <a:off x="3028950" y="6356351"/>
            <a:ext cx="3086100" cy="365125"/>
          </a:xfrm>
          <a:prstGeom prst="rect">
            <a:avLst/>
          </a:prstGeom>
        </p:spPr>
        <p:txBody>
          <a:bodyPr/>
          <a:lstStyle/>
          <a:p>
            <a:endParaRPr lang="en-US">
              <a:solidFill>
                <a:prstClr val="black"/>
              </a:solidFill>
              <a:latin typeface="Calibri"/>
            </a:endParaRPr>
          </a:p>
        </p:txBody>
      </p:sp>
      <p:sp>
        <p:nvSpPr>
          <p:cNvPr id="7" name="Slide Number Placeholder 6"/>
          <p:cNvSpPr>
            <a:spLocks noGrp="1"/>
          </p:cNvSpPr>
          <p:nvPr>
            <p:ph type="sldNum" sz="quarter" idx="12"/>
          </p:nvPr>
        </p:nvSpPr>
        <p:spPr/>
        <p:txBody>
          <a:bodyPr/>
          <a:lstStyle/>
          <a:p>
            <a:fld id="{D4D2B188-1D62-4FCA-8363-938AD4629BBB}" type="slidenum">
              <a:rPr lang="en-US" smtClean="0">
                <a:solidFill>
                  <a:prstClr val="black">
                    <a:tint val="75000"/>
                  </a:prstClr>
                </a:solidFill>
                <a:latin typeface="Calibri Light"/>
              </a:rPr>
              <a:pPr/>
              <a:t>‹#›</a:t>
            </a:fld>
            <a:endParaRPr lang="en-US">
              <a:solidFill>
                <a:prstClr val="black">
                  <a:tint val="75000"/>
                </a:prstClr>
              </a:solidFill>
              <a:latin typeface="Calibri Light"/>
            </a:endParaRPr>
          </a:p>
        </p:txBody>
      </p:sp>
    </p:spTree>
    <p:extLst>
      <p:ext uri="{BB962C8B-B14F-4D97-AF65-F5344CB8AC3E}">
        <p14:creationId xmlns:p14="http://schemas.microsoft.com/office/powerpoint/2010/main" val="3242085071"/>
      </p:ext>
    </p:extLst>
  </p:cSld>
  <p:clrMapOvr>
    <a:masterClrMapping/>
  </p:clrMapOvr>
</p:sldLayout>
</file>

<file path=ppt/slideLayouts/slideLayout169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10"/>
          </p:nvPr>
        </p:nvSpPr>
        <p:spPr>
          <a:xfrm>
            <a:off x="628650" y="6356351"/>
            <a:ext cx="2057400" cy="365125"/>
          </a:xfrm>
          <a:prstGeom prst="rect">
            <a:avLst/>
          </a:prstGeom>
        </p:spPr>
        <p:txBody>
          <a:bodyPr/>
          <a:lstStyle/>
          <a:p>
            <a:endParaRPr lang="en-US">
              <a:solidFill>
                <a:prstClr val="black"/>
              </a:solidFill>
              <a:latin typeface="Calibri"/>
            </a:endParaRPr>
          </a:p>
        </p:txBody>
      </p:sp>
      <p:sp>
        <p:nvSpPr>
          <p:cNvPr id="5" name="Footer Placeholder 4"/>
          <p:cNvSpPr>
            <a:spLocks noGrp="1"/>
          </p:cNvSpPr>
          <p:nvPr>
            <p:ph type="ftr" sz="quarter" idx="11"/>
          </p:nvPr>
        </p:nvSpPr>
        <p:spPr>
          <a:xfrm>
            <a:off x="3028950" y="6356351"/>
            <a:ext cx="3086100" cy="365125"/>
          </a:xfrm>
          <a:prstGeom prst="rect">
            <a:avLst/>
          </a:prstGeom>
        </p:spPr>
        <p:txBody>
          <a:bodyPr/>
          <a:lstStyle/>
          <a:p>
            <a:endParaRPr lang="en-US">
              <a:solidFill>
                <a:prstClr val="black"/>
              </a:solidFill>
              <a:latin typeface="Calibri"/>
            </a:endParaRPr>
          </a:p>
        </p:txBody>
      </p:sp>
      <p:sp>
        <p:nvSpPr>
          <p:cNvPr id="6" name="Slide Number Placeholder 5"/>
          <p:cNvSpPr>
            <a:spLocks noGrp="1"/>
          </p:cNvSpPr>
          <p:nvPr>
            <p:ph type="sldNum" sz="quarter" idx="12"/>
          </p:nvPr>
        </p:nvSpPr>
        <p:spPr/>
        <p:txBody>
          <a:bodyPr/>
          <a:lstStyle/>
          <a:p>
            <a:fld id="{D4D2B188-1D62-4FCA-8363-938AD4629BBB}" type="slidenum">
              <a:rPr lang="en-US" smtClean="0">
                <a:solidFill>
                  <a:prstClr val="black">
                    <a:tint val="75000"/>
                  </a:prstClr>
                </a:solidFill>
                <a:latin typeface="Calibri Light"/>
              </a:rPr>
              <a:pPr/>
              <a:t>‹#›</a:t>
            </a:fld>
            <a:endParaRPr lang="en-US">
              <a:solidFill>
                <a:prstClr val="black">
                  <a:tint val="75000"/>
                </a:prstClr>
              </a:solidFill>
              <a:latin typeface="Calibri Light"/>
            </a:endParaRPr>
          </a:p>
        </p:txBody>
      </p:sp>
    </p:spTree>
    <p:extLst>
      <p:ext uri="{BB962C8B-B14F-4D97-AF65-F5344CB8AC3E}">
        <p14:creationId xmlns:p14="http://schemas.microsoft.com/office/powerpoint/2010/main" val="428669736"/>
      </p:ext>
    </p:extLst>
  </p:cSld>
  <p:clrMapOvr>
    <a:masterClrMapping/>
  </p:clrMapOvr>
</p:sldLayout>
</file>

<file path=ppt/slideLayouts/slideLayout169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43675" y="365125"/>
            <a:ext cx="1971675" cy="5811838"/>
          </a:xfrm>
        </p:spPr>
        <p:txBody>
          <a:bodyPr vert="eaVert"/>
          <a:lstStyle/>
          <a:p>
            <a:r>
              <a:rPr lang="en-US" smtClean="0"/>
              <a:t>Click to edit Master title style</a:t>
            </a:r>
            <a:endParaRPr lang="en-US" dirty="0"/>
          </a:p>
        </p:txBody>
      </p:sp>
      <p:sp>
        <p:nvSpPr>
          <p:cNvPr id="3" name="Vertical Text Placeholder 2"/>
          <p:cNvSpPr>
            <a:spLocks noGrp="1"/>
          </p:cNvSpPr>
          <p:nvPr>
            <p:ph type="body" orient="vert" idx="1"/>
          </p:nvPr>
        </p:nvSpPr>
        <p:spPr>
          <a:xfrm>
            <a:off x="628650" y="365125"/>
            <a:ext cx="5800725" cy="5811838"/>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10"/>
          </p:nvPr>
        </p:nvSpPr>
        <p:spPr>
          <a:xfrm>
            <a:off x="628650" y="6356351"/>
            <a:ext cx="2057400" cy="365125"/>
          </a:xfrm>
          <a:prstGeom prst="rect">
            <a:avLst/>
          </a:prstGeom>
        </p:spPr>
        <p:txBody>
          <a:bodyPr/>
          <a:lstStyle/>
          <a:p>
            <a:endParaRPr lang="en-US">
              <a:solidFill>
                <a:prstClr val="black"/>
              </a:solidFill>
              <a:latin typeface="Calibri"/>
            </a:endParaRPr>
          </a:p>
        </p:txBody>
      </p:sp>
      <p:sp>
        <p:nvSpPr>
          <p:cNvPr id="5" name="Footer Placeholder 4"/>
          <p:cNvSpPr>
            <a:spLocks noGrp="1"/>
          </p:cNvSpPr>
          <p:nvPr>
            <p:ph type="ftr" sz="quarter" idx="11"/>
          </p:nvPr>
        </p:nvSpPr>
        <p:spPr>
          <a:xfrm>
            <a:off x="3028950" y="6356351"/>
            <a:ext cx="3086100" cy="365125"/>
          </a:xfrm>
          <a:prstGeom prst="rect">
            <a:avLst/>
          </a:prstGeom>
        </p:spPr>
        <p:txBody>
          <a:bodyPr/>
          <a:lstStyle/>
          <a:p>
            <a:endParaRPr lang="en-US">
              <a:solidFill>
                <a:prstClr val="black"/>
              </a:solidFill>
              <a:latin typeface="Calibri"/>
            </a:endParaRPr>
          </a:p>
        </p:txBody>
      </p:sp>
      <p:sp>
        <p:nvSpPr>
          <p:cNvPr id="6" name="Slide Number Placeholder 5"/>
          <p:cNvSpPr>
            <a:spLocks noGrp="1"/>
          </p:cNvSpPr>
          <p:nvPr>
            <p:ph type="sldNum" sz="quarter" idx="12"/>
          </p:nvPr>
        </p:nvSpPr>
        <p:spPr/>
        <p:txBody>
          <a:bodyPr/>
          <a:lstStyle/>
          <a:p>
            <a:fld id="{D4D2B188-1D62-4FCA-8363-938AD4629BBB}" type="slidenum">
              <a:rPr lang="en-US" smtClean="0">
                <a:solidFill>
                  <a:prstClr val="black">
                    <a:tint val="75000"/>
                  </a:prstClr>
                </a:solidFill>
                <a:latin typeface="Calibri Light"/>
              </a:rPr>
              <a:pPr/>
              <a:t>‹#›</a:t>
            </a:fld>
            <a:endParaRPr lang="en-US">
              <a:solidFill>
                <a:prstClr val="black">
                  <a:tint val="75000"/>
                </a:prstClr>
              </a:solidFill>
              <a:latin typeface="Calibri Light"/>
            </a:endParaRPr>
          </a:p>
        </p:txBody>
      </p:sp>
    </p:spTree>
    <p:extLst>
      <p:ext uri="{BB962C8B-B14F-4D97-AF65-F5344CB8AC3E}">
        <p14:creationId xmlns:p14="http://schemas.microsoft.com/office/powerpoint/2010/main" val="3922149555"/>
      </p:ext>
    </p:extLst>
  </p:cSld>
  <p:clrMapOvr>
    <a:masterClrMapping/>
  </p:clrMapOvr>
</p:sldLayout>
</file>

<file path=ppt/slideLayouts/slideLayout169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122363"/>
            <a:ext cx="7772400" cy="2387600"/>
          </a:xfrm>
        </p:spPr>
        <p:txBody>
          <a:bodyPr anchor="b"/>
          <a:lstStyle>
            <a:lvl1pPr algn="ctr">
              <a:defRPr sz="6000"/>
            </a:lvl1pPr>
          </a:lstStyle>
          <a:p>
            <a:r>
              <a:rPr lang="en-US" smtClean="0"/>
              <a:t>Click to edit Master title style</a:t>
            </a:r>
            <a:endParaRPr lang="en-US" dirty="0"/>
          </a:p>
        </p:txBody>
      </p:sp>
      <p:sp>
        <p:nvSpPr>
          <p:cNvPr id="3" name="Subtitle 2"/>
          <p:cNvSpPr>
            <a:spLocks noGrp="1"/>
          </p:cNvSpPr>
          <p:nvPr>
            <p:ph type="subTitle" idx="1"/>
          </p:nvPr>
        </p:nvSpPr>
        <p:spPr>
          <a:xfrm>
            <a:off x="1143000" y="3602038"/>
            <a:ext cx="6858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smtClean="0"/>
              <a:t>Click to edit Master subtitle style</a:t>
            </a:r>
            <a:endParaRPr lang="en-US" dirty="0"/>
          </a:p>
        </p:txBody>
      </p:sp>
      <p:sp>
        <p:nvSpPr>
          <p:cNvPr id="4" name="Date Placeholder 3"/>
          <p:cNvSpPr>
            <a:spLocks noGrp="1"/>
          </p:cNvSpPr>
          <p:nvPr>
            <p:ph type="dt" sz="half" idx="10"/>
          </p:nvPr>
        </p:nvSpPr>
        <p:spPr/>
        <p:txBody>
          <a:bodyPr/>
          <a:lstStyle/>
          <a:p>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Tree>
    <p:extLst>
      <p:ext uri="{BB962C8B-B14F-4D97-AF65-F5344CB8AC3E}">
        <p14:creationId xmlns:p14="http://schemas.microsoft.com/office/powerpoint/2010/main" val="3856304253"/>
      </p:ext>
    </p:extLst>
  </p:cSld>
  <p:clrMapOvr>
    <a:masterClrMapping/>
  </p:clrMapOvr>
  <p:timing>
    <p:tnLst>
      <p:par>
        <p:cTn xmlns:p14="http://schemas.microsoft.com/office/powerpoint/2010/main" id="1" dur="indefinite" restart="never" nodeType="tmRoot"/>
      </p:par>
    </p:tnLst>
  </p:timing>
</p:sldLayout>
</file>

<file path=ppt/slideLayouts/slideLayout1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4" name="Rectangle 1030"/>
          <p:cNvSpPr>
            <a:spLocks noGrp="1" noChangeArrowheads="1"/>
          </p:cNvSpPr>
          <p:nvPr>
            <p:ph type="sldNum" sz="quarter" idx="11"/>
          </p:nvPr>
        </p:nvSpPr>
        <p:spPr>
          <a:ln/>
        </p:spPr>
        <p:txBody>
          <a:bodyPr/>
          <a:lstStyle>
            <a:lvl1pPr>
              <a:defRPr/>
            </a:lvl1pPr>
          </a:lstStyle>
          <a:p>
            <a:fld id="{A2AE99FD-8268-5940-A9CC-24B1D52103AE}" type="slidenum">
              <a:rPr lang="en-US"/>
              <a:pPr/>
              <a:t>‹#›</a:t>
            </a:fld>
            <a:endParaRPr lang="en-US"/>
          </a:p>
        </p:txBody>
      </p:sp>
    </p:spTree>
    <p:extLst>
      <p:ext uri="{BB962C8B-B14F-4D97-AF65-F5344CB8AC3E}">
        <p14:creationId xmlns:p14="http://schemas.microsoft.com/office/powerpoint/2010/main" val="1187434387"/>
      </p:ext>
    </p:extLst>
  </p:cSld>
  <p:clrMapOvr>
    <a:masterClrMapping/>
  </p:clrMapOvr>
  <p:transition xmlns:p14="http://schemas.microsoft.com/office/powerpoint/2010/main"/>
</p:sldLayout>
</file>

<file path=ppt/slideLayouts/slideLayout170.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pPr fontAlgn="base">
              <a:spcBef>
                <a:spcPct val="0"/>
              </a:spcBef>
              <a:spcAft>
                <a:spcPct val="0"/>
              </a:spcAft>
              <a:defRPr/>
            </a:pPr>
            <a:endParaRPr lang="en-US">
              <a:solidFill>
                <a:srgbClr val="000000"/>
              </a:solidFill>
              <a:latin typeface="Arial" pitchFamily="34" charset="0"/>
              <a:ea typeface="ＭＳ Ｐゴシック" charset="0"/>
              <a:cs typeface="Arial" charset="0"/>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fontAlgn="base">
              <a:spcBef>
                <a:spcPct val="0"/>
              </a:spcBef>
              <a:spcAft>
                <a:spcPct val="0"/>
              </a:spcAft>
              <a:defRPr/>
            </a:pPr>
            <a:endParaRPr lang="en-US">
              <a:solidFill>
                <a:srgbClr val="000000"/>
              </a:solidFill>
              <a:latin typeface="Arial" pitchFamily="34" charset="0"/>
              <a:ea typeface="ＭＳ Ｐゴシック" charset="0"/>
              <a:cs typeface="Arial" charset="0"/>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fontAlgn="base">
              <a:spcBef>
                <a:spcPct val="0"/>
              </a:spcBef>
              <a:spcAft>
                <a:spcPct val="0"/>
              </a:spcAft>
              <a:defRPr/>
            </a:pPr>
            <a:endParaRPr lang="en-US">
              <a:solidFill>
                <a:srgbClr val="000000"/>
              </a:solidFill>
              <a:latin typeface="Arial" pitchFamily="34" charset="0"/>
              <a:ea typeface="ＭＳ Ｐゴシック" charset="0"/>
              <a:cs typeface="Arial" charset="0"/>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solidFill>
                  <a:srgbClr val="000000"/>
                </a:solidFill>
                <a:latin typeface="Garamond" pitchFamily="-105" charset="0"/>
                <a:ea typeface="Arial" pitchFamily="-105" charset="0"/>
                <a:cs typeface="Arial" pitchFamily="-105" charset="0"/>
              </a:defRPr>
            </a:lvl1pPr>
          </a:lstStyle>
          <a:p>
            <a:pPr fontAlgn="base">
              <a:spcBef>
                <a:spcPct val="0"/>
              </a:spcBef>
              <a:spcAft>
                <a:spcPct val="0"/>
              </a:spcAft>
              <a:defRPr/>
            </a:pPr>
            <a:r>
              <a:rPr lang="en-US"/>
              <a:t>Efficient Runahead Execution</a:t>
            </a: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pPr>
              <a:defRPr/>
            </a:pPr>
            <a:endParaRPr lang="en-US" altLang="en-US">
              <a:latin typeface="Garamond"/>
            </a:endParaRPr>
          </a:p>
        </p:txBody>
      </p:sp>
      <p:sp>
        <p:nvSpPr>
          <p:cNvPr id="9" name="Rectangle 6"/>
          <p:cNvSpPr>
            <a:spLocks noGrp="1" noChangeArrowheads="1"/>
          </p:cNvSpPr>
          <p:nvPr>
            <p:ph type="sldNum" sz="quarter" idx="12"/>
          </p:nvPr>
        </p:nvSpPr>
        <p:spPr/>
        <p:txBody>
          <a:bodyPr/>
          <a:lstStyle>
            <a:lvl1pPr>
              <a:defRPr sz="1200"/>
            </a:lvl1pPr>
          </a:lstStyle>
          <a:p>
            <a:fld id="{EF0CAD05-5F98-C240-A41D-E171A6304933}" type="slidenum">
              <a:rPr lang="en-US"/>
              <a:pPr/>
              <a:t>‹#›</a:t>
            </a:fld>
            <a:endParaRPr lang="en-US"/>
          </a:p>
        </p:txBody>
      </p:sp>
    </p:spTree>
    <p:extLst>
      <p:ext uri="{BB962C8B-B14F-4D97-AF65-F5344CB8AC3E}">
        <p14:creationId xmlns:p14="http://schemas.microsoft.com/office/powerpoint/2010/main" val="1176202611"/>
      </p:ext>
    </p:extLst>
  </p:cSld>
  <p:clrMapOvr>
    <a:masterClrMapping/>
  </p:clrMapOvr>
  <p:transition xmlns:p14="http://schemas.microsoft.com/office/powerpoint/2010/main"/>
</p:sldLayout>
</file>

<file path=ppt/slideLayouts/slideLayout170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381000" y="152401"/>
            <a:ext cx="8382000" cy="761999"/>
          </a:xfrm>
        </p:spPr>
        <p:txBody>
          <a:bodyPr>
            <a:noAutofit/>
          </a:bodyPr>
          <a:lstStyle>
            <a:lvl1pPr>
              <a:defRPr sz="4800" b="1"/>
            </a:lvl1pPr>
          </a:lstStyle>
          <a:p>
            <a:r>
              <a:rPr lang="en-US" smtClean="0"/>
              <a:t>Click to edit Master title style</a:t>
            </a:r>
            <a:endParaRPr lang="en-US" dirty="0"/>
          </a:p>
        </p:txBody>
      </p:sp>
      <p:sp>
        <p:nvSpPr>
          <p:cNvPr id="3" name="Content Placeholder 2"/>
          <p:cNvSpPr>
            <a:spLocks noGrp="1"/>
          </p:cNvSpPr>
          <p:nvPr>
            <p:ph idx="1"/>
          </p:nvPr>
        </p:nvSpPr>
        <p:spPr>
          <a:xfrm>
            <a:off x="381000" y="1066800"/>
            <a:ext cx="8382000" cy="5638800"/>
          </a:xfrm>
        </p:spPr>
        <p:txBody>
          <a:bodyPr>
            <a:noAutofit/>
          </a:bodyPr>
          <a:lstStyle>
            <a:lvl1pPr marL="285750" indent="-285750">
              <a:defRPr sz="3600">
                <a:latin typeface="+mj-lt"/>
              </a:defRPr>
            </a:lvl1pPr>
            <a:lvl2pPr marL="742950" indent="-285750">
              <a:buFont typeface="Calibri Light" panose="020F0302020204030204" pitchFamily="34" charset="0"/>
              <a:buChar char="–"/>
              <a:defRPr sz="3200">
                <a:latin typeface="+mj-lt"/>
              </a:defRPr>
            </a:lvl2pPr>
            <a:lvl3pPr>
              <a:defRPr sz="2800">
                <a:latin typeface="+mj-lt"/>
              </a:defRPr>
            </a:lvl3pPr>
            <a:lvl4pPr>
              <a:defRPr sz="2400">
                <a:latin typeface="+mj-lt"/>
              </a:defRPr>
            </a:lvl4pPr>
            <a:lvl5pPr>
              <a:defRPr sz="2400">
                <a:latin typeface="+mj-lt"/>
              </a:defRPr>
            </a:lvl5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Slide Number Placeholder 5"/>
          <p:cNvSpPr>
            <a:spLocks noGrp="1"/>
          </p:cNvSpPr>
          <p:nvPr>
            <p:ph type="sldNum" sz="quarter" idx="12"/>
          </p:nvPr>
        </p:nvSpPr>
        <p:spPr>
          <a:xfrm>
            <a:off x="8077200" y="6340475"/>
            <a:ext cx="685800" cy="365125"/>
          </a:xfrm>
        </p:spPr>
        <p:txBody>
          <a:bodyPr/>
          <a:lstStyle>
            <a:lvl1pPr>
              <a:defRPr sz="2000">
                <a:latin typeface="Cambria Math" panose="02040503050406030204" pitchFamily="18" charset="0"/>
                <a:ea typeface="Cambria Math" panose="02040503050406030204" pitchFamily="18" charset="0"/>
              </a:defRPr>
            </a:lvl1p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4267968677"/>
      </p:ext>
    </p:extLst>
  </p:cSld>
  <p:clrMapOvr>
    <a:masterClrMapping/>
  </p:clrMapOvr>
  <p:timing>
    <p:tnLst>
      <p:par>
        <p:cTn xmlns:p14="http://schemas.microsoft.com/office/powerpoint/2010/main" id="1" dur="indefinite" restart="never" nodeType="tmRoot"/>
      </p:par>
    </p:tnLst>
  </p:timing>
</p:sldLayout>
</file>

<file path=ppt/slideLayouts/slideLayout170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623888" y="1709739"/>
            <a:ext cx="7886700" cy="2852737"/>
          </a:xfrm>
        </p:spPr>
        <p:txBody>
          <a:bodyPr anchor="b"/>
          <a:lstStyle>
            <a:lvl1pPr>
              <a:defRPr sz="6000"/>
            </a:lvl1pPr>
          </a:lstStyle>
          <a:p>
            <a:r>
              <a:rPr lang="en-US" smtClean="0"/>
              <a:t>Click to edit Master title style</a:t>
            </a:r>
            <a:endParaRPr lang="en-US" dirty="0"/>
          </a:p>
        </p:txBody>
      </p:sp>
      <p:sp>
        <p:nvSpPr>
          <p:cNvPr id="3" name="Text Placeholder 2"/>
          <p:cNvSpPr>
            <a:spLocks noGrp="1"/>
          </p:cNvSpPr>
          <p:nvPr>
            <p:ph type="body" idx="1"/>
          </p:nvPr>
        </p:nvSpPr>
        <p:spPr>
          <a:xfrm>
            <a:off x="623888" y="4589464"/>
            <a:ext cx="7886700" cy="1500187"/>
          </a:xfrm>
        </p:spPr>
        <p:txBody>
          <a:bodyPr/>
          <a:lstStyle>
            <a:lvl1pPr marL="0" indent="0">
              <a:buNone/>
              <a:defRPr sz="2400">
                <a:solidFill>
                  <a:schemeClr val="tx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p>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D4D2B188-1D62-4FCA-8363-938AD4629BB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1623980709"/>
      </p:ext>
    </p:extLst>
  </p:cSld>
  <p:clrMapOvr>
    <a:masterClrMapping/>
  </p:clrMapOvr>
</p:sldLayout>
</file>

<file path=ppt/slideLayouts/slideLayout170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Content Placeholder 2"/>
          <p:cNvSpPr>
            <a:spLocks noGrp="1"/>
          </p:cNvSpPr>
          <p:nvPr>
            <p:ph sz="half" idx="1"/>
          </p:nvPr>
        </p:nvSpPr>
        <p:spPr>
          <a:xfrm>
            <a:off x="628650" y="1825625"/>
            <a:ext cx="3886200" cy="435133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Content Placeholder 3"/>
          <p:cNvSpPr>
            <a:spLocks noGrp="1"/>
          </p:cNvSpPr>
          <p:nvPr>
            <p:ph sz="half" idx="2"/>
          </p:nvPr>
        </p:nvSpPr>
        <p:spPr>
          <a:xfrm>
            <a:off x="4629150" y="1825625"/>
            <a:ext cx="3886200" cy="435133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Date Placeholder 4"/>
          <p:cNvSpPr>
            <a:spLocks noGrp="1"/>
          </p:cNvSpPr>
          <p:nvPr>
            <p:ph type="dt" sz="half" idx="10"/>
          </p:nvPr>
        </p:nvSpPr>
        <p:spPr/>
        <p:txBody>
          <a:bodyPr/>
          <a:lstStyle/>
          <a:p>
            <a:endParaRPr lang="en-US">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a:solidFill>
                <a:prstClr val="black">
                  <a:tint val="75000"/>
                </a:prstClr>
              </a:solidFill>
              <a:latin typeface="Calibri"/>
            </a:endParaRPr>
          </a:p>
        </p:txBody>
      </p:sp>
      <p:sp>
        <p:nvSpPr>
          <p:cNvPr id="7" name="Slide Number Placeholder 6"/>
          <p:cNvSpPr>
            <a:spLocks noGrp="1"/>
          </p:cNvSpPr>
          <p:nvPr>
            <p:ph type="sldNum" sz="quarter" idx="12"/>
          </p:nvPr>
        </p:nvSpPr>
        <p:spPr/>
        <p:txBody>
          <a:bodyPr/>
          <a:lstStyle/>
          <a:p>
            <a:fld id="{D4D2B188-1D62-4FCA-8363-938AD4629BB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3679745536"/>
      </p:ext>
    </p:extLst>
  </p:cSld>
  <p:clrMapOvr>
    <a:masterClrMapping/>
  </p:clrMapOvr>
</p:sldLayout>
</file>

<file path=ppt/slideLayouts/slideLayout170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629841" y="365126"/>
            <a:ext cx="7886700" cy="1325563"/>
          </a:xfrm>
        </p:spPr>
        <p:txBody>
          <a:bodyPr/>
          <a:lstStyle/>
          <a:p>
            <a:r>
              <a:rPr lang="en-US" smtClean="0"/>
              <a:t>Click to edit Master title style</a:t>
            </a:r>
            <a:endParaRPr lang="en-US" dirty="0"/>
          </a:p>
        </p:txBody>
      </p:sp>
      <p:sp>
        <p:nvSpPr>
          <p:cNvPr id="3" name="Text Placeholder 2"/>
          <p:cNvSpPr>
            <a:spLocks noGrp="1"/>
          </p:cNvSpPr>
          <p:nvPr>
            <p:ph type="body" idx="1"/>
          </p:nvPr>
        </p:nvSpPr>
        <p:spPr>
          <a:xfrm>
            <a:off x="629842" y="1681163"/>
            <a:ext cx="3868340"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629842" y="2505075"/>
            <a:ext cx="3868340" cy="368458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Text Placeholder 4"/>
          <p:cNvSpPr>
            <a:spLocks noGrp="1"/>
          </p:cNvSpPr>
          <p:nvPr>
            <p:ph type="body" sz="quarter" idx="3"/>
          </p:nvPr>
        </p:nvSpPr>
        <p:spPr>
          <a:xfrm>
            <a:off x="4629150" y="1681163"/>
            <a:ext cx="3887391"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29150" y="2505075"/>
            <a:ext cx="3887391" cy="368458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7" name="Date Placeholder 6"/>
          <p:cNvSpPr>
            <a:spLocks noGrp="1"/>
          </p:cNvSpPr>
          <p:nvPr>
            <p:ph type="dt" sz="half" idx="10"/>
          </p:nvPr>
        </p:nvSpPr>
        <p:spPr/>
        <p:txBody>
          <a:bodyPr/>
          <a:lstStyle/>
          <a:p>
            <a:endParaRPr lang="en-US">
              <a:solidFill>
                <a:prstClr val="black">
                  <a:tint val="75000"/>
                </a:prstClr>
              </a:solidFill>
              <a:latin typeface="Calibri"/>
            </a:endParaRPr>
          </a:p>
        </p:txBody>
      </p:sp>
      <p:sp>
        <p:nvSpPr>
          <p:cNvPr id="8" name="Footer Placeholder 7"/>
          <p:cNvSpPr>
            <a:spLocks noGrp="1"/>
          </p:cNvSpPr>
          <p:nvPr>
            <p:ph type="ftr" sz="quarter" idx="11"/>
          </p:nvPr>
        </p:nvSpPr>
        <p:spPr/>
        <p:txBody>
          <a:bodyPr/>
          <a:lstStyle/>
          <a:p>
            <a:endParaRPr lang="en-US">
              <a:solidFill>
                <a:prstClr val="black">
                  <a:tint val="75000"/>
                </a:prstClr>
              </a:solidFill>
              <a:latin typeface="Calibri"/>
            </a:endParaRPr>
          </a:p>
        </p:txBody>
      </p:sp>
      <p:sp>
        <p:nvSpPr>
          <p:cNvPr id="9" name="Slide Number Placeholder 8"/>
          <p:cNvSpPr>
            <a:spLocks noGrp="1"/>
          </p:cNvSpPr>
          <p:nvPr>
            <p:ph type="sldNum" sz="quarter" idx="12"/>
          </p:nvPr>
        </p:nvSpPr>
        <p:spPr/>
        <p:txBody>
          <a:bodyPr/>
          <a:lstStyle/>
          <a:p>
            <a:fld id="{D4D2B188-1D62-4FCA-8363-938AD4629BB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505581482"/>
      </p:ext>
    </p:extLst>
  </p:cSld>
  <p:clrMapOvr>
    <a:masterClrMapping/>
  </p:clrMapOvr>
</p:sldLayout>
</file>

<file path=ppt/slideLayouts/slideLayout170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Date Placeholder 2"/>
          <p:cNvSpPr>
            <a:spLocks noGrp="1"/>
          </p:cNvSpPr>
          <p:nvPr>
            <p:ph type="dt" sz="half" idx="10"/>
          </p:nvPr>
        </p:nvSpPr>
        <p:spPr/>
        <p:txBody>
          <a:bodyPr/>
          <a:lstStyle/>
          <a:p>
            <a:endParaRPr lang="en-US">
              <a:solidFill>
                <a:prstClr val="black">
                  <a:tint val="75000"/>
                </a:prstClr>
              </a:solidFill>
              <a:latin typeface="Calibri"/>
            </a:endParaRPr>
          </a:p>
        </p:txBody>
      </p:sp>
      <p:sp>
        <p:nvSpPr>
          <p:cNvPr id="4" name="Footer Placeholder 3"/>
          <p:cNvSpPr>
            <a:spLocks noGrp="1"/>
          </p:cNvSpPr>
          <p:nvPr>
            <p:ph type="ftr" sz="quarter" idx="11"/>
          </p:nvPr>
        </p:nvSpPr>
        <p:spPr/>
        <p:txBody>
          <a:bodyPr/>
          <a:lstStyle/>
          <a:p>
            <a:endParaRPr lang="en-US">
              <a:solidFill>
                <a:prstClr val="black">
                  <a:tint val="75000"/>
                </a:prstClr>
              </a:solidFill>
              <a:latin typeface="Calibri"/>
            </a:endParaRPr>
          </a:p>
        </p:txBody>
      </p:sp>
      <p:sp>
        <p:nvSpPr>
          <p:cNvPr id="5" name="Slide Number Placeholder 4"/>
          <p:cNvSpPr>
            <a:spLocks noGrp="1"/>
          </p:cNvSpPr>
          <p:nvPr>
            <p:ph type="sldNum" sz="quarter" idx="12"/>
          </p:nvPr>
        </p:nvSpPr>
        <p:spPr/>
        <p:txBody>
          <a:bodyPr/>
          <a:lstStyle/>
          <a:p>
            <a:fld id="{D4D2B188-1D62-4FCA-8363-938AD4629BB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3420883940"/>
      </p:ext>
    </p:extLst>
  </p:cSld>
  <p:clrMapOvr>
    <a:masterClrMapping/>
  </p:clrMapOvr>
</p:sldLayout>
</file>

<file path=ppt/slideLayouts/slideLayout170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endParaRPr lang="en-US">
              <a:solidFill>
                <a:prstClr val="black">
                  <a:tint val="75000"/>
                </a:prstClr>
              </a:solidFill>
              <a:latin typeface="Calibri"/>
            </a:endParaRPr>
          </a:p>
        </p:txBody>
      </p:sp>
      <p:sp>
        <p:nvSpPr>
          <p:cNvPr id="3" name="Footer Placeholder 2"/>
          <p:cNvSpPr>
            <a:spLocks noGrp="1"/>
          </p:cNvSpPr>
          <p:nvPr>
            <p:ph type="ftr" sz="quarter" idx="11"/>
          </p:nvPr>
        </p:nvSpPr>
        <p:spPr/>
        <p:txBody>
          <a:bodyPr/>
          <a:lstStyle/>
          <a:p>
            <a:endParaRPr lang="en-US">
              <a:solidFill>
                <a:prstClr val="black">
                  <a:tint val="75000"/>
                </a:prstClr>
              </a:solidFill>
              <a:latin typeface="Calibri"/>
            </a:endParaRPr>
          </a:p>
        </p:txBody>
      </p:sp>
      <p:sp>
        <p:nvSpPr>
          <p:cNvPr id="4" name="Slide Number Placeholder 3"/>
          <p:cNvSpPr>
            <a:spLocks noGrp="1"/>
          </p:cNvSpPr>
          <p:nvPr>
            <p:ph type="sldNum" sz="quarter" idx="12"/>
          </p:nvPr>
        </p:nvSpPr>
        <p:spPr/>
        <p:txBody>
          <a:bodyPr/>
          <a:lstStyle/>
          <a:p>
            <a:fld id="{D4D2B188-1D62-4FCA-8363-938AD4629BB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721303233"/>
      </p:ext>
    </p:extLst>
  </p:cSld>
  <p:clrMapOvr>
    <a:masterClrMapping/>
  </p:clrMapOvr>
</p:sldLayout>
</file>

<file path=ppt/slideLayouts/slideLayout170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en-US" smtClean="0"/>
              <a:t>Click to edit Master title style</a:t>
            </a:r>
            <a:endParaRPr lang="en-US" dirty="0"/>
          </a:p>
        </p:txBody>
      </p:sp>
      <p:sp>
        <p:nvSpPr>
          <p:cNvPr id="3" name="Content Placeholder 2"/>
          <p:cNvSpPr>
            <a:spLocks noGrp="1"/>
          </p:cNvSpPr>
          <p:nvPr>
            <p:ph idx="1"/>
          </p:nvPr>
        </p:nvSpPr>
        <p:spPr>
          <a:xfrm>
            <a:off x="3887391" y="987426"/>
            <a:ext cx="462915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smtClean="0"/>
              <a:t>Click to edit Master text styles</a:t>
            </a:r>
          </a:p>
        </p:txBody>
      </p:sp>
      <p:sp>
        <p:nvSpPr>
          <p:cNvPr id="5" name="Date Placeholder 4"/>
          <p:cNvSpPr>
            <a:spLocks noGrp="1"/>
          </p:cNvSpPr>
          <p:nvPr>
            <p:ph type="dt" sz="half" idx="10"/>
          </p:nvPr>
        </p:nvSpPr>
        <p:spPr/>
        <p:txBody>
          <a:bodyPr/>
          <a:lstStyle/>
          <a:p>
            <a:endParaRPr lang="en-US">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a:solidFill>
                <a:prstClr val="black">
                  <a:tint val="75000"/>
                </a:prstClr>
              </a:solidFill>
              <a:latin typeface="Calibri"/>
            </a:endParaRPr>
          </a:p>
        </p:txBody>
      </p:sp>
      <p:sp>
        <p:nvSpPr>
          <p:cNvPr id="7" name="Slide Number Placeholder 6"/>
          <p:cNvSpPr>
            <a:spLocks noGrp="1"/>
          </p:cNvSpPr>
          <p:nvPr>
            <p:ph type="sldNum" sz="quarter" idx="12"/>
          </p:nvPr>
        </p:nvSpPr>
        <p:spPr/>
        <p:txBody>
          <a:bodyPr/>
          <a:lstStyle/>
          <a:p>
            <a:fld id="{D4D2B188-1D62-4FCA-8363-938AD4629BB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2881096362"/>
      </p:ext>
    </p:extLst>
  </p:cSld>
  <p:clrMapOvr>
    <a:masterClrMapping/>
  </p:clrMapOvr>
</p:sldLayout>
</file>

<file path=ppt/slideLayouts/slideLayout170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en-US" smtClean="0"/>
              <a:t>Click to edit Master title style</a:t>
            </a:r>
            <a:endParaRPr lang="en-US" dirty="0"/>
          </a:p>
        </p:txBody>
      </p:sp>
      <p:sp>
        <p:nvSpPr>
          <p:cNvPr id="3" name="Picture Placeholder 2"/>
          <p:cNvSpPr>
            <a:spLocks noGrp="1" noChangeAspect="1"/>
          </p:cNvSpPr>
          <p:nvPr>
            <p:ph type="pic" idx="1"/>
          </p:nvPr>
        </p:nvSpPr>
        <p:spPr>
          <a:xfrm>
            <a:off x="3887391" y="987426"/>
            <a:ext cx="4629150" cy="4873625"/>
          </a:xfrm>
        </p:spPr>
        <p:txBody>
          <a:bodyPr anchor="t"/>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smtClean="0"/>
              <a:t>Click icon to add picture</a:t>
            </a:r>
            <a:endParaRPr lang="en-US" dirty="0"/>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smtClean="0"/>
              <a:t>Click to edit Master text styles</a:t>
            </a:r>
          </a:p>
        </p:txBody>
      </p:sp>
      <p:sp>
        <p:nvSpPr>
          <p:cNvPr id="5" name="Date Placeholder 4"/>
          <p:cNvSpPr>
            <a:spLocks noGrp="1"/>
          </p:cNvSpPr>
          <p:nvPr>
            <p:ph type="dt" sz="half" idx="10"/>
          </p:nvPr>
        </p:nvSpPr>
        <p:spPr/>
        <p:txBody>
          <a:bodyPr/>
          <a:lstStyle/>
          <a:p>
            <a:endParaRPr lang="en-US">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a:solidFill>
                <a:prstClr val="black">
                  <a:tint val="75000"/>
                </a:prstClr>
              </a:solidFill>
              <a:latin typeface="Calibri"/>
            </a:endParaRPr>
          </a:p>
        </p:txBody>
      </p:sp>
      <p:sp>
        <p:nvSpPr>
          <p:cNvPr id="7" name="Slide Number Placeholder 6"/>
          <p:cNvSpPr>
            <a:spLocks noGrp="1"/>
          </p:cNvSpPr>
          <p:nvPr>
            <p:ph type="sldNum" sz="quarter" idx="12"/>
          </p:nvPr>
        </p:nvSpPr>
        <p:spPr/>
        <p:txBody>
          <a:bodyPr/>
          <a:lstStyle/>
          <a:p>
            <a:fld id="{D4D2B188-1D62-4FCA-8363-938AD4629BB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1095341786"/>
      </p:ext>
    </p:extLst>
  </p:cSld>
  <p:clrMapOvr>
    <a:masterClrMapping/>
  </p:clrMapOvr>
</p:sldLayout>
</file>

<file path=ppt/slideLayouts/slideLayout170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10"/>
          </p:nvPr>
        </p:nvSpPr>
        <p:spPr/>
        <p:txBody>
          <a:bodyPr/>
          <a:lstStyle/>
          <a:p>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D4D2B188-1D62-4FCA-8363-938AD4629BB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2172309510"/>
      </p:ext>
    </p:extLst>
  </p:cSld>
  <p:clrMapOvr>
    <a:masterClrMapping/>
  </p:clrMapOvr>
</p:sldLayout>
</file>

<file path=ppt/slideLayouts/slideLayout170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43675" y="365125"/>
            <a:ext cx="1971675" cy="5811838"/>
          </a:xfrm>
        </p:spPr>
        <p:txBody>
          <a:bodyPr vert="eaVert"/>
          <a:lstStyle/>
          <a:p>
            <a:r>
              <a:rPr lang="en-US" smtClean="0"/>
              <a:t>Click to edit Master title style</a:t>
            </a:r>
            <a:endParaRPr lang="en-US" dirty="0"/>
          </a:p>
        </p:txBody>
      </p:sp>
      <p:sp>
        <p:nvSpPr>
          <p:cNvPr id="3" name="Vertical Text Placeholder 2"/>
          <p:cNvSpPr>
            <a:spLocks noGrp="1"/>
          </p:cNvSpPr>
          <p:nvPr>
            <p:ph type="body" orient="vert" idx="1"/>
          </p:nvPr>
        </p:nvSpPr>
        <p:spPr>
          <a:xfrm>
            <a:off x="628650" y="365125"/>
            <a:ext cx="5800725" cy="5811838"/>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10"/>
          </p:nvPr>
        </p:nvSpPr>
        <p:spPr/>
        <p:txBody>
          <a:bodyPr/>
          <a:lstStyle/>
          <a:p>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D4D2B188-1D62-4FCA-8363-938AD4629BB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1271124665"/>
      </p:ext>
    </p:extLst>
  </p:cSld>
  <p:clrMapOvr>
    <a:masterClrMapping/>
  </p:clrMapOvr>
</p:sldLayout>
</file>

<file path=ppt/slideLayouts/slideLayout17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a:xfrm>
            <a:off x="228600" y="997527"/>
            <a:ext cx="8610600" cy="5193723"/>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5" name="Rectangle 1030"/>
          <p:cNvSpPr>
            <a:spLocks noGrp="1" noChangeArrowheads="1"/>
          </p:cNvSpPr>
          <p:nvPr>
            <p:ph type="sldNum" sz="quarter" idx="11"/>
          </p:nvPr>
        </p:nvSpPr>
        <p:spPr>
          <a:ln/>
        </p:spPr>
        <p:txBody>
          <a:bodyPr/>
          <a:lstStyle>
            <a:lvl1pPr>
              <a:defRPr/>
            </a:lvl1pPr>
          </a:lstStyle>
          <a:p>
            <a:fld id="{71752C56-4F8A-824F-A263-2404B5D536A2}" type="slidenum">
              <a:rPr lang="en-US"/>
              <a:pPr/>
              <a:t>‹#›</a:t>
            </a:fld>
            <a:endParaRPr lang="en-US"/>
          </a:p>
        </p:txBody>
      </p:sp>
    </p:spTree>
    <p:extLst>
      <p:ext uri="{BB962C8B-B14F-4D97-AF65-F5344CB8AC3E}">
        <p14:creationId xmlns:p14="http://schemas.microsoft.com/office/powerpoint/2010/main" val="2225563168"/>
      </p:ext>
    </p:extLst>
  </p:cSld>
  <p:clrMapOvr>
    <a:masterClrMapping/>
  </p:clrMapOvr>
  <p:transition xmlns:p14="http://schemas.microsoft.com/office/powerpoint/2010/main"/>
</p:sldLayout>
</file>

<file path=ppt/slideLayouts/slideLayout171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122363"/>
            <a:ext cx="7772400" cy="2387600"/>
          </a:xfrm>
        </p:spPr>
        <p:txBody>
          <a:bodyPr anchor="b"/>
          <a:lstStyle>
            <a:lvl1pPr algn="ctr">
              <a:defRPr sz="6000"/>
            </a:lvl1pPr>
          </a:lstStyle>
          <a:p>
            <a:r>
              <a:rPr lang="en-US" smtClean="0"/>
              <a:t>Click to edit Master title style</a:t>
            </a:r>
            <a:endParaRPr lang="en-US" dirty="0"/>
          </a:p>
        </p:txBody>
      </p:sp>
      <p:sp>
        <p:nvSpPr>
          <p:cNvPr id="3" name="Subtitle 2"/>
          <p:cNvSpPr>
            <a:spLocks noGrp="1"/>
          </p:cNvSpPr>
          <p:nvPr>
            <p:ph type="subTitle" idx="1"/>
          </p:nvPr>
        </p:nvSpPr>
        <p:spPr>
          <a:xfrm>
            <a:off x="1143000" y="3602038"/>
            <a:ext cx="6858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smtClean="0"/>
              <a:t>Click to edit Master subtitle style</a:t>
            </a:r>
            <a:endParaRPr lang="en-US" dirty="0"/>
          </a:p>
        </p:txBody>
      </p:sp>
      <p:sp>
        <p:nvSpPr>
          <p:cNvPr id="4" name="Date Placeholder 3"/>
          <p:cNvSpPr>
            <a:spLocks noGrp="1"/>
          </p:cNvSpPr>
          <p:nvPr>
            <p:ph type="dt" sz="half" idx="10"/>
          </p:nvPr>
        </p:nvSpPr>
        <p:spPr/>
        <p:txBody>
          <a:bodyPr/>
          <a:lstStyle/>
          <a:p>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Tree>
    <p:extLst>
      <p:ext uri="{BB962C8B-B14F-4D97-AF65-F5344CB8AC3E}">
        <p14:creationId xmlns:p14="http://schemas.microsoft.com/office/powerpoint/2010/main" val="1355596998"/>
      </p:ext>
    </p:extLst>
  </p:cSld>
  <p:clrMapOvr>
    <a:masterClrMapping/>
  </p:clrMapOvr>
  <p:timing>
    <p:tnLst>
      <p:par>
        <p:cTn xmlns:p14="http://schemas.microsoft.com/office/powerpoint/2010/main" id="1" dur="indefinite" restart="never" nodeType="tmRoot"/>
      </p:par>
    </p:tnLst>
  </p:timing>
</p:sldLayout>
</file>

<file path=ppt/slideLayouts/slideLayout171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381000" y="152401"/>
            <a:ext cx="8382000" cy="761999"/>
          </a:xfrm>
        </p:spPr>
        <p:txBody>
          <a:bodyPr>
            <a:noAutofit/>
          </a:bodyPr>
          <a:lstStyle>
            <a:lvl1pPr>
              <a:defRPr sz="4800" b="1"/>
            </a:lvl1pPr>
          </a:lstStyle>
          <a:p>
            <a:r>
              <a:rPr lang="en-US" smtClean="0"/>
              <a:t>Click to edit Master title style</a:t>
            </a:r>
            <a:endParaRPr lang="en-US" dirty="0"/>
          </a:p>
        </p:txBody>
      </p:sp>
      <p:sp>
        <p:nvSpPr>
          <p:cNvPr id="3" name="Content Placeholder 2"/>
          <p:cNvSpPr>
            <a:spLocks noGrp="1"/>
          </p:cNvSpPr>
          <p:nvPr>
            <p:ph idx="1"/>
          </p:nvPr>
        </p:nvSpPr>
        <p:spPr>
          <a:xfrm>
            <a:off x="381000" y="1066800"/>
            <a:ext cx="8382000" cy="5638800"/>
          </a:xfrm>
        </p:spPr>
        <p:txBody>
          <a:bodyPr>
            <a:noAutofit/>
          </a:bodyPr>
          <a:lstStyle>
            <a:lvl1pPr marL="285750" indent="-285750">
              <a:defRPr sz="3600">
                <a:latin typeface="+mj-lt"/>
              </a:defRPr>
            </a:lvl1pPr>
            <a:lvl2pPr marL="742950" indent="-285750">
              <a:buFont typeface="Calibri Light" panose="020F0302020204030204" pitchFamily="34" charset="0"/>
              <a:buChar char="–"/>
              <a:defRPr sz="3200">
                <a:latin typeface="+mj-lt"/>
              </a:defRPr>
            </a:lvl2pPr>
            <a:lvl3pPr>
              <a:defRPr sz="2800">
                <a:latin typeface="+mj-lt"/>
              </a:defRPr>
            </a:lvl3pPr>
            <a:lvl4pPr>
              <a:defRPr sz="2400">
                <a:latin typeface="+mj-lt"/>
              </a:defRPr>
            </a:lvl4pPr>
            <a:lvl5pPr>
              <a:defRPr sz="2400">
                <a:latin typeface="+mj-lt"/>
              </a:defRPr>
            </a:lvl5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Slide Number Placeholder 5"/>
          <p:cNvSpPr>
            <a:spLocks noGrp="1"/>
          </p:cNvSpPr>
          <p:nvPr>
            <p:ph type="sldNum" sz="quarter" idx="12"/>
          </p:nvPr>
        </p:nvSpPr>
        <p:spPr>
          <a:xfrm>
            <a:off x="8077200" y="6340475"/>
            <a:ext cx="685800" cy="365125"/>
          </a:xfrm>
        </p:spPr>
        <p:txBody>
          <a:bodyPr/>
          <a:lstStyle>
            <a:lvl1pPr>
              <a:defRPr sz="2000">
                <a:latin typeface="Cambria Math" panose="02040503050406030204" pitchFamily="18" charset="0"/>
                <a:ea typeface="Cambria Math" panose="02040503050406030204" pitchFamily="18" charset="0"/>
              </a:defRPr>
            </a:lvl1p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1711483881"/>
      </p:ext>
    </p:extLst>
  </p:cSld>
  <p:clrMapOvr>
    <a:masterClrMapping/>
  </p:clrMapOvr>
  <p:timing>
    <p:tnLst>
      <p:par>
        <p:cTn xmlns:p14="http://schemas.microsoft.com/office/powerpoint/2010/main" id="1" dur="indefinite" restart="never" nodeType="tmRoot"/>
      </p:par>
    </p:tnLst>
  </p:timing>
</p:sldLayout>
</file>

<file path=ppt/slideLayouts/slideLayout171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623888" y="1709739"/>
            <a:ext cx="7886700" cy="2852737"/>
          </a:xfrm>
        </p:spPr>
        <p:txBody>
          <a:bodyPr anchor="b"/>
          <a:lstStyle>
            <a:lvl1pPr>
              <a:defRPr sz="6000"/>
            </a:lvl1pPr>
          </a:lstStyle>
          <a:p>
            <a:r>
              <a:rPr lang="en-US" smtClean="0"/>
              <a:t>Click to edit Master title style</a:t>
            </a:r>
            <a:endParaRPr lang="en-US" dirty="0"/>
          </a:p>
        </p:txBody>
      </p:sp>
      <p:sp>
        <p:nvSpPr>
          <p:cNvPr id="3" name="Text Placeholder 2"/>
          <p:cNvSpPr>
            <a:spLocks noGrp="1"/>
          </p:cNvSpPr>
          <p:nvPr>
            <p:ph type="body" idx="1"/>
          </p:nvPr>
        </p:nvSpPr>
        <p:spPr>
          <a:xfrm>
            <a:off x="623888" y="4589464"/>
            <a:ext cx="7886700" cy="1500187"/>
          </a:xfrm>
        </p:spPr>
        <p:txBody>
          <a:bodyPr/>
          <a:lstStyle>
            <a:lvl1pPr marL="0" indent="0">
              <a:buNone/>
              <a:defRPr sz="2400">
                <a:solidFill>
                  <a:schemeClr val="tx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p>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D4D2B188-1D62-4FCA-8363-938AD4629BB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472920598"/>
      </p:ext>
    </p:extLst>
  </p:cSld>
  <p:clrMapOvr>
    <a:masterClrMapping/>
  </p:clrMapOvr>
</p:sldLayout>
</file>

<file path=ppt/slideLayouts/slideLayout171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Content Placeholder 2"/>
          <p:cNvSpPr>
            <a:spLocks noGrp="1"/>
          </p:cNvSpPr>
          <p:nvPr>
            <p:ph sz="half" idx="1"/>
          </p:nvPr>
        </p:nvSpPr>
        <p:spPr>
          <a:xfrm>
            <a:off x="628650" y="1825625"/>
            <a:ext cx="3886200" cy="435133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Content Placeholder 3"/>
          <p:cNvSpPr>
            <a:spLocks noGrp="1"/>
          </p:cNvSpPr>
          <p:nvPr>
            <p:ph sz="half" idx="2"/>
          </p:nvPr>
        </p:nvSpPr>
        <p:spPr>
          <a:xfrm>
            <a:off x="4629150" y="1825625"/>
            <a:ext cx="3886200" cy="435133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Date Placeholder 4"/>
          <p:cNvSpPr>
            <a:spLocks noGrp="1"/>
          </p:cNvSpPr>
          <p:nvPr>
            <p:ph type="dt" sz="half" idx="10"/>
          </p:nvPr>
        </p:nvSpPr>
        <p:spPr/>
        <p:txBody>
          <a:bodyPr/>
          <a:lstStyle/>
          <a:p>
            <a:endParaRPr lang="en-US">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a:solidFill>
                <a:prstClr val="black">
                  <a:tint val="75000"/>
                </a:prstClr>
              </a:solidFill>
              <a:latin typeface="Calibri"/>
            </a:endParaRPr>
          </a:p>
        </p:txBody>
      </p:sp>
      <p:sp>
        <p:nvSpPr>
          <p:cNvPr id="7" name="Slide Number Placeholder 6"/>
          <p:cNvSpPr>
            <a:spLocks noGrp="1"/>
          </p:cNvSpPr>
          <p:nvPr>
            <p:ph type="sldNum" sz="quarter" idx="12"/>
          </p:nvPr>
        </p:nvSpPr>
        <p:spPr/>
        <p:txBody>
          <a:bodyPr/>
          <a:lstStyle/>
          <a:p>
            <a:fld id="{D4D2B188-1D62-4FCA-8363-938AD4629BB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763735106"/>
      </p:ext>
    </p:extLst>
  </p:cSld>
  <p:clrMapOvr>
    <a:masterClrMapping/>
  </p:clrMapOvr>
</p:sldLayout>
</file>

<file path=ppt/slideLayouts/slideLayout171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629841" y="365126"/>
            <a:ext cx="7886700" cy="1325563"/>
          </a:xfrm>
        </p:spPr>
        <p:txBody>
          <a:bodyPr/>
          <a:lstStyle/>
          <a:p>
            <a:r>
              <a:rPr lang="en-US" smtClean="0"/>
              <a:t>Click to edit Master title style</a:t>
            </a:r>
            <a:endParaRPr lang="en-US" dirty="0"/>
          </a:p>
        </p:txBody>
      </p:sp>
      <p:sp>
        <p:nvSpPr>
          <p:cNvPr id="3" name="Text Placeholder 2"/>
          <p:cNvSpPr>
            <a:spLocks noGrp="1"/>
          </p:cNvSpPr>
          <p:nvPr>
            <p:ph type="body" idx="1"/>
          </p:nvPr>
        </p:nvSpPr>
        <p:spPr>
          <a:xfrm>
            <a:off x="629842" y="1681163"/>
            <a:ext cx="3868340"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629842" y="2505075"/>
            <a:ext cx="3868340" cy="368458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Text Placeholder 4"/>
          <p:cNvSpPr>
            <a:spLocks noGrp="1"/>
          </p:cNvSpPr>
          <p:nvPr>
            <p:ph type="body" sz="quarter" idx="3"/>
          </p:nvPr>
        </p:nvSpPr>
        <p:spPr>
          <a:xfrm>
            <a:off x="4629150" y="1681163"/>
            <a:ext cx="3887391"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29150" y="2505075"/>
            <a:ext cx="3887391" cy="368458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7" name="Date Placeholder 6"/>
          <p:cNvSpPr>
            <a:spLocks noGrp="1"/>
          </p:cNvSpPr>
          <p:nvPr>
            <p:ph type="dt" sz="half" idx="10"/>
          </p:nvPr>
        </p:nvSpPr>
        <p:spPr/>
        <p:txBody>
          <a:bodyPr/>
          <a:lstStyle/>
          <a:p>
            <a:endParaRPr lang="en-US">
              <a:solidFill>
                <a:prstClr val="black">
                  <a:tint val="75000"/>
                </a:prstClr>
              </a:solidFill>
              <a:latin typeface="Calibri"/>
            </a:endParaRPr>
          </a:p>
        </p:txBody>
      </p:sp>
      <p:sp>
        <p:nvSpPr>
          <p:cNvPr id="8" name="Footer Placeholder 7"/>
          <p:cNvSpPr>
            <a:spLocks noGrp="1"/>
          </p:cNvSpPr>
          <p:nvPr>
            <p:ph type="ftr" sz="quarter" idx="11"/>
          </p:nvPr>
        </p:nvSpPr>
        <p:spPr/>
        <p:txBody>
          <a:bodyPr/>
          <a:lstStyle/>
          <a:p>
            <a:endParaRPr lang="en-US">
              <a:solidFill>
                <a:prstClr val="black">
                  <a:tint val="75000"/>
                </a:prstClr>
              </a:solidFill>
              <a:latin typeface="Calibri"/>
            </a:endParaRPr>
          </a:p>
        </p:txBody>
      </p:sp>
      <p:sp>
        <p:nvSpPr>
          <p:cNvPr id="9" name="Slide Number Placeholder 8"/>
          <p:cNvSpPr>
            <a:spLocks noGrp="1"/>
          </p:cNvSpPr>
          <p:nvPr>
            <p:ph type="sldNum" sz="quarter" idx="12"/>
          </p:nvPr>
        </p:nvSpPr>
        <p:spPr/>
        <p:txBody>
          <a:bodyPr/>
          <a:lstStyle/>
          <a:p>
            <a:fld id="{D4D2B188-1D62-4FCA-8363-938AD4629BB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2082499933"/>
      </p:ext>
    </p:extLst>
  </p:cSld>
  <p:clrMapOvr>
    <a:masterClrMapping/>
  </p:clrMapOvr>
</p:sldLayout>
</file>

<file path=ppt/slideLayouts/slideLayout171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Date Placeholder 2"/>
          <p:cNvSpPr>
            <a:spLocks noGrp="1"/>
          </p:cNvSpPr>
          <p:nvPr>
            <p:ph type="dt" sz="half" idx="10"/>
          </p:nvPr>
        </p:nvSpPr>
        <p:spPr/>
        <p:txBody>
          <a:bodyPr/>
          <a:lstStyle/>
          <a:p>
            <a:endParaRPr lang="en-US">
              <a:solidFill>
                <a:prstClr val="black">
                  <a:tint val="75000"/>
                </a:prstClr>
              </a:solidFill>
              <a:latin typeface="Calibri"/>
            </a:endParaRPr>
          </a:p>
        </p:txBody>
      </p:sp>
      <p:sp>
        <p:nvSpPr>
          <p:cNvPr id="4" name="Footer Placeholder 3"/>
          <p:cNvSpPr>
            <a:spLocks noGrp="1"/>
          </p:cNvSpPr>
          <p:nvPr>
            <p:ph type="ftr" sz="quarter" idx="11"/>
          </p:nvPr>
        </p:nvSpPr>
        <p:spPr/>
        <p:txBody>
          <a:bodyPr/>
          <a:lstStyle/>
          <a:p>
            <a:endParaRPr lang="en-US">
              <a:solidFill>
                <a:prstClr val="black">
                  <a:tint val="75000"/>
                </a:prstClr>
              </a:solidFill>
              <a:latin typeface="Calibri"/>
            </a:endParaRPr>
          </a:p>
        </p:txBody>
      </p:sp>
      <p:sp>
        <p:nvSpPr>
          <p:cNvPr id="5" name="Slide Number Placeholder 4"/>
          <p:cNvSpPr>
            <a:spLocks noGrp="1"/>
          </p:cNvSpPr>
          <p:nvPr>
            <p:ph type="sldNum" sz="quarter" idx="12"/>
          </p:nvPr>
        </p:nvSpPr>
        <p:spPr/>
        <p:txBody>
          <a:bodyPr/>
          <a:lstStyle/>
          <a:p>
            <a:fld id="{D4D2B188-1D62-4FCA-8363-938AD4629BB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2574780005"/>
      </p:ext>
    </p:extLst>
  </p:cSld>
  <p:clrMapOvr>
    <a:masterClrMapping/>
  </p:clrMapOvr>
</p:sldLayout>
</file>

<file path=ppt/slideLayouts/slideLayout171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endParaRPr lang="en-US">
              <a:solidFill>
                <a:prstClr val="black">
                  <a:tint val="75000"/>
                </a:prstClr>
              </a:solidFill>
              <a:latin typeface="Calibri"/>
            </a:endParaRPr>
          </a:p>
        </p:txBody>
      </p:sp>
      <p:sp>
        <p:nvSpPr>
          <p:cNvPr id="3" name="Footer Placeholder 2"/>
          <p:cNvSpPr>
            <a:spLocks noGrp="1"/>
          </p:cNvSpPr>
          <p:nvPr>
            <p:ph type="ftr" sz="quarter" idx="11"/>
          </p:nvPr>
        </p:nvSpPr>
        <p:spPr/>
        <p:txBody>
          <a:bodyPr/>
          <a:lstStyle/>
          <a:p>
            <a:endParaRPr lang="en-US">
              <a:solidFill>
                <a:prstClr val="black">
                  <a:tint val="75000"/>
                </a:prstClr>
              </a:solidFill>
              <a:latin typeface="Calibri"/>
            </a:endParaRPr>
          </a:p>
        </p:txBody>
      </p:sp>
      <p:sp>
        <p:nvSpPr>
          <p:cNvPr id="4" name="Slide Number Placeholder 3"/>
          <p:cNvSpPr>
            <a:spLocks noGrp="1"/>
          </p:cNvSpPr>
          <p:nvPr>
            <p:ph type="sldNum" sz="quarter" idx="12"/>
          </p:nvPr>
        </p:nvSpPr>
        <p:spPr/>
        <p:txBody>
          <a:bodyPr/>
          <a:lstStyle/>
          <a:p>
            <a:fld id="{D4D2B188-1D62-4FCA-8363-938AD4629BB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2350327943"/>
      </p:ext>
    </p:extLst>
  </p:cSld>
  <p:clrMapOvr>
    <a:masterClrMapping/>
  </p:clrMapOvr>
</p:sldLayout>
</file>

<file path=ppt/slideLayouts/slideLayout171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en-US" smtClean="0"/>
              <a:t>Click to edit Master title style</a:t>
            </a:r>
            <a:endParaRPr lang="en-US" dirty="0"/>
          </a:p>
        </p:txBody>
      </p:sp>
      <p:sp>
        <p:nvSpPr>
          <p:cNvPr id="3" name="Content Placeholder 2"/>
          <p:cNvSpPr>
            <a:spLocks noGrp="1"/>
          </p:cNvSpPr>
          <p:nvPr>
            <p:ph idx="1"/>
          </p:nvPr>
        </p:nvSpPr>
        <p:spPr>
          <a:xfrm>
            <a:off x="3887391" y="987426"/>
            <a:ext cx="462915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smtClean="0"/>
              <a:t>Click to edit Master text styles</a:t>
            </a:r>
          </a:p>
        </p:txBody>
      </p:sp>
      <p:sp>
        <p:nvSpPr>
          <p:cNvPr id="5" name="Date Placeholder 4"/>
          <p:cNvSpPr>
            <a:spLocks noGrp="1"/>
          </p:cNvSpPr>
          <p:nvPr>
            <p:ph type="dt" sz="half" idx="10"/>
          </p:nvPr>
        </p:nvSpPr>
        <p:spPr/>
        <p:txBody>
          <a:bodyPr/>
          <a:lstStyle/>
          <a:p>
            <a:endParaRPr lang="en-US">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a:solidFill>
                <a:prstClr val="black">
                  <a:tint val="75000"/>
                </a:prstClr>
              </a:solidFill>
              <a:latin typeface="Calibri"/>
            </a:endParaRPr>
          </a:p>
        </p:txBody>
      </p:sp>
      <p:sp>
        <p:nvSpPr>
          <p:cNvPr id="7" name="Slide Number Placeholder 6"/>
          <p:cNvSpPr>
            <a:spLocks noGrp="1"/>
          </p:cNvSpPr>
          <p:nvPr>
            <p:ph type="sldNum" sz="quarter" idx="12"/>
          </p:nvPr>
        </p:nvSpPr>
        <p:spPr/>
        <p:txBody>
          <a:bodyPr/>
          <a:lstStyle/>
          <a:p>
            <a:fld id="{D4D2B188-1D62-4FCA-8363-938AD4629BB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722096629"/>
      </p:ext>
    </p:extLst>
  </p:cSld>
  <p:clrMapOvr>
    <a:masterClrMapping/>
  </p:clrMapOvr>
</p:sldLayout>
</file>

<file path=ppt/slideLayouts/slideLayout171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en-US" smtClean="0"/>
              <a:t>Click to edit Master title style</a:t>
            </a:r>
            <a:endParaRPr lang="en-US" dirty="0"/>
          </a:p>
        </p:txBody>
      </p:sp>
      <p:sp>
        <p:nvSpPr>
          <p:cNvPr id="3" name="Picture Placeholder 2"/>
          <p:cNvSpPr>
            <a:spLocks noGrp="1" noChangeAspect="1"/>
          </p:cNvSpPr>
          <p:nvPr>
            <p:ph type="pic" idx="1"/>
          </p:nvPr>
        </p:nvSpPr>
        <p:spPr>
          <a:xfrm>
            <a:off x="3887391" y="987426"/>
            <a:ext cx="4629150" cy="4873625"/>
          </a:xfrm>
        </p:spPr>
        <p:txBody>
          <a:bodyPr anchor="t"/>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smtClean="0"/>
              <a:t>Click icon to add picture</a:t>
            </a:r>
            <a:endParaRPr lang="en-US" dirty="0"/>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smtClean="0"/>
              <a:t>Click to edit Master text styles</a:t>
            </a:r>
          </a:p>
        </p:txBody>
      </p:sp>
      <p:sp>
        <p:nvSpPr>
          <p:cNvPr id="5" name="Date Placeholder 4"/>
          <p:cNvSpPr>
            <a:spLocks noGrp="1"/>
          </p:cNvSpPr>
          <p:nvPr>
            <p:ph type="dt" sz="half" idx="10"/>
          </p:nvPr>
        </p:nvSpPr>
        <p:spPr/>
        <p:txBody>
          <a:bodyPr/>
          <a:lstStyle/>
          <a:p>
            <a:endParaRPr lang="en-US">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a:solidFill>
                <a:prstClr val="black">
                  <a:tint val="75000"/>
                </a:prstClr>
              </a:solidFill>
              <a:latin typeface="Calibri"/>
            </a:endParaRPr>
          </a:p>
        </p:txBody>
      </p:sp>
      <p:sp>
        <p:nvSpPr>
          <p:cNvPr id="7" name="Slide Number Placeholder 6"/>
          <p:cNvSpPr>
            <a:spLocks noGrp="1"/>
          </p:cNvSpPr>
          <p:nvPr>
            <p:ph type="sldNum" sz="quarter" idx="12"/>
          </p:nvPr>
        </p:nvSpPr>
        <p:spPr/>
        <p:txBody>
          <a:bodyPr/>
          <a:lstStyle/>
          <a:p>
            <a:fld id="{D4D2B188-1D62-4FCA-8363-938AD4629BB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2746529577"/>
      </p:ext>
    </p:extLst>
  </p:cSld>
  <p:clrMapOvr>
    <a:masterClrMapping/>
  </p:clrMapOvr>
</p:sldLayout>
</file>

<file path=ppt/slideLayouts/slideLayout171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10"/>
          </p:nvPr>
        </p:nvSpPr>
        <p:spPr/>
        <p:txBody>
          <a:bodyPr/>
          <a:lstStyle/>
          <a:p>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D4D2B188-1D62-4FCA-8363-938AD4629BB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1495555941"/>
      </p:ext>
    </p:extLst>
  </p:cSld>
  <p:clrMapOvr>
    <a:masterClrMapping/>
  </p:clrMapOvr>
</p:sldLayout>
</file>

<file path=ppt/slideLayouts/slideLayout17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5" name="Rectangle 1030"/>
          <p:cNvSpPr>
            <a:spLocks noGrp="1" noChangeArrowheads="1"/>
          </p:cNvSpPr>
          <p:nvPr>
            <p:ph type="sldNum" sz="quarter" idx="11"/>
          </p:nvPr>
        </p:nvSpPr>
        <p:spPr>
          <a:ln/>
        </p:spPr>
        <p:txBody>
          <a:bodyPr/>
          <a:lstStyle>
            <a:lvl1pPr>
              <a:defRPr/>
            </a:lvl1pPr>
          </a:lstStyle>
          <a:p>
            <a:fld id="{E2A6F638-9311-044E-822F-DB90AF0533D9}" type="slidenum">
              <a:rPr lang="en-US"/>
              <a:pPr/>
              <a:t>‹#›</a:t>
            </a:fld>
            <a:endParaRPr lang="en-US"/>
          </a:p>
        </p:txBody>
      </p:sp>
    </p:spTree>
    <p:extLst>
      <p:ext uri="{BB962C8B-B14F-4D97-AF65-F5344CB8AC3E}">
        <p14:creationId xmlns:p14="http://schemas.microsoft.com/office/powerpoint/2010/main" val="3072845242"/>
      </p:ext>
    </p:extLst>
  </p:cSld>
  <p:clrMapOvr>
    <a:masterClrMapping/>
  </p:clrMapOvr>
  <p:transition xmlns:p14="http://schemas.microsoft.com/office/powerpoint/2010/main"/>
</p:sldLayout>
</file>

<file path=ppt/slideLayouts/slideLayout172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43675" y="365125"/>
            <a:ext cx="1971675" cy="5811838"/>
          </a:xfrm>
        </p:spPr>
        <p:txBody>
          <a:bodyPr vert="eaVert"/>
          <a:lstStyle/>
          <a:p>
            <a:r>
              <a:rPr lang="en-US" smtClean="0"/>
              <a:t>Click to edit Master title style</a:t>
            </a:r>
            <a:endParaRPr lang="en-US" dirty="0"/>
          </a:p>
        </p:txBody>
      </p:sp>
      <p:sp>
        <p:nvSpPr>
          <p:cNvPr id="3" name="Vertical Text Placeholder 2"/>
          <p:cNvSpPr>
            <a:spLocks noGrp="1"/>
          </p:cNvSpPr>
          <p:nvPr>
            <p:ph type="body" orient="vert" idx="1"/>
          </p:nvPr>
        </p:nvSpPr>
        <p:spPr>
          <a:xfrm>
            <a:off x="628650" y="365125"/>
            <a:ext cx="5800725" cy="5811838"/>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10"/>
          </p:nvPr>
        </p:nvSpPr>
        <p:spPr/>
        <p:txBody>
          <a:bodyPr/>
          <a:lstStyle/>
          <a:p>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D4D2B188-1D62-4FCA-8363-938AD4629BB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3917987273"/>
      </p:ext>
    </p:extLst>
  </p:cSld>
  <p:clrMapOvr>
    <a:masterClrMapping/>
  </p:clrMapOvr>
</p:sldLayout>
</file>

<file path=ppt/slideLayouts/slideLayout172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92838981"/>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72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04528864"/>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72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942127855"/>
      </p:ext>
    </p:extLst>
  </p:cSld>
  <p:clrMapOvr>
    <a:masterClrMapping/>
  </p:clrMapOvr>
  <p:transition xmlns:p14="http://schemas.microsoft.com/office/powerpoint/2010/main"/>
</p:sldLayout>
</file>

<file path=ppt/slideLayouts/slideLayout172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373902174"/>
      </p:ext>
    </p:extLst>
  </p:cSld>
  <p:clrMapOvr>
    <a:masterClrMapping/>
  </p:clrMapOvr>
  <p:transition xmlns:p14="http://schemas.microsoft.com/office/powerpoint/2010/main"/>
</p:sldLayout>
</file>

<file path=ppt/slideLayouts/slideLayout172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97624880"/>
      </p:ext>
    </p:extLst>
  </p:cSld>
  <p:clrMapOvr>
    <a:masterClrMapping/>
  </p:clrMapOvr>
  <p:transition xmlns:p14="http://schemas.microsoft.com/office/powerpoint/2010/main"/>
</p:sldLayout>
</file>

<file path=ppt/slideLayouts/slideLayout172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73043152"/>
      </p:ext>
    </p:extLst>
  </p:cSld>
  <p:clrMapOvr>
    <a:masterClrMapping/>
  </p:clrMapOvr>
  <p:transition xmlns:p14="http://schemas.microsoft.com/office/powerpoint/2010/main"/>
</p:sldLayout>
</file>

<file path=ppt/slideLayouts/slideLayout172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40370363"/>
      </p:ext>
    </p:extLst>
  </p:cSld>
  <p:clrMapOvr>
    <a:masterClrMapping/>
  </p:clrMapOvr>
  <p:transition xmlns:p14="http://schemas.microsoft.com/office/powerpoint/2010/main"/>
</p:sldLayout>
</file>

<file path=ppt/slideLayouts/slideLayout172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80633169"/>
      </p:ext>
    </p:extLst>
  </p:cSld>
  <p:clrMapOvr>
    <a:masterClrMapping/>
  </p:clrMapOvr>
  <p:transition xmlns:p14="http://schemas.microsoft.com/office/powerpoint/2010/main"/>
</p:sldLayout>
</file>

<file path=ppt/slideLayouts/slideLayout172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657578455"/>
      </p:ext>
    </p:extLst>
  </p:cSld>
  <p:clrMapOvr>
    <a:masterClrMapping/>
  </p:clrMapOvr>
  <p:transition xmlns:p14="http://schemas.microsoft.com/office/powerpoint/2010/main"/>
</p:sldLayout>
</file>

<file path=ppt/slideLayouts/slideLayout17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6" name="Rectangle 1030"/>
          <p:cNvSpPr>
            <a:spLocks noGrp="1" noChangeArrowheads="1"/>
          </p:cNvSpPr>
          <p:nvPr>
            <p:ph type="sldNum" sz="quarter" idx="11"/>
          </p:nvPr>
        </p:nvSpPr>
        <p:spPr>
          <a:ln/>
        </p:spPr>
        <p:txBody>
          <a:bodyPr/>
          <a:lstStyle>
            <a:lvl1pPr>
              <a:defRPr/>
            </a:lvl1pPr>
          </a:lstStyle>
          <a:p>
            <a:fld id="{D098FC8E-6941-C74C-BC08-436BE2F5B5D2}" type="slidenum">
              <a:rPr lang="en-US"/>
              <a:pPr/>
              <a:t>‹#›</a:t>
            </a:fld>
            <a:endParaRPr lang="en-US"/>
          </a:p>
        </p:txBody>
      </p:sp>
    </p:spTree>
    <p:extLst>
      <p:ext uri="{BB962C8B-B14F-4D97-AF65-F5344CB8AC3E}">
        <p14:creationId xmlns:p14="http://schemas.microsoft.com/office/powerpoint/2010/main" val="644812070"/>
      </p:ext>
    </p:extLst>
  </p:cSld>
  <p:clrMapOvr>
    <a:masterClrMapping/>
  </p:clrMapOvr>
  <p:transition xmlns:p14="http://schemas.microsoft.com/office/powerpoint/2010/main"/>
</p:sldLayout>
</file>

<file path=ppt/slideLayouts/slideLayout173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142236126"/>
      </p:ext>
    </p:extLst>
  </p:cSld>
  <p:clrMapOvr>
    <a:masterClrMapping/>
  </p:clrMapOvr>
  <p:transition xmlns:p14="http://schemas.microsoft.com/office/powerpoint/2010/main"/>
</p:sldLayout>
</file>

<file path=ppt/slideLayouts/slideLayout173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52503165"/>
      </p:ext>
    </p:extLst>
  </p:cSld>
  <p:clrMapOvr>
    <a:masterClrMapping/>
  </p:clrMapOvr>
  <p:transition xmlns:p14="http://schemas.microsoft.com/office/powerpoint/2010/main"/>
</p:sldLayout>
</file>

<file path=ppt/slideLayouts/slideLayout173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smtClean="0"/>
              <a:t>Click to edit Master subtitle style</a:t>
            </a:r>
            <a:endParaRPr lang="en-US"/>
          </a:p>
        </p:txBody>
      </p:sp>
      <p:sp>
        <p:nvSpPr>
          <p:cNvPr id="4" name="Date Placeholder 3"/>
          <p:cNvSpPr>
            <a:spLocks noGrp="1"/>
          </p:cNvSpPr>
          <p:nvPr>
            <p:ph type="dt" sz="half" idx="10"/>
          </p:nvPr>
        </p:nvSpPr>
        <p:spPr/>
        <p:txBody>
          <a:bodyPr/>
          <a:lstStyle/>
          <a:p>
            <a:fld id="{E11A5C63-8B36-4754-851D-12FD2888AB62}" type="datetime1">
              <a:rPr lang="en-US" smtClean="0">
                <a:solidFill>
                  <a:prstClr val="black">
                    <a:tint val="75000"/>
                  </a:prstClr>
                </a:solidFill>
                <a:latin typeface="Calibri"/>
              </a:rPr>
              <a:pPr/>
              <a:t>6/13/16</a:t>
            </a:fld>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a:xfrm>
            <a:off x="6553200" y="6400800"/>
            <a:ext cx="2133600" cy="320675"/>
          </a:xfrm>
          <a:prstGeom prst="rect">
            <a:avLst/>
          </a:prstGeom>
        </p:spPr>
        <p:txBody>
          <a:bodyPr/>
          <a:lstStyle/>
          <a:p>
            <a:fld id="{8B363EBC-A636-4E4F-B313-DA526F248DF6}" type="slidenum">
              <a:rPr lang="en-US" smtClean="0">
                <a:solidFill>
                  <a:prstClr val="black"/>
                </a:solidFill>
                <a:latin typeface="Calibri"/>
              </a:rPr>
              <a:pPr/>
              <a:t>‹#›</a:t>
            </a:fld>
            <a:endParaRPr lang="en-US">
              <a:solidFill>
                <a:prstClr val="black"/>
              </a:solidFill>
              <a:latin typeface="Calibri"/>
            </a:endParaRPr>
          </a:p>
        </p:txBody>
      </p:sp>
    </p:spTree>
    <p:extLst>
      <p:ext uri="{BB962C8B-B14F-4D97-AF65-F5344CB8AC3E}">
        <p14:creationId xmlns:p14="http://schemas.microsoft.com/office/powerpoint/2010/main" val="1367107010"/>
      </p:ext>
    </p:extLst>
  </p:cSld>
  <p:clrMapOvr>
    <a:masterClrMapping/>
  </p:clrMapOvr>
  <p:timing>
    <p:tnLst>
      <p:par>
        <p:cTn xmlns:p14="http://schemas.microsoft.com/office/powerpoint/2010/main" id="1" dur="indefinite" restart="never" nodeType="tmRoot"/>
      </p:par>
    </p:tnLst>
  </p:timing>
</p:sldLayout>
</file>

<file path=ppt/slideLayouts/slideLayout173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a:lvl1pPr>
          </a:lstStyle>
          <a:p>
            <a:r>
              <a:rPr lang="en-US" dirty="0" smtClean="0"/>
              <a:t>Click to edit Master title style</a:t>
            </a:r>
            <a:endParaRPr lang="en-US" dirty="0"/>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AB116F91-ED3E-4251-B1F7-EC5ADB84708A}" type="datetime1">
              <a:rPr lang="en-US" smtClean="0">
                <a:solidFill>
                  <a:prstClr val="black">
                    <a:tint val="75000"/>
                  </a:prstClr>
                </a:solidFill>
                <a:latin typeface="Calibri"/>
              </a:rPr>
              <a:pPr/>
              <a:t>6/13/16</a:t>
            </a:fld>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a:xfrm>
            <a:off x="6553200" y="6400800"/>
            <a:ext cx="2133600" cy="320675"/>
          </a:xfrm>
          <a:prstGeom prst="rect">
            <a:avLst/>
          </a:prstGeom>
        </p:spPr>
        <p:txBody>
          <a:bodyPr/>
          <a:lstStyle/>
          <a:p>
            <a:fld id="{8B363EBC-A636-4E4F-B313-DA526F248DF6}" type="slidenum">
              <a:rPr lang="en-US" smtClean="0">
                <a:solidFill>
                  <a:prstClr val="black"/>
                </a:solidFill>
                <a:latin typeface="Calibri"/>
              </a:rPr>
              <a:pPr/>
              <a:t>‹#›</a:t>
            </a:fld>
            <a:endParaRPr lang="en-US">
              <a:solidFill>
                <a:prstClr val="black"/>
              </a:solidFill>
              <a:latin typeface="Calibri"/>
            </a:endParaRPr>
          </a:p>
        </p:txBody>
      </p:sp>
    </p:spTree>
    <p:extLst>
      <p:ext uri="{BB962C8B-B14F-4D97-AF65-F5344CB8AC3E}">
        <p14:creationId xmlns:p14="http://schemas.microsoft.com/office/powerpoint/2010/main" val="2776488652"/>
      </p:ext>
    </p:extLst>
  </p:cSld>
  <p:clrMapOvr>
    <a:masterClrMapping/>
  </p:clrMapOvr>
  <p:timing>
    <p:tnLst>
      <p:par>
        <p:cTn xmlns:p14="http://schemas.microsoft.com/office/powerpoint/2010/main" id="1" dur="indefinite" restart="never" nodeType="tmRoot"/>
      </p:par>
    </p:tnLst>
  </p:timing>
</p:sldLayout>
</file>

<file path=ppt/slideLayouts/slideLayout173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p>
            <a:fld id="{6C8E1BD6-2D5E-4D6A-B17F-9E7F4515CCE0}" type="datetime1">
              <a:rPr lang="en-US" smtClean="0">
                <a:solidFill>
                  <a:prstClr val="black">
                    <a:tint val="75000"/>
                  </a:prstClr>
                </a:solidFill>
                <a:latin typeface="Calibri"/>
              </a:rPr>
              <a:pPr/>
              <a:t>6/13/16</a:t>
            </a:fld>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a:xfrm>
            <a:off x="6553200" y="6400800"/>
            <a:ext cx="2133600" cy="320675"/>
          </a:xfrm>
          <a:prstGeom prst="rect">
            <a:avLst/>
          </a:prstGeom>
        </p:spPr>
        <p:txBody>
          <a:bodyPr/>
          <a:lstStyle/>
          <a:p>
            <a:fld id="{8B363EBC-A636-4E4F-B313-DA526F248DF6}" type="slidenum">
              <a:rPr lang="en-US" smtClean="0">
                <a:solidFill>
                  <a:prstClr val="black"/>
                </a:solidFill>
                <a:latin typeface="Calibri"/>
              </a:rPr>
              <a:pPr/>
              <a:t>‹#›</a:t>
            </a:fld>
            <a:endParaRPr lang="en-US">
              <a:solidFill>
                <a:prstClr val="black"/>
              </a:solidFill>
              <a:latin typeface="Calibri"/>
            </a:endParaRPr>
          </a:p>
        </p:txBody>
      </p:sp>
    </p:spTree>
    <p:extLst>
      <p:ext uri="{BB962C8B-B14F-4D97-AF65-F5344CB8AC3E}">
        <p14:creationId xmlns:p14="http://schemas.microsoft.com/office/powerpoint/2010/main" val="1376203219"/>
      </p:ext>
    </p:extLst>
  </p:cSld>
  <p:clrMapOvr>
    <a:masterClrMapping/>
  </p:clrMapOvr>
  <p:timing>
    <p:tnLst>
      <p:par>
        <p:cTn xmlns:p14="http://schemas.microsoft.com/office/powerpoint/2010/main" id="1" dur="indefinite" restart="never" nodeType="tmRoot"/>
      </p:par>
    </p:tnLst>
  </p:timing>
</p:sldLayout>
</file>

<file path=ppt/slideLayouts/slideLayout173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Date Placeholder 4"/>
          <p:cNvSpPr>
            <a:spLocks noGrp="1"/>
          </p:cNvSpPr>
          <p:nvPr>
            <p:ph type="dt" sz="half" idx="10"/>
          </p:nvPr>
        </p:nvSpPr>
        <p:spPr/>
        <p:txBody>
          <a:bodyPr/>
          <a:lstStyle/>
          <a:p>
            <a:fld id="{B711E9B8-FBD4-438C-AF5F-667305AF5833}" type="datetime1">
              <a:rPr lang="en-US" smtClean="0">
                <a:solidFill>
                  <a:prstClr val="black">
                    <a:tint val="75000"/>
                  </a:prstClr>
                </a:solidFill>
                <a:latin typeface="Calibri"/>
              </a:rPr>
              <a:pPr/>
              <a:t>6/13/16</a:t>
            </a:fld>
            <a:endParaRPr lang="en-US">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a:solidFill>
                <a:prstClr val="black">
                  <a:tint val="75000"/>
                </a:prstClr>
              </a:solidFill>
              <a:latin typeface="Calibri"/>
            </a:endParaRPr>
          </a:p>
        </p:txBody>
      </p:sp>
      <p:sp>
        <p:nvSpPr>
          <p:cNvPr id="7" name="Slide Number Placeholder 6"/>
          <p:cNvSpPr>
            <a:spLocks noGrp="1"/>
          </p:cNvSpPr>
          <p:nvPr>
            <p:ph type="sldNum" sz="quarter" idx="12"/>
          </p:nvPr>
        </p:nvSpPr>
        <p:spPr>
          <a:xfrm>
            <a:off x="6553200" y="6400800"/>
            <a:ext cx="2133600" cy="320675"/>
          </a:xfrm>
          <a:prstGeom prst="rect">
            <a:avLst/>
          </a:prstGeom>
        </p:spPr>
        <p:txBody>
          <a:bodyPr/>
          <a:lstStyle/>
          <a:p>
            <a:fld id="{8B363EBC-A636-4E4F-B313-DA526F248DF6}" type="slidenum">
              <a:rPr lang="en-US" smtClean="0">
                <a:solidFill>
                  <a:prstClr val="black"/>
                </a:solidFill>
                <a:latin typeface="Calibri"/>
              </a:rPr>
              <a:pPr/>
              <a:t>‹#›</a:t>
            </a:fld>
            <a:endParaRPr lang="en-US">
              <a:solidFill>
                <a:prstClr val="black"/>
              </a:solidFill>
              <a:latin typeface="Calibri"/>
            </a:endParaRPr>
          </a:p>
        </p:txBody>
      </p:sp>
    </p:spTree>
    <p:extLst>
      <p:ext uri="{BB962C8B-B14F-4D97-AF65-F5344CB8AC3E}">
        <p14:creationId xmlns:p14="http://schemas.microsoft.com/office/powerpoint/2010/main" val="2937255373"/>
      </p:ext>
    </p:extLst>
  </p:cSld>
  <p:clrMapOvr>
    <a:masterClrMapping/>
  </p:clrMapOvr>
  <p:timing>
    <p:tnLst>
      <p:par>
        <p:cTn xmlns:p14="http://schemas.microsoft.com/office/powerpoint/2010/main" id="1" dur="indefinite" restart="never" nodeType="tmRoot"/>
      </p:par>
    </p:tnLst>
  </p:timing>
</p:sldLayout>
</file>

<file path=ppt/slideLayouts/slideLayout173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Date Placeholder 6"/>
          <p:cNvSpPr>
            <a:spLocks noGrp="1"/>
          </p:cNvSpPr>
          <p:nvPr>
            <p:ph type="dt" sz="half" idx="10"/>
          </p:nvPr>
        </p:nvSpPr>
        <p:spPr/>
        <p:txBody>
          <a:bodyPr/>
          <a:lstStyle/>
          <a:p>
            <a:fld id="{0AC9F148-F549-4073-AB5C-5834CD879949}" type="datetime1">
              <a:rPr lang="en-US" smtClean="0">
                <a:solidFill>
                  <a:prstClr val="black">
                    <a:tint val="75000"/>
                  </a:prstClr>
                </a:solidFill>
                <a:latin typeface="Calibri"/>
              </a:rPr>
              <a:pPr/>
              <a:t>6/13/16</a:t>
            </a:fld>
            <a:endParaRPr lang="en-US">
              <a:solidFill>
                <a:prstClr val="black">
                  <a:tint val="75000"/>
                </a:prstClr>
              </a:solidFill>
              <a:latin typeface="Calibri"/>
            </a:endParaRPr>
          </a:p>
        </p:txBody>
      </p:sp>
      <p:sp>
        <p:nvSpPr>
          <p:cNvPr id="8" name="Footer Placeholder 7"/>
          <p:cNvSpPr>
            <a:spLocks noGrp="1"/>
          </p:cNvSpPr>
          <p:nvPr>
            <p:ph type="ftr" sz="quarter" idx="11"/>
          </p:nvPr>
        </p:nvSpPr>
        <p:spPr/>
        <p:txBody>
          <a:bodyPr/>
          <a:lstStyle/>
          <a:p>
            <a:endParaRPr lang="en-US">
              <a:solidFill>
                <a:prstClr val="black">
                  <a:tint val="75000"/>
                </a:prstClr>
              </a:solidFill>
              <a:latin typeface="Calibri"/>
            </a:endParaRPr>
          </a:p>
        </p:txBody>
      </p:sp>
      <p:sp>
        <p:nvSpPr>
          <p:cNvPr id="9" name="Slide Number Placeholder 8"/>
          <p:cNvSpPr>
            <a:spLocks noGrp="1"/>
          </p:cNvSpPr>
          <p:nvPr>
            <p:ph type="sldNum" sz="quarter" idx="12"/>
          </p:nvPr>
        </p:nvSpPr>
        <p:spPr>
          <a:xfrm>
            <a:off x="6553200" y="6400800"/>
            <a:ext cx="2133600" cy="320675"/>
          </a:xfrm>
          <a:prstGeom prst="rect">
            <a:avLst/>
          </a:prstGeom>
        </p:spPr>
        <p:txBody>
          <a:bodyPr/>
          <a:lstStyle/>
          <a:p>
            <a:fld id="{8B363EBC-A636-4E4F-B313-DA526F248DF6}" type="slidenum">
              <a:rPr lang="en-US" smtClean="0">
                <a:solidFill>
                  <a:prstClr val="black"/>
                </a:solidFill>
                <a:latin typeface="Calibri"/>
              </a:rPr>
              <a:pPr/>
              <a:t>‹#›</a:t>
            </a:fld>
            <a:endParaRPr lang="en-US">
              <a:solidFill>
                <a:prstClr val="black"/>
              </a:solidFill>
              <a:latin typeface="Calibri"/>
            </a:endParaRPr>
          </a:p>
        </p:txBody>
      </p:sp>
    </p:spTree>
    <p:extLst>
      <p:ext uri="{BB962C8B-B14F-4D97-AF65-F5344CB8AC3E}">
        <p14:creationId xmlns:p14="http://schemas.microsoft.com/office/powerpoint/2010/main" val="3394403884"/>
      </p:ext>
    </p:extLst>
  </p:cSld>
  <p:clrMapOvr>
    <a:masterClrMapping/>
  </p:clrMapOvr>
  <p:timing>
    <p:tnLst>
      <p:par>
        <p:cTn xmlns:p14="http://schemas.microsoft.com/office/powerpoint/2010/main" id="1" dur="indefinite" restart="never" nodeType="tmRoot"/>
      </p:par>
    </p:tnLst>
  </p:timing>
</p:sldLayout>
</file>

<file path=ppt/slideLayouts/slideLayout173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Date Placeholder 2"/>
          <p:cNvSpPr>
            <a:spLocks noGrp="1"/>
          </p:cNvSpPr>
          <p:nvPr>
            <p:ph type="dt" sz="half" idx="10"/>
          </p:nvPr>
        </p:nvSpPr>
        <p:spPr/>
        <p:txBody>
          <a:bodyPr/>
          <a:lstStyle/>
          <a:p>
            <a:fld id="{898099E7-9DD3-4299-90F8-9846FCA66204}" type="datetime1">
              <a:rPr lang="en-US" smtClean="0">
                <a:solidFill>
                  <a:prstClr val="black">
                    <a:tint val="75000"/>
                  </a:prstClr>
                </a:solidFill>
                <a:latin typeface="Calibri"/>
              </a:rPr>
              <a:pPr/>
              <a:t>6/13/16</a:t>
            </a:fld>
            <a:endParaRPr lang="en-US">
              <a:solidFill>
                <a:prstClr val="black">
                  <a:tint val="75000"/>
                </a:prstClr>
              </a:solidFill>
              <a:latin typeface="Calibri"/>
            </a:endParaRPr>
          </a:p>
        </p:txBody>
      </p:sp>
      <p:sp>
        <p:nvSpPr>
          <p:cNvPr id="4" name="Footer Placeholder 3"/>
          <p:cNvSpPr>
            <a:spLocks noGrp="1"/>
          </p:cNvSpPr>
          <p:nvPr>
            <p:ph type="ftr" sz="quarter" idx="11"/>
          </p:nvPr>
        </p:nvSpPr>
        <p:spPr/>
        <p:txBody>
          <a:bodyPr/>
          <a:lstStyle/>
          <a:p>
            <a:endParaRPr lang="en-US">
              <a:solidFill>
                <a:prstClr val="black">
                  <a:tint val="75000"/>
                </a:prstClr>
              </a:solidFill>
              <a:latin typeface="Calibri"/>
            </a:endParaRPr>
          </a:p>
        </p:txBody>
      </p:sp>
      <p:sp>
        <p:nvSpPr>
          <p:cNvPr id="5" name="Slide Number Placeholder 4"/>
          <p:cNvSpPr>
            <a:spLocks noGrp="1"/>
          </p:cNvSpPr>
          <p:nvPr>
            <p:ph type="sldNum" sz="quarter" idx="12"/>
          </p:nvPr>
        </p:nvSpPr>
        <p:spPr>
          <a:xfrm>
            <a:off x="6553200" y="6400800"/>
            <a:ext cx="2133600" cy="320675"/>
          </a:xfrm>
          <a:prstGeom prst="rect">
            <a:avLst/>
          </a:prstGeom>
        </p:spPr>
        <p:txBody>
          <a:bodyPr/>
          <a:lstStyle/>
          <a:p>
            <a:fld id="{8B363EBC-A636-4E4F-B313-DA526F248DF6}" type="slidenum">
              <a:rPr lang="en-US" smtClean="0">
                <a:solidFill>
                  <a:prstClr val="black"/>
                </a:solidFill>
                <a:latin typeface="Calibri"/>
              </a:rPr>
              <a:pPr/>
              <a:t>‹#›</a:t>
            </a:fld>
            <a:endParaRPr lang="en-US">
              <a:solidFill>
                <a:prstClr val="black"/>
              </a:solidFill>
              <a:latin typeface="Calibri"/>
            </a:endParaRPr>
          </a:p>
        </p:txBody>
      </p:sp>
    </p:spTree>
    <p:extLst>
      <p:ext uri="{BB962C8B-B14F-4D97-AF65-F5344CB8AC3E}">
        <p14:creationId xmlns:p14="http://schemas.microsoft.com/office/powerpoint/2010/main" val="2052412207"/>
      </p:ext>
    </p:extLst>
  </p:cSld>
  <p:clrMapOvr>
    <a:masterClrMapping/>
  </p:clrMapOvr>
  <p:timing>
    <p:tnLst>
      <p:par>
        <p:cTn xmlns:p14="http://schemas.microsoft.com/office/powerpoint/2010/main" id="1" dur="indefinite" restart="never" nodeType="tmRoot"/>
      </p:par>
    </p:tnLst>
  </p:timing>
</p:sldLayout>
</file>

<file path=ppt/slideLayouts/slideLayout173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8BE959CB-3542-414D-8B44-2F5E0236A0FD}" type="datetime1">
              <a:rPr lang="en-US" smtClean="0">
                <a:solidFill>
                  <a:prstClr val="black">
                    <a:tint val="75000"/>
                  </a:prstClr>
                </a:solidFill>
                <a:latin typeface="Calibri"/>
              </a:rPr>
              <a:pPr/>
              <a:t>6/13/16</a:t>
            </a:fld>
            <a:endParaRPr lang="en-US">
              <a:solidFill>
                <a:prstClr val="black">
                  <a:tint val="75000"/>
                </a:prstClr>
              </a:solidFill>
              <a:latin typeface="Calibri"/>
            </a:endParaRPr>
          </a:p>
        </p:txBody>
      </p:sp>
      <p:sp>
        <p:nvSpPr>
          <p:cNvPr id="3" name="Footer Placeholder 2"/>
          <p:cNvSpPr>
            <a:spLocks noGrp="1"/>
          </p:cNvSpPr>
          <p:nvPr>
            <p:ph type="ftr" sz="quarter" idx="11"/>
          </p:nvPr>
        </p:nvSpPr>
        <p:spPr/>
        <p:txBody>
          <a:bodyPr/>
          <a:lstStyle/>
          <a:p>
            <a:endParaRPr lang="en-US">
              <a:solidFill>
                <a:prstClr val="black">
                  <a:tint val="75000"/>
                </a:prstClr>
              </a:solidFill>
              <a:latin typeface="Calibri"/>
            </a:endParaRPr>
          </a:p>
        </p:txBody>
      </p:sp>
      <p:sp>
        <p:nvSpPr>
          <p:cNvPr id="4" name="Slide Number Placeholder 3"/>
          <p:cNvSpPr>
            <a:spLocks noGrp="1"/>
          </p:cNvSpPr>
          <p:nvPr>
            <p:ph type="sldNum" sz="quarter" idx="12"/>
          </p:nvPr>
        </p:nvSpPr>
        <p:spPr>
          <a:xfrm>
            <a:off x="6553200" y="6400800"/>
            <a:ext cx="2133600" cy="320675"/>
          </a:xfrm>
          <a:prstGeom prst="rect">
            <a:avLst/>
          </a:prstGeom>
        </p:spPr>
        <p:txBody>
          <a:bodyPr/>
          <a:lstStyle/>
          <a:p>
            <a:fld id="{8B363EBC-A636-4E4F-B313-DA526F248DF6}" type="slidenum">
              <a:rPr lang="en-US" smtClean="0">
                <a:solidFill>
                  <a:prstClr val="black"/>
                </a:solidFill>
                <a:latin typeface="Calibri"/>
              </a:rPr>
              <a:pPr/>
              <a:t>‹#›</a:t>
            </a:fld>
            <a:endParaRPr lang="en-US">
              <a:solidFill>
                <a:prstClr val="black"/>
              </a:solidFill>
              <a:latin typeface="Calibri"/>
            </a:endParaRPr>
          </a:p>
        </p:txBody>
      </p:sp>
    </p:spTree>
    <p:extLst>
      <p:ext uri="{BB962C8B-B14F-4D97-AF65-F5344CB8AC3E}">
        <p14:creationId xmlns:p14="http://schemas.microsoft.com/office/powerpoint/2010/main" val="826405355"/>
      </p:ext>
    </p:extLst>
  </p:cSld>
  <p:clrMapOvr>
    <a:masterClrMapping/>
  </p:clrMapOvr>
  <p:timing>
    <p:tnLst>
      <p:par>
        <p:cTn xmlns:p14="http://schemas.microsoft.com/office/powerpoint/2010/main" id="1" dur="indefinite" restart="never" nodeType="tmRoot"/>
      </p:par>
    </p:tnLst>
  </p:timing>
</p:sldLayout>
</file>

<file path=ppt/slideLayouts/slideLayout173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EA98C53C-14FF-4D5E-A68F-15DFC7D68265}" type="datetime1">
              <a:rPr lang="en-US" smtClean="0">
                <a:solidFill>
                  <a:prstClr val="black">
                    <a:tint val="75000"/>
                  </a:prstClr>
                </a:solidFill>
                <a:latin typeface="Calibri"/>
              </a:rPr>
              <a:pPr/>
              <a:t>6/13/16</a:t>
            </a:fld>
            <a:endParaRPr lang="en-US">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a:solidFill>
                <a:prstClr val="black">
                  <a:tint val="75000"/>
                </a:prstClr>
              </a:solidFill>
              <a:latin typeface="Calibri"/>
            </a:endParaRPr>
          </a:p>
        </p:txBody>
      </p:sp>
      <p:sp>
        <p:nvSpPr>
          <p:cNvPr id="7" name="Slide Number Placeholder 6"/>
          <p:cNvSpPr>
            <a:spLocks noGrp="1"/>
          </p:cNvSpPr>
          <p:nvPr>
            <p:ph type="sldNum" sz="quarter" idx="12"/>
          </p:nvPr>
        </p:nvSpPr>
        <p:spPr>
          <a:xfrm>
            <a:off x="6553200" y="6400800"/>
            <a:ext cx="2133600" cy="320675"/>
          </a:xfrm>
          <a:prstGeom prst="rect">
            <a:avLst/>
          </a:prstGeom>
        </p:spPr>
        <p:txBody>
          <a:bodyPr/>
          <a:lstStyle/>
          <a:p>
            <a:fld id="{8B363EBC-A636-4E4F-B313-DA526F248DF6}" type="slidenum">
              <a:rPr lang="en-US" smtClean="0">
                <a:solidFill>
                  <a:prstClr val="black"/>
                </a:solidFill>
                <a:latin typeface="Calibri"/>
              </a:rPr>
              <a:pPr/>
              <a:t>‹#›</a:t>
            </a:fld>
            <a:endParaRPr lang="en-US">
              <a:solidFill>
                <a:prstClr val="black"/>
              </a:solidFill>
              <a:latin typeface="Calibri"/>
            </a:endParaRPr>
          </a:p>
        </p:txBody>
      </p:sp>
    </p:spTree>
    <p:extLst>
      <p:ext uri="{BB962C8B-B14F-4D97-AF65-F5344CB8AC3E}">
        <p14:creationId xmlns:p14="http://schemas.microsoft.com/office/powerpoint/2010/main" val="1217847151"/>
      </p:ext>
    </p:extLst>
  </p:cSld>
  <p:clrMapOvr>
    <a:masterClrMapping/>
  </p:clrMapOvr>
  <p:timing>
    <p:tnLst>
      <p:par>
        <p:cTn xmlns:p14="http://schemas.microsoft.com/office/powerpoint/2010/main" id="1" dur="indefinite" restart="never" nodeType="tmRoot"/>
      </p:par>
    </p:tnLst>
  </p:timing>
</p:sldLayout>
</file>

<file path=ppt/slideLayouts/slideLayout17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8" name="Rectangle 1030"/>
          <p:cNvSpPr>
            <a:spLocks noGrp="1" noChangeArrowheads="1"/>
          </p:cNvSpPr>
          <p:nvPr>
            <p:ph type="sldNum" sz="quarter" idx="11"/>
          </p:nvPr>
        </p:nvSpPr>
        <p:spPr>
          <a:ln/>
        </p:spPr>
        <p:txBody>
          <a:bodyPr/>
          <a:lstStyle>
            <a:lvl1pPr>
              <a:defRPr/>
            </a:lvl1pPr>
          </a:lstStyle>
          <a:p>
            <a:fld id="{EC2913EA-86C8-7044-8F98-044F5E7301AC}" type="slidenum">
              <a:rPr lang="en-US"/>
              <a:pPr/>
              <a:t>‹#›</a:t>
            </a:fld>
            <a:endParaRPr lang="en-US"/>
          </a:p>
        </p:txBody>
      </p:sp>
    </p:spTree>
    <p:extLst>
      <p:ext uri="{BB962C8B-B14F-4D97-AF65-F5344CB8AC3E}">
        <p14:creationId xmlns:p14="http://schemas.microsoft.com/office/powerpoint/2010/main" val="1718689315"/>
      </p:ext>
    </p:extLst>
  </p:cSld>
  <p:clrMapOvr>
    <a:masterClrMapping/>
  </p:clrMapOvr>
  <p:transition xmlns:p14="http://schemas.microsoft.com/office/powerpoint/2010/main"/>
</p:sldLayout>
</file>

<file path=ppt/slideLayouts/slideLayout174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D16DBC9E-D78A-433F-89BF-14D5DA7B7CE9}" type="datetime1">
              <a:rPr lang="en-US" smtClean="0">
                <a:solidFill>
                  <a:prstClr val="black">
                    <a:tint val="75000"/>
                  </a:prstClr>
                </a:solidFill>
                <a:latin typeface="Calibri"/>
              </a:rPr>
              <a:pPr/>
              <a:t>6/13/16</a:t>
            </a:fld>
            <a:endParaRPr lang="en-US">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a:solidFill>
                <a:prstClr val="black">
                  <a:tint val="75000"/>
                </a:prstClr>
              </a:solidFill>
              <a:latin typeface="Calibri"/>
            </a:endParaRPr>
          </a:p>
        </p:txBody>
      </p:sp>
      <p:sp>
        <p:nvSpPr>
          <p:cNvPr id="7" name="Slide Number Placeholder 6"/>
          <p:cNvSpPr>
            <a:spLocks noGrp="1"/>
          </p:cNvSpPr>
          <p:nvPr>
            <p:ph type="sldNum" sz="quarter" idx="12"/>
          </p:nvPr>
        </p:nvSpPr>
        <p:spPr>
          <a:xfrm>
            <a:off x="6553200" y="6400800"/>
            <a:ext cx="2133600" cy="320675"/>
          </a:xfrm>
          <a:prstGeom prst="rect">
            <a:avLst/>
          </a:prstGeom>
        </p:spPr>
        <p:txBody>
          <a:bodyPr/>
          <a:lstStyle/>
          <a:p>
            <a:fld id="{8B363EBC-A636-4E4F-B313-DA526F248DF6}" type="slidenum">
              <a:rPr lang="en-US" smtClean="0">
                <a:solidFill>
                  <a:prstClr val="black"/>
                </a:solidFill>
                <a:latin typeface="Calibri"/>
              </a:rPr>
              <a:pPr/>
              <a:t>‹#›</a:t>
            </a:fld>
            <a:endParaRPr lang="en-US">
              <a:solidFill>
                <a:prstClr val="black"/>
              </a:solidFill>
              <a:latin typeface="Calibri"/>
            </a:endParaRPr>
          </a:p>
        </p:txBody>
      </p:sp>
    </p:spTree>
    <p:extLst>
      <p:ext uri="{BB962C8B-B14F-4D97-AF65-F5344CB8AC3E}">
        <p14:creationId xmlns:p14="http://schemas.microsoft.com/office/powerpoint/2010/main" val="2292329017"/>
      </p:ext>
    </p:extLst>
  </p:cSld>
  <p:clrMapOvr>
    <a:masterClrMapping/>
  </p:clrMapOvr>
  <p:timing>
    <p:tnLst>
      <p:par>
        <p:cTn xmlns:p14="http://schemas.microsoft.com/office/powerpoint/2010/main" id="1" dur="indefinite" restart="never" nodeType="tmRoot"/>
      </p:par>
    </p:tnLst>
  </p:timing>
</p:sldLayout>
</file>

<file path=ppt/slideLayouts/slideLayout174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50828FE3-9AE0-49A2-976F-324A07A44035}" type="datetime1">
              <a:rPr lang="en-US" smtClean="0">
                <a:solidFill>
                  <a:prstClr val="black">
                    <a:tint val="75000"/>
                  </a:prstClr>
                </a:solidFill>
                <a:latin typeface="Calibri"/>
              </a:rPr>
              <a:pPr/>
              <a:t>6/13/16</a:t>
            </a:fld>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a:xfrm>
            <a:off x="6553200" y="6400800"/>
            <a:ext cx="2133600" cy="320675"/>
          </a:xfrm>
          <a:prstGeom prst="rect">
            <a:avLst/>
          </a:prstGeom>
        </p:spPr>
        <p:txBody>
          <a:bodyPr/>
          <a:lstStyle/>
          <a:p>
            <a:fld id="{8B363EBC-A636-4E4F-B313-DA526F248DF6}" type="slidenum">
              <a:rPr lang="en-US" smtClean="0">
                <a:solidFill>
                  <a:prstClr val="black"/>
                </a:solidFill>
                <a:latin typeface="Calibri"/>
              </a:rPr>
              <a:pPr/>
              <a:t>‹#›</a:t>
            </a:fld>
            <a:endParaRPr lang="en-US">
              <a:solidFill>
                <a:prstClr val="black"/>
              </a:solidFill>
              <a:latin typeface="Calibri"/>
            </a:endParaRPr>
          </a:p>
        </p:txBody>
      </p:sp>
    </p:spTree>
    <p:extLst>
      <p:ext uri="{BB962C8B-B14F-4D97-AF65-F5344CB8AC3E}">
        <p14:creationId xmlns:p14="http://schemas.microsoft.com/office/powerpoint/2010/main" val="3340325901"/>
      </p:ext>
    </p:extLst>
  </p:cSld>
  <p:clrMapOvr>
    <a:masterClrMapping/>
  </p:clrMapOvr>
  <p:timing>
    <p:tnLst>
      <p:par>
        <p:cTn xmlns:p14="http://schemas.microsoft.com/office/powerpoint/2010/main" id="1" dur="indefinite" restart="never" nodeType="tmRoot"/>
      </p:par>
    </p:tnLst>
  </p:timing>
</p:sldLayout>
</file>

<file path=ppt/slideLayouts/slideLayout174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DD41AD1F-69F0-4F09-9216-7848FA869439}" type="datetime1">
              <a:rPr lang="en-US" smtClean="0">
                <a:solidFill>
                  <a:prstClr val="black">
                    <a:tint val="75000"/>
                  </a:prstClr>
                </a:solidFill>
                <a:latin typeface="Calibri"/>
              </a:rPr>
              <a:pPr/>
              <a:t>6/13/16</a:t>
            </a:fld>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a:xfrm>
            <a:off x="6553200" y="6400800"/>
            <a:ext cx="2133600" cy="320675"/>
          </a:xfrm>
          <a:prstGeom prst="rect">
            <a:avLst/>
          </a:prstGeom>
        </p:spPr>
        <p:txBody>
          <a:bodyPr/>
          <a:lstStyle/>
          <a:p>
            <a:fld id="{8B363EBC-A636-4E4F-B313-DA526F248DF6}" type="slidenum">
              <a:rPr lang="en-US" smtClean="0">
                <a:solidFill>
                  <a:prstClr val="black"/>
                </a:solidFill>
                <a:latin typeface="Calibri"/>
              </a:rPr>
              <a:pPr/>
              <a:t>‹#›</a:t>
            </a:fld>
            <a:endParaRPr lang="en-US">
              <a:solidFill>
                <a:prstClr val="black"/>
              </a:solidFill>
              <a:latin typeface="Calibri"/>
            </a:endParaRPr>
          </a:p>
        </p:txBody>
      </p:sp>
    </p:spTree>
    <p:extLst>
      <p:ext uri="{BB962C8B-B14F-4D97-AF65-F5344CB8AC3E}">
        <p14:creationId xmlns:p14="http://schemas.microsoft.com/office/powerpoint/2010/main" val="2626234849"/>
      </p:ext>
    </p:extLst>
  </p:cSld>
  <p:clrMapOvr>
    <a:masterClrMapping/>
  </p:clrMapOvr>
  <p:timing>
    <p:tnLst>
      <p:par>
        <p:cTn xmlns:p14="http://schemas.microsoft.com/office/powerpoint/2010/main" id="1" dur="indefinite" restart="never" nodeType="tmRoot"/>
      </p:par>
    </p:tnLst>
  </p:timing>
</p:sldLayout>
</file>

<file path=ppt/slideLayouts/slideLayout174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122363"/>
            <a:ext cx="7772400" cy="2387600"/>
          </a:xfrm>
        </p:spPr>
        <p:txBody>
          <a:bodyPr anchor="b"/>
          <a:lstStyle>
            <a:lvl1pPr algn="ctr">
              <a:defRPr sz="6000"/>
            </a:lvl1pPr>
          </a:lstStyle>
          <a:p>
            <a:r>
              <a:rPr lang="en-US" smtClean="0"/>
              <a:t>Click to edit Master title style</a:t>
            </a:r>
            <a:endParaRPr lang="en-US" dirty="0"/>
          </a:p>
        </p:txBody>
      </p:sp>
      <p:sp>
        <p:nvSpPr>
          <p:cNvPr id="3" name="Subtitle 2"/>
          <p:cNvSpPr>
            <a:spLocks noGrp="1"/>
          </p:cNvSpPr>
          <p:nvPr>
            <p:ph type="subTitle" idx="1"/>
          </p:nvPr>
        </p:nvSpPr>
        <p:spPr>
          <a:xfrm>
            <a:off x="1143000" y="3602038"/>
            <a:ext cx="6858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smtClean="0"/>
              <a:t>Click to edit Master subtitle style</a:t>
            </a:r>
            <a:endParaRPr lang="en-US" dirty="0"/>
          </a:p>
        </p:txBody>
      </p:sp>
      <p:sp>
        <p:nvSpPr>
          <p:cNvPr id="4" name="Date Placeholder 3"/>
          <p:cNvSpPr>
            <a:spLocks noGrp="1"/>
          </p:cNvSpPr>
          <p:nvPr>
            <p:ph type="dt" sz="half" idx="10"/>
          </p:nvPr>
        </p:nvSpPr>
        <p:spPr/>
        <p:txBody>
          <a:bodyPr/>
          <a:lstStyle/>
          <a:p>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Tree>
    <p:extLst>
      <p:ext uri="{BB962C8B-B14F-4D97-AF65-F5344CB8AC3E}">
        <p14:creationId xmlns:p14="http://schemas.microsoft.com/office/powerpoint/2010/main" val="2594523836"/>
      </p:ext>
    </p:extLst>
  </p:cSld>
  <p:clrMapOvr>
    <a:masterClrMapping/>
  </p:clrMapOvr>
  <p:timing>
    <p:tnLst>
      <p:par>
        <p:cTn xmlns:p14="http://schemas.microsoft.com/office/powerpoint/2010/main" id="1" dur="indefinite" restart="never" nodeType="tmRoot"/>
      </p:par>
    </p:tnLst>
  </p:timing>
</p:sldLayout>
</file>

<file path=ppt/slideLayouts/slideLayout174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381000" y="152401"/>
            <a:ext cx="8382000" cy="761999"/>
          </a:xfrm>
        </p:spPr>
        <p:txBody>
          <a:bodyPr>
            <a:noAutofit/>
          </a:bodyPr>
          <a:lstStyle>
            <a:lvl1pPr>
              <a:defRPr sz="4800" b="1"/>
            </a:lvl1pPr>
          </a:lstStyle>
          <a:p>
            <a:r>
              <a:rPr lang="en-US" dirty="0" smtClean="0"/>
              <a:t>Click to edit Master title style</a:t>
            </a:r>
            <a:endParaRPr lang="en-US" dirty="0"/>
          </a:p>
        </p:txBody>
      </p:sp>
      <p:sp>
        <p:nvSpPr>
          <p:cNvPr id="3" name="Content Placeholder 2"/>
          <p:cNvSpPr>
            <a:spLocks noGrp="1"/>
          </p:cNvSpPr>
          <p:nvPr>
            <p:ph idx="1"/>
          </p:nvPr>
        </p:nvSpPr>
        <p:spPr>
          <a:xfrm>
            <a:off x="381000" y="1066800"/>
            <a:ext cx="8382000" cy="5638800"/>
          </a:xfrm>
        </p:spPr>
        <p:txBody>
          <a:bodyPr>
            <a:noAutofit/>
          </a:bodyPr>
          <a:lstStyle>
            <a:lvl1pPr marL="285750" indent="-285750">
              <a:defRPr sz="3600">
                <a:latin typeface="+mj-lt"/>
              </a:defRPr>
            </a:lvl1pPr>
            <a:lvl2pPr marL="742950" indent="-285750">
              <a:buFont typeface="Calibri Light" panose="020F0302020204030204" pitchFamily="34" charset="0"/>
              <a:buChar char="–"/>
              <a:defRPr sz="3200">
                <a:latin typeface="+mj-lt"/>
              </a:defRPr>
            </a:lvl2pPr>
            <a:lvl3pPr>
              <a:defRPr sz="2800">
                <a:latin typeface="+mj-lt"/>
              </a:defRPr>
            </a:lvl3pPr>
            <a:lvl4pPr>
              <a:defRPr sz="2400">
                <a:latin typeface="+mj-lt"/>
              </a:defRPr>
            </a:lvl4pPr>
            <a:lvl5pPr>
              <a:defRPr sz="2400">
                <a:latin typeface="+mj-lt"/>
              </a:defRPr>
            </a:lvl5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7" name="Slide Number Placeholder 5"/>
          <p:cNvSpPr txBox="1">
            <a:spLocks/>
          </p:cNvSpPr>
          <p:nvPr userDrawn="1"/>
        </p:nvSpPr>
        <p:spPr>
          <a:xfrm>
            <a:off x="8229600" y="6355715"/>
            <a:ext cx="685800" cy="365125"/>
          </a:xfrm>
          <a:prstGeom prst="rect">
            <a:avLst/>
          </a:prstGeom>
        </p:spPr>
        <p:txBody>
          <a:bodyPr vert="horz" lIns="91440" tIns="45720" rIns="91440" bIns="45720" rtlCol="0" anchor="ctr"/>
          <a:lstStyle>
            <a:defPPr>
              <a:defRPr lang="en-US"/>
            </a:defPPr>
            <a:lvl1pPr marL="0" algn="r" defTabSz="914400" rtl="0" eaLnBrk="1" latinLnBrk="0" hangingPunct="1">
              <a:defRPr sz="2000" kern="1200">
                <a:solidFill>
                  <a:schemeClr val="tx1">
                    <a:tint val="75000"/>
                  </a:schemeClr>
                </a:solidFill>
                <a:latin typeface="Cambria Math" panose="02040503050406030204" pitchFamily="18" charset="0"/>
                <a:ea typeface="Cambria Math" panose="02040503050406030204" pitchFamily="18" charset="0"/>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D4D2B188-1D62-4FCA-8363-938AD4629BBB}" type="slidenum">
              <a:rPr lang="en-US" smtClean="0">
                <a:solidFill>
                  <a:prstClr val="black">
                    <a:tint val="75000"/>
                  </a:prstClr>
                </a:solidFill>
              </a:rPr>
              <a:pPr/>
              <a:t>‹#›</a:t>
            </a:fld>
            <a:endParaRPr lang="en-US" dirty="0">
              <a:solidFill>
                <a:prstClr val="black">
                  <a:tint val="75000"/>
                </a:prstClr>
              </a:solidFill>
            </a:endParaRPr>
          </a:p>
        </p:txBody>
      </p:sp>
      <p:pic>
        <p:nvPicPr>
          <p:cNvPr id="6" name="Picture 5" descr="safari.png"/>
          <p:cNvPicPr>
            <a:picLocks noChangeAspect="1"/>
          </p:cNvPicPr>
          <p:nvPr userDrawn="1"/>
        </p:nvPicPr>
        <p:blipFill>
          <a:blip r:embed="rId2" cstate="print"/>
          <a:stretch>
            <a:fillRect/>
          </a:stretch>
        </p:blipFill>
        <p:spPr>
          <a:xfrm>
            <a:off x="152400" y="6408997"/>
            <a:ext cx="1008112" cy="291687"/>
          </a:xfrm>
          <a:prstGeom prst="rect">
            <a:avLst/>
          </a:prstGeom>
        </p:spPr>
      </p:pic>
    </p:spTree>
    <p:extLst>
      <p:ext uri="{BB962C8B-B14F-4D97-AF65-F5344CB8AC3E}">
        <p14:creationId xmlns:p14="http://schemas.microsoft.com/office/powerpoint/2010/main" val="1644534110"/>
      </p:ext>
    </p:extLst>
  </p:cSld>
  <p:clrMapOvr>
    <a:masterClrMapping/>
  </p:clrMapOvr>
  <p:timing>
    <p:tnLst>
      <p:par>
        <p:cTn xmlns:p14="http://schemas.microsoft.com/office/powerpoint/2010/main" id="1" dur="indefinite" restart="never" nodeType="tmRoot"/>
      </p:par>
    </p:tnLst>
  </p:timing>
</p:sldLayout>
</file>

<file path=ppt/slideLayouts/slideLayout174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en-US" smtClean="0"/>
              <a:t>Click to edit Master title style</a:t>
            </a:r>
            <a:endParaRPr lang="en-US" dirty="0"/>
          </a:p>
        </p:txBody>
      </p:sp>
      <p:sp>
        <p:nvSpPr>
          <p:cNvPr id="3" name="Content Placeholder 2"/>
          <p:cNvSpPr>
            <a:spLocks noGrp="1"/>
          </p:cNvSpPr>
          <p:nvPr>
            <p:ph idx="1"/>
          </p:nvPr>
        </p:nvSpPr>
        <p:spPr>
          <a:xfrm>
            <a:off x="3887391" y="987426"/>
            <a:ext cx="462915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smtClean="0"/>
              <a:t>Click to edit Master text styles</a:t>
            </a:r>
          </a:p>
        </p:txBody>
      </p:sp>
      <p:sp>
        <p:nvSpPr>
          <p:cNvPr id="5" name="Date Placeholder 4"/>
          <p:cNvSpPr>
            <a:spLocks noGrp="1"/>
          </p:cNvSpPr>
          <p:nvPr>
            <p:ph type="dt" sz="half" idx="10"/>
          </p:nvPr>
        </p:nvSpPr>
        <p:spPr/>
        <p:txBody>
          <a:bodyPr/>
          <a:lstStyle/>
          <a:p>
            <a:endParaRPr lang="en-US">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a:solidFill>
                <a:prstClr val="black">
                  <a:tint val="75000"/>
                </a:prstClr>
              </a:solidFill>
              <a:latin typeface="Calibri"/>
            </a:endParaRPr>
          </a:p>
        </p:txBody>
      </p:sp>
      <p:sp>
        <p:nvSpPr>
          <p:cNvPr id="7" name="Slide Number Placeholder 6"/>
          <p:cNvSpPr>
            <a:spLocks noGrp="1"/>
          </p:cNvSpPr>
          <p:nvPr>
            <p:ph type="sldNum" sz="quarter" idx="12"/>
          </p:nvPr>
        </p:nvSpPr>
        <p:spPr/>
        <p:txBody>
          <a:bodyPr/>
          <a:lstStyle/>
          <a:p>
            <a:fld id="{D4D2B188-1D62-4FCA-8363-938AD4629BB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3098160915"/>
      </p:ext>
    </p:extLst>
  </p:cSld>
  <p:clrMapOvr>
    <a:masterClrMapping/>
  </p:clrMapOvr>
  <p:timing>
    <p:tnLst>
      <p:par>
        <p:cTn xmlns:p14="http://schemas.microsoft.com/office/powerpoint/2010/main" id="1" dur="indefinite" restart="never" nodeType="tmRoot"/>
      </p:par>
    </p:tnLst>
  </p:timing>
</p:sldLayout>
</file>

<file path=ppt/slideLayouts/slideLayout174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en-US" smtClean="0"/>
              <a:t>Click to edit Master title style</a:t>
            </a:r>
            <a:endParaRPr lang="en-US" dirty="0"/>
          </a:p>
        </p:txBody>
      </p:sp>
      <p:sp>
        <p:nvSpPr>
          <p:cNvPr id="3" name="Picture Placeholder 2"/>
          <p:cNvSpPr>
            <a:spLocks noGrp="1" noChangeAspect="1"/>
          </p:cNvSpPr>
          <p:nvPr>
            <p:ph type="pic" idx="1"/>
          </p:nvPr>
        </p:nvSpPr>
        <p:spPr>
          <a:xfrm>
            <a:off x="3887391" y="987426"/>
            <a:ext cx="4629150" cy="4873625"/>
          </a:xfrm>
        </p:spPr>
        <p:txBody>
          <a:bodyPr anchor="t"/>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smtClean="0"/>
              <a:t>Click icon to add picture</a:t>
            </a:r>
            <a:endParaRPr lang="en-US" dirty="0"/>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smtClean="0"/>
              <a:t>Click to edit Master text styles</a:t>
            </a:r>
          </a:p>
        </p:txBody>
      </p:sp>
      <p:sp>
        <p:nvSpPr>
          <p:cNvPr id="5" name="Date Placeholder 4"/>
          <p:cNvSpPr>
            <a:spLocks noGrp="1"/>
          </p:cNvSpPr>
          <p:nvPr>
            <p:ph type="dt" sz="half" idx="10"/>
          </p:nvPr>
        </p:nvSpPr>
        <p:spPr/>
        <p:txBody>
          <a:bodyPr/>
          <a:lstStyle/>
          <a:p>
            <a:endParaRPr lang="en-US">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a:solidFill>
                <a:prstClr val="black">
                  <a:tint val="75000"/>
                </a:prstClr>
              </a:solidFill>
              <a:latin typeface="Calibri"/>
            </a:endParaRPr>
          </a:p>
        </p:txBody>
      </p:sp>
      <p:sp>
        <p:nvSpPr>
          <p:cNvPr id="7" name="Slide Number Placeholder 6"/>
          <p:cNvSpPr>
            <a:spLocks noGrp="1"/>
          </p:cNvSpPr>
          <p:nvPr>
            <p:ph type="sldNum" sz="quarter" idx="12"/>
          </p:nvPr>
        </p:nvSpPr>
        <p:spPr/>
        <p:txBody>
          <a:bodyPr/>
          <a:lstStyle/>
          <a:p>
            <a:fld id="{D4D2B188-1D62-4FCA-8363-938AD4629BB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3177343953"/>
      </p:ext>
    </p:extLst>
  </p:cSld>
  <p:clrMapOvr>
    <a:masterClrMapping/>
  </p:clrMapOvr>
  <p:timing>
    <p:tnLst>
      <p:par>
        <p:cTn xmlns:p14="http://schemas.microsoft.com/office/powerpoint/2010/main" id="1" dur="indefinite" restart="never" nodeType="tmRoot"/>
      </p:par>
    </p:tnLst>
  </p:timing>
</p:sldLayout>
</file>

<file path=ppt/slideLayouts/slideLayout174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10"/>
          </p:nvPr>
        </p:nvSpPr>
        <p:spPr/>
        <p:txBody>
          <a:bodyPr/>
          <a:lstStyle/>
          <a:p>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D4D2B188-1D62-4FCA-8363-938AD4629BB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1898934578"/>
      </p:ext>
    </p:extLst>
  </p:cSld>
  <p:clrMapOvr>
    <a:masterClrMapping/>
  </p:clrMapOvr>
</p:sldLayout>
</file>

<file path=ppt/slideLayouts/slideLayout174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43675" y="365125"/>
            <a:ext cx="1971675" cy="5811838"/>
          </a:xfrm>
        </p:spPr>
        <p:txBody>
          <a:bodyPr vert="eaVert"/>
          <a:lstStyle/>
          <a:p>
            <a:r>
              <a:rPr lang="en-US" smtClean="0"/>
              <a:t>Click to edit Master title style</a:t>
            </a:r>
            <a:endParaRPr lang="en-US" dirty="0"/>
          </a:p>
        </p:txBody>
      </p:sp>
      <p:sp>
        <p:nvSpPr>
          <p:cNvPr id="3" name="Vertical Text Placeholder 2"/>
          <p:cNvSpPr>
            <a:spLocks noGrp="1"/>
          </p:cNvSpPr>
          <p:nvPr>
            <p:ph type="body" orient="vert" idx="1"/>
          </p:nvPr>
        </p:nvSpPr>
        <p:spPr>
          <a:xfrm>
            <a:off x="628650" y="365125"/>
            <a:ext cx="5800725" cy="5811838"/>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10"/>
          </p:nvPr>
        </p:nvSpPr>
        <p:spPr/>
        <p:txBody>
          <a:bodyPr/>
          <a:lstStyle/>
          <a:p>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D4D2B188-1D62-4FCA-8363-938AD4629BB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3181090314"/>
      </p:ext>
    </p:extLst>
  </p:cSld>
  <p:clrMapOvr>
    <a:masterClrMapping/>
  </p:clrMapOvr>
  <p:timing>
    <p:tnLst>
      <p:par>
        <p:cTn xmlns:p14="http://schemas.microsoft.com/office/powerpoint/2010/main" id="1" dur="indefinite" restart="never" nodeType="tmRoot"/>
      </p:par>
    </p:tnLst>
  </p:timing>
</p:sldLayout>
</file>

<file path=ppt/slideLayouts/slideLayout174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122363"/>
            <a:ext cx="7772400" cy="2387600"/>
          </a:xfrm>
        </p:spPr>
        <p:txBody>
          <a:bodyPr anchor="b"/>
          <a:lstStyle>
            <a:lvl1pPr algn="ctr">
              <a:defRPr sz="6000"/>
            </a:lvl1pPr>
          </a:lstStyle>
          <a:p>
            <a:r>
              <a:rPr lang="en-US" smtClean="0"/>
              <a:t>Click to edit Master title style</a:t>
            </a:r>
            <a:endParaRPr lang="en-US" dirty="0"/>
          </a:p>
        </p:txBody>
      </p:sp>
      <p:sp>
        <p:nvSpPr>
          <p:cNvPr id="3" name="Subtitle 2"/>
          <p:cNvSpPr>
            <a:spLocks noGrp="1"/>
          </p:cNvSpPr>
          <p:nvPr>
            <p:ph type="subTitle" idx="1"/>
          </p:nvPr>
        </p:nvSpPr>
        <p:spPr>
          <a:xfrm>
            <a:off x="1143000" y="3602038"/>
            <a:ext cx="6858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smtClean="0"/>
              <a:t>Click to edit Master subtitle style</a:t>
            </a:r>
            <a:endParaRPr lang="en-US" dirty="0"/>
          </a:p>
        </p:txBody>
      </p:sp>
      <p:sp>
        <p:nvSpPr>
          <p:cNvPr id="4" name="Date Placeholder 3"/>
          <p:cNvSpPr>
            <a:spLocks noGrp="1"/>
          </p:cNvSpPr>
          <p:nvPr>
            <p:ph type="dt" sz="half" idx="10"/>
          </p:nvPr>
        </p:nvSpPr>
        <p:spPr/>
        <p:txBody>
          <a:bodyPr/>
          <a:lstStyle/>
          <a:p>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Tree>
    <p:extLst>
      <p:ext uri="{BB962C8B-B14F-4D97-AF65-F5344CB8AC3E}">
        <p14:creationId xmlns:p14="http://schemas.microsoft.com/office/powerpoint/2010/main" val="1362867956"/>
      </p:ext>
    </p:extLst>
  </p:cSld>
  <p:clrMapOvr>
    <a:masterClrMapping/>
  </p:clrMapOvr>
  <p:timing>
    <p:tnLst>
      <p:par>
        <p:cTn xmlns:p14="http://schemas.microsoft.com/office/powerpoint/2010/main" id="1" dur="indefinite" restart="never" nodeType="tmRoot"/>
      </p:par>
    </p:tnLst>
  </p:timing>
</p:sldLayout>
</file>

<file path=ppt/slideLayouts/slideLayout17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4" name="Rectangle 1030"/>
          <p:cNvSpPr>
            <a:spLocks noGrp="1" noChangeArrowheads="1"/>
          </p:cNvSpPr>
          <p:nvPr>
            <p:ph type="sldNum" sz="quarter" idx="11"/>
          </p:nvPr>
        </p:nvSpPr>
        <p:spPr>
          <a:ln/>
        </p:spPr>
        <p:txBody>
          <a:bodyPr/>
          <a:lstStyle>
            <a:lvl1pPr>
              <a:defRPr/>
            </a:lvl1pPr>
          </a:lstStyle>
          <a:p>
            <a:fld id="{E9EB2717-EF8A-4F48-9475-0E5579379CAF}" type="slidenum">
              <a:rPr lang="en-US"/>
              <a:pPr/>
              <a:t>‹#›</a:t>
            </a:fld>
            <a:endParaRPr lang="en-US"/>
          </a:p>
        </p:txBody>
      </p:sp>
    </p:spTree>
    <p:extLst>
      <p:ext uri="{BB962C8B-B14F-4D97-AF65-F5344CB8AC3E}">
        <p14:creationId xmlns:p14="http://schemas.microsoft.com/office/powerpoint/2010/main" val="2735493282"/>
      </p:ext>
    </p:extLst>
  </p:cSld>
  <p:clrMapOvr>
    <a:masterClrMapping/>
  </p:clrMapOvr>
  <p:transition xmlns:p14="http://schemas.microsoft.com/office/powerpoint/2010/main"/>
</p:sldLayout>
</file>

<file path=ppt/slideLayouts/slideLayout175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381000" y="152401"/>
            <a:ext cx="8382000" cy="761999"/>
          </a:xfrm>
        </p:spPr>
        <p:txBody>
          <a:bodyPr>
            <a:noAutofit/>
          </a:bodyPr>
          <a:lstStyle>
            <a:lvl1pPr>
              <a:defRPr sz="4800" b="1"/>
            </a:lvl1pPr>
          </a:lstStyle>
          <a:p>
            <a:r>
              <a:rPr lang="en-US" dirty="0" smtClean="0"/>
              <a:t>Click to edit Master title style</a:t>
            </a:r>
            <a:endParaRPr lang="en-US" dirty="0"/>
          </a:p>
        </p:txBody>
      </p:sp>
      <p:sp>
        <p:nvSpPr>
          <p:cNvPr id="3" name="Content Placeholder 2"/>
          <p:cNvSpPr>
            <a:spLocks noGrp="1"/>
          </p:cNvSpPr>
          <p:nvPr>
            <p:ph idx="1"/>
          </p:nvPr>
        </p:nvSpPr>
        <p:spPr>
          <a:xfrm>
            <a:off x="381000" y="1066800"/>
            <a:ext cx="8382000" cy="5638800"/>
          </a:xfrm>
        </p:spPr>
        <p:txBody>
          <a:bodyPr>
            <a:noAutofit/>
          </a:bodyPr>
          <a:lstStyle>
            <a:lvl1pPr marL="285750" indent="-285750">
              <a:defRPr sz="3600">
                <a:latin typeface="+mj-lt"/>
              </a:defRPr>
            </a:lvl1pPr>
            <a:lvl2pPr marL="742950" indent="-285750">
              <a:buFont typeface="Calibri Light" panose="020F0302020204030204" pitchFamily="34" charset="0"/>
              <a:buChar char="–"/>
              <a:defRPr sz="3200">
                <a:latin typeface="+mj-lt"/>
              </a:defRPr>
            </a:lvl2pPr>
            <a:lvl3pPr>
              <a:defRPr sz="2800">
                <a:latin typeface="+mj-lt"/>
              </a:defRPr>
            </a:lvl3pPr>
            <a:lvl4pPr>
              <a:defRPr sz="2400">
                <a:latin typeface="+mj-lt"/>
              </a:defRPr>
            </a:lvl4pPr>
            <a:lvl5pPr>
              <a:defRPr sz="2400">
                <a:latin typeface="+mj-lt"/>
              </a:defRPr>
            </a:lvl5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7" name="Slide Number Placeholder 5"/>
          <p:cNvSpPr txBox="1">
            <a:spLocks/>
          </p:cNvSpPr>
          <p:nvPr userDrawn="1"/>
        </p:nvSpPr>
        <p:spPr>
          <a:xfrm>
            <a:off x="8229600" y="6355715"/>
            <a:ext cx="685800" cy="365125"/>
          </a:xfrm>
          <a:prstGeom prst="rect">
            <a:avLst/>
          </a:prstGeom>
        </p:spPr>
        <p:txBody>
          <a:bodyPr vert="horz" lIns="91440" tIns="45720" rIns="91440" bIns="45720" rtlCol="0" anchor="ctr"/>
          <a:lstStyle>
            <a:defPPr>
              <a:defRPr lang="en-US"/>
            </a:defPPr>
            <a:lvl1pPr marL="0" algn="r" defTabSz="914400" rtl="0" eaLnBrk="1" latinLnBrk="0" hangingPunct="1">
              <a:defRPr sz="2000" kern="1200">
                <a:solidFill>
                  <a:schemeClr val="tx1">
                    <a:tint val="75000"/>
                  </a:schemeClr>
                </a:solidFill>
                <a:latin typeface="Cambria Math" panose="02040503050406030204" pitchFamily="18" charset="0"/>
                <a:ea typeface="Cambria Math" panose="02040503050406030204" pitchFamily="18" charset="0"/>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D4D2B188-1D62-4FCA-8363-938AD4629BBB}" type="slidenum">
              <a:rPr lang="en-US" smtClean="0">
                <a:solidFill>
                  <a:prstClr val="black">
                    <a:tint val="75000"/>
                  </a:prstClr>
                </a:solidFill>
              </a:rPr>
              <a:pPr/>
              <a:t>‹#›</a:t>
            </a:fld>
            <a:endParaRPr lang="en-US" dirty="0">
              <a:solidFill>
                <a:prstClr val="black">
                  <a:tint val="75000"/>
                </a:prstClr>
              </a:solidFill>
            </a:endParaRPr>
          </a:p>
        </p:txBody>
      </p:sp>
      <p:pic>
        <p:nvPicPr>
          <p:cNvPr id="6" name="Picture 5" descr="safari.png"/>
          <p:cNvPicPr>
            <a:picLocks noChangeAspect="1"/>
          </p:cNvPicPr>
          <p:nvPr userDrawn="1"/>
        </p:nvPicPr>
        <p:blipFill>
          <a:blip r:embed="rId2" cstate="print"/>
          <a:stretch>
            <a:fillRect/>
          </a:stretch>
        </p:blipFill>
        <p:spPr>
          <a:xfrm>
            <a:off x="152400" y="6408997"/>
            <a:ext cx="1008112" cy="291687"/>
          </a:xfrm>
          <a:prstGeom prst="rect">
            <a:avLst/>
          </a:prstGeom>
        </p:spPr>
      </p:pic>
    </p:spTree>
    <p:extLst>
      <p:ext uri="{BB962C8B-B14F-4D97-AF65-F5344CB8AC3E}">
        <p14:creationId xmlns:p14="http://schemas.microsoft.com/office/powerpoint/2010/main" val="2208348471"/>
      </p:ext>
    </p:extLst>
  </p:cSld>
  <p:clrMapOvr>
    <a:masterClrMapping/>
  </p:clrMapOvr>
  <p:timing>
    <p:tnLst>
      <p:par>
        <p:cTn xmlns:p14="http://schemas.microsoft.com/office/powerpoint/2010/main" id="1" dur="indefinite" restart="never" nodeType="tmRoot"/>
      </p:par>
    </p:tnLst>
  </p:timing>
</p:sldLayout>
</file>

<file path=ppt/slideLayouts/slideLayout175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en-US" smtClean="0"/>
              <a:t>Click to edit Master title style</a:t>
            </a:r>
            <a:endParaRPr lang="en-US" dirty="0"/>
          </a:p>
        </p:txBody>
      </p:sp>
      <p:sp>
        <p:nvSpPr>
          <p:cNvPr id="3" name="Content Placeholder 2"/>
          <p:cNvSpPr>
            <a:spLocks noGrp="1"/>
          </p:cNvSpPr>
          <p:nvPr>
            <p:ph idx="1"/>
          </p:nvPr>
        </p:nvSpPr>
        <p:spPr>
          <a:xfrm>
            <a:off x="3887391" y="987426"/>
            <a:ext cx="462915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smtClean="0"/>
              <a:t>Click to edit Master text styles</a:t>
            </a:r>
          </a:p>
        </p:txBody>
      </p:sp>
      <p:sp>
        <p:nvSpPr>
          <p:cNvPr id="5" name="Date Placeholder 4"/>
          <p:cNvSpPr>
            <a:spLocks noGrp="1"/>
          </p:cNvSpPr>
          <p:nvPr>
            <p:ph type="dt" sz="half" idx="10"/>
          </p:nvPr>
        </p:nvSpPr>
        <p:spPr/>
        <p:txBody>
          <a:bodyPr/>
          <a:lstStyle/>
          <a:p>
            <a:endParaRPr lang="en-US">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a:solidFill>
                <a:prstClr val="black">
                  <a:tint val="75000"/>
                </a:prstClr>
              </a:solidFill>
              <a:latin typeface="Calibri"/>
            </a:endParaRPr>
          </a:p>
        </p:txBody>
      </p:sp>
      <p:sp>
        <p:nvSpPr>
          <p:cNvPr id="7" name="Slide Number Placeholder 6"/>
          <p:cNvSpPr>
            <a:spLocks noGrp="1"/>
          </p:cNvSpPr>
          <p:nvPr>
            <p:ph type="sldNum" sz="quarter" idx="12"/>
          </p:nvPr>
        </p:nvSpPr>
        <p:spPr/>
        <p:txBody>
          <a:bodyPr/>
          <a:lstStyle/>
          <a:p>
            <a:fld id="{D4D2B188-1D62-4FCA-8363-938AD4629BB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3645623504"/>
      </p:ext>
    </p:extLst>
  </p:cSld>
  <p:clrMapOvr>
    <a:masterClrMapping/>
  </p:clrMapOvr>
  <p:timing>
    <p:tnLst>
      <p:par>
        <p:cTn xmlns:p14="http://schemas.microsoft.com/office/powerpoint/2010/main" id="1" dur="indefinite" restart="never" nodeType="tmRoot"/>
      </p:par>
    </p:tnLst>
  </p:timing>
</p:sldLayout>
</file>

<file path=ppt/slideLayouts/slideLayout175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en-US" smtClean="0"/>
              <a:t>Click to edit Master title style</a:t>
            </a:r>
            <a:endParaRPr lang="en-US" dirty="0"/>
          </a:p>
        </p:txBody>
      </p:sp>
      <p:sp>
        <p:nvSpPr>
          <p:cNvPr id="3" name="Picture Placeholder 2"/>
          <p:cNvSpPr>
            <a:spLocks noGrp="1" noChangeAspect="1"/>
          </p:cNvSpPr>
          <p:nvPr>
            <p:ph type="pic" idx="1"/>
          </p:nvPr>
        </p:nvSpPr>
        <p:spPr>
          <a:xfrm>
            <a:off x="3887391" y="987426"/>
            <a:ext cx="4629150" cy="4873625"/>
          </a:xfrm>
        </p:spPr>
        <p:txBody>
          <a:bodyPr anchor="t"/>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smtClean="0"/>
              <a:t>Click icon to add picture</a:t>
            </a:r>
            <a:endParaRPr lang="en-US" dirty="0"/>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smtClean="0"/>
              <a:t>Click to edit Master text styles</a:t>
            </a:r>
          </a:p>
        </p:txBody>
      </p:sp>
      <p:sp>
        <p:nvSpPr>
          <p:cNvPr id="5" name="Date Placeholder 4"/>
          <p:cNvSpPr>
            <a:spLocks noGrp="1"/>
          </p:cNvSpPr>
          <p:nvPr>
            <p:ph type="dt" sz="half" idx="10"/>
          </p:nvPr>
        </p:nvSpPr>
        <p:spPr/>
        <p:txBody>
          <a:bodyPr/>
          <a:lstStyle/>
          <a:p>
            <a:endParaRPr lang="en-US">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a:solidFill>
                <a:prstClr val="black">
                  <a:tint val="75000"/>
                </a:prstClr>
              </a:solidFill>
              <a:latin typeface="Calibri"/>
            </a:endParaRPr>
          </a:p>
        </p:txBody>
      </p:sp>
      <p:sp>
        <p:nvSpPr>
          <p:cNvPr id="7" name="Slide Number Placeholder 6"/>
          <p:cNvSpPr>
            <a:spLocks noGrp="1"/>
          </p:cNvSpPr>
          <p:nvPr>
            <p:ph type="sldNum" sz="quarter" idx="12"/>
          </p:nvPr>
        </p:nvSpPr>
        <p:spPr/>
        <p:txBody>
          <a:bodyPr/>
          <a:lstStyle/>
          <a:p>
            <a:fld id="{D4D2B188-1D62-4FCA-8363-938AD4629BB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378059448"/>
      </p:ext>
    </p:extLst>
  </p:cSld>
  <p:clrMapOvr>
    <a:masterClrMapping/>
  </p:clrMapOvr>
  <p:timing>
    <p:tnLst>
      <p:par>
        <p:cTn xmlns:p14="http://schemas.microsoft.com/office/powerpoint/2010/main" id="1" dur="indefinite" restart="never" nodeType="tmRoot"/>
      </p:par>
    </p:tnLst>
  </p:timing>
</p:sldLayout>
</file>

<file path=ppt/slideLayouts/slideLayout175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10"/>
          </p:nvPr>
        </p:nvSpPr>
        <p:spPr/>
        <p:txBody>
          <a:bodyPr/>
          <a:lstStyle/>
          <a:p>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D4D2B188-1D62-4FCA-8363-938AD4629BB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672495313"/>
      </p:ext>
    </p:extLst>
  </p:cSld>
  <p:clrMapOvr>
    <a:masterClrMapping/>
  </p:clrMapOvr>
</p:sldLayout>
</file>

<file path=ppt/slideLayouts/slideLayout175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43675" y="365125"/>
            <a:ext cx="1971675" cy="5811838"/>
          </a:xfrm>
        </p:spPr>
        <p:txBody>
          <a:bodyPr vert="eaVert"/>
          <a:lstStyle/>
          <a:p>
            <a:r>
              <a:rPr lang="en-US" smtClean="0"/>
              <a:t>Click to edit Master title style</a:t>
            </a:r>
            <a:endParaRPr lang="en-US" dirty="0"/>
          </a:p>
        </p:txBody>
      </p:sp>
      <p:sp>
        <p:nvSpPr>
          <p:cNvPr id="3" name="Vertical Text Placeholder 2"/>
          <p:cNvSpPr>
            <a:spLocks noGrp="1"/>
          </p:cNvSpPr>
          <p:nvPr>
            <p:ph type="body" orient="vert" idx="1"/>
          </p:nvPr>
        </p:nvSpPr>
        <p:spPr>
          <a:xfrm>
            <a:off x="628650" y="365125"/>
            <a:ext cx="5800725" cy="5811838"/>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10"/>
          </p:nvPr>
        </p:nvSpPr>
        <p:spPr/>
        <p:txBody>
          <a:bodyPr/>
          <a:lstStyle/>
          <a:p>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D4D2B188-1D62-4FCA-8363-938AD4629BB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3731911578"/>
      </p:ext>
    </p:extLst>
  </p:cSld>
  <p:clrMapOvr>
    <a:masterClrMapping/>
  </p:clrMapOvr>
  <p:timing>
    <p:tnLst>
      <p:par>
        <p:cTn xmlns:p14="http://schemas.microsoft.com/office/powerpoint/2010/main" id="1" dur="indefinite" restart="never" nodeType="tmRoot"/>
      </p:par>
    </p:tnLst>
  </p:timing>
</p:sldLayout>
</file>

<file path=ppt/slideLayouts/slideLayout175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122363"/>
            <a:ext cx="7772400" cy="2387600"/>
          </a:xfrm>
        </p:spPr>
        <p:txBody>
          <a:bodyPr anchor="b"/>
          <a:lstStyle>
            <a:lvl1pPr algn="ctr">
              <a:defRPr sz="6000"/>
            </a:lvl1pPr>
          </a:lstStyle>
          <a:p>
            <a:r>
              <a:rPr lang="en-US" smtClean="0"/>
              <a:t>Click to edit Master title style</a:t>
            </a:r>
            <a:endParaRPr lang="en-US" dirty="0"/>
          </a:p>
        </p:txBody>
      </p:sp>
      <p:sp>
        <p:nvSpPr>
          <p:cNvPr id="3" name="Subtitle 2"/>
          <p:cNvSpPr>
            <a:spLocks noGrp="1"/>
          </p:cNvSpPr>
          <p:nvPr>
            <p:ph type="subTitle" idx="1"/>
          </p:nvPr>
        </p:nvSpPr>
        <p:spPr>
          <a:xfrm>
            <a:off x="1143000" y="3602038"/>
            <a:ext cx="6858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smtClean="0"/>
              <a:t>Click to edit Master subtitle style</a:t>
            </a:r>
            <a:endParaRPr lang="en-US" dirty="0"/>
          </a:p>
        </p:txBody>
      </p:sp>
      <p:sp>
        <p:nvSpPr>
          <p:cNvPr id="4" name="Date Placeholder 3"/>
          <p:cNvSpPr>
            <a:spLocks noGrp="1"/>
          </p:cNvSpPr>
          <p:nvPr>
            <p:ph type="dt" sz="half" idx="10"/>
          </p:nvPr>
        </p:nvSpPr>
        <p:spPr/>
        <p:txBody>
          <a:bodyPr/>
          <a:lstStyle/>
          <a:p>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Tree>
    <p:extLst>
      <p:ext uri="{BB962C8B-B14F-4D97-AF65-F5344CB8AC3E}">
        <p14:creationId xmlns:p14="http://schemas.microsoft.com/office/powerpoint/2010/main" val="391314939"/>
      </p:ext>
    </p:extLst>
  </p:cSld>
  <p:clrMapOvr>
    <a:masterClrMapping/>
  </p:clrMapOvr>
  <p:timing>
    <p:tnLst>
      <p:par>
        <p:cTn xmlns:p14="http://schemas.microsoft.com/office/powerpoint/2010/main" id="1" dur="indefinite" restart="never" nodeType="tmRoot"/>
      </p:par>
    </p:tnLst>
  </p:timing>
</p:sldLayout>
</file>

<file path=ppt/slideLayouts/slideLayout175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381000" y="152401"/>
            <a:ext cx="8382000" cy="761999"/>
          </a:xfrm>
        </p:spPr>
        <p:txBody>
          <a:bodyPr>
            <a:noAutofit/>
          </a:bodyPr>
          <a:lstStyle>
            <a:lvl1pPr>
              <a:defRPr sz="4800" b="1"/>
            </a:lvl1pPr>
          </a:lstStyle>
          <a:p>
            <a:r>
              <a:rPr lang="en-US" dirty="0" smtClean="0"/>
              <a:t>Click to edit Master title style</a:t>
            </a:r>
            <a:endParaRPr lang="en-US" dirty="0"/>
          </a:p>
        </p:txBody>
      </p:sp>
      <p:sp>
        <p:nvSpPr>
          <p:cNvPr id="3" name="Content Placeholder 2"/>
          <p:cNvSpPr>
            <a:spLocks noGrp="1"/>
          </p:cNvSpPr>
          <p:nvPr>
            <p:ph idx="1"/>
          </p:nvPr>
        </p:nvSpPr>
        <p:spPr>
          <a:xfrm>
            <a:off x="381000" y="1066800"/>
            <a:ext cx="8382000" cy="5638800"/>
          </a:xfrm>
        </p:spPr>
        <p:txBody>
          <a:bodyPr>
            <a:noAutofit/>
          </a:bodyPr>
          <a:lstStyle>
            <a:lvl1pPr marL="285750" indent="-285750">
              <a:defRPr sz="3600">
                <a:latin typeface="+mj-lt"/>
              </a:defRPr>
            </a:lvl1pPr>
            <a:lvl2pPr marL="742950" indent="-285750">
              <a:buFont typeface="Calibri Light" panose="020F0302020204030204" pitchFamily="34" charset="0"/>
              <a:buChar char="–"/>
              <a:defRPr sz="3200">
                <a:latin typeface="+mj-lt"/>
              </a:defRPr>
            </a:lvl2pPr>
            <a:lvl3pPr>
              <a:defRPr sz="2800">
                <a:latin typeface="+mj-lt"/>
              </a:defRPr>
            </a:lvl3pPr>
            <a:lvl4pPr>
              <a:defRPr sz="2400">
                <a:latin typeface="+mj-lt"/>
              </a:defRPr>
            </a:lvl4pPr>
            <a:lvl5pPr>
              <a:defRPr sz="2400">
                <a:latin typeface="+mj-lt"/>
              </a:defRPr>
            </a:lvl5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7" name="Slide Number Placeholder 5"/>
          <p:cNvSpPr txBox="1">
            <a:spLocks/>
          </p:cNvSpPr>
          <p:nvPr userDrawn="1"/>
        </p:nvSpPr>
        <p:spPr>
          <a:xfrm>
            <a:off x="8229600" y="6355715"/>
            <a:ext cx="685800" cy="365125"/>
          </a:xfrm>
          <a:prstGeom prst="rect">
            <a:avLst/>
          </a:prstGeom>
        </p:spPr>
        <p:txBody>
          <a:bodyPr vert="horz" lIns="91440" tIns="45720" rIns="91440" bIns="45720" rtlCol="0" anchor="ctr"/>
          <a:lstStyle>
            <a:defPPr>
              <a:defRPr lang="en-US"/>
            </a:defPPr>
            <a:lvl1pPr marL="0" algn="r" defTabSz="914400" rtl="0" eaLnBrk="1" latinLnBrk="0" hangingPunct="1">
              <a:defRPr sz="2000" kern="1200">
                <a:solidFill>
                  <a:schemeClr val="tx1">
                    <a:tint val="75000"/>
                  </a:schemeClr>
                </a:solidFill>
                <a:latin typeface="Cambria Math" panose="02040503050406030204" pitchFamily="18" charset="0"/>
                <a:ea typeface="Cambria Math" panose="02040503050406030204" pitchFamily="18" charset="0"/>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D4D2B188-1D62-4FCA-8363-938AD4629BBB}" type="slidenum">
              <a:rPr lang="en-US" smtClean="0">
                <a:solidFill>
                  <a:prstClr val="black">
                    <a:tint val="75000"/>
                  </a:prstClr>
                </a:solidFill>
              </a:rPr>
              <a:pPr/>
              <a:t>‹#›</a:t>
            </a:fld>
            <a:endParaRPr lang="en-US" dirty="0">
              <a:solidFill>
                <a:prstClr val="black">
                  <a:tint val="75000"/>
                </a:prstClr>
              </a:solidFill>
            </a:endParaRPr>
          </a:p>
        </p:txBody>
      </p:sp>
      <p:pic>
        <p:nvPicPr>
          <p:cNvPr id="6" name="Picture 5" descr="safari.png"/>
          <p:cNvPicPr>
            <a:picLocks noChangeAspect="1"/>
          </p:cNvPicPr>
          <p:nvPr userDrawn="1"/>
        </p:nvPicPr>
        <p:blipFill>
          <a:blip r:embed="rId2" cstate="print"/>
          <a:stretch>
            <a:fillRect/>
          </a:stretch>
        </p:blipFill>
        <p:spPr>
          <a:xfrm>
            <a:off x="152400" y="6408997"/>
            <a:ext cx="1008112" cy="291687"/>
          </a:xfrm>
          <a:prstGeom prst="rect">
            <a:avLst/>
          </a:prstGeom>
        </p:spPr>
      </p:pic>
    </p:spTree>
    <p:extLst>
      <p:ext uri="{BB962C8B-B14F-4D97-AF65-F5344CB8AC3E}">
        <p14:creationId xmlns:p14="http://schemas.microsoft.com/office/powerpoint/2010/main" val="655152473"/>
      </p:ext>
    </p:extLst>
  </p:cSld>
  <p:clrMapOvr>
    <a:masterClrMapping/>
  </p:clrMapOvr>
  <p:timing>
    <p:tnLst>
      <p:par>
        <p:cTn xmlns:p14="http://schemas.microsoft.com/office/powerpoint/2010/main" id="1" dur="indefinite" restart="never" nodeType="tmRoot"/>
      </p:par>
    </p:tnLst>
  </p:timing>
</p:sldLayout>
</file>

<file path=ppt/slideLayouts/slideLayout175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en-US" smtClean="0"/>
              <a:t>Click to edit Master title style</a:t>
            </a:r>
            <a:endParaRPr lang="en-US" dirty="0"/>
          </a:p>
        </p:txBody>
      </p:sp>
      <p:sp>
        <p:nvSpPr>
          <p:cNvPr id="3" name="Content Placeholder 2"/>
          <p:cNvSpPr>
            <a:spLocks noGrp="1"/>
          </p:cNvSpPr>
          <p:nvPr>
            <p:ph idx="1"/>
          </p:nvPr>
        </p:nvSpPr>
        <p:spPr>
          <a:xfrm>
            <a:off x="3887391" y="987426"/>
            <a:ext cx="462915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smtClean="0"/>
              <a:t>Click to edit Master text styles</a:t>
            </a:r>
          </a:p>
        </p:txBody>
      </p:sp>
      <p:sp>
        <p:nvSpPr>
          <p:cNvPr id="5" name="Date Placeholder 4"/>
          <p:cNvSpPr>
            <a:spLocks noGrp="1"/>
          </p:cNvSpPr>
          <p:nvPr>
            <p:ph type="dt" sz="half" idx="10"/>
          </p:nvPr>
        </p:nvSpPr>
        <p:spPr/>
        <p:txBody>
          <a:bodyPr/>
          <a:lstStyle/>
          <a:p>
            <a:endParaRPr lang="en-US">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a:solidFill>
                <a:prstClr val="black">
                  <a:tint val="75000"/>
                </a:prstClr>
              </a:solidFill>
              <a:latin typeface="Calibri"/>
            </a:endParaRPr>
          </a:p>
        </p:txBody>
      </p:sp>
      <p:sp>
        <p:nvSpPr>
          <p:cNvPr id="7" name="Slide Number Placeholder 6"/>
          <p:cNvSpPr>
            <a:spLocks noGrp="1"/>
          </p:cNvSpPr>
          <p:nvPr>
            <p:ph type="sldNum" sz="quarter" idx="12"/>
          </p:nvPr>
        </p:nvSpPr>
        <p:spPr/>
        <p:txBody>
          <a:bodyPr/>
          <a:lstStyle/>
          <a:p>
            <a:fld id="{D4D2B188-1D62-4FCA-8363-938AD4629BB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73020459"/>
      </p:ext>
    </p:extLst>
  </p:cSld>
  <p:clrMapOvr>
    <a:masterClrMapping/>
  </p:clrMapOvr>
  <p:timing>
    <p:tnLst>
      <p:par>
        <p:cTn xmlns:p14="http://schemas.microsoft.com/office/powerpoint/2010/main" id="1" dur="indefinite" restart="never" nodeType="tmRoot"/>
      </p:par>
    </p:tnLst>
  </p:timing>
</p:sldLayout>
</file>

<file path=ppt/slideLayouts/slideLayout175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en-US" smtClean="0"/>
              <a:t>Click to edit Master title style</a:t>
            </a:r>
            <a:endParaRPr lang="en-US" dirty="0"/>
          </a:p>
        </p:txBody>
      </p:sp>
      <p:sp>
        <p:nvSpPr>
          <p:cNvPr id="3" name="Picture Placeholder 2"/>
          <p:cNvSpPr>
            <a:spLocks noGrp="1" noChangeAspect="1"/>
          </p:cNvSpPr>
          <p:nvPr>
            <p:ph type="pic" idx="1"/>
          </p:nvPr>
        </p:nvSpPr>
        <p:spPr>
          <a:xfrm>
            <a:off x="3887391" y="987426"/>
            <a:ext cx="4629150" cy="4873625"/>
          </a:xfrm>
        </p:spPr>
        <p:txBody>
          <a:bodyPr anchor="t"/>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smtClean="0"/>
              <a:t>Click icon to add picture</a:t>
            </a:r>
            <a:endParaRPr lang="en-US" dirty="0"/>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smtClean="0"/>
              <a:t>Click to edit Master text styles</a:t>
            </a:r>
          </a:p>
        </p:txBody>
      </p:sp>
      <p:sp>
        <p:nvSpPr>
          <p:cNvPr id="5" name="Date Placeholder 4"/>
          <p:cNvSpPr>
            <a:spLocks noGrp="1"/>
          </p:cNvSpPr>
          <p:nvPr>
            <p:ph type="dt" sz="half" idx="10"/>
          </p:nvPr>
        </p:nvSpPr>
        <p:spPr/>
        <p:txBody>
          <a:bodyPr/>
          <a:lstStyle/>
          <a:p>
            <a:endParaRPr lang="en-US">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a:solidFill>
                <a:prstClr val="black">
                  <a:tint val="75000"/>
                </a:prstClr>
              </a:solidFill>
              <a:latin typeface="Calibri"/>
            </a:endParaRPr>
          </a:p>
        </p:txBody>
      </p:sp>
      <p:sp>
        <p:nvSpPr>
          <p:cNvPr id="7" name="Slide Number Placeholder 6"/>
          <p:cNvSpPr>
            <a:spLocks noGrp="1"/>
          </p:cNvSpPr>
          <p:nvPr>
            <p:ph type="sldNum" sz="quarter" idx="12"/>
          </p:nvPr>
        </p:nvSpPr>
        <p:spPr/>
        <p:txBody>
          <a:bodyPr/>
          <a:lstStyle/>
          <a:p>
            <a:fld id="{D4D2B188-1D62-4FCA-8363-938AD4629BB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3084338648"/>
      </p:ext>
    </p:extLst>
  </p:cSld>
  <p:clrMapOvr>
    <a:masterClrMapping/>
  </p:clrMapOvr>
  <p:timing>
    <p:tnLst>
      <p:par>
        <p:cTn xmlns:p14="http://schemas.microsoft.com/office/powerpoint/2010/main" id="1" dur="indefinite" restart="never" nodeType="tmRoot"/>
      </p:par>
    </p:tnLst>
  </p:timing>
</p:sldLayout>
</file>

<file path=ppt/slideLayouts/slideLayout175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10"/>
          </p:nvPr>
        </p:nvSpPr>
        <p:spPr/>
        <p:txBody>
          <a:bodyPr/>
          <a:lstStyle/>
          <a:p>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D4D2B188-1D62-4FCA-8363-938AD4629BB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1434059201"/>
      </p:ext>
    </p:extLst>
  </p:cSld>
  <p:clrMapOvr>
    <a:masterClrMapping/>
  </p:clrMapOvr>
</p:sldLayout>
</file>

<file path=ppt/slideLayouts/slideLayout17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3" name="Rectangle 1030"/>
          <p:cNvSpPr>
            <a:spLocks noGrp="1" noChangeArrowheads="1"/>
          </p:cNvSpPr>
          <p:nvPr>
            <p:ph type="sldNum" sz="quarter" idx="11"/>
          </p:nvPr>
        </p:nvSpPr>
        <p:spPr>
          <a:ln/>
        </p:spPr>
        <p:txBody>
          <a:bodyPr/>
          <a:lstStyle>
            <a:lvl1pPr>
              <a:defRPr/>
            </a:lvl1pPr>
          </a:lstStyle>
          <a:p>
            <a:fld id="{09CEDDA7-F9BC-D143-BB10-4566D815D5F9}" type="slidenum">
              <a:rPr lang="en-US"/>
              <a:pPr/>
              <a:t>‹#›</a:t>
            </a:fld>
            <a:endParaRPr lang="en-US"/>
          </a:p>
        </p:txBody>
      </p:sp>
    </p:spTree>
    <p:extLst>
      <p:ext uri="{BB962C8B-B14F-4D97-AF65-F5344CB8AC3E}">
        <p14:creationId xmlns:p14="http://schemas.microsoft.com/office/powerpoint/2010/main" val="266402226"/>
      </p:ext>
    </p:extLst>
  </p:cSld>
  <p:clrMapOvr>
    <a:masterClrMapping/>
  </p:clrMapOvr>
  <p:transition xmlns:p14="http://schemas.microsoft.com/office/powerpoint/2010/main"/>
</p:sldLayout>
</file>

<file path=ppt/slideLayouts/slideLayout176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43675" y="365125"/>
            <a:ext cx="1971675" cy="5811838"/>
          </a:xfrm>
        </p:spPr>
        <p:txBody>
          <a:bodyPr vert="eaVert"/>
          <a:lstStyle/>
          <a:p>
            <a:r>
              <a:rPr lang="en-US" smtClean="0"/>
              <a:t>Click to edit Master title style</a:t>
            </a:r>
            <a:endParaRPr lang="en-US" dirty="0"/>
          </a:p>
        </p:txBody>
      </p:sp>
      <p:sp>
        <p:nvSpPr>
          <p:cNvPr id="3" name="Vertical Text Placeholder 2"/>
          <p:cNvSpPr>
            <a:spLocks noGrp="1"/>
          </p:cNvSpPr>
          <p:nvPr>
            <p:ph type="body" orient="vert" idx="1"/>
          </p:nvPr>
        </p:nvSpPr>
        <p:spPr>
          <a:xfrm>
            <a:off x="628650" y="365125"/>
            <a:ext cx="5800725" cy="5811838"/>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10"/>
          </p:nvPr>
        </p:nvSpPr>
        <p:spPr/>
        <p:txBody>
          <a:bodyPr/>
          <a:lstStyle/>
          <a:p>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D4D2B188-1D62-4FCA-8363-938AD4629BB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3760231690"/>
      </p:ext>
    </p:extLst>
  </p:cSld>
  <p:clrMapOvr>
    <a:masterClrMapping/>
  </p:clrMapOvr>
  <p:timing>
    <p:tnLst>
      <p:par>
        <p:cTn xmlns:p14="http://schemas.microsoft.com/office/powerpoint/2010/main" id="1" dur="indefinite" restart="never" nodeType="tmRoot"/>
      </p:par>
    </p:tnLst>
  </p:timing>
</p:sldLayout>
</file>

<file path=ppt/slideLayouts/slideLayout176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740023350"/>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76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31844328"/>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76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65150530"/>
      </p:ext>
    </p:extLst>
  </p:cSld>
  <p:clrMapOvr>
    <a:masterClrMapping/>
  </p:clrMapOvr>
  <p:transition xmlns:p14="http://schemas.microsoft.com/office/powerpoint/2010/main"/>
</p:sldLayout>
</file>

<file path=ppt/slideLayouts/slideLayout176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167931434"/>
      </p:ext>
    </p:extLst>
  </p:cSld>
  <p:clrMapOvr>
    <a:masterClrMapping/>
  </p:clrMapOvr>
  <p:transition xmlns:p14="http://schemas.microsoft.com/office/powerpoint/2010/main"/>
</p:sldLayout>
</file>

<file path=ppt/slideLayouts/slideLayout176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612599706"/>
      </p:ext>
    </p:extLst>
  </p:cSld>
  <p:clrMapOvr>
    <a:masterClrMapping/>
  </p:clrMapOvr>
  <p:transition xmlns:p14="http://schemas.microsoft.com/office/powerpoint/2010/main"/>
</p:sldLayout>
</file>

<file path=ppt/slideLayouts/slideLayout176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27752142"/>
      </p:ext>
    </p:extLst>
  </p:cSld>
  <p:clrMapOvr>
    <a:masterClrMapping/>
  </p:clrMapOvr>
  <p:transition xmlns:p14="http://schemas.microsoft.com/office/powerpoint/2010/main"/>
</p:sldLayout>
</file>

<file path=ppt/slideLayouts/slideLayout176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790732744"/>
      </p:ext>
    </p:extLst>
  </p:cSld>
  <p:clrMapOvr>
    <a:masterClrMapping/>
  </p:clrMapOvr>
  <p:transition xmlns:p14="http://schemas.microsoft.com/office/powerpoint/2010/main"/>
</p:sldLayout>
</file>

<file path=ppt/slideLayouts/slideLayout176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23264932"/>
      </p:ext>
    </p:extLst>
  </p:cSld>
  <p:clrMapOvr>
    <a:masterClrMapping/>
  </p:clrMapOvr>
  <p:transition xmlns:p14="http://schemas.microsoft.com/office/powerpoint/2010/main"/>
</p:sldLayout>
</file>

<file path=ppt/slideLayouts/slideLayout176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977479984"/>
      </p:ext>
    </p:extLst>
  </p:cSld>
  <p:clrMapOvr>
    <a:masterClrMapping/>
  </p:clrMapOvr>
  <p:transition xmlns:p14="http://schemas.microsoft.com/office/powerpoint/2010/main"/>
</p:sldLayout>
</file>

<file path=ppt/slideLayouts/slideLayout17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6" name="Rectangle 1030"/>
          <p:cNvSpPr>
            <a:spLocks noGrp="1" noChangeArrowheads="1"/>
          </p:cNvSpPr>
          <p:nvPr>
            <p:ph type="sldNum" sz="quarter" idx="11"/>
          </p:nvPr>
        </p:nvSpPr>
        <p:spPr>
          <a:ln/>
        </p:spPr>
        <p:txBody>
          <a:bodyPr/>
          <a:lstStyle>
            <a:lvl1pPr>
              <a:defRPr/>
            </a:lvl1pPr>
          </a:lstStyle>
          <a:p>
            <a:fld id="{24CCDBC6-CC01-564B-8353-1EF7BD2EDA4C}" type="slidenum">
              <a:rPr lang="en-US"/>
              <a:pPr/>
              <a:t>‹#›</a:t>
            </a:fld>
            <a:endParaRPr lang="en-US"/>
          </a:p>
        </p:txBody>
      </p:sp>
    </p:spTree>
    <p:extLst>
      <p:ext uri="{BB962C8B-B14F-4D97-AF65-F5344CB8AC3E}">
        <p14:creationId xmlns:p14="http://schemas.microsoft.com/office/powerpoint/2010/main" val="1337623389"/>
      </p:ext>
    </p:extLst>
  </p:cSld>
  <p:clrMapOvr>
    <a:masterClrMapping/>
  </p:clrMapOvr>
  <p:transition xmlns:p14="http://schemas.microsoft.com/office/powerpoint/2010/main"/>
</p:sldLayout>
</file>

<file path=ppt/slideLayouts/slideLayout177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968760273"/>
      </p:ext>
    </p:extLst>
  </p:cSld>
  <p:clrMapOvr>
    <a:masterClrMapping/>
  </p:clrMapOvr>
  <p:transition xmlns:p14="http://schemas.microsoft.com/office/powerpoint/2010/main"/>
</p:sldLayout>
</file>

<file path=ppt/slideLayouts/slideLayout177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17896521"/>
      </p:ext>
    </p:extLst>
  </p:cSld>
  <p:clrMapOvr>
    <a:masterClrMapping/>
  </p:clrMapOvr>
  <p:transition xmlns:p14="http://schemas.microsoft.com/office/powerpoint/2010/main"/>
</p:sldLayout>
</file>

<file path=ppt/slideLayouts/slideLayout1772.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685800" y="2130425"/>
            <a:ext cx="7772400" cy="1470025"/>
          </a:xfrm>
        </p:spPr>
        <p:txBody>
          <a:bodyPr/>
          <a:lstStyle/>
          <a:p>
            <a:r>
              <a:rPr lang="zh-CHS" altLang="en-US" smtClean="0"/>
              <a:t>单击此处编辑母版标题样式</a:t>
            </a:r>
            <a:endParaRPr lang="zh-CHS" altLang="en-US"/>
          </a:p>
        </p:txBody>
      </p:sp>
      <p:sp>
        <p:nvSpPr>
          <p:cNvPr id="3" name="副标题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zh-CHS" altLang="en-US" smtClean="0"/>
              <a:t>单击此处编辑母版副标题样式</a:t>
            </a:r>
            <a:endParaRPr lang="zh-CHS" altLang="en-US"/>
          </a:p>
        </p:txBody>
      </p:sp>
      <p:sp>
        <p:nvSpPr>
          <p:cNvPr id="4" name="日期占位符 3"/>
          <p:cNvSpPr>
            <a:spLocks noGrp="1"/>
          </p:cNvSpPr>
          <p:nvPr>
            <p:ph type="dt" sz="half" idx="10"/>
          </p:nvPr>
        </p:nvSpPr>
        <p:spPr/>
        <p:txBody>
          <a:bodyPr/>
          <a:lstStyle/>
          <a:p>
            <a:fld id="{13A3DB42-6B20-488F-8AE0-B4D9747E3508}" type="datetime1">
              <a:rPr lang="zh-CHS" altLang="en-US" smtClean="0">
                <a:solidFill>
                  <a:prstClr val="black">
                    <a:tint val="75000"/>
                  </a:prstClr>
                </a:solidFill>
                <a:ea typeface="Calibri"/>
              </a:rPr>
              <a:pPr/>
              <a:t>6/13/16</a:t>
            </a:fld>
            <a:endParaRPr lang="zh-CHS" altLang="en-US" dirty="0">
              <a:solidFill>
                <a:prstClr val="black">
                  <a:tint val="75000"/>
                </a:prstClr>
              </a:solidFill>
              <a:ea typeface="Calibri"/>
            </a:endParaRPr>
          </a:p>
        </p:txBody>
      </p:sp>
      <p:sp>
        <p:nvSpPr>
          <p:cNvPr id="5" name="页脚占位符 4"/>
          <p:cNvSpPr>
            <a:spLocks noGrp="1"/>
          </p:cNvSpPr>
          <p:nvPr>
            <p:ph type="ftr" sz="quarter" idx="11"/>
          </p:nvPr>
        </p:nvSpPr>
        <p:spPr/>
        <p:txBody>
          <a:bodyPr/>
          <a:lstStyle/>
          <a:p>
            <a:endParaRPr lang="zh-CHS" altLang="en-US">
              <a:solidFill>
                <a:prstClr val="black">
                  <a:tint val="75000"/>
                </a:prstClr>
              </a:solidFill>
              <a:ea typeface="Calibri"/>
            </a:endParaRPr>
          </a:p>
        </p:txBody>
      </p:sp>
      <p:sp>
        <p:nvSpPr>
          <p:cNvPr id="6" name="灯片编号占位符 5"/>
          <p:cNvSpPr>
            <a:spLocks noGrp="1"/>
          </p:cNvSpPr>
          <p:nvPr>
            <p:ph type="sldNum" sz="quarter" idx="12"/>
          </p:nvPr>
        </p:nvSpPr>
        <p:spPr/>
        <p:txBody>
          <a:bodyPr/>
          <a:lstStyle/>
          <a:p>
            <a:fld id="{0C913308-F349-4B6D-A68A-DD1791B4A57B}" type="slidenum">
              <a:rPr lang="zh-CHS" altLang="en-US" smtClean="0">
                <a:solidFill>
                  <a:prstClr val="black">
                    <a:tint val="75000"/>
                  </a:prstClr>
                </a:solidFill>
                <a:latin typeface="Calibri"/>
                <a:ea typeface="Calibri"/>
              </a:rPr>
              <a:pPr/>
              <a:t>‹#›</a:t>
            </a:fld>
            <a:endParaRPr lang="zh-CHS" altLang="en-US">
              <a:solidFill>
                <a:prstClr val="black">
                  <a:tint val="75000"/>
                </a:prstClr>
              </a:solidFill>
              <a:latin typeface="Calibri"/>
              <a:ea typeface="Calibri"/>
            </a:endParaRPr>
          </a:p>
        </p:txBody>
      </p:sp>
    </p:spTree>
    <p:extLst>
      <p:ext uri="{BB962C8B-B14F-4D97-AF65-F5344CB8AC3E}">
        <p14:creationId xmlns:p14="http://schemas.microsoft.com/office/powerpoint/2010/main" val="1672128740"/>
      </p:ext>
    </p:extLst>
  </p:cSld>
  <p:clrMapOvr>
    <a:masterClrMapping/>
  </p:clrMapOvr>
  <p:timing>
    <p:tnLst>
      <p:par>
        <p:cTn xmlns:p14="http://schemas.microsoft.com/office/powerpoint/2010/main" id="1" dur="indefinite" restart="never" nodeType="tmRoot"/>
      </p:par>
    </p:tnLst>
  </p:timing>
</p:sldLayout>
</file>

<file path=ppt/slideLayouts/slideLayout1773.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HS" altLang="en-US" smtClean="0"/>
              <a:t>单击此处编辑母版标题样式</a:t>
            </a:r>
            <a:endParaRPr lang="zh-CHS" altLang="en-US"/>
          </a:p>
        </p:txBody>
      </p:sp>
      <p:sp>
        <p:nvSpPr>
          <p:cNvPr id="3" name="内容占位符 2"/>
          <p:cNvSpPr>
            <a:spLocks noGrp="1"/>
          </p:cNvSpPr>
          <p:nvPr>
            <p:ph idx="1"/>
          </p:nvPr>
        </p:nvSpPr>
        <p:spPr/>
        <p:txBody>
          <a:bodyPr/>
          <a:lstStyle/>
          <a:p>
            <a:pPr lvl="0"/>
            <a:r>
              <a:rPr lang="zh-CHS" altLang="en-US" smtClean="0"/>
              <a:t>单击此处编辑母版文本样式</a:t>
            </a:r>
          </a:p>
          <a:p>
            <a:pPr lvl="1"/>
            <a:r>
              <a:rPr lang="zh-CHS" altLang="en-US" smtClean="0"/>
              <a:t>第二级</a:t>
            </a:r>
          </a:p>
          <a:p>
            <a:pPr lvl="2"/>
            <a:r>
              <a:rPr lang="zh-CHS" altLang="en-US" smtClean="0"/>
              <a:t>第三级</a:t>
            </a:r>
          </a:p>
          <a:p>
            <a:pPr lvl="3"/>
            <a:r>
              <a:rPr lang="zh-CHS" altLang="en-US" smtClean="0"/>
              <a:t>第四级</a:t>
            </a:r>
          </a:p>
          <a:p>
            <a:pPr lvl="4"/>
            <a:r>
              <a:rPr lang="zh-CHS" altLang="en-US" smtClean="0"/>
              <a:t>第五级</a:t>
            </a:r>
            <a:endParaRPr lang="zh-CHS" altLang="en-US"/>
          </a:p>
        </p:txBody>
      </p:sp>
      <p:sp>
        <p:nvSpPr>
          <p:cNvPr id="4" name="日期占位符 3"/>
          <p:cNvSpPr>
            <a:spLocks noGrp="1"/>
          </p:cNvSpPr>
          <p:nvPr>
            <p:ph type="dt" sz="half" idx="10"/>
          </p:nvPr>
        </p:nvSpPr>
        <p:spPr/>
        <p:txBody>
          <a:bodyPr/>
          <a:lstStyle/>
          <a:p>
            <a:fld id="{96BC6776-4CDE-4CAB-9E4C-913149FE3CDB}" type="datetime1">
              <a:rPr lang="zh-CHS" altLang="en-US" smtClean="0">
                <a:solidFill>
                  <a:prstClr val="black">
                    <a:tint val="75000"/>
                  </a:prstClr>
                </a:solidFill>
                <a:ea typeface="Calibri"/>
              </a:rPr>
              <a:pPr/>
              <a:t>6/13/16</a:t>
            </a:fld>
            <a:endParaRPr lang="zh-CHS" altLang="en-US">
              <a:solidFill>
                <a:prstClr val="black">
                  <a:tint val="75000"/>
                </a:prstClr>
              </a:solidFill>
              <a:ea typeface="Calibri"/>
            </a:endParaRPr>
          </a:p>
        </p:txBody>
      </p:sp>
      <p:sp>
        <p:nvSpPr>
          <p:cNvPr id="5" name="页脚占位符 4"/>
          <p:cNvSpPr>
            <a:spLocks noGrp="1"/>
          </p:cNvSpPr>
          <p:nvPr>
            <p:ph type="ftr" sz="quarter" idx="11"/>
          </p:nvPr>
        </p:nvSpPr>
        <p:spPr/>
        <p:txBody>
          <a:bodyPr/>
          <a:lstStyle/>
          <a:p>
            <a:endParaRPr lang="zh-CHS" altLang="en-US">
              <a:solidFill>
                <a:prstClr val="black">
                  <a:tint val="75000"/>
                </a:prstClr>
              </a:solidFill>
              <a:ea typeface="Calibri"/>
            </a:endParaRPr>
          </a:p>
        </p:txBody>
      </p:sp>
      <p:sp>
        <p:nvSpPr>
          <p:cNvPr id="6" name="灯片编号占位符 5"/>
          <p:cNvSpPr>
            <a:spLocks noGrp="1"/>
          </p:cNvSpPr>
          <p:nvPr>
            <p:ph type="sldNum" sz="quarter" idx="12"/>
          </p:nvPr>
        </p:nvSpPr>
        <p:spPr/>
        <p:txBody>
          <a:bodyPr/>
          <a:lstStyle>
            <a:lvl1pPr>
              <a:defRPr>
                <a:solidFill>
                  <a:schemeClr val="tx1"/>
                </a:solidFill>
              </a:defRPr>
            </a:lvl1pPr>
          </a:lstStyle>
          <a:p>
            <a:fld id="{0C913308-F349-4B6D-A68A-DD1791B4A57B}" type="slidenum">
              <a:rPr lang="zh-CHS" altLang="en-US" smtClean="0">
                <a:solidFill>
                  <a:prstClr val="black"/>
                </a:solidFill>
                <a:latin typeface="Calibri"/>
                <a:ea typeface="Calibri"/>
              </a:rPr>
              <a:pPr/>
              <a:t>‹#›</a:t>
            </a:fld>
            <a:endParaRPr lang="zh-CHS" altLang="en-US" dirty="0">
              <a:solidFill>
                <a:prstClr val="black"/>
              </a:solidFill>
              <a:latin typeface="Calibri"/>
              <a:ea typeface="Calibri"/>
            </a:endParaRPr>
          </a:p>
        </p:txBody>
      </p:sp>
    </p:spTree>
    <p:extLst>
      <p:ext uri="{BB962C8B-B14F-4D97-AF65-F5344CB8AC3E}">
        <p14:creationId xmlns:p14="http://schemas.microsoft.com/office/powerpoint/2010/main" val="1383413193"/>
      </p:ext>
    </p:extLst>
  </p:cSld>
  <p:clrMapOvr>
    <a:masterClrMapping/>
  </p:clrMapOvr>
  <p:timing>
    <p:tnLst>
      <p:par>
        <p:cTn xmlns:p14="http://schemas.microsoft.com/office/powerpoint/2010/main" id="1" dur="indefinite" restart="never" nodeType="tmRoot"/>
      </p:par>
    </p:tnLst>
  </p:timing>
</p:sldLayout>
</file>

<file path=ppt/slideLayouts/slideLayout1774.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722313" y="4406900"/>
            <a:ext cx="7772400" cy="1362075"/>
          </a:xfrm>
        </p:spPr>
        <p:txBody>
          <a:bodyPr anchor="t"/>
          <a:lstStyle>
            <a:lvl1pPr algn="l">
              <a:defRPr sz="4000" b="1" cap="all"/>
            </a:lvl1pPr>
          </a:lstStyle>
          <a:p>
            <a:r>
              <a:rPr lang="zh-CHS" altLang="en-US" smtClean="0"/>
              <a:t>单击此处编辑母版标题样式</a:t>
            </a:r>
            <a:endParaRPr lang="zh-CHS" altLang="en-US"/>
          </a:p>
        </p:txBody>
      </p:sp>
      <p:sp>
        <p:nvSpPr>
          <p:cNvPr id="3" name="文本占位符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zh-CHS" altLang="en-US" smtClean="0"/>
              <a:t>单击此处编辑母版文本样式</a:t>
            </a:r>
          </a:p>
        </p:txBody>
      </p:sp>
      <p:sp>
        <p:nvSpPr>
          <p:cNvPr id="4" name="日期占位符 3"/>
          <p:cNvSpPr>
            <a:spLocks noGrp="1"/>
          </p:cNvSpPr>
          <p:nvPr>
            <p:ph type="dt" sz="half" idx="10"/>
          </p:nvPr>
        </p:nvSpPr>
        <p:spPr/>
        <p:txBody>
          <a:bodyPr/>
          <a:lstStyle/>
          <a:p>
            <a:fld id="{6E861258-80CF-44A2-84E4-92DB87C3BF25}" type="datetime1">
              <a:rPr lang="zh-CHS" altLang="en-US" smtClean="0">
                <a:solidFill>
                  <a:prstClr val="black">
                    <a:tint val="75000"/>
                  </a:prstClr>
                </a:solidFill>
                <a:ea typeface="Calibri"/>
              </a:rPr>
              <a:pPr/>
              <a:t>6/13/16</a:t>
            </a:fld>
            <a:endParaRPr lang="zh-CHS" altLang="en-US">
              <a:solidFill>
                <a:prstClr val="black">
                  <a:tint val="75000"/>
                </a:prstClr>
              </a:solidFill>
              <a:ea typeface="Calibri"/>
            </a:endParaRPr>
          </a:p>
        </p:txBody>
      </p:sp>
      <p:sp>
        <p:nvSpPr>
          <p:cNvPr id="5" name="页脚占位符 4"/>
          <p:cNvSpPr>
            <a:spLocks noGrp="1"/>
          </p:cNvSpPr>
          <p:nvPr>
            <p:ph type="ftr" sz="quarter" idx="11"/>
          </p:nvPr>
        </p:nvSpPr>
        <p:spPr/>
        <p:txBody>
          <a:bodyPr/>
          <a:lstStyle/>
          <a:p>
            <a:endParaRPr lang="zh-CHS" altLang="en-US">
              <a:solidFill>
                <a:prstClr val="black">
                  <a:tint val="75000"/>
                </a:prstClr>
              </a:solidFill>
              <a:ea typeface="Calibri"/>
            </a:endParaRPr>
          </a:p>
        </p:txBody>
      </p:sp>
      <p:sp>
        <p:nvSpPr>
          <p:cNvPr id="6" name="灯片编号占位符 5"/>
          <p:cNvSpPr>
            <a:spLocks noGrp="1"/>
          </p:cNvSpPr>
          <p:nvPr>
            <p:ph type="sldNum" sz="quarter" idx="12"/>
          </p:nvPr>
        </p:nvSpPr>
        <p:spPr/>
        <p:txBody>
          <a:bodyPr/>
          <a:lstStyle/>
          <a:p>
            <a:fld id="{0C913308-F349-4B6D-A68A-DD1791B4A57B}" type="slidenum">
              <a:rPr lang="zh-CHS" altLang="en-US" smtClean="0">
                <a:solidFill>
                  <a:prstClr val="black">
                    <a:tint val="75000"/>
                  </a:prstClr>
                </a:solidFill>
                <a:latin typeface="Calibri"/>
                <a:ea typeface="Calibri"/>
              </a:rPr>
              <a:pPr/>
              <a:t>‹#›</a:t>
            </a:fld>
            <a:endParaRPr lang="zh-CHS" altLang="en-US">
              <a:solidFill>
                <a:prstClr val="black">
                  <a:tint val="75000"/>
                </a:prstClr>
              </a:solidFill>
              <a:latin typeface="Calibri"/>
              <a:ea typeface="Calibri"/>
            </a:endParaRPr>
          </a:p>
        </p:txBody>
      </p:sp>
    </p:spTree>
    <p:extLst>
      <p:ext uri="{BB962C8B-B14F-4D97-AF65-F5344CB8AC3E}">
        <p14:creationId xmlns:p14="http://schemas.microsoft.com/office/powerpoint/2010/main" val="135877044"/>
      </p:ext>
    </p:extLst>
  </p:cSld>
  <p:clrMapOvr>
    <a:masterClrMapping/>
  </p:clrMapOvr>
</p:sldLayout>
</file>

<file path=ppt/slideLayouts/slideLayout1775.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HS" altLang="en-US" smtClean="0"/>
              <a:t>单击此处编辑母版标题样式</a:t>
            </a:r>
            <a:endParaRPr lang="zh-CHS" altLang="en-US"/>
          </a:p>
        </p:txBody>
      </p:sp>
      <p:sp>
        <p:nvSpPr>
          <p:cNvPr id="3" name="内容占位符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zh-CHS" altLang="en-US" smtClean="0"/>
              <a:t>单击此处编辑母版文本样式</a:t>
            </a:r>
          </a:p>
          <a:p>
            <a:pPr lvl="1"/>
            <a:r>
              <a:rPr lang="zh-CHS" altLang="en-US" smtClean="0"/>
              <a:t>第二级</a:t>
            </a:r>
          </a:p>
          <a:p>
            <a:pPr lvl="2"/>
            <a:r>
              <a:rPr lang="zh-CHS" altLang="en-US" smtClean="0"/>
              <a:t>第三级</a:t>
            </a:r>
          </a:p>
          <a:p>
            <a:pPr lvl="3"/>
            <a:r>
              <a:rPr lang="zh-CHS" altLang="en-US" smtClean="0"/>
              <a:t>第四级</a:t>
            </a:r>
          </a:p>
          <a:p>
            <a:pPr lvl="4"/>
            <a:r>
              <a:rPr lang="zh-CHS" altLang="en-US" smtClean="0"/>
              <a:t>第五级</a:t>
            </a:r>
            <a:endParaRPr lang="zh-CHS" altLang="en-US"/>
          </a:p>
        </p:txBody>
      </p:sp>
      <p:sp>
        <p:nvSpPr>
          <p:cNvPr id="4" name="内容占位符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zh-CHS" altLang="en-US" smtClean="0"/>
              <a:t>单击此处编辑母版文本样式</a:t>
            </a:r>
          </a:p>
          <a:p>
            <a:pPr lvl="1"/>
            <a:r>
              <a:rPr lang="zh-CHS" altLang="en-US" smtClean="0"/>
              <a:t>第二级</a:t>
            </a:r>
          </a:p>
          <a:p>
            <a:pPr lvl="2"/>
            <a:r>
              <a:rPr lang="zh-CHS" altLang="en-US" smtClean="0"/>
              <a:t>第三级</a:t>
            </a:r>
          </a:p>
          <a:p>
            <a:pPr lvl="3"/>
            <a:r>
              <a:rPr lang="zh-CHS" altLang="en-US" smtClean="0"/>
              <a:t>第四级</a:t>
            </a:r>
          </a:p>
          <a:p>
            <a:pPr lvl="4"/>
            <a:r>
              <a:rPr lang="zh-CHS" altLang="en-US" smtClean="0"/>
              <a:t>第五级</a:t>
            </a:r>
            <a:endParaRPr lang="zh-CHS" altLang="en-US"/>
          </a:p>
        </p:txBody>
      </p:sp>
      <p:sp>
        <p:nvSpPr>
          <p:cNvPr id="5" name="日期占位符 4"/>
          <p:cNvSpPr>
            <a:spLocks noGrp="1"/>
          </p:cNvSpPr>
          <p:nvPr>
            <p:ph type="dt" sz="half" idx="10"/>
          </p:nvPr>
        </p:nvSpPr>
        <p:spPr/>
        <p:txBody>
          <a:bodyPr/>
          <a:lstStyle/>
          <a:p>
            <a:fld id="{B34E39AD-89FF-4E8F-A076-FBE3939226E0}" type="datetime1">
              <a:rPr lang="zh-CHS" altLang="en-US" smtClean="0">
                <a:solidFill>
                  <a:prstClr val="black">
                    <a:tint val="75000"/>
                  </a:prstClr>
                </a:solidFill>
                <a:ea typeface="Calibri"/>
              </a:rPr>
              <a:pPr/>
              <a:t>6/13/16</a:t>
            </a:fld>
            <a:endParaRPr lang="zh-CHS" altLang="en-US">
              <a:solidFill>
                <a:prstClr val="black">
                  <a:tint val="75000"/>
                </a:prstClr>
              </a:solidFill>
              <a:ea typeface="Calibri"/>
            </a:endParaRPr>
          </a:p>
        </p:txBody>
      </p:sp>
      <p:sp>
        <p:nvSpPr>
          <p:cNvPr id="6" name="页脚占位符 5"/>
          <p:cNvSpPr>
            <a:spLocks noGrp="1"/>
          </p:cNvSpPr>
          <p:nvPr>
            <p:ph type="ftr" sz="quarter" idx="11"/>
          </p:nvPr>
        </p:nvSpPr>
        <p:spPr/>
        <p:txBody>
          <a:bodyPr/>
          <a:lstStyle/>
          <a:p>
            <a:endParaRPr lang="zh-CHS" altLang="en-US">
              <a:solidFill>
                <a:prstClr val="black">
                  <a:tint val="75000"/>
                </a:prstClr>
              </a:solidFill>
              <a:ea typeface="Calibri"/>
            </a:endParaRPr>
          </a:p>
        </p:txBody>
      </p:sp>
      <p:sp>
        <p:nvSpPr>
          <p:cNvPr id="7" name="灯片编号占位符 6"/>
          <p:cNvSpPr>
            <a:spLocks noGrp="1"/>
          </p:cNvSpPr>
          <p:nvPr>
            <p:ph type="sldNum" sz="quarter" idx="12"/>
          </p:nvPr>
        </p:nvSpPr>
        <p:spPr/>
        <p:txBody>
          <a:bodyPr/>
          <a:lstStyle/>
          <a:p>
            <a:fld id="{0C913308-F349-4B6D-A68A-DD1791B4A57B}" type="slidenum">
              <a:rPr lang="zh-CHS" altLang="en-US" smtClean="0">
                <a:solidFill>
                  <a:prstClr val="black">
                    <a:tint val="75000"/>
                  </a:prstClr>
                </a:solidFill>
                <a:latin typeface="Calibri"/>
                <a:ea typeface="Calibri"/>
              </a:rPr>
              <a:pPr/>
              <a:t>‹#›</a:t>
            </a:fld>
            <a:endParaRPr lang="zh-CHS" altLang="en-US">
              <a:solidFill>
                <a:prstClr val="black">
                  <a:tint val="75000"/>
                </a:prstClr>
              </a:solidFill>
              <a:latin typeface="Calibri"/>
              <a:ea typeface="Calibri"/>
            </a:endParaRPr>
          </a:p>
        </p:txBody>
      </p:sp>
    </p:spTree>
    <p:extLst>
      <p:ext uri="{BB962C8B-B14F-4D97-AF65-F5344CB8AC3E}">
        <p14:creationId xmlns:p14="http://schemas.microsoft.com/office/powerpoint/2010/main" val="2823392809"/>
      </p:ext>
    </p:extLst>
  </p:cSld>
  <p:clrMapOvr>
    <a:masterClrMapping/>
  </p:clrMapOvr>
</p:sldLayout>
</file>

<file path=ppt/slideLayouts/slideLayout1776.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lvl1pPr>
              <a:defRPr/>
            </a:lvl1pPr>
          </a:lstStyle>
          <a:p>
            <a:r>
              <a:rPr lang="zh-CHS" altLang="en-US" smtClean="0"/>
              <a:t>单击此处编辑母版标题样式</a:t>
            </a:r>
            <a:endParaRPr lang="zh-CHS" altLang="en-US"/>
          </a:p>
        </p:txBody>
      </p:sp>
      <p:sp>
        <p:nvSpPr>
          <p:cNvPr id="3" name="文本占位符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HS" altLang="en-US" smtClean="0"/>
              <a:t>单击此处编辑母版文本样式</a:t>
            </a:r>
          </a:p>
        </p:txBody>
      </p:sp>
      <p:sp>
        <p:nvSpPr>
          <p:cNvPr id="4" name="内容占位符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zh-CHS" altLang="en-US" smtClean="0"/>
              <a:t>单击此处编辑母版文本样式</a:t>
            </a:r>
          </a:p>
          <a:p>
            <a:pPr lvl="1"/>
            <a:r>
              <a:rPr lang="zh-CHS" altLang="en-US" smtClean="0"/>
              <a:t>第二级</a:t>
            </a:r>
          </a:p>
          <a:p>
            <a:pPr lvl="2"/>
            <a:r>
              <a:rPr lang="zh-CHS" altLang="en-US" smtClean="0"/>
              <a:t>第三级</a:t>
            </a:r>
          </a:p>
          <a:p>
            <a:pPr lvl="3"/>
            <a:r>
              <a:rPr lang="zh-CHS" altLang="en-US" smtClean="0"/>
              <a:t>第四级</a:t>
            </a:r>
          </a:p>
          <a:p>
            <a:pPr lvl="4"/>
            <a:r>
              <a:rPr lang="zh-CHS" altLang="en-US" smtClean="0"/>
              <a:t>第五级</a:t>
            </a:r>
            <a:endParaRPr lang="zh-CHS" altLang="en-US"/>
          </a:p>
        </p:txBody>
      </p:sp>
      <p:sp>
        <p:nvSpPr>
          <p:cNvPr id="5" name="文本占位符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HS" altLang="en-US" smtClean="0"/>
              <a:t>单击此处编辑母版文本样式</a:t>
            </a:r>
          </a:p>
        </p:txBody>
      </p:sp>
      <p:sp>
        <p:nvSpPr>
          <p:cNvPr id="6" name="内容占位符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zh-CHS" altLang="en-US" smtClean="0"/>
              <a:t>单击此处编辑母版文本样式</a:t>
            </a:r>
          </a:p>
          <a:p>
            <a:pPr lvl="1"/>
            <a:r>
              <a:rPr lang="zh-CHS" altLang="en-US" smtClean="0"/>
              <a:t>第二级</a:t>
            </a:r>
          </a:p>
          <a:p>
            <a:pPr lvl="2"/>
            <a:r>
              <a:rPr lang="zh-CHS" altLang="en-US" smtClean="0"/>
              <a:t>第三级</a:t>
            </a:r>
          </a:p>
          <a:p>
            <a:pPr lvl="3"/>
            <a:r>
              <a:rPr lang="zh-CHS" altLang="en-US" smtClean="0"/>
              <a:t>第四级</a:t>
            </a:r>
          </a:p>
          <a:p>
            <a:pPr lvl="4"/>
            <a:r>
              <a:rPr lang="zh-CHS" altLang="en-US" smtClean="0"/>
              <a:t>第五级</a:t>
            </a:r>
            <a:endParaRPr lang="zh-CHS" altLang="en-US"/>
          </a:p>
        </p:txBody>
      </p:sp>
      <p:sp>
        <p:nvSpPr>
          <p:cNvPr id="7" name="日期占位符 6"/>
          <p:cNvSpPr>
            <a:spLocks noGrp="1"/>
          </p:cNvSpPr>
          <p:nvPr>
            <p:ph type="dt" sz="half" idx="10"/>
          </p:nvPr>
        </p:nvSpPr>
        <p:spPr/>
        <p:txBody>
          <a:bodyPr/>
          <a:lstStyle/>
          <a:p>
            <a:fld id="{97808086-A002-44D2-816A-536457BE232E}" type="datetime1">
              <a:rPr lang="zh-CHS" altLang="en-US" smtClean="0">
                <a:solidFill>
                  <a:prstClr val="black">
                    <a:tint val="75000"/>
                  </a:prstClr>
                </a:solidFill>
                <a:ea typeface="Calibri"/>
              </a:rPr>
              <a:pPr/>
              <a:t>6/13/16</a:t>
            </a:fld>
            <a:endParaRPr lang="zh-CHS" altLang="en-US">
              <a:solidFill>
                <a:prstClr val="black">
                  <a:tint val="75000"/>
                </a:prstClr>
              </a:solidFill>
              <a:ea typeface="Calibri"/>
            </a:endParaRPr>
          </a:p>
        </p:txBody>
      </p:sp>
      <p:sp>
        <p:nvSpPr>
          <p:cNvPr id="8" name="页脚占位符 7"/>
          <p:cNvSpPr>
            <a:spLocks noGrp="1"/>
          </p:cNvSpPr>
          <p:nvPr>
            <p:ph type="ftr" sz="quarter" idx="11"/>
          </p:nvPr>
        </p:nvSpPr>
        <p:spPr/>
        <p:txBody>
          <a:bodyPr/>
          <a:lstStyle/>
          <a:p>
            <a:endParaRPr lang="zh-CHS" altLang="en-US">
              <a:solidFill>
                <a:prstClr val="black">
                  <a:tint val="75000"/>
                </a:prstClr>
              </a:solidFill>
              <a:ea typeface="Calibri"/>
            </a:endParaRPr>
          </a:p>
        </p:txBody>
      </p:sp>
      <p:sp>
        <p:nvSpPr>
          <p:cNvPr id="9" name="灯片编号占位符 8"/>
          <p:cNvSpPr>
            <a:spLocks noGrp="1"/>
          </p:cNvSpPr>
          <p:nvPr>
            <p:ph type="sldNum" sz="quarter" idx="12"/>
          </p:nvPr>
        </p:nvSpPr>
        <p:spPr/>
        <p:txBody>
          <a:bodyPr/>
          <a:lstStyle/>
          <a:p>
            <a:fld id="{0C913308-F349-4B6D-A68A-DD1791B4A57B}" type="slidenum">
              <a:rPr lang="zh-CHS" altLang="en-US" smtClean="0">
                <a:solidFill>
                  <a:prstClr val="black">
                    <a:tint val="75000"/>
                  </a:prstClr>
                </a:solidFill>
                <a:latin typeface="Calibri"/>
                <a:ea typeface="Calibri"/>
              </a:rPr>
              <a:pPr/>
              <a:t>‹#›</a:t>
            </a:fld>
            <a:endParaRPr lang="zh-CHS" altLang="en-US">
              <a:solidFill>
                <a:prstClr val="black">
                  <a:tint val="75000"/>
                </a:prstClr>
              </a:solidFill>
              <a:latin typeface="Calibri"/>
              <a:ea typeface="Calibri"/>
            </a:endParaRPr>
          </a:p>
        </p:txBody>
      </p:sp>
    </p:spTree>
    <p:extLst>
      <p:ext uri="{BB962C8B-B14F-4D97-AF65-F5344CB8AC3E}">
        <p14:creationId xmlns:p14="http://schemas.microsoft.com/office/powerpoint/2010/main" val="219417529"/>
      </p:ext>
    </p:extLst>
  </p:cSld>
  <p:clrMapOvr>
    <a:masterClrMapping/>
  </p:clrMapOvr>
</p:sldLayout>
</file>

<file path=ppt/slideLayouts/slideLayout1777.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HS" altLang="en-US" smtClean="0"/>
              <a:t>单击此处编辑母版标题样式</a:t>
            </a:r>
            <a:endParaRPr lang="zh-CHS" altLang="en-US"/>
          </a:p>
        </p:txBody>
      </p:sp>
      <p:sp>
        <p:nvSpPr>
          <p:cNvPr id="3" name="日期占位符 2"/>
          <p:cNvSpPr>
            <a:spLocks noGrp="1"/>
          </p:cNvSpPr>
          <p:nvPr>
            <p:ph type="dt" sz="half" idx="10"/>
          </p:nvPr>
        </p:nvSpPr>
        <p:spPr/>
        <p:txBody>
          <a:bodyPr/>
          <a:lstStyle/>
          <a:p>
            <a:fld id="{711A8A49-A5B1-48C1-9FB5-38B8E3E9339A}" type="datetime1">
              <a:rPr lang="zh-CHS" altLang="en-US" smtClean="0">
                <a:solidFill>
                  <a:prstClr val="black">
                    <a:tint val="75000"/>
                  </a:prstClr>
                </a:solidFill>
                <a:ea typeface="Calibri"/>
              </a:rPr>
              <a:pPr/>
              <a:t>6/13/16</a:t>
            </a:fld>
            <a:endParaRPr lang="zh-CHS" altLang="en-US">
              <a:solidFill>
                <a:prstClr val="black">
                  <a:tint val="75000"/>
                </a:prstClr>
              </a:solidFill>
              <a:ea typeface="Calibri"/>
            </a:endParaRPr>
          </a:p>
        </p:txBody>
      </p:sp>
      <p:sp>
        <p:nvSpPr>
          <p:cNvPr id="4" name="页脚占位符 3"/>
          <p:cNvSpPr>
            <a:spLocks noGrp="1"/>
          </p:cNvSpPr>
          <p:nvPr>
            <p:ph type="ftr" sz="quarter" idx="11"/>
          </p:nvPr>
        </p:nvSpPr>
        <p:spPr/>
        <p:txBody>
          <a:bodyPr/>
          <a:lstStyle/>
          <a:p>
            <a:endParaRPr lang="zh-CHS" altLang="en-US">
              <a:solidFill>
                <a:prstClr val="black">
                  <a:tint val="75000"/>
                </a:prstClr>
              </a:solidFill>
              <a:ea typeface="Calibri"/>
            </a:endParaRPr>
          </a:p>
        </p:txBody>
      </p:sp>
      <p:sp>
        <p:nvSpPr>
          <p:cNvPr id="5" name="灯片编号占位符 4"/>
          <p:cNvSpPr>
            <a:spLocks noGrp="1"/>
          </p:cNvSpPr>
          <p:nvPr>
            <p:ph type="sldNum" sz="quarter" idx="12"/>
          </p:nvPr>
        </p:nvSpPr>
        <p:spPr/>
        <p:txBody>
          <a:bodyPr/>
          <a:lstStyle/>
          <a:p>
            <a:fld id="{0C913308-F349-4B6D-A68A-DD1791B4A57B}" type="slidenum">
              <a:rPr lang="zh-CHS" altLang="en-US" smtClean="0">
                <a:solidFill>
                  <a:prstClr val="black">
                    <a:tint val="75000"/>
                  </a:prstClr>
                </a:solidFill>
                <a:latin typeface="Calibri"/>
                <a:ea typeface="Calibri"/>
              </a:rPr>
              <a:pPr/>
              <a:t>‹#›</a:t>
            </a:fld>
            <a:endParaRPr lang="zh-CHS" altLang="en-US">
              <a:solidFill>
                <a:prstClr val="black">
                  <a:tint val="75000"/>
                </a:prstClr>
              </a:solidFill>
              <a:latin typeface="Calibri"/>
              <a:ea typeface="Calibri"/>
            </a:endParaRPr>
          </a:p>
        </p:txBody>
      </p:sp>
    </p:spTree>
    <p:extLst>
      <p:ext uri="{BB962C8B-B14F-4D97-AF65-F5344CB8AC3E}">
        <p14:creationId xmlns:p14="http://schemas.microsoft.com/office/powerpoint/2010/main" val="1943077831"/>
      </p:ext>
    </p:extLst>
  </p:cSld>
  <p:clrMapOvr>
    <a:masterClrMapping/>
  </p:clrMapOvr>
</p:sldLayout>
</file>

<file path=ppt/slideLayouts/slideLayout1778.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157F09C3-CAFB-4AA9-853F-89BE3B605C04}" type="datetime1">
              <a:rPr lang="zh-CHS" altLang="en-US" smtClean="0">
                <a:solidFill>
                  <a:prstClr val="black">
                    <a:tint val="75000"/>
                  </a:prstClr>
                </a:solidFill>
                <a:ea typeface="Calibri"/>
              </a:rPr>
              <a:pPr/>
              <a:t>6/13/16</a:t>
            </a:fld>
            <a:endParaRPr lang="zh-CHS" altLang="en-US">
              <a:solidFill>
                <a:prstClr val="black">
                  <a:tint val="75000"/>
                </a:prstClr>
              </a:solidFill>
              <a:ea typeface="Calibri"/>
            </a:endParaRPr>
          </a:p>
        </p:txBody>
      </p:sp>
      <p:sp>
        <p:nvSpPr>
          <p:cNvPr id="3" name="页脚占位符 2"/>
          <p:cNvSpPr>
            <a:spLocks noGrp="1"/>
          </p:cNvSpPr>
          <p:nvPr>
            <p:ph type="ftr" sz="quarter" idx="11"/>
          </p:nvPr>
        </p:nvSpPr>
        <p:spPr/>
        <p:txBody>
          <a:bodyPr/>
          <a:lstStyle/>
          <a:p>
            <a:endParaRPr lang="zh-CHS" altLang="en-US">
              <a:solidFill>
                <a:prstClr val="black">
                  <a:tint val="75000"/>
                </a:prstClr>
              </a:solidFill>
              <a:ea typeface="Calibri"/>
            </a:endParaRPr>
          </a:p>
        </p:txBody>
      </p:sp>
      <p:sp>
        <p:nvSpPr>
          <p:cNvPr id="4" name="灯片编号占位符 3"/>
          <p:cNvSpPr>
            <a:spLocks noGrp="1"/>
          </p:cNvSpPr>
          <p:nvPr>
            <p:ph type="sldNum" sz="quarter" idx="12"/>
          </p:nvPr>
        </p:nvSpPr>
        <p:spPr/>
        <p:txBody>
          <a:bodyPr/>
          <a:lstStyle/>
          <a:p>
            <a:fld id="{0C913308-F349-4B6D-A68A-DD1791B4A57B}" type="slidenum">
              <a:rPr lang="zh-CHS" altLang="en-US" smtClean="0">
                <a:solidFill>
                  <a:prstClr val="black">
                    <a:tint val="75000"/>
                  </a:prstClr>
                </a:solidFill>
                <a:latin typeface="Calibri"/>
                <a:ea typeface="Calibri"/>
              </a:rPr>
              <a:pPr/>
              <a:t>‹#›</a:t>
            </a:fld>
            <a:endParaRPr lang="zh-CHS" altLang="en-US">
              <a:solidFill>
                <a:prstClr val="black">
                  <a:tint val="75000"/>
                </a:prstClr>
              </a:solidFill>
              <a:latin typeface="Calibri"/>
              <a:ea typeface="Calibri"/>
            </a:endParaRPr>
          </a:p>
        </p:txBody>
      </p:sp>
    </p:spTree>
    <p:extLst>
      <p:ext uri="{BB962C8B-B14F-4D97-AF65-F5344CB8AC3E}">
        <p14:creationId xmlns:p14="http://schemas.microsoft.com/office/powerpoint/2010/main" val="2180731266"/>
      </p:ext>
    </p:extLst>
  </p:cSld>
  <p:clrMapOvr>
    <a:masterClrMapping/>
  </p:clrMapOvr>
</p:sldLayout>
</file>

<file path=ppt/slideLayouts/slideLayout1779.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457200" y="273050"/>
            <a:ext cx="3008313" cy="1162050"/>
          </a:xfrm>
        </p:spPr>
        <p:txBody>
          <a:bodyPr anchor="b"/>
          <a:lstStyle>
            <a:lvl1pPr algn="l">
              <a:defRPr sz="2000" b="1"/>
            </a:lvl1pPr>
          </a:lstStyle>
          <a:p>
            <a:r>
              <a:rPr lang="zh-CHS" altLang="en-US" smtClean="0"/>
              <a:t>单击此处编辑母版标题样式</a:t>
            </a:r>
            <a:endParaRPr lang="zh-CHS" altLang="en-US"/>
          </a:p>
        </p:txBody>
      </p:sp>
      <p:sp>
        <p:nvSpPr>
          <p:cNvPr id="3" name="内容占位符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HS" altLang="en-US" smtClean="0"/>
              <a:t>单击此处编辑母版文本样式</a:t>
            </a:r>
          </a:p>
          <a:p>
            <a:pPr lvl="1"/>
            <a:r>
              <a:rPr lang="zh-CHS" altLang="en-US" smtClean="0"/>
              <a:t>第二级</a:t>
            </a:r>
          </a:p>
          <a:p>
            <a:pPr lvl="2"/>
            <a:r>
              <a:rPr lang="zh-CHS" altLang="en-US" smtClean="0"/>
              <a:t>第三级</a:t>
            </a:r>
          </a:p>
          <a:p>
            <a:pPr lvl="3"/>
            <a:r>
              <a:rPr lang="zh-CHS" altLang="en-US" smtClean="0"/>
              <a:t>第四级</a:t>
            </a:r>
          </a:p>
          <a:p>
            <a:pPr lvl="4"/>
            <a:r>
              <a:rPr lang="zh-CHS" altLang="en-US" smtClean="0"/>
              <a:t>第五级</a:t>
            </a:r>
            <a:endParaRPr lang="zh-CHS" altLang="en-US"/>
          </a:p>
        </p:txBody>
      </p:sp>
      <p:sp>
        <p:nvSpPr>
          <p:cNvPr id="4" name="文本占位符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zh-CHS" altLang="en-US" smtClean="0"/>
              <a:t>单击此处编辑母版文本样式</a:t>
            </a:r>
          </a:p>
        </p:txBody>
      </p:sp>
      <p:sp>
        <p:nvSpPr>
          <p:cNvPr id="5" name="日期占位符 4"/>
          <p:cNvSpPr>
            <a:spLocks noGrp="1"/>
          </p:cNvSpPr>
          <p:nvPr>
            <p:ph type="dt" sz="half" idx="10"/>
          </p:nvPr>
        </p:nvSpPr>
        <p:spPr/>
        <p:txBody>
          <a:bodyPr/>
          <a:lstStyle/>
          <a:p>
            <a:fld id="{E18887C7-8B8F-44E4-9088-0236A5D23C46}" type="datetime1">
              <a:rPr lang="zh-CHS" altLang="en-US" smtClean="0">
                <a:solidFill>
                  <a:prstClr val="black">
                    <a:tint val="75000"/>
                  </a:prstClr>
                </a:solidFill>
                <a:ea typeface="Calibri"/>
              </a:rPr>
              <a:pPr/>
              <a:t>6/13/16</a:t>
            </a:fld>
            <a:endParaRPr lang="zh-CHS" altLang="en-US">
              <a:solidFill>
                <a:prstClr val="black">
                  <a:tint val="75000"/>
                </a:prstClr>
              </a:solidFill>
              <a:ea typeface="Calibri"/>
            </a:endParaRPr>
          </a:p>
        </p:txBody>
      </p:sp>
      <p:sp>
        <p:nvSpPr>
          <p:cNvPr id="6" name="页脚占位符 5"/>
          <p:cNvSpPr>
            <a:spLocks noGrp="1"/>
          </p:cNvSpPr>
          <p:nvPr>
            <p:ph type="ftr" sz="quarter" idx="11"/>
          </p:nvPr>
        </p:nvSpPr>
        <p:spPr/>
        <p:txBody>
          <a:bodyPr/>
          <a:lstStyle/>
          <a:p>
            <a:endParaRPr lang="zh-CHS" altLang="en-US">
              <a:solidFill>
                <a:prstClr val="black">
                  <a:tint val="75000"/>
                </a:prstClr>
              </a:solidFill>
              <a:ea typeface="Calibri"/>
            </a:endParaRPr>
          </a:p>
        </p:txBody>
      </p:sp>
      <p:sp>
        <p:nvSpPr>
          <p:cNvPr id="7" name="灯片编号占位符 6"/>
          <p:cNvSpPr>
            <a:spLocks noGrp="1"/>
          </p:cNvSpPr>
          <p:nvPr>
            <p:ph type="sldNum" sz="quarter" idx="12"/>
          </p:nvPr>
        </p:nvSpPr>
        <p:spPr/>
        <p:txBody>
          <a:bodyPr/>
          <a:lstStyle/>
          <a:p>
            <a:fld id="{0C913308-F349-4B6D-A68A-DD1791B4A57B}" type="slidenum">
              <a:rPr lang="zh-CHS" altLang="en-US" smtClean="0">
                <a:solidFill>
                  <a:prstClr val="black">
                    <a:tint val="75000"/>
                  </a:prstClr>
                </a:solidFill>
                <a:latin typeface="Calibri"/>
                <a:ea typeface="Calibri"/>
              </a:rPr>
              <a:pPr/>
              <a:t>‹#›</a:t>
            </a:fld>
            <a:endParaRPr lang="zh-CHS" altLang="en-US">
              <a:solidFill>
                <a:prstClr val="black">
                  <a:tint val="75000"/>
                </a:prstClr>
              </a:solidFill>
              <a:latin typeface="Calibri"/>
              <a:ea typeface="Calibri"/>
            </a:endParaRPr>
          </a:p>
        </p:txBody>
      </p:sp>
    </p:spTree>
    <p:extLst>
      <p:ext uri="{BB962C8B-B14F-4D97-AF65-F5344CB8AC3E}">
        <p14:creationId xmlns:p14="http://schemas.microsoft.com/office/powerpoint/2010/main" val="1550173404"/>
      </p:ext>
    </p:extLst>
  </p:cSld>
  <p:clrMapOvr>
    <a:masterClrMapping/>
  </p:clrMapOvr>
</p:sldLayout>
</file>

<file path=ppt/slideLayouts/slideLayout17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6" name="Rectangle 1030"/>
          <p:cNvSpPr>
            <a:spLocks noGrp="1" noChangeArrowheads="1"/>
          </p:cNvSpPr>
          <p:nvPr>
            <p:ph type="sldNum" sz="quarter" idx="11"/>
          </p:nvPr>
        </p:nvSpPr>
        <p:spPr>
          <a:ln/>
        </p:spPr>
        <p:txBody>
          <a:bodyPr/>
          <a:lstStyle>
            <a:lvl1pPr>
              <a:defRPr/>
            </a:lvl1pPr>
          </a:lstStyle>
          <a:p>
            <a:fld id="{63E88A4F-2F9B-8940-A946-705E7B7AAFF5}" type="slidenum">
              <a:rPr lang="en-US"/>
              <a:pPr/>
              <a:t>‹#›</a:t>
            </a:fld>
            <a:endParaRPr lang="en-US"/>
          </a:p>
        </p:txBody>
      </p:sp>
    </p:spTree>
    <p:extLst>
      <p:ext uri="{BB962C8B-B14F-4D97-AF65-F5344CB8AC3E}">
        <p14:creationId xmlns:p14="http://schemas.microsoft.com/office/powerpoint/2010/main" val="3354859521"/>
      </p:ext>
    </p:extLst>
  </p:cSld>
  <p:clrMapOvr>
    <a:masterClrMapping/>
  </p:clrMapOvr>
  <p:transition xmlns:p14="http://schemas.microsoft.com/office/powerpoint/2010/main"/>
</p:sldLayout>
</file>

<file path=ppt/slideLayouts/slideLayout1780.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1792288" y="4800600"/>
            <a:ext cx="5486400" cy="566738"/>
          </a:xfrm>
        </p:spPr>
        <p:txBody>
          <a:bodyPr anchor="b"/>
          <a:lstStyle>
            <a:lvl1pPr algn="l">
              <a:defRPr sz="2000" b="1"/>
            </a:lvl1pPr>
          </a:lstStyle>
          <a:p>
            <a:r>
              <a:rPr lang="zh-CHS" altLang="en-US" smtClean="0"/>
              <a:t>单击此处编辑母版标题样式</a:t>
            </a:r>
            <a:endParaRPr lang="zh-CHS" altLang="en-US"/>
          </a:p>
        </p:txBody>
      </p:sp>
      <p:sp>
        <p:nvSpPr>
          <p:cNvPr id="3" name="图片占位符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HS" altLang="en-US"/>
          </a:p>
        </p:txBody>
      </p:sp>
      <p:sp>
        <p:nvSpPr>
          <p:cNvPr id="4" name="文本占位符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zh-CHS" altLang="en-US" smtClean="0"/>
              <a:t>单击此处编辑母版文本样式</a:t>
            </a:r>
          </a:p>
        </p:txBody>
      </p:sp>
      <p:sp>
        <p:nvSpPr>
          <p:cNvPr id="5" name="日期占位符 4"/>
          <p:cNvSpPr>
            <a:spLocks noGrp="1"/>
          </p:cNvSpPr>
          <p:nvPr>
            <p:ph type="dt" sz="half" idx="10"/>
          </p:nvPr>
        </p:nvSpPr>
        <p:spPr/>
        <p:txBody>
          <a:bodyPr/>
          <a:lstStyle/>
          <a:p>
            <a:fld id="{C4CC44D9-E688-400F-AE3E-9D36779E5E5E}" type="datetime1">
              <a:rPr lang="zh-CHS" altLang="en-US" smtClean="0">
                <a:solidFill>
                  <a:prstClr val="black">
                    <a:tint val="75000"/>
                  </a:prstClr>
                </a:solidFill>
                <a:ea typeface="Calibri"/>
              </a:rPr>
              <a:pPr/>
              <a:t>6/13/16</a:t>
            </a:fld>
            <a:endParaRPr lang="zh-CHS" altLang="en-US">
              <a:solidFill>
                <a:prstClr val="black">
                  <a:tint val="75000"/>
                </a:prstClr>
              </a:solidFill>
              <a:ea typeface="Calibri"/>
            </a:endParaRPr>
          </a:p>
        </p:txBody>
      </p:sp>
      <p:sp>
        <p:nvSpPr>
          <p:cNvPr id="6" name="页脚占位符 5"/>
          <p:cNvSpPr>
            <a:spLocks noGrp="1"/>
          </p:cNvSpPr>
          <p:nvPr>
            <p:ph type="ftr" sz="quarter" idx="11"/>
          </p:nvPr>
        </p:nvSpPr>
        <p:spPr/>
        <p:txBody>
          <a:bodyPr/>
          <a:lstStyle/>
          <a:p>
            <a:endParaRPr lang="zh-CHS" altLang="en-US">
              <a:solidFill>
                <a:prstClr val="black">
                  <a:tint val="75000"/>
                </a:prstClr>
              </a:solidFill>
              <a:ea typeface="Calibri"/>
            </a:endParaRPr>
          </a:p>
        </p:txBody>
      </p:sp>
      <p:sp>
        <p:nvSpPr>
          <p:cNvPr id="7" name="灯片编号占位符 6"/>
          <p:cNvSpPr>
            <a:spLocks noGrp="1"/>
          </p:cNvSpPr>
          <p:nvPr>
            <p:ph type="sldNum" sz="quarter" idx="12"/>
          </p:nvPr>
        </p:nvSpPr>
        <p:spPr/>
        <p:txBody>
          <a:bodyPr/>
          <a:lstStyle/>
          <a:p>
            <a:fld id="{0C913308-F349-4B6D-A68A-DD1791B4A57B}" type="slidenum">
              <a:rPr lang="zh-CHS" altLang="en-US" smtClean="0">
                <a:solidFill>
                  <a:prstClr val="black">
                    <a:tint val="75000"/>
                  </a:prstClr>
                </a:solidFill>
                <a:latin typeface="Calibri"/>
                <a:ea typeface="Calibri"/>
              </a:rPr>
              <a:pPr/>
              <a:t>‹#›</a:t>
            </a:fld>
            <a:endParaRPr lang="zh-CHS" altLang="en-US">
              <a:solidFill>
                <a:prstClr val="black">
                  <a:tint val="75000"/>
                </a:prstClr>
              </a:solidFill>
              <a:latin typeface="Calibri"/>
              <a:ea typeface="Calibri"/>
            </a:endParaRPr>
          </a:p>
        </p:txBody>
      </p:sp>
    </p:spTree>
    <p:extLst>
      <p:ext uri="{BB962C8B-B14F-4D97-AF65-F5344CB8AC3E}">
        <p14:creationId xmlns:p14="http://schemas.microsoft.com/office/powerpoint/2010/main" val="3630455577"/>
      </p:ext>
    </p:extLst>
  </p:cSld>
  <p:clrMapOvr>
    <a:masterClrMapping/>
  </p:clrMapOvr>
</p:sldLayout>
</file>

<file path=ppt/slideLayouts/slideLayout1781.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HS" altLang="en-US" smtClean="0"/>
              <a:t>单击此处编辑母版标题样式</a:t>
            </a:r>
            <a:endParaRPr lang="zh-CHS" altLang="en-US"/>
          </a:p>
        </p:txBody>
      </p:sp>
      <p:sp>
        <p:nvSpPr>
          <p:cNvPr id="3" name="竖排文字占位符 2"/>
          <p:cNvSpPr>
            <a:spLocks noGrp="1"/>
          </p:cNvSpPr>
          <p:nvPr>
            <p:ph type="body" orient="vert" idx="1"/>
          </p:nvPr>
        </p:nvSpPr>
        <p:spPr/>
        <p:txBody>
          <a:bodyPr vert="eaVert"/>
          <a:lstStyle/>
          <a:p>
            <a:pPr lvl="0"/>
            <a:r>
              <a:rPr lang="zh-CHS" altLang="en-US" smtClean="0"/>
              <a:t>单击此处编辑母版文本样式</a:t>
            </a:r>
          </a:p>
          <a:p>
            <a:pPr lvl="1"/>
            <a:r>
              <a:rPr lang="zh-CHS" altLang="en-US" smtClean="0"/>
              <a:t>第二级</a:t>
            </a:r>
          </a:p>
          <a:p>
            <a:pPr lvl="2"/>
            <a:r>
              <a:rPr lang="zh-CHS" altLang="en-US" smtClean="0"/>
              <a:t>第三级</a:t>
            </a:r>
          </a:p>
          <a:p>
            <a:pPr lvl="3"/>
            <a:r>
              <a:rPr lang="zh-CHS" altLang="en-US" smtClean="0"/>
              <a:t>第四级</a:t>
            </a:r>
          </a:p>
          <a:p>
            <a:pPr lvl="4"/>
            <a:r>
              <a:rPr lang="zh-CHS" altLang="en-US" smtClean="0"/>
              <a:t>第五级</a:t>
            </a:r>
            <a:endParaRPr lang="zh-CHS" altLang="en-US"/>
          </a:p>
        </p:txBody>
      </p:sp>
      <p:sp>
        <p:nvSpPr>
          <p:cNvPr id="4" name="日期占位符 3"/>
          <p:cNvSpPr>
            <a:spLocks noGrp="1"/>
          </p:cNvSpPr>
          <p:nvPr>
            <p:ph type="dt" sz="half" idx="10"/>
          </p:nvPr>
        </p:nvSpPr>
        <p:spPr/>
        <p:txBody>
          <a:bodyPr/>
          <a:lstStyle/>
          <a:p>
            <a:fld id="{35697E0E-1BE4-41F9-813F-4C8E88884DCD}" type="datetime1">
              <a:rPr lang="zh-CHS" altLang="en-US" smtClean="0">
                <a:solidFill>
                  <a:prstClr val="black">
                    <a:tint val="75000"/>
                  </a:prstClr>
                </a:solidFill>
                <a:ea typeface="Calibri"/>
              </a:rPr>
              <a:pPr/>
              <a:t>6/13/16</a:t>
            </a:fld>
            <a:endParaRPr lang="zh-CHS" altLang="en-US">
              <a:solidFill>
                <a:prstClr val="black">
                  <a:tint val="75000"/>
                </a:prstClr>
              </a:solidFill>
              <a:ea typeface="Calibri"/>
            </a:endParaRPr>
          </a:p>
        </p:txBody>
      </p:sp>
      <p:sp>
        <p:nvSpPr>
          <p:cNvPr id="5" name="页脚占位符 4"/>
          <p:cNvSpPr>
            <a:spLocks noGrp="1"/>
          </p:cNvSpPr>
          <p:nvPr>
            <p:ph type="ftr" sz="quarter" idx="11"/>
          </p:nvPr>
        </p:nvSpPr>
        <p:spPr/>
        <p:txBody>
          <a:bodyPr/>
          <a:lstStyle/>
          <a:p>
            <a:endParaRPr lang="zh-CHS" altLang="en-US">
              <a:solidFill>
                <a:prstClr val="black">
                  <a:tint val="75000"/>
                </a:prstClr>
              </a:solidFill>
              <a:ea typeface="Calibri"/>
            </a:endParaRPr>
          </a:p>
        </p:txBody>
      </p:sp>
      <p:sp>
        <p:nvSpPr>
          <p:cNvPr id="6" name="灯片编号占位符 5"/>
          <p:cNvSpPr>
            <a:spLocks noGrp="1"/>
          </p:cNvSpPr>
          <p:nvPr>
            <p:ph type="sldNum" sz="quarter" idx="12"/>
          </p:nvPr>
        </p:nvSpPr>
        <p:spPr/>
        <p:txBody>
          <a:bodyPr/>
          <a:lstStyle/>
          <a:p>
            <a:fld id="{0C913308-F349-4B6D-A68A-DD1791B4A57B}" type="slidenum">
              <a:rPr lang="zh-CHS" altLang="en-US" smtClean="0">
                <a:solidFill>
                  <a:prstClr val="black">
                    <a:tint val="75000"/>
                  </a:prstClr>
                </a:solidFill>
                <a:latin typeface="Calibri"/>
                <a:ea typeface="Calibri"/>
              </a:rPr>
              <a:pPr/>
              <a:t>‹#›</a:t>
            </a:fld>
            <a:endParaRPr lang="zh-CHS" altLang="en-US">
              <a:solidFill>
                <a:prstClr val="black">
                  <a:tint val="75000"/>
                </a:prstClr>
              </a:solidFill>
              <a:latin typeface="Calibri"/>
              <a:ea typeface="Calibri"/>
            </a:endParaRPr>
          </a:p>
        </p:txBody>
      </p:sp>
    </p:spTree>
    <p:extLst>
      <p:ext uri="{BB962C8B-B14F-4D97-AF65-F5344CB8AC3E}">
        <p14:creationId xmlns:p14="http://schemas.microsoft.com/office/powerpoint/2010/main" val="813822623"/>
      </p:ext>
    </p:extLst>
  </p:cSld>
  <p:clrMapOvr>
    <a:masterClrMapping/>
  </p:clrMapOvr>
</p:sldLayout>
</file>

<file path=ppt/slideLayouts/slideLayout1782.xml><?xml version="1.0" encoding="utf-8"?>
<p:sldLayout xmlns:a="http://schemas.openxmlformats.org/drawingml/2006/main" xmlns:r="http://schemas.openxmlformats.org/officeDocument/2006/relationships" xmlns:p="http://schemas.openxmlformats.org/presentationml/2006/main" type="vertTitleAndTx" preserve="1">
  <p:cSld name="垂直排列标题与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6629400" y="274638"/>
            <a:ext cx="2057400" cy="5851525"/>
          </a:xfrm>
        </p:spPr>
        <p:txBody>
          <a:bodyPr vert="eaVert"/>
          <a:lstStyle/>
          <a:p>
            <a:r>
              <a:rPr lang="zh-CHS" altLang="en-US" smtClean="0"/>
              <a:t>单击此处编辑母版标题样式</a:t>
            </a:r>
            <a:endParaRPr lang="zh-CHS" altLang="en-US"/>
          </a:p>
        </p:txBody>
      </p:sp>
      <p:sp>
        <p:nvSpPr>
          <p:cNvPr id="3" name="竖排文字占位符 2"/>
          <p:cNvSpPr>
            <a:spLocks noGrp="1"/>
          </p:cNvSpPr>
          <p:nvPr>
            <p:ph type="body" orient="vert" idx="1"/>
          </p:nvPr>
        </p:nvSpPr>
        <p:spPr>
          <a:xfrm>
            <a:off x="457200" y="274638"/>
            <a:ext cx="6019800" cy="5851525"/>
          </a:xfrm>
        </p:spPr>
        <p:txBody>
          <a:bodyPr vert="eaVert"/>
          <a:lstStyle/>
          <a:p>
            <a:pPr lvl="0"/>
            <a:r>
              <a:rPr lang="zh-CHS" altLang="en-US" smtClean="0"/>
              <a:t>单击此处编辑母版文本样式</a:t>
            </a:r>
          </a:p>
          <a:p>
            <a:pPr lvl="1"/>
            <a:r>
              <a:rPr lang="zh-CHS" altLang="en-US" smtClean="0"/>
              <a:t>第二级</a:t>
            </a:r>
          </a:p>
          <a:p>
            <a:pPr lvl="2"/>
            <a:r>
              <a:rPr lang="zh-CHS" altLang="en-US" smtClean="0"/>
              <a:t>第三级</a:t>
            </a:r>
          </a:p>
          <a:p>
            <a:pPr lvl="3"/>
            <a:r>
              <a:rPr lang="zh-CHS" altLang="en-US" smtClean="0"/>
              <a:t>第四级</a:t>
            </a:r>
          </a:p>
          <a:p>
            <a:pPr lvl="4"/>
            <a:r>
              <a:rPr lang="zh-CHS" altLang="en-US" smtClean="0"/>
              <a:t>第五级</a:t>
            </a:r>
            <a:endParaRPr lang="zh-CHS" altLang="en-US"/>
          </a:p>
        </p:txBody>
      </p:sp>
      <p:sp>
        <p:nvSpPr>
          <p:cNvPr id="4" name="日期占位符 3"/>
          <p:cNvSpPr>
            <a:spLocks noGrp="1"/>
          </p:cNvSpPr>
          <p:nvPr>
            <p:ph type="dt" sz="half" idx="10"/>
          </p:nvPr>
        </p:nvSpPr>
        <p:spPr/>
        <p:txBody>
          <a:bodyPr/>
          <a:lstStyle/>
          <a:p>
            <a:fld id="{9DDA1FDD-7332-41FB-827C-593B1FEF4292}" type="datetime1">
              <a:rPr lang="zh-CHS" altLang="en-US" smtClean="0">
                <a:solidFill>
                  <a:prstClr val="black">
                    <a:tint val="75000"/>
                  </a:prstClr>
                </a:solidFill>
                <a:ea typeface="Calibri"/>
              </a:rPr>
              <a:pPr/>
              <a:t>6/13/16</a:t>
            </a:fld>
            <a:endParaRPr lang="zh-CHS" altLang="en-US">
              <a:solidFill>
                <a:prstClr val="black">
                  <a:tint val="75000"/>
                </a:prstClr>
              </a:solidFill>
              <a:ea typeface="Calibri"/>
            </a:endParaRPr>
          </a:p>
        </p:txBody>
      </p:sp>
      <p:sp>
        <p:nvSpPr>
          <p:cNvPr id="5" name="页脚占位符 4"/>
          <p:cNvSpPr>
            <a:spLocks noGrp="1"/>
          </p:cNvSpPr>
          <p:nvPr>
            <p:ph type="ftr" sz="quarter" idx="11"/>
          </p:nvPr>
        </p:nvSpPr>
        <p:spPr/>
        <p:txBody>
          <a:bodyPr/>
          <a:lstStyle/>
          <a:p>
            <a:endParaRPr lang="zh-CHS" altLang="en-US">
              <a:solidFill>
                <a:prstClr val="black">
                  <a:tint val="75000"/>
                </a:prstClr>
              </a:solidFill>
              <a:ea typeface="Calibri"/>
            </a:endParaRPr>
          </a:p>
        </p:txBody>
      </p:sp>
      <p:sp>
        <p:nvSpPr>
          <p:cNvPr id="6" name="灯片编号占位符 5"/>
          <p:cNvSpPr>
            <a:spLocks noGrp="1"/>
          </p:cNvSpPr>
          <p:nvPr>
            <p:ph type="sldNum" sz="quarter" idx="12"/>
          </p:nvPr>
        </p:nvSpPr>
        <p:spPr/>
        <p:txBody>
          <a:bodyPr/>
          <a:lstStyle/>
          <a:p>
            <a:fld id="{0C913308-F349-4B6D-A68A-DD1791B4A57B}" type="slidenum">
              <a:rPr lang="zh-CHS" altLang="en-US" smtClean="0">
                <a:solidFill>
                  <a:prstClr val="black">
                    <a:tint val="75000"/>
                  </a:prstClr>
                </a:solidFill>
                <a:latin typeface="Calibri"/>
                <a:ea typeface="Calibri"/>
              </a:rPr>
              <a:pPr/>
              <a:t>‹#›</a:t>
            </a:fld>
            <a:endParaRPr lang="zh-CHS" altLang="en-US">
              <a:solidFill>
                <a:prstClr val="black">
                  <a:tint val="75000"/>
                </a:prstClr>
              </a:solidFill>
              <a:latin typeface="Calibri"/>
              <a:ea typeface="Calibri"/>
            </a:endParaRPr>
          </a:p>
        </p:txBody>
      </p:sp>
    </p:spTree>
    <p:extLst>
      <p:ext uri="{BB962C8B-B14F-4D97-AF65-F5344CB8AC3E}">
        <p14:creationId xmlns:p14="http://schemas.microsoft.com/office/powerpoint/2010/main" val="135956166"/>
      </p:ext>
    </p:extLst>
  </p:cSld>
  <p:clrMapOvr>
    <a:masterClrMapping/>
  </p:clrMapOvr>
</p:sldLayout>
</file>

<file path=ppt/slideLayouts/slideLayout178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122363"/>
            <a:ext cx="7772400" cy="2387600"/>
          </a:xfrm>
        </p:spPr>
        <p:txBody>
          <a:bodyPr anchor="b"/>
          <a:lstStyle>
            <a:lvl1pPr algn="ctr">
              <a:defRPr sz="6000"/>
            </a:lvl1pPr>
          </a:lstStyle>
          <a:p>
            <a:r>
              <a:rPr lang="en-US" smtClean="0"/>
              <a:t>Click to edit Master title style</a:t>
            </a:r>
            <a:endParaRPr lang="en-US" dirty="0"/>
          </a:p>
        </p:txBody>
      </p:sp>
      <p:sp>
        <p:nvSpPr>
          <p:cNvPr id="3" name="Subtitle 2"/>
          <p:cNvSpPr>
            <a:spLocks noGrp="1"/>
          </p:cNvSpPr>
          <p:nvPr>
            <p:ph type="subTitle" idx="1"/>
          </p:nvPr>
        </p:nvSpPr>
        <p:spPr>
          <a:xfrm>
            <a:off x="1143000" y="3602038"/>
            <a:ext cx="6858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smtClean="0"/>
              <a:t>Click to edit Master subtitle style</a:t>
            </a:r>
            <a:endParaRPr lang="en-US" dirty="0"/>
          </a:p>
        </p:txBody>
      </p:sp>
      <p:sp>
        <p:nvSpPr>
          <p:cNvPr id="4" name="Date Placeholder 3"/>
          <p:cNvSpPr>
            <a:spLocks noGrp="1"/>
          </p:cNvSpPr>
          <p:nvPr>
            <p:ph type="dt" sz="half" idx="10"/>
          </p:nvPr>
        </p:nvSpPr>
        <p:spPr/>
        <p:txBody>
          <a:bodyPr/>
          <a:lstStyle/>
          <a:p>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Tree>
    <p:extLst>
      <p:ext uri="{BB962C8B-B14F-4D97-AF65-F5344CB8AC3E}">
        <p14:creationId xmlns:p14="http://schemas.microsoft.com/office/powerpoint/2010/main" val="659603546"/>
      </p:ext>
    </p:extLst>
  </p:cSld>
  <p:clrMapOvr>
    <a:masterClrMapping/>
  </p:clrMapOvr>
  <p:timing>
    <p:tnLst>
      <p:par>
        <p:cTn xmlns:p14="http://schemas.microsoft.com/office/powerpoint/2010/main" id="1" dur="indefinite" restart="never" nodeType="tmRoot"/>
      </p:par>
    </p:tnLst>
  </p:timing>
</p:sldLayout>
</file>

<file path=ppt/slideLayouts/slideLayout178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381000" y="152401"/>
            <a:ext cx="8382000" cy="761999"/>
          </a:xfrm>
        </p:spPr>
        <p:txBody>
          <a:bodyPr>
            <a:noAutofit/>
          </a:bodyPr>
          <a:lstStyle>
            <a:lvl1pPr>
              <a:defRPr sz="4800" b="1"/>
            </a:lvl1pPr>
          </a:lstStyle>
          <a:p>
            <a:r>
              <a:rPr lang="en-US" dirty="0" smtClean="0"/>
              <a:t>Click to edit Master title style</a:t>
            </a:r>
            <a:endParaRPr lang="en-US" dirty="0"/>
          </a:p>
        </p:txBody>
      </p:sp>
      <p:sp>
        <p:nvSpPr>
          <p:cNvPr id="3" name="Content Placeholder 2"/>
          <p:cNvSpPr>
            <a:spLocks noGrp="1"/>
          </p:cNvSpPr>
          <p:nvPr>
            <p:ph idx="1"/>
          </p:nvPr>
        </p:nvSpPr>
        <p:spPr>
          <a:xfrm>
            <a:off x="381000" y="1066800"/>
            <a:ext cx="8382000" cy="5638800"/>
          </a:xfrm>
        </p:spPr>
        <p:txBody>
          <a:bodyPr>
            <a:noAutofit/>
          </a:bodyPr>
          <a:lstStyle>
            <a:lvl1pPr marL="285750" indent="-285750">
              <a:defRPr sz="3600">
                <a:latin typeface="+mj-lt"/>
              </a:defRPr>
            </a:lvl1pPr>
            <a:lvl2pPr marL="742950" indent="-285750">
              <a:buFont typeface="Calibri Light" panose="020F0302020204030204" pitchFamily="34" charset="0"/>
              <a:buChar char="–"/>
              <a:defRPr sz="3200">
                <a:latin typeface="+mj-lt"/>
              </a:defRPr>
            </a:lvl2pPr>
            <a:lvl3pPr>
              <a:defRPr sz="2800">
                <a:latin typeface="+mj-lt"/>
              </a:defRPr>
            </a:lvl3pPr>
            <a:lvl4pPr>
              <a:defRPr sz="2400">
                <a:latin typeface="+mj-lt"/>
              </a:defRPr>
            </a:lvl4pPr>
            <a:lvl5pPr>
              <a:defRPr sz="2400">
                <a:latin typeface="+mj-lt"/>
              </a:defRPr>
            </a:lvl5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7" name="Slide Number Placeholder 5"/>
          <p:cNvSpPr txBox="1">
            <a:spLocks/>
          </p:cNvSpPr>
          <p:nvPr userDrawn="1"/>
        </p:nvSpPr>
        <p:spPr>
          <a:xfrm>
            <a:off x="8229600" y="6355715"/>
            <a:ext cx="685800" cy="365125"/>
          </a:xfrm>
          <a:prstGeom prst="rect">
            <a:avLst/>
          </a:prstGeom>
        </p:spPr>
        <p:txBody>
          <a:bodyPr vert="horz" lIns="91440" tIns="45720" rIns="91440" bIns="45720" rtlCol="0" anchor="ctr"/>
          <a:lstStyle>
            <a:defPPr>
              <a:defRPr lang="en-US"/>
            </a:defPPr>
            <a:lvl1pPr marL="0" algn="r" defTabSz="914400" rtl="0" eaLnBrk="1" latinLnBrk="0" hangingPunct="1">
              <a:defRPr sz="2000" kern="1200">
                <a:solidFill>
                  <a:schemeClr val="tx1">
                    <a:tint val="75000"/>
                  </a:schemeClr>
                </a:solidFill>
                <a:latin typeface="Cambria Math" panose="02040503050406030204" pitchFamily="18" charset="0"/>
                <a:ea typeface="Cambria Math" panose="02040503050406030204" pitchFamily="18" charset="0"/>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D4D2B188-1D62-4FCA-8363-938AD4629BBB}" type="slidenum">
              <a:rPr lang="en-US" smtClean="0">
                <a:solidFill>
                  <a:prstClr val="black">
                    <a:tint val="75000"/>
                  </a:prstClr>
                </a:solidFill>
              </a:rPr>
              <a:pPr/>
              <a:t>‹#›</a:t>
            </a:fld>
            <a:endParaRPr lang="en-US" dirty="0">
              <a:solidFill>
                <a:prstClr val="black">
                  <a:tint val="75000"/>
                </a:prstClr>
              </a:solidFill>
            </a:endParaRPr>
          </a:p>
        </p:txBody>
      </p:sp>
      <p:pic>
        <p:nvPicPr>
          <p:cNvPr id="6" name="Picture 5" descr="safari.png"/>
          <p:cNvPicPr>
            <a:picLocks noChangeAspect="1"/>
          </p:cNvPicPr>
          <p:nvPr userDrawn="1"/>
        </p:nvPicPr>
        <p:blipFill>
          <a:blip r:embed="rId2" cstate="print"/>
          <a:stretch>
            <a:fillRect/>
          </a:stretch>
        </p:blipFill>
        <p:spPr>
          <a:xfrm>
            <a:off x="152400" y="6408997"/>
            <a:ext cx="1008112" cy="291687"/>
          </a:xfrm>
          <a:prstGeom prst="rect">
            <a:avLst/>
          </a:prstGeom>
        </p:spPr>
      </p:pic>
    </p:spTree>
    <p:extLst>
      <p:ext uri="{BB962C8B-B14F-4D97-AF65-F5344CB8AC3E}">
        <p14:creationId xmlns:p14="http://schemas.microsoft.com/office/powerpoint/2010/main" val="2916957624"/>
      </p:ext>
    </p:extLst>
  </p:cSld>
  <p:clrMapOvr>
    <a:masterClrMapping/>
  </p:clrMapOvr>
  <p:timing>
    <p:tnLst>
      <p:par>
        <p:cTn xmlns:p14="http://schemas.microsoft.com/office/powerpoint/2010/main" id="1" dur="indefinite" restart="never" nodeType="tmRoot"/>
      </p:par>
    </p:tnLst>
  </p:timing>
</p:sldLayout>
</file>

<file path=ppt/slideLayouts/slideLayout178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en-US" smtClean="0"/>
              <a:t>Click to edit Master title style</a:t>
            </a:r>
            <a:endParaRPr lang="en-US" dirty="0"/>
          </a:p>
        </p:txBody>
      </p:sp>
      <p:sp>
        <p:nvSpPr>
          <p:cNvPr id="3" name="Content Placeholder 2"/>
          <p:cNvSpPr>
            <a:spLocks noGrp="1"/>
          </p:cNvSpPr>
          <p:nvPr>
            <p:ph idx="1"/>
          </p:nvPr>
        </p:nvSpPr>
        <p:spPr>
          <a:xfrm>
            <a:off x="3887391" y="987426"/>
            <a:ext cx="462915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smtClean="0"/>
              <a:t>Click to edit Master text styles</a:t>
            </a:r>
          </a:p>
        </p:txBody>
      </p:sp>
      <p:sp>
        <p:nvSpPr>
          <p:cNvPr id="5" name="Date Placeholder 4"/>
          <p:cNvSpPr>
            <a:spLocks noGrp="1"/>
          </p:cNvSpPr>
          <p:nvPr>
            <p:ph type="dt" sz="half" idx="10"/>
          </p:nvPr>
        </p:nvSpPr>
        <p:spPr/>
        <p:txBody>
          <a:bodyPr/>
          <a:lstStyle/>
          <a:p>
            <a:endParaRPr lang="en-US">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a:solidFill>
                <a:prstClr val="black">
                  <a:tint val="75000"/>
                </a:prstClr>
              </a:solidFill>
              <a:latin typeface="Calibri"/>
            </a:endParaRPr>
          </a:p>
        </p:txBody>
      </p:sp>
      <p:sp>
        <p:nvSpPr>
          <p:cNvPr id="7" name="Slide Number Placeholder 6"/>
          <p:cNvSpPr>
            <a:spLocks noGrp="1"/>
          </p:cNvSpPr>
          <p:nvPr>
            <p:ph type="sldNum" sz="quarter" idx="12"/>
          </p:nvPr>
        </p:nvSpPr>
        <p:spPr/>
        <p:txBody>
          <a:bodyPr/>
          <a:lstStyle/>
          <a:p>
            <a:fld id="{D4D2B188-1D62-4FCA-8363-938AD4629BB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2788176029"/>
      </p:ext>
    </p:extLst>
  </p:cSld>
  <p:clrMapOvr>
    <a:masterClrMapping/>
  </p:clrMapOvr>
  <p:timing>
    <p:tnLst>
      <p:par>
        <p:cTn xmlns:p14="http://schemas.microsoft.com/office/powerpoint/2010/main" id="1" dur="indefinite" restart="never" nodeType="tmRoot"/>
      </p:par>
    </p:tnLst>
  </p:timing>
</p:sldLayout>
</file>

<file path=ppt/slideLayouts/slideLayout178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en-US" smtClean="0"/>
              <a:t>Click to edit Master title style</a:t>
            </a:r>
            <a:endParaRPr lang="en-US" dirty="0"/>
          </a:p>
        </p:txBody>
      </p:sp>
      <p:sp>
        <p:nvSpPr>
          <p:cNvPr id="3" name="Picture Placeholder 2"/>
          <p:cNvSpPr>
            <a:spLocks noGrp="1" noChangeAspect="1"/>
          </p:cNvSpPr>
          <p:nvPr>
            <p:ph type="pic" idx="1"/>
          </p:nvPr>
        </p:nvSpPr>
        <p:spPr>
          <a:xfrm>
            <a:off x="3887391" y="987426"/>
            <a:ext cx="4629150" cy="4873625"/>
          </a:xfrm>
        </p:spPr>
        <p:txBody>
          <a:bodyPr anchor="t"/>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smtClean="0"/>
              <a:t>Click icon to add picture</a:t>
            </a:r>
            <a:endParaRPr lang="en-US" dirty="0"/>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smtClean="0"/>
              <a:t>Click to edit Master text styles</a:t>
            </a:r>
          </a:p>
        </p:txBody>
      </p:sp>
      <p:sp>
        <p:nvSpPr>
          <p:cNvPr id="5" name="Date Placeholder 4"/>
          <p:cNvSpPr>
            <a:spLocks noGrp="1"/>
          </p:cNvSpPr>
          <p:nvPr>
            <p:ph type="dt" sz="half" idx="10"/>
          </p:nvPr>
        </p:nvSpPr>
        <p:spPr/>
        <p:txBody>
          <a:bodyPr/>
          <a:lstStyle/>
          <a:p>
            <a:endParaRPr lang="en-US">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a:solidFill>
                <a:prstClr val="black">
                  <a:tint val="75000"/>
                </a:prstClr>
              </a:solidFill>
              <a:latin typeface="Calibri"/>
            </a:endParaRPr>
          </a:p>
        </p:txBody>
      </p:sp>
      <p:sp>
        <p:nvSpPr>
          <p:cNvPr id="7" name="Slide Number Placeholder 6"/>
          <p:cNvSpPr>
            <a:spLocks noGrp="1"/>
          </p:cNvSpPr>
          <p:nvPr>
            <p:ph type="sldNum" sz="quarter" idx="12"/>
          </p:nvPr>
        </p:nvSpPr>
        <p:spPr/>
        <p:txBody>
          <a:bodyPr/>
          <a:lstStyle/>
          <a:p>
            <a:fld id="{D4D2B188-1D62-4FCA-8363-938AD4629BB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3492496116"/>
      </p:ext>
    </p:extLst>
  </p:cSld>
  <p:clrMapOvr>
    <a:masterClrMapping/>
  </p:clrMapOvr>
  <p:timing>
    <p:tnLst>
      <p:par>
        <p:cTn xmlns:p14="http://schemas.microsoft.com/office/powerpoint/2010/main" id="1" dur="indefinite" restart="never" nodeType="tmRoot"/>
      </p:par>
    </p:tnLst>
  </p:timing>
</p:sldLayout>
</file>

<file path=ppt/slideLayouts/slideLayout178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10"/>
          </p:nvPr>
        </p:nvSpPr>
        <p:spPr/>
        <p:txBody>
          <a:bodyPr/>
          <a:lstStyle/>
          <a:p>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D4D2B188-1D62-4FCA-8363-938AD4629BB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2783168987"/>
      </p:ext>
    </p:extLst>
  </p:cSld>
  <p:clrMapOvr>
    <a:masterClrMapping/>
  </p:clrMapOvr>
</p:sldLayout>
</file>

<file path=ppt/slideLayouts/slideLayout178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43675" y="365125"/>
            <a:ext cx="1971675" cy="5811838"/>
          </a:xfrm>
        </p:spPr>
        <p:txBody>
          <a:bodyPr vert="eaVert"/>
          <a:lstStyle/>
          <a:p>
            <a:r>
              <a:rPr lang="en-US" smtClean="0"/>
              <a:t>Click to edit Master title style</a:t>
            </a:r>
            <a:endParaRPr lang="en-US" dirty="0"/>
          </a:p>
        </p:txBody>
      </p:sp>
      <p:sp>
        <p:nvSpPr>
          <p:cNvPr id="3" name="Vertical Text Placeholder 2"/>
          <p:cNvSpPr>
            <a:spLocks noGrp="1"/>
          </p:cNvSpPr>
          <p:nvPr>
            <p:ph type="body" orient="vert" idx="1"/>
          </p:nvPr>
        </p:nvSpPr>
        <p:spPr>
          <a:xfrm>
            <a:off x="628650" y="365125"/>
            <a:ext cx="5800725" cy="5811838"/>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10"/>
          </p:nvPr>
        </p:nvSpPr>
        <p:spPr/>
        <p:txBody>
          <a:bodyPr/>
          <a:lstStyle/>
          <a:p>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D4D2B188-1D62-4FCA-8363-938AD4629BB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1066800594"/>
      </p:ext>
    </p:extLst>
  </p:cSld>
  <p:clrMapOvr>
    <a:masterClrMapping/>
  </p:clrMapOvr>
  <p:timing>
    <p:tnLst>
      <p:par>
        <p:cTn xmlns:p14="http://schemas.microsoft.com/office/powerpoint/2010/main" id="1" dur="indefinite" restart="never" nodeType="tmRoot"/>
      </p:par>
    </p:tnLst>
  </p:timing>
</p:sldLayout>
</file>

<file path=ppt/slideLayouts/slideLayout178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122363"/>
            <a:ext cx="7772400" cy="2387600"/>
          </a:xfrm>
        </p:spPr>
        <p:txBody>
          <a:bodyPr anchor="b"/>
          <a:lstStyle>
            <a:lvl1pPr algn="ctr">
              <a:defRPr sz="6000"/>
            </a:lvl1pPr>
          </a:lstStyle>
          <a:p>
            <a:r>
              <a:rPr lang="en-US" smtClean="0"/>
              <a:t>Click to edit Master title style</a:t>
            </a:r>
            <a:endParaRPr lang="en-US" dirty="0"/>
          </a:p>
        </p:txBody>
      </p:sp>
      <p:sp>
        <p:nvSpPr>
          <p:cNvPr id="3" name="Subtitle 2"/>
          <p:cNvSpPr>
            <a:spLocks noGrp="1"/>
          </p:cNvSpPr>
          <p:nvPr>
            <p:ph type="subTitle" idx="1"/>
          </p:nvPr>
        </p:nvSpPr>
        <p:spPr>
          <a:xfrm>
            <a:off x="1143000" y="3602038"/>
            <a:ext cx="6858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smtClean="0"/>
              <a:t>Click to edit Master subtitle style</a:t>
            </a:r>
            <a:endParaRPr lang="en-US" dirty="0"/>
          </a:p>
        </p:txBody>
      </p:sp>
      <p:sp>
        <p:nvSpPr>
          <p:cNvPr id="4" name="Date Placeholder 3"/>
          <p:cNvSpPr>
            <a:spLocks noGrp="1"/>
          </p:cNvSpPr>
          <p:nvPr>
            <p:ph type="dt" sz="half" idx="10"/>
          </p:nvPr>
        </p:nvSpPr>
        <p:spPr/>
        <p:txBody>
          <a:bodyPr/>
          <a:lstStyle/>
          <a:p>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Tree>
    <p:extLst>
      <p:ext uri="{BB962C8B-B14F-4D97-AF65-F5344CB8AC3E}">
        <p14:creationId xmlns:p14="http://schemas.microsoft.com/office/powerpoint/2010/main" val="1733884284"/>
      </p:ext>
    </p:extLst>
  </p:cSld>
  <p:clrMapOvr>
    <a:masterClrMapping/>
  </p:clrMapOvr>
  <p:timing>
    <p:tnLst>
      <p:par>
        <p:cTn xmlns:p14="http://schemas.microsoft.com/office/powerpoint/2010/main" id="1" dur="indefinite" restart="never" nodeType="tmRoot"/>
      </p:par>
    </p:tnLst>
  </p:timing>
</p:sldLayout>
</file>

<file path=ppt/slideLayouts/slideLayout17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5" name="Rectangle 1030"/>
          <p:cNvSpPr>
            <a:spLocks noGrp="1" noChangeArrowheads="1"/>
          </p:cNvSpPr>
          <p:nvPr>
            <p:ph type="sldNum" sz="quarter" idx="11"/>
          </p:nvPr>
        </p:nvSpPr>
        <p:spPr>
          <a:ln/>
        </p:spPr>
        <p:txBody>
          <a:bodyPr/>
          <a:lstStyle>
            <a:lvl1pPr>
              <a:defRPr/>
            </a:lvl1pPr>
          </a:lstStyle>
          <a:p>
            <a:fld id="{1F0E8B17-B4D9-5340-8D3E-0FD2DBAED3D0}" type="slidenum">
              <a:rPr lang="en-US"/>
              <a:pPr/>
              <a:t>‹#›</a:t>
            </a:fld>
            <a:endParaRPr lang="en-US"/>
          </a:p>
        </p:txBody>
      </p:sp>
    </p:spTree>
    <p:extLst>
      <p:ext uri="{BB962C8B-B14F-4D97-AF65-F5344CB8AC3E}">
        <p14:creationId xmlns:p14="http://schemas.microsoft.com/office/powerpoint/2010/main" val="1286934465"/>
      </p:ext>
    </p:extLst>
  </p:cSld>
  <p:clrMapOvr>
    <a:masterClrMapping/>
  </p:clrMapOvr>
  <p:transition xmlns:p14="http://schemas.microsoft.com/office/powerpoint/2010/main"/>
</p:sldLayout>
</file>

<file path=ppt/slideLayouts/slideLayout179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381000" y="152401"/>
            <a:ext cx="8382000" cy="761999"/>
          </a:xfrm>
        </p:spPr>
        <p:txBody>
          <a:bodyPr>
            <a:noAutofit/>
          </a:bodyPr>
          <a:lstStyle>
            <a:lvl1pPr>
              <a:defRPr sz="4800" b="1"/>
            </a:lvl1pPr>
          </a:lstStyle>
          <a:p>
            <a:r>
              <a:rPr lang="en-US" dirty="0" smtClean="0"/>
              <a:t>Click to edit Master title style</a:t>
            </a:r>
            <a:endParaRPr lang="en-US" dirty="0"/>
          </a:p>
        </p:txBody>
      </p:sp>
      <p:sp>
        <p:nvSpPr>
          <p:cNvPr id="3" name="Content Placeholder 2"/>
          <p:cNvSpPr>
            <a:spLocks noGrp="1"/>
          </p:cNvSpPr>
          <p:nvPr>
            <p:ph idx="1"/>
          </p:nvPr>
        </p:nvSpPr>
        <p:spPr>
          <a:xfrm>
            <a:off x="381000" y="1066800"/>
            <a:ext cx="8382000" cy="5638800"/>
          </a:xfrm>
        </p:spPr>
        <p:txBody>
          <a:bodyPr>
            <a:noAutofit/>
          </a:bodyPr>
          <a:lstStyle>
            <a:lvl1pPr marL="285750" indent="-285750">
              <a:defRPr sz="3600">
                <a:latin typeface="+mj-lt"/>
              </a:defRPr>
            </a:lvl1pPr>
            <a:lvl2pPr marL="742950" indent="-285750">
              <a:buFont typeface="Calibri Light" panose="020F0302020204030204" pitchFamily="34" charset="0"/>
              <a:buChar char="–"/>
              <a:defRPr sz="3200">
                <a:latin typeface="+mj-lt"/>
              </a:defRPr>
            </a:lvl2pPr>
            <a:lvl3pPr>
              <a:defRPr sz="2800">
                <a:latin typeface="+mj-lt"/>
              </a:defRPr>
            </a:lvl3pPr>
            <a:lvl4pPr>
              <a:defRPr sz="2400">
                <a:latin typeface="+mj-lt"/>
              </a:defRPr>
            </a:lvl4pPr>
            <a:lvl5pPr>
              <a:defRPr sz="2400">
                <a:latin typeface="+mj-lt"/>
              </a:defRPr>
            </a:lvl5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7" name="Slide Number Placeholder 5"/>
          <p:cNvSpPr txBox="1">
            <a:spLocks/>
          </p:cNvSpPr>
          <p:nvPr userDrawn="1"/>
        </p:nvSpPr>
        <p:spPr>
          <a:xfrm>
            <a:off x="8229600" y="6355715"/>
            <a:ext cx="685800" cy="365125"/>
          </a:xfrm>
          <a:prstGeom prst="rect">
            <a:avLst/>
          </a:prstGeom>
        </p:spPr>
        <p:txBody>
          <a:bodyPr vert="horz" lIns="91440" tIns="45720" rIns="91440" bIns="45720" rtlCol="0" anchor="ctr"/>
          <a:lstStyle>
            <a:defPPr>
              <a:defRPr lang="en-US"/>
            </a:defPPr>
            <a:lvl1pPr marL="0" algn="r" defTabSz="914400" rtl="0" eaLnBrk="1" latinLnBrk="0" hangingPunct="1">
              <a:defRPr sz="2000" kern="1200">
                <a:solidFill>
                  <a:schemeClr val="tx1">
                    <a:tint val="75000"/>
                  </a:schemeClr>
                </a:solidFill>
                <a:latin typeface="Cambria Math" panose="02040503050406030204" pitchFamily="18" charset="0"/>
                <a:ea typeface="Cambria Math" panose="02040503050406030204" pitchFamily="18" charset="0"/>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D4D2B188-1D62-4FCA-8363-938AD4629BBB}" type="slidenum">
              <a:rPr lang="en-US" smtClean="0">
                <a:solidFill>
                  <a:prstClr val="black">
                    <a:tint val="75000"/>
                  </a:prstClr>
                </a:solidFill>
              </a:rPr>
              <a:pPr/>
              <a:t>‹#›</a:t>
            </a:fld>
            <a:endParaRPr lang="en-US" dirty="0">
              <a:solidFill>
                <a:prstClr val="black">
                  <a:tint val="75000"/>
                </a:prstClr>
              </a:solidFill>
            </a:endParaRPr>
          </a:p>
        </p:txBody>
      </p:sp>
      <p:pic>
        <p:nvPicPr>
          <p:cNvPr id="6" name="Picture 5" descr="safari.png"/>
          <p:cNvPicPr>
            <a:picLocks noChangeAspect="1"/>
          </p:cNvPicPr>
          <p:nvPr userDrawn="1"/>
        </p:nvPicPr>
        <p:blipFill>
          <a:blip r:embed="rId2" cstate="print"/>
          <a:stretch>
            <a:fillRect/>
          </a:stretch>
        </p:blipFill>
        <p:spPr>
          <a:xfrm>
            <a:off x="152400" y="6408997"/>
            <a:ext cx="1008112" cy="291687"/>
          </a:xfrm>
          <a:prstGeom prst="rect">
            <a:avLst/>
          </a:prstGeom>
        </p:spPr>
      </p:pic>
    </p:spTree>
    <p:extLst>
      <p:ext uri="{BB962C8B-B14F-4D97-AF65-F5344CB8AC3E}">
        <p14:creationId xmlns:p14="http://schemas.microsoft.com/office/powerpoint/2010/main" val="931490760"/>
      </p:ext>
    </p:extLst>
  </p:cSld>
  <p:clrMapOvr>
    <a:masterClrMapping/>
  </p:clrMapOvr>
  <p:timing>
    <p:tnLst>
      <p:par>
        <p:cTn xmlns:p14="http://schemas.microsoft.com/office/powerpoint/2010/main" id="1" dur="indefinite" restart="never" nodeType="tmRoot"/>
      </p:par>
    </p:tnLst>
  </p:timing>
</p:sldLayout>
</file>

<file path=ppt/slideLayouts/slideLayout179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en-US" smtClean="0"/>
              <a:t>Click to edit Master title style</a:t>
            </a:r>
            <a:endParaRPr lang="en-US" dirty="0"/>
          </a:p>
        </p:txBody>
      </p:sp>
      <p:sp>
        <p:nvSpPr>
          <p:cNvPr id="3" name="Content Placeholder 2"/>
          <p:cNvSpPr>
            <a:spLocks noGrp="1"/>
          </p:cNvSpPr>
          <p:nvPr>
            <p:ph idx="1"/>
          </p:nvPr>
        </p:nvSpPr>
        <p:spPr>
          <a:xfrm>
            <a:off x="3887391" y="987426"/>
            <a:ext cx="462915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smtClean="0"/>
              <a:t>Click to edit Master text styles</a:t>
            </a:r>
          </a:p>
        </p:txBody>
      </p:sp>
      <p:sp>
        <p:nvSpPr>
          <p:cNvPr id="5" name="Date Placeholder 4"/>
          <p:cNvSpPr>
            <a:spLocks noGrp="1"/>
          </p:cNvSpPr>
          <p:nvPr>
            <p:ph type="dt" sz="half" idx="10"/>
          </p:nvPr>
        </p:nvSpPr>
        <p:spPr/>
        <p:txBody>
          <a:bodyPr/>
          <a:lstStyle/>
          <a:p>
            <a:endParaRPr lang="en-US">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a:solidFill>
                <a:prstClr val="black">
                  <a:tint val="75000"/>
                </a:prstClr>
              </a:solidFill>
              <a:latin typeface="Calibri"/>
            </a:endParaRPr>
          </a:p>
        </p:txBody>
      </p:sp>
      <p:sp>
        <p:nvSpPr>
          <p:cNvPr id="7" name="Slide Number Placeholder 6"/>
          <p:cNvSpPr>
            <a:spLocks noGrp="1"/>
          </p:cNvSpPr>
          <p:nvPr>
            <p:ph type="sldNum" sz="quarter" idx="12"/>
          </p:nvPr>
        </p:nvSpPr>
        <p:spPr/>
        <p:txBody>
          <a:bodyPr/>
          <a:lstStyle/>
          <a:p>
            <a:fld id="{D4D2B188-1D62-4FCA-8363-938AD4629BB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2350346289"/>
      </p:ext>
    </p:extLst>
  </p:cSld>
  <p:clrMapOvr>
    <a:masterClrMapping/>
  </p:clrMapOvr>
  <p:timing>
    <p:tnLst>
      <p:par>
        <p:cTn xmlns:p14="http://schemas.microsoft.com/office/powerpoint/2010/main" id="1" dur="indefinite" restart="never" nodeType="tmRoot"/>
      </p:par>
    </p:tnLst>
  </p:timing>
</p:sldLayout>
</file>

<file path=ppt/slideLayouts/slideLayout179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en-US" smtClean="0"/>
              <a:t>Click to edit Master title style</a:t>
            </a:r>
            <a:endParaRPr lang="en-US" dirty="0"/>
          </a:p>
        </p:txBody>
      </p:sp>
      <p:sp>
        <p:nvSpPr>
          <p:cNvPr id="3" name="Picture Placeholder 2"/>
          <p:cNvSpPr>
            <a:spLocks noGrp="1" noChangeAspect="1"/>
          </p:cNvSpPr>
          <p:nvPr>
            <p:ph type="pic" idx="1"/>
          </p:nvPr>
        </p:nvSpPr>
        <p:spPr>
          <a:xfrm>
            <a:off x="3887391" y="987426"/>
            <a:ext cx="4629150" cy="4873625"/>
          </a:xfrm>
        </p:spPr>
        <p:txBody>
          <a:bodyPr anchor="t"/>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smtClean="0"/>
              <a:t>Click icon to add picture</a:t>
            </a:r>
            <a:endParaRPr lang="en-US" dirty="0"/>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smtClean="0"/>
              <a:t>Click to edit Master text styles</a:t>
            </a:r>
          </a:p>
        </p:txBody>
      </p:sp>
      <p:sp>
        <p:nvSpPr>
          <p:cNvPr id="5" name="Date Placeholder 4"/>
          <p:cNvSpPr>
            <a:spLocks noGrp="1"/>
          </p:cNvSpPr>
          <p:nvPr>
            <p:ph type="dt" sz="half" idx="10"/>
          </p:nvPr>
        </p:nvSpPr>
        <p:spPr/>
        <p:txBody>
          <a:bodyPr/>
          <a:lstStyle/>
          <a:p>
            <a:endParaRPr lang="en-US">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a:solidFill>
                <a:prstClr val="black">
                  <a:tint val="75000"/>
                </a:prstClr>
              </a:solidFill>
              <a:latin typeface="Calibri"/>
            </a:endParaRPr>
          </a:p>
        </p:txBody>
      </p:sp>
      <p:sp>
        <p:nvSpPr>
          <p:cNvPr id="7" name="Slide Number Placeholder 6"/>
          <p:cNvSpPr>
            <a:spLocks noGrp="1"/>
          </p:cNvSpPr>
          <p:nvPr>
            <p:ph type="sldNum" sz="quarter" idx="12"/>
          </p:nvPr>
        </p:nvSpPr>
        <p:spPr/>
        <p:txBody>
          <a:bodyPr/>
          <a:lstStyle/>
          <a:p>
            <a:fld id="{D4D2B188-1D62-4FCA-8363-938AD4629BB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4065090875"/>
      </p:ext>
    </p:extLst>
  </p:cSld>
  <p:clrMapOvr>
    <a:masterClrMapping/>
  </p:clrMapOvr>
  <p:timing>
    <p:tnLst>
      <p:par>
        <p:cTn xmlns:p14="http://schemas.microsoft.com/office/powerpoint/2010/main" id="1" dur="indefinite" restart="never" nodeType="tmRoot"/>
      </p:par>
    </p:tnLst>
  </p:timing>
</p:sldLayout>
</file>

<file path=ppt/slideLayouts/slideLayout179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10"/>
          </p:nvPr>
        </p:nvSpPr>
        <p:spPr/>
        <p:txBody>
          <a:bodyPr/>
          <a:lstStyle/>
          <a:p>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D4D2B188-1D62-4FCA-8363-938AD4629BB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60681000"/>
      </p:ext>
    </p:extLst>
  </p:cSld>
  <p:clrMapOvr>
    <a:masterClrMapping/>
  </p:clrMapOvr>
</p:sldLayout>
</file>

<file path=ppt/slideLayouts/slideLayout179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43675" y="365125"/>
            <a:ext cx="1971675" cy="5811838"/>
          </a:xfrm>
        </p:spPr>
        <p:txBody>
          <a:bodyPr vert="eaVert"/>
          <a:lstStyle/>
          <a:p>
            <a:r>
              <a:rPr lang="en-US" smtClean="0"/>
              <a:t>Click to edit Master title style</a:t>
            </a:r>
            <a:endParaRPr lang="en-US" dirty="0"/>
          </a:p>
        </p:txBody>
      </p:sp>
      <p:sp>
        <p:nvSpPr>
          <p:cNvPr id="3" name="Vertical Text Placeholder 2"/>
          <p:cNvSpPr>
            <a:spLocks noGrp="1"/>
          </p:cNvSpPr>
          <p:nvPr>
            <p:ph type="body" orient="vert" idx="1"/>
          </p:nvPr>
        </p:nvSpPr>
        <p:spPr>
          <a:xfrm>
            <a:off x="628650" y="365125"/>
            <a:ext cx="5800725" cy="5811838"/>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10"/>
          </p:nvPr>
        </p:nvSpPr>
        <p:spPr/>
        <p:txBody>
          <a:bodyPr/>
          <a:lstStyle/>
          <a:p>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D4D2B188-1D62-4FCA-8363-938AD4629BB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1121364911"/>
      </p:ext>
    </p:extLst>
  </p:cSld>
  <p:clrMapOvr>
    <a:masterClrMapping/>
  </p:clrMapOvr>
  <p:timing>
    <p:tnLst>
      <p:par>
        <p:cTn xmlns:p14="http://schemas.microsoft.com/office/powerpoint/2010/main" id="1" dur="indefinite" restart="never" nodeType="tmRoot"/>
      </p:par>
    </p:tnLst>
  </p:timing>
</p:sldLayout>
</file>

<file path=ppt/slideLayouts/slideLayout1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3" name="Rectangle 1030"/>
          <p:cNvSpPr>
            <a:spLocks noGrp="1" noChangeArrowheads="1"/>
          </p:cNvSpPr>
          <p:nvPr>
            <p:ph type="sldNum" sz="quarter" idx="11"/>
          </p:nvPr>
        </p:nvSpPr>
        <p:spPr>
          <a:ln/>
        </p:spPr>
        <p:txBody>
          <a:bodyPr/>
          <a:lstStyle>
            <a:lvl1pPr>
              <a:defRPr/>
            </a:lvl1pPr>
          </a:lstStyle>
          <a:p>
            <a:fld id="{9CE2CAEC-1353-BA41-92DA-2E5E12ABA71A}" type="slidenum">
              <a:rPr lang="en-US"/>
              <a:pPr/>
              <a:t>‹#›</a:t>
            </a:fld>
            <a:endParaRPr lang="en-US"/>
          </a:p>
        </p:txBody>
      </p:sp>
    </p:spTree>
    <p:extLst>
      <p:ext uri="{BB962C8B-B14F-4D97-AF65-F5344CB8AC3E}">
        <p14:creationId xmlns:p14="http://schemas.microsoft.com/office/powerpoint/2010/main" val="1233992250"/>
      </p:ext>
    </p:extLst>
  </p:cSld>
  <p:clrMapOvr>
    <a:masterClrMapping/>
  </p:clrMapOvr>
  <p:transition xmlns:p14="http://schemas.microsoft.com/office/powerpoint/2010/main"/>
</p:sldLayout>
</file>

<file path=ppt/slideLayouts/slideLayout18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5" name="Rectangle 1030"/>
          <p:cNvSpPr>
            <a:spLocks noGrp="1" noChangeArrowheads="1"/>
          </p:cNvSpPr>
          <p:nvPr>
            <p:ph type="sldNum" sz="quarter" idx="11"/>
          </p:nvPr>
        </p:nvSpPr>
        <p:spPr>
          <a:ln/>
        </p:spPr>
        <p:txBody>
          <a:bodyPr/>
          <a:lstStyle>
            <a:lvl1pPr>
              <a:defRPr/>
            </a:lvl1pPr>
          </a:lstStyle>
          <a:p>
            <a:fld id="{85F24509-A4B3-2C4F-9AD0-DD3550F7CEC3}" type="slidenum">
              <a:rPr lang="en-US"/>
              <a:pPr/>
              <a:t>‹#›</a:t>
            </a:fld>
            <a:endParaRPr lang="en-US"/>
          </a:p>
        </p:txBody>
      </p:sp>
    </p:spTree>
    <p:extLst>
      <p:ext uri="{BB962C8B-B14F-4D97-AF65-F5344CB8AC3E}">
        <p14:creationId xmlns:p14="http://schemas.microsoft.com/office/powerpoint/2010/main" val="1255893421"/>
      </p:ext>
    </p:extLst>
  </p:cSld>
  <p:clrMapOvr>
    <a:masterClrMapping/>
  </p:clrMapOvr>
  <p:transition xmlns:p14="http://schemas.microsoft.com/office/powerpoint/2010/main"/>
</p:sldLayout>
</file>

<file path=ppt/slideLayouts/slideLayout181.xml><?xml version="1.0" encoding="utf-8"?>
<p:sldLayout xmlns:a="http://schemas.openxmlformats.org/drawingml/2006/main" xmlns:r="http://schemas.openxmlformats.org/officeDocument/2006/relationships" xmlns:p="http://schemas.openxmlformats.org/presentationml/2006/main" type="clipArtAndTx" preserve="1">
  <p:cSld name="Title, Clip Art and Text">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610600" cy="1066800"/>
          </a:xfrm>
        </p:spPr>
        <p:txBody>
          <a:bodyPr/>
          <a:lstStyle/>
          <a:p>
            <a:r>
              <a:rPr lang="en-US" smtClean="0"/>
              <a:t>Click to edit Master title style</a:t>
            </a:r>
            <a:endParaRPr lang="en-US"/>
          </a:p>
        </p:txBody>
      </p:sp>
      <p:sp>
        <p:nvSpPr>
          <p:cNvPr id="3" name="ClipArt Placeholder 2"/>
          <p:cNvSpPr>
            <a:spLocks noGrp="1"/>
          </p:cNvSpPr>
          <p:nvPr>
            <p:ph type="clipArt" sz="half" idx="1"/>
          </p:nvPr>
        </p:nvSpPr>
        <p:spPr>
          <a:xfrm>
            <a:off x="228600" y="1371600"/>
            <a:ext cx="4229100" cy="4876800"/>
          </a:xfrm>
        </p:spPr>
        <p:txBody>
          <a:bodyPr/>
          <a:lstStyle/>
          <a:p>
            <a:pPr lvl="0"/>
            <a:endParaRPr lang="en-US" noProof="0" smtClean="0"/>
          </a:p>
        </p:txBody>
      </p:sp>
      <p:sp>
        <p:nvSpPr>
          <p:cNvPr id="4" name="Text Placeholder 3"/>
          <p:cNvSpPr>
            <a:spLocks noGrp="1"/>
          </p:cNvSpPr>
          <p:nvPr>
            <p:ph type="body" sz="half" idx="2"/>
          </p:nvPr>
        </p:nvSpPr>
        <p:spPr>
          <a:xfrm>
            <a:off x="4610100" y="1371600"/>
            <a:ext cx="4229100" cy="48768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6" name="Rectangle 1030"/>
          <p:cNvSpPr>
            <a:spLocks noGrp="1" noChangeArrowheads="1"/>
          </p:cNvSpPr>
          <p:nvPr>
            <p:ph type="sldNum" sz="quarter" idx="11"/>
          </p:nvPr>
        </p:nvSpPr>
        <p:spPr>
          <a:ln/>
        </p:spPr>
        <p:txBody>
          <a:bodyPr/>
          <a:lstStyle>
            <a:lvl1pPr>
              <a:defRPr/>
            </a:lvl1pPr>
          </a:lstStyle>
          <a:p>
            <a:fld id="{F135D994-FDC0-964B-B4AE-94C64D4C4962}" type="slidenum">
              <a:rPr lang="en-US"/>
              <a:pPr/>
              <a:t>‹#›</a:t>
            </a:fld>
            <a:endParaRPr lang="en-US"/>
          </a:p>
        </p:txBody>
      </p:sp>
    </p:spTree>
    <p:extLst>
      <p:ext uri="{BB962C8B-B14F-4D97-AF65-F5344CB8AC3E}">
        <p14:creationId xmlns:p14="http://schemas.microsoft.com/office/powerpoint/2010/main" val="1128237529"/>
      </p:ext>
    </p:extLst>
  </p:cSld>
  <p:clrMapOvr>
    <a:masterClrMapping/>
  </p:clrMapOvr>
  <p:transition xmlns:p14="http://schemas.microsoft.com/office/powerpoint/2010/main"/>
</p:sldLayout>
</file>

<file path=ppt/slideLayouts/slideLayout18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91700649"/>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8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6690191"/>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8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145754154"/>
      </p:ext>
    </p:extLst>
  </p:cSld>
  <p:clrMapOvr>
    <a:masterClrMapping/>
  </p:clrMapOvr>
  <p:transition xmlns:p14="http://schemas.microsoft.com/office/powerpoint/2010/main"/>
</p:sldLayout>
</file>

<file path=ppt/slideLayouts/slideLayout18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47945867"/>
      </p:ext>
    </p:extLst>
  </p:cSld>
  <p:clrMapOvr>
    <a:masterClrMapping/>
  </p:clrMapOvr>
  <p:transition xmlns:p14="http://schemas.microsoft.com/office/powerpoint/2010/main"/>
</p:sldLayout>
</file>

<file path=ppt/slideLayouts/slideLayout18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17637371"/>
      </p:ext>
    </p:extLst>
  </p:cSld>
  <p:clrMapOvr>
    <a:masterClrMapping/>
  </p:clrMapOvr>
  <p:transition xmlns:p14="http://schemas.microsoft.com/office/powerpoint/2010/main"/>
</p:sldLayout>
</file>

<file path=ppt/slideLayouts/slideLayout18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36877408"/>
      </p:ext>
    </p:extLst>
  </p:cSld>
  <p:clrMapOvr>
    <a:masterClrMapping/>
  </p:clrMapOvr>
  <p:transition xmlns:p14="http://schemas.microsoft.com/office/powerpoint/2010/main"/>
</p:sldLayout>
</file>

<file path=ppt/slideLayouts/slideLayout18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09029212"/>
      </p:ext>
    </p:extLst>
  </p:cSld>
  <p:clrMapOvr>
    <a:masterClrMapping/>
  </p:clrMapOvr>
  <p:transition xmlns:p14="http://schemas.microsoft.com/office/powerpoint/2010/main"/>
</p:sldLayout>
</file>

<file path=ppt/slideLayouts/slideLayout18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38838355"/>
      </p:ext>
    </p:extLst>
  </p:cSld>
  <p:clrMapOvr>
    <a:masterClrMapping/>
  </p:clrMapOvr>
  <p:transition xmlns:p14="http://schemas.microsoft.com/office/powerpoint/2010/main"/>
</p:sldLayout>
</file>

<file path=ppt/slideLayouts/slideLayout1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6" name="Rectangle 1030"/>
          <p:cNvSpPr>
            <a:spLocks noGrp="1" noChangeArrowheads="1"/>
          </p:cNvSpPr>
          <p:nvPr>
            <p:ph type="sldNum" sz="quarter" idx="11"/>
          </p:nvPr>
        </p:nvSpPr>
        <p:spPr>
          <a:ln/>
        </p:spPr>
        <p:txBody>
          <a:bodyPr/>
          <a:lstStyle>
            <a:lvl1pPr>
              <a:defRPr/>
            </a:lvl1pPr>
          </a:lstStyle>
          <a:p>
            <a:fld id="{EED2ADA9-1537-724E-8CE4-71E37348B15C}" type="slidenum">
              <a:rPr lang="en-US"/>
              <a:pPr/>
              <a:t>‹#›</a:t>
            </a:fld>
            <a:endParaRPr lang="en-US"/>
          </a:p>
        </p:txBody>
      </p:sp>
    </p:spTree>
    <p:extLst>
      <p:ext uri="{BB962C8B-B14F-4D97-AF65-F5344CB8AC3E}">
        <p14:creationId xmlns:p14="http://schemas.microsoft.com/office/powerpoint/2010/main" val="3920988171"/>
      </p:ext>
    </p:extLst>
  </p:cSld>
  <p:clrMapOvr>
    <a:masterClrMapping/>
  </p:clrMapOvr>
  <p:transition xmlns:p14="http://schemas.microsoft.com/office/powerpoint/2010/main"/>
</p:sldLayout>
</file>

<file path=ppt/slideLayouts/slideLayout19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945256693"/>
      </p:ext>
    </p:extLst>
  </p:cSld>
  <p:clrMapOvr>
    <a:masterClrMapping/>
  </p:clrMapOvr>
  <p:transition xmlns:p14="http://schemas.microsoft.com/office/powerpoint/2010/main"/>
</p:sldLayout>
</file>

<file path=ppt/slideLayouts/slideLayout19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98130625"/>
      </p:ext>
    </p:extLst>
  </p:cSld>
  <p:clrMapOvr>
    <a:masterClrMapping/>
  </p:clrMapOvr>
  <p:transition xmlns:p14="http://schemas.microsoft.com/office/powerpoint/2010/main"/>
</p:sldLayout>
</file>

<file path=ppt/slideLayouts/slideLayout19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11494368"/>
      </p:ext>
    </p:extLst>
  </p:cSld>
  <p:clrMapOvr>
    <a:masterClrMapping/>
  </p:clrMapOvr>
  <p:transition xmlns:p14="http://schemas.microsoft.com/office/powerpoint/2010/main"/>
</p:sldLayout>
</file>

<file path=ppt/slideLayouts/slideLayout19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lIns="91425" tIns="45713" rIns="91425" bIns="45713"/>
          <a:lstStyle/>
          <a:p>
            <a:pPr defTabSz="914259"/>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lIns="91425" tIns="45713" rIns="91425" bIns="45713"/>
          <a:lstStyle/>
          <a:p>
            <a:pPr defTabSz="914259">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lIns="91425" tIns="45713" rIns="91425" bIns="45713"/>
          <a:lstStyle/>
          <a:p>
            <a:pPr defTabSz="914259">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1"/>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1"/>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25" tIns="45713" rIns="91425" bIns="45713" numCol="1" anchor="b" anchorCtr="0" compatLnSpc="1">
            <a:prstTxWarp prst="textNoShape">
              <a:avLst/>
            </a:prstTxWarp>
          </a:bodyPr>
          <a:lstStyle>
            <a:lvl1pPr>
              <a:defRPr sz="1200">
                <a:latin typeface="Garamond" pitchFamily="18" charset="0"/>
              </a:defRPr>
            </a:lvl1pPr>
          </a:lstStyle>
          <a:p>
            <a:pPr defTabSz="914259"/>
            <a:endParaRPr lang="en-US" altLang="en-US">
              <a:solidFill>
                <a:srgbClr val="000000"/>
              </a:solidFill>
            </a:endParaRPr>
          </a:p>
        </p:txBody>
      </p:sp>
      <p:sp>
        <p:nvSpPr>
          <p:cNvPr id="8" name="Rectangle 5"/>
          <p:cNvSpPr>
            <a:spLocks noGrp="1" noChangeArrowheads="1"/>
          </p:cNvSpPr>
          <p:nvPr>
            <p:ph type="ftr" sz="quarter" idx="11"/>
          </p:nvPr>
        </p:nvSpPr>
        <p:spPr>
          <a:xfrm>
            <a:off x="3124201"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58396810"/>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9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7678932"/>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9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3"/>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6"/>
            <a:ext cx="7772400" cy="1500187"/>
          </a:xfrm>
        </p:spPr>
        <p:txBody>
          <a:bodyPr anchor="b"/>
          <a:lstStyle>
            <a:lvl1pPr marL="0" indent="0">
              <a:buNone/>
              <a:defRPr sz="2000"/>
            </a:lvl1pPr>
            <a:lvl2pPr marL="457130" indent="0">
              <a:buNone/>
              <a:defRPr sz="1800"/>
            </a:lvl2pPr>
            <a:lvl3pPr marL="914259" indent="0">
              <a:buNone/>
              <a:defRPr sz="1600"/>
            </a:lvl3pPr>
            <a:lvl4pPr marL="1371390" indent="0">
              <a:buNone/>
              <a:defRPr sz="1400"/>
            </a:lvl4pPr>
            <a:lvl5pPr marL="1828519" indent="0">
              <a:buNone/>
              <a:defRPr sz="1400"/>
            </a:lvl5pPr>
            <a:lvl6pPr marL="2285649" indent="0">
              <a:buNone/>
              <a:defRPr sz="1400"/>
            </a:lvl6pPr>
            <a:lvl7pPr marL="2742780" indent="0">
              <a:buNone/>
              <a:defRPr sz="1400"/>
            </a:lvl7pPr>
            <a:lvl8pPr marL="3199908" indent="0">
              <a:buNone/>
              <a:defRPr sz="1400"/>
            </a:lvl8pPr>
            <a:lvl9pPr marL="3657039"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71486633"/>
      </p:ext>
    </p:extLst>
  </p:cSld>
  <p:clrMapOvr>
    <a:masterClrMapping/>
  </p:clrMapOvr>
  <p:transition xmlns:p14="http://schemas.microsoft.com/office/powerpoint/2010/main"/>
</p:sldLayout>
</file>

<file path=ppt/slideLayouts/slideLayout19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542156"/>
      </p:ext>
    </p:extLst>
  </p:cSld>
  <p:clrMapOvr>
    <a:masterClrMapping/>
  </p:clrMapOvr>
  <p:transition xmlns:p14="http://schemas.microsoft.com/office/powerpoint/2010/main"/>
</p:sldLayout>
</file>

<file path=ppt/slideLayouts/slideLayout19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130" indent="0">
              <a:buNone/>
              <a:defRPr sz="2000" b="1"/>
            </a:lvl2pPr>
            <a:lvl3pPr marL="914259" indent="0">
              <a:buNone/>
              <a:defRPr sz="1800" b="1"/>
            </a:lvl3pPr>
            <a:lvl4pPr marL="1371390" indent="0">
              <a:buNone/>
              <a:defRPr sz="1600" b="1"/>
            </a:lvl4pPr>
            <a:lvl5pPr marL="1828519" indent="0">
              <a:buNone/>
              <a:defRPr sz="1600" b="1"/>
            </a:lvl5pPr>
            <a:lvl6pPr marL="2285649" indent="0">
              <a:buNone/>
              <a:defRPr sz="1600" b="1"/>
            </a:lvl6pPr>
            <a:lvl7pPr marL="2742780" indent="0">
              <a:buNone/>
              <a:defRPr sz="1600" b="1"/>
            </a:lvl7pPr>
            <a:lvl8pPr marL="3199908" indent="0">
              <a:buNone/>
              <a:defRPr sz="1600" b="1"/>
            </a:lvl8pPr>
            <a:lvl9pPr marL="3657039"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130" indent="0">
              <a:buNone/>
              <a:defRPr sz="2000" b="1"/>
            </a:lvl2pPr>
            <a:lvl3pPr marL="914259" indent="0">
              <a:buNone/>
              <a:defRPr sz="1800" b="1"/>
            </a:lvl3pPr>
            <a:lvl4pPr marL="1371390" indent="0">
              <a:buNone/>
              <a:defRPr sz="1600" b="1"/>
            </a:lvl4pPr>
            <a:lvl5pPr marL="1828519" indent="0">
              <a:buNone/>
              <a:defRPr sz="1600" b="1"/>
            </a:lvl5pPr>
            <a:lvl6pPr marL="2285649" indent="0">
              <a:buNone/>
              <a:defRPr sz="1600" b="1"/>
            </a:lvl6pPr>
            <a:lvl7pPr marL="2742780" indent="0">
              <a:buNone/>
              <a:defRPr sz="1600" b="1"/>
            </a:lvl7pPr>
            <a:lvl8pPr marL="3199908" indent="0">
              <a:buNone/>
              <a:defRPr sz="1600" b="1"/>
            </a:lvl8pPr>
            <a:lvl9pPr marL="3657039"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39204901"/>
      </p:ext>
    </p:extLst>
  </p:cSld>
  <p:clrMapOvr>
    <a:masterClrMapping/>
  </p:clrMapOvr>
  <p:transition xmlns:p14="http://schemas.microsoft.com/office/powerpoint/2010/main"/>
</p:sldLayout>
</file>

<file path=ppt/slideLayouts/slideLayout19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91634217"/>
      </p:ext>
    </p:extLst>
  </p:cSld>
  <p:clrMapOvr>
    <a:masterClrMapping/>
  </p:clrMapOvr>
  <p:transition xmlns:p14="http://schemas.microsoft.com/office/powerpoint/2010/main"/>
</p:sldLayout>
</file>

<file path=ppt/slideLayouts/slideLayout19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194237537"/>
      </p:ext>
    </p:extLst>
  </p:cSld>
  <p:clrMapOvr>
    <a:masterClrMapping/>
  </p:clrMapOvr>
  <p:transition xmlns:p14="http://schemas.microsoft.com/office/powerpoint/2010/main"/>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pPr/>
              <a:t>‹#›</a:t>
            </a:fld>
            <a:endParaRPr lang="en-US" altLang="en-US"/>
          </a:p>
        </p:txBody>
      </p:sp>
    </p:spTree>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2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6" name="Rectangle 1030"/>
          <p:cNvSpPr>
            <a:spLocks noGrp="1" noChangeArrowheads="1"/>
          </p:cNvSpPr>
          <p:nvPr>
            <p:ph type="sldNum" sz="quarter" idx="11"/>
          </p:nvPr>
        </p:nvSpPr>
        <p:spPr>
          <a:ln/>
        </p:spPr>
        <p:txBody>
          <a:bodyPr/>
          <a:lstStyle>
            <a:lvl1pPr>
              <a:defRPr/>
            </a:lvl1pPr>
          </a:lstStyle>
          <a:p>
            <a:fld id="{90FD07FE-2D64-9D48-9FEC-8FE722137A75}" type="slidenum">
              <a:rPr lang="en-US"/>
              <a:pPr/>
              <a:t>‹#›</a:t>
            </a:fld>
            <a:endParaRPr lang="en-US"/>
          </a:p>
        </p:txBody>
      </p:sp>
    </p:spTree>
    <p:extLst>
      <p:ext uri="{BB962C8B-B14F-4D97-AF65-F5344CB8AC3E}">
        <p14:creationId xmlns:p14="http://schemas.microsoft.com/office/powerpoint/2010/main" val="2257856907"/>
      </p:ext>
    </p:extLst>
  </p:cSld>
  <p:clrMapOvr>
    <a:masterClrMapping/>
  </p:clrMapOvr>
  <p:transition xmlns:p14="http://schemas.microsoft.com/office/powerpoint/2010/main"/>
</p:sldLayout>
</file>

<file path=ppt/slideLayouts/slideLayout20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3"/>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7130" indent="0">
              <a:buNone/>
              <a:defRPr sz="1200"/>
            </a:lvl2pPr>
            <a:lvl3pPr marL="914259" indent="0">
              <a:buNone/>
              <a:defRPr sz="1000"/>
            </a:lvl3pPr>
            <a:lvl4pPr marL="1371390" indent="0">
              <a:buNone/>
              <a:defRPr sz="900"/>
            </a:lvl4pPr>
            <a:lvl5pPr marL="1828519" indent="0">
              <a:buNone/>
              <a:defRPr sz="900"/>
            </a:lvl5pPr>
            <a:lvl6pPr marL="2285649" indent="0">
              <a:buNone/>
              <a:defRPr sz="900"/>
            </a:lvl6pPr>
            <a:lvl7pPr marL="2742780" indent="0">
              <a:buNone/>
              <a:defRPr sz="900"/>
            </a:lvl7pPr>
            <a:lvl8pPr marL="3199908" indent="0">
              <a:buNone/>
              <a:defRPr sz="900"/>
            </a:lvl8pPr>
            <a:lvl9pPr marL="3657039"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187247826"/>
      </p:ext>
    </p:extLst>
  </p:cSld>
  <p:clrMapOvr>
    <a:masterClrMapping/>
  </p:clrMapOvr>
  <p:transition xmlns:p14="http://schemas.microsoft.com/office/powerpoint/2010/main"/>
</p:sldLayout>
</file>

<file path=ppt/slideLayouts/slideLayout20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130" indent="0">
              <a:buNone/>
              <a:defRPr sz="2800"/>
            </a:lvl2pPr>
            <a:lvl3pPr marL="914259" indent="0">
              <a:buNone/>
              <a:defRPr sz="2400"/>
            </a:lvl3pPr>
            <a:lvl4pPr marL="1371390" indent="0">
              <a:buNone/>
              <a:defRPr sz="2000"/>
            </a:lvl4pPr>
            <a:lvl5pPr marL="1828519" indent="0">
              <a:buNone/>
              <a:defRPr sz="2000"/>
            </a:lvl5pPr>
            <a:lvl6pPr marL="2285649" indent="0">
              <a:buNone/>
              <a:defRPr sz="2000"/>
            </a:lvl6pPr>
            <a:lvl7pPr marL="2742780" indent="0">
              <a:buNone/>
              <a:defRPr sz="2000"/>
            </a:lvl7pPr>
            <a:lvl8pPr marL="3199908" indent="0">
              <a:buNone/>
              <a:defRPr sz="2000"/>
            </a:lvl8pPr>
            <a:lvl9pPr marL="3657039"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130" indent="0">
              <a:buNone/>
              <a:defRPr sz="1200"/>
            </a:lvl2pPr>
            <a:lvl3pPr marL="914259" indent="0">
              <a:buNone/>
              <a:defRPr sz="1000"/>
            </a:lvl3pPr>
            <a:lvl4pPr marL="1371390" indent="0">
              <a:buNone/>
              <a:defRPr sz="900"/>
            </a:lvl4pPr>
            <a:lvl5pPr marL="1828519" indent="0">
              <a:buNone/>
              <a:defRPr sz="900"/>
            </a:lvl5pPr>
            <a:lvl6pPr marL="2285649" indent="0">
              <a:buNone/>
              <a:defRPr sz="900"/>
            </a:lvl6pPr>
            <a:lvl7pPr marL="2742780" indent="0">
              <a:buNone/>
              <a:defRPr sz="900"/>
            </a:lvl7pPr>
            <a:lvl8pPr marL="3199908" indent="0">
              <a:buNone/>
              <a:defRPr sz="900"/>
            </a:lvl8pPr>
            <a:lvl9pPr marL="3657039"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74798383"/>
      </p:ext>
    </p:extLst>
  </p:cSld>
  <p:clrMapOvr>
    <a:masterClrMapping/>
  </p:clrMapOvr>
  <p:transition xmlns:p14="http://schemas.microsoft.com/office/powerpoint/2010/main"/>
</p:sldLayout>
</file>

<file path=ppt/slideLayouts/slideLayout20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26820733"/>
      </p:ext>
    </p:extLst>
  </p:cSld>
  <p:clrMapOvr>
    <a:masterClrMapping/>
  </p:clrMapOvr>
  <p:transition xmlns:p14="http://schemas.microsoft.com/office/powerpoint/2010/main"/>
</p:sldLayout>
</file>

<file path=ppt/slideLayouts/slideLayout20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1"/>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1"/>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52077888"/>
      </p:ext>
    </p:extLst>
  </p:cSld>
  <p:clrMapOvr>
    <a:masterClrMapping/>
  </p:clrMapOvr>
  <p:transition xmlns:p14="http://schemas.microsoft.com/office/powerpoint/2010/main"/>
</p:sldLayout>
</file>

<file path=ppt/slideLayouts/slideLayout20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70799370"/>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20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06264105"/>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20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47007866"/>
      </p:ext>
    </p:extLst>
  </p:cSld>
  <p:clrMapOvr>
    <a:masterClrMapping/>
  </p:clrMapOvr>
  <p:transition xmlns:p14="http://schemas.microsoft.com/office/powerpoint/2010/main"/>
</p:sldLayout>
</file>

<file path=ppt/slideLayouts/slideLayout20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85720055"/>
      </p:ext>
    </p:extLst>
  </p:cSld>
  <p:clrMapOvr>
    <a:masterClrMapping/>
  </p:clrMapOvr>
  <p:transition xmlns:p14="http://schemas.microsoft.com/office/powerpoint/2010/main"/>
</p:sldLayout>
</file>

<file path=ppt/slideLayouts/slideLayout20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47623489"/>
      </p:ext>
    </p:extLst>
  </p:cSld>
  <p:clrMapOvr>
    <a:masterClrMapping/>
  </p:clrMapOvr>
  <p:transition xmlns:p14="http://schemas.microsoft.com/office/powerpoint/2010/main"/>
</p:sldLayout>
</file>

<file path=ppt/slideLayouts/slideLayout20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104005390"/>
      </p:ext>
    </p:extLst>
  </p:cSld>
  <p:clrMapOvr>
    <a:masterClrMapping/>
  </p:clrMapOvr>
  <p:transition xmlns:p14="http://schemas.microsoft.com/office/powerpoint/2010/main"/>
</p:sldLayout>
</file>

<file path=ppt/slideLayouts/slideLayout2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5" name="Rectangle 1030"/>
          <p:cNvSpPr>
            <a:spLocks noGrp="1" noChangeArrowheads="1"/>
          </p:cNvSpPr>
          <p:nvPr>
            <p:ph type="sldNum" sz="quarter" idx="11"/>
          </p:nvPr>
        </p:nvSpPr>
        <p:spPr>
          <a:ln/>
        </p:spPr>
        <p:txBody>
          <a:bodyPr/>
          <a:lstStyle>
            <a:lvl1pPr>
              <a:defRPr/>
            </a:lvl1pPr>
          </a:lstStyle>
          <a:p>
            <a:fld id="{8EE5A95C-21DE-4C43-BF97-15D8A913B216}" type="slidenum">
              <a:rPr lang="en-US"/>
              <a:pPr/>
              <a:t>‹#›</a:t>
            </a:fld>
            <a:endParaRPr lang="en-US"/>
          </a:p>
        </p:txBody>
      </p:sp>
    </p:spTree>
    <p:extLst>
      <p:ext uri="{BB962C8B-B14F-4D97-AF65-F5344CB8AC3E}">
        <p14:creationId xmlns:p14="http://schemas.microsoft.com/office/powerpoint/2010/main" val="2108637058"/>
      </p:ext>
    </p:extLst>
  </p:cSld>
  <p:clrMapOvr>
    <a:masterClrMapping/>
  </p:clrMapOvr>
  <p:transition xmlns:p14="http://schemas.microsoft.com/office/powerpoint/2010/main"/>
</p:sldLayout>
</file>

<file path=ppt/slideLayouts/slideLayout21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99155047"/>
      </p:ext>
    </p:extLst>
  </p:cSld>
  <p:clrMapOvr>
    <a:masterClrMapping/>
  </p:clrMapOvr>
  <p:transition xmlns:p14="http://schemas.microsoft.com/office/powerpoint/2010/main"/>
</p:sldLayout>
</file>

<file path=ppt/slideLayouts/slideLayout21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069413553"/>
      </p:ext>
    </p:extLst>
  </p:cSld>
  <p:clrMapOvr>
    <a:masterClrMapping/>
  </p:clrMapOvr>
  <p:transition xmlns:p14="http://schemas.microsoft.com/office/powerpoint/2010/main"/>
</p:sldLayout>
</file>

<file path=ppt/slideLayouts/slideLayout21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75724105"/>
      </p:ext>
    </p:extLst>
  </p:cSld>
  <p:clrMapOvr>
    <a:masterClrMapping/>
  </p:clrMapOvr>
  <p:transition xmlns:p14="http://schemas.microsoft.com/office/powerpoint/2010/main"/>
</p:sldLayout>
</file>

<file path=ppt/slideLayouts/slideLayout21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533914322"/>
      </p:ext>
    </p:extLst>
  </p:cSld>
  <p:clrMapOvr>
    <a:masterClrMapping/>
  </p:clrMapOvr>
  <p:transition xmlns:p14="http://schemas.microsoft.com/office/powerpoint/2010/main"/>
</p:sldLayout>
</file>

<file path=ppt/slideLayouts/slideLayout21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759249492"/>
      </p:ext>
    </p:extLst>
  </p:cSld>
  <p:clrMapOvr>
    <a:masterClrMapping/>
  </p:clrMapOvr>
  <p:transition xmlns:p14="http://schemas.microsoft.com/office/powerpoint/2010/main"/>
</p:sldLayout>
</file>

<file path=ppt/slideLayouts/slideLayout21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66278789"/>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21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53940669"/>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21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520656725"/>
      </p:ext>
    </p:extLst>
  </p:cSld>
  <p:clrMapOvr>
    <a:masterClrMapping/>
  </p:clrMapOvr>
  <p:transition xmlns:p14="http://schemas.microsoft.com/office/powerpoint/2010/main"/>
</p:sldLayout>
</file>

<file path=ppt/slideLayouts/slideLayout21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34471075"/>
      </p:ext>
    </p:extLst>
  </p:cSld>
  <p:clrMapOvr>
    <a:masterClrMapping/>
  </p:clrMapOvr>
  <p:transition xmlns:p14="http://schemas.microsoft.com/office/powerpoint/2010/main"/>
</p:sldLayout>
</file>

<file path=ppt/slideLayouts/slideLayout21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44987662"/>
      </p:ext>
    </p:extLst>
  </p:cSld>
  <p:clrMapOvr>
    <a:masterClrMapping/>
  </p:clrMapOvr>
  <p:transition xmlns:p14="http://schemas.microsoft.com/office/powerpoint/2010/main"/>
</p:sldLayout>
</file>

<file path=ppt/slideLayouts/slideLayout2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5" name="Rectangle 1030"/>
          <p:cNvSpPr>
            <a:spLocks noGrp="1" noChangeArrowheads="1"/>
          </p:cNvSpPr>
          <p:nvPr>
            <p:ph type="sldNum" sz="quarter" idx="11"/>
          </p:nvPr>
        </p:nvSpPr>
        <p:spPr>
          <a:ln/>
        </p:spPr>
        <p:txBody>
          <a:bodyPr/>
          <a:lstStyle>
            <a:lvl1pPr>
              <a:defRPr/>
            </a:lvl1pPr>
          </a:lstStyle>
          <a:p>
            <a:fld id="{8742D8AE-8785-5A4E-95AC-C39405B3DBA1}" type="slidenum">
              <a:rPr lang="en-US"/>
              <a:pPr/>
              <a:t>‹#›</a:t>
            </a:fld>
            <a:endParaRPr lang="en-US"/>
          </a:p>
        </p:txBody>
      </p:sp>
    </p:spTree>
    <p:extLst>
      <p:ext uri="{BB962C8B-B14F-4D97-AF65-F5344CB8AC3E}">
        <p14:creationId xmlns:p14="http://schemas.microsoft.com/office/powerpoint/2010/main" val="1266926997"/>
      </p:ext>
    </p:extLst>
  </p:cSld>
  <p:clrMapOvr>
    <a:masterClrMapping/>
  </p:clrMapOvr>
  <p:transition xmlns:p14="http://schemas.microsoft.com/office/powerpoint/2010/main"/>
</p:sldLayout>
</file>

<file path=ppt/slideLayouts/slideLayout22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10766688"/>
      </p:ext>
    </p:extLst>
  </p:cSld>
  <p:clrMapOvr>
    <a:masterClrMapping/>
  </p:clrMapOvr>
  <p:transition xmlns:p14="http://schemas.microsoft.com/office/powerpoint/2010/main"/>
</p:sldLayout>
</file>

<file path=ppt/slideLayouts/slideLayout22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84632561"/>
      </p:ext>
    </p:extLst>
  </p:cSld>
  <p:clrMapOvr>
    <a:masterClrMapping/>
  </p:clrMapOvr>
  <p:transition xmlns:p14="http://schemas.microsoft.com/office/powerpoint/2010/main"/>
</p:sldLayout>
</file>

<file path=ppt/slideLayouts/slideLayout22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75151603"/>
      </p:ext>
    </p:extLst>
  </p:cSld>
  <p:clrMapOvr>
    <a:masterClrMapping/>
  </p:clrMapOvr>
  <p:transition xmlns:p14="http://schemas.microsoft.com/office/powerpoint/2010/main"/>
</p:sldLayout>
</file>

<file path=ppt/slideLayouts/slideLayout22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75342684"/>
      </p:ext>
    </p:extLst>
  </p:cSld>
  <p:clrMapOvr>
    <a:masterClrMapping/>
  </p:clrMapOvr>
  <p:transition xmlns:p14="http://schemas.microsoft.com/office/powerpoint/2010/main"/>
</p:sldLayout>
</file>

<file path=ppt/slideLayouts/slideLayout22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372655830"/>
      </p:ext>
    </p:extLst>
  </p:cSld>
  <p:clrMapOvr>
    <a:masterClrMapping/>
  </p:clrMapOvr>
  <p:transition xmlns:p14="http://schemas.microsoft.com/office/powerpoint/2010/main"/>
</p:sldLayout>
</file>

<file path=ppt/slideLayouts/slideLayout22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56345395"/>
      </p:ext>
    </p:extLst>
  </p:cSld>
  <p:clrMapOvr>
    <a:masterClrMapping/>
  </p:clrMapOvr>
  <p:transition xmlns:p14="http://schemas.microsoft.com/office/powerpoint/2010/main"/>
</p:sldLayout>
</file>

<file path=ppt/slideLayouts/slideLayout22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lIns="91425" tIns="45713" rIns="91425" bIns="45713"/>
          <a:lstStyle/>
          <a:p>
            <a:pPr defTabSz="914259"/>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lIns="91425" tIns="45713" rIns="91425" bIns="45713"/>
          <a:lstStyle/>
          <a:p>
            <a:pPr defTabSz="914259">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lIns="91425" tIns="45713" rIns="91425" bIns="45713"/>
          <a:lstStyle/>
          <a:p>
            <a:pPr defTabSz="914259">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1"/>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1"/>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25" tIns="45713" rIns="91425" bIns="45713" numCol="1" anchor="b" anchorCtr="0" compatLnSpc="1">
            <a:prstTxWarp prst="textNoShape">
              <a:avLst/>
            </a:prstTxWarp>
          </a:bodyPr>
          <a:lstStyle>
            <a:lvl1pPr>
              <a:defRPr sz="1200">
                <a:latin typeface="Garamond" pitchFamily="18" charset="0"/>
              </a:defRPr>
            </a:lvl1pPr>
          </a:lstStyle>
          <a:p>
            <a:pPr defTabSz="914259"/>
            <a:endParaRPr lang="en-US" altLang="en-US">
              <a:solidFill>
                <a:srgbClr val="000000"/>
              </a:solidFill>
            </a:endParaRPr>
          </a:p>
        </p:txBody>
      </p:sp>
      <p:sp>
        <p:nvSpPr>
          <p:cNvPr id="8" name="Rectangle 5"/>
          <p:cNvSpPr>
            <a:spLocks noGrp="1" noChangeArrowheads="1"/>
          </p:cNvSpPr>
          <p:nvPr>
            <p:ph type="ftr" sz="quarter" idx="11"/>
          </p:nvPr>
        </p:nvSpPr>
        <p:spPr>
          <a:xfrm>
            <a:off x="3124201"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05793903"/>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22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36531414"/>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22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3"/>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6"/>
            <a:ext cx="7772400" cy="1500187"/>
          </a:xfrm>
        </p:spPr>
        <p:txBody>
          <a:bodyPr anchor="b"/>
          <a:lstStyle>
            <a:lvl1pPr marL="0" indent="0">
              <a:buNone/>
              <a:defRPr sz="2000"/>
            </a:lvl1pPr>
            <a:lvl2pPr marL="457130" indent="0">
              <a:buNone/>
              <a:defRPr sz="1800"/>
            </a:lvl2pPr>
            <a:lvl3pPr marL="914259" indent="0">
              <a:buNone/>
              <a:defRPr sz="1600"/>
            </a:lvl3pPr>
            <a:lvl4pPr marL="1371390" indent="0">
              <a:buNone/>
              <a:defRPr sz="1400"/>
            </a:lvl4pPr>
            <a:lvl5pPr marL="1828519" indent="0">
              <a:buNone/>
              <a:defRPr sz="1400"/>
            </a:lvl5pPr>
            <a:lvl6pPr marL="2285649" indent="0">
              <a:buNone/>
              <a:defRPr sz="1400"/>
            </a:lvl6pPr>
            <a:lvl7pPr marL="2742780" indent="0">
              <a:buNone/>
              <a:defRPr sz="1400"/>
            </a:lvl7pPr>
            <a:lvl8pPr marL="3199908" indent="0">
              <a:buNone/>
              <a:defRPr sz="1400"/>
            </a:lvl8pPr>
            <a:lvl9pPr marL="3657039"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73289580"/>
      </p:ext>
    </p:extLst>
  </p:cSld>
  <p:clrMapOvr>
    <a:masterClrMapping/>
  </p:clrMapOvr>
  <p:transition xmlns:p14="http://schemas.microsoft.com/office/powerpoint/2010/main"/>
</p:sldLayout>
</file>

<file path=ppt/slideLayouts/slideLayout22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8854520"/>
      </p:ext>
    </p:extLst>
  </p:cSld>
  <p:clrMapOvr>
    <a:masterClrMapping/>
  </p:clrMapOvr>
  <p:transition xmlns:p14="http://schemas.microsoft.com/office/powerpoint/2010/main"/>
</p:sldLayout>
</file>

<file path=ppt/slideLayouts/slideLayout23.xml><?xml version="1.0" encoding="utf-8"?>
<p:sldLayout xmlns:a="http://schemas.openxmlformats.org/drawingml/2006/main" xmlns:r="http://schemas.openxmlformats.org/officeDocument/2006/relationships" xmlns:p="http://schemas.openxmlformats.org/presentationml/2006/main" type="clipArtAndTx" preserve="1">
  <p:cSld name="Title, Clip Art and Text">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610600" cy="1066800"/>
          </a:xfrm>
        </p:spPr>
        <p:txBody>
          <a:bodyPr/>
          <a:lstStyle/>
          <a:p>
            <a:r>
              <a:rPr lang="en-US" smtClean="0"/>
              <a:t>Click to edit Master title style</a:t>
            </a:r>
            <a:endParaRPr lang="en-US"/>
          </a:p>
        </p:txBody>
      </p:sp>
      <p:sp>
        <p:nvSpPr>
          <p:cNvPr id="3" name="ClipArt Placeholder 2"/>
          <p:cNvSpPr>
            <a:spLocks noGrp="1"/>
          </p:cNvSpPr>
          <p:nvPr>
            <p:ph type="clipArt" sz="half" idx="1"/>
          </p:nvPr>
        </p:nvSpPr>
        <p:spPr>
          <a:xfrm>
            <a:off x="228600" y="1371600"/>
            <a:ext cx="4229100" cy="4876800"/>
          </a:xfrm>
        </p:spPr>
        <p:txBody>
          <a:bodyPr/>
          <a:lstStyle/>
          <a:p>
            <a:pPr lvl="0"/>
            <a:endParaRPr lang="en-US" noProof="0" smtClean="0"/>
          </a:p>
        </p:txBody>
      </p:sp>
      <p:sp>
        <p:nvSpPr>
          <p:cNvPr id="4" name="Text Placeholder 3"/>
          <p:cNvSpPr>
            <a:spLocks noGrp="1"/>
          </p:cNvSpPr>
          <p:nvPr>
            <p:ph type="body" sz="half" idx="2"/>
          </p:nvPr>
        </p:nvSpPr>
        <p:spPr>
          <a:xfrm>
            <a:off x="4610100" y="1371600"/>
            <a:ext cx="4229100" cy="48768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6" name="Rectangle 1030"/>
          <p:cNvSpPr>
            <a:spLocks noGrp="1" noChangeArrowheads="1"/>
          </p:cNvSpPr>
          <p:nvPr>
            <p:ph type="sldNum" sz="quarter" idx="11"/>
          </p:nvPr>
        </p:nvSpPr>
        <p:spPr>
          <a:ln/>
        </p:spPr>
        <p:txBody>
          <a:bodyPr/>
          <a:lstStyle>
            <a:lvl1pPr>
              <a:defRPr/>
            </a:lvl1pPr>
          </a:lstStyle>
          <a:p>
            <a:fld id="{719EA279-ECCA-8F44-B787-311CA82BAECD}" type="slidenum">
              <a:rPr lang="en-US"/>
              <a:pPr/>
              <a:t>‹#›</a:t>
            </a:fld>
            <a:endParaRPr lang="en-US"/>
          </a:p>
        </p:txBody>
      </p:sp>
    </p:spTree>
    <p:extLst>
      <p:ext uri="{BB962C8B-B14F-4D97-AF65-F5344CB8AC3E}">
        <p14:creationId xmlns:p14="http://schemas.microsoft.com/office/powerpoint/2010/main" val="589707212"/>
      </p:ext>
    </p:extLst>
  </p:cSld>
  <p:clrMapOvr>
    <a:masterClrMapping/>
  </p:clrMapOvr>
  <p:transition xmlns:p14="http://schemas.microsoft.com/office/powerpoint/2010/main"/>
</p:sldLayout>
</file>

<file path=ppt/slideLayouts/slideLayout23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130" indent="0">
              <a:buNone/>
              <a:defRPr sz="2000" b="1"/>
            </a:lvl2pPr>
            <a:lvl3pPr marL="914259" indent="0">
              <a:buNone/>
              <a:defRPr sz="1800" b="1"/>
            </a:lvl3pPr>
            <a:lvl4pPr marL="1371390" indent="0">
              <a:buNone/>
              <a:defRPr sz="1600" b="1"/>
            </a:lvl4pPr>
            <a:lvl5pPr marL="1828519" indent="0">
              <a:buNone/>
              <a:defRPr sz="1600" b="1"/>
            </a:lvl5pPr>
            <a:lvl6pPr marL="2285649" indent="0">
              <a:buNone/>
              <a:defRPr sz="1600" b="1"/>
            </a:lvl6pPr>
            <a:lvl7pPr marL="2742780" indent="0">
              <a:buNone/>
              <a:defRPr sz="1600" b="1"/>
            </a:lvl7pPr>
            <a:lvl8pPr marL="3199908" indent="0">
              <a:buNone/>
              <a:defRPr sz="1600" b="1"/>
            </a:lvl8pPr>
            <a:lvl9pPr marL="3657039"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130" indent="0">
              <a:buNone/>
              <a:defRPr sz="2000" b="1"/>
            </a:lvl2pPr>
            <a:lvl3pPr marL="914259" indent="0">
              <a:buNone/>
              <a:defRPr sz="1800" b="1"/>
            </a:lvl3pPr>
            <a:lvl4pPr marL="1371390" indent="0">
              <a:buNone/>
              <a:defRPr sz="1600" b="1"/>
            </a:lvl4pPr>
            <a:lvl5pPr marL="1828519" indent="0">
              <a:buNone/>
              <a:defRPr sz="1600" b="1"/>
            </a:lvl5pPr>
            <a:lvl6pPr marL="2285649" indent="0">
              <a:buNone/>
              <a:defRPr sz="1600" b="1"/>
            </a:lvl6pPr>
            <a:lvl7pPr marL="2742780" indent="0">
              <a:buNone/>
              <a:defRPr sz="1600" b="1"/>
            </a:lvl7pPr>
            <a:lvl8pPr marL="3199908" indent="0">
              <a:buNone/>
              <a:defRPr sz="1600" b="1"/>
            </a:lvl8pPr>
            <a:lvl9pPr marL="3657039"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154893161"/>
      </p:ext>
    </p:extLst>
  </p:cSld>
  <p:clrMapOvr>
    <a:masterClrMapping/>
  </p:clrMapOvr>
  <p:transition xmlns:p14="http://schemas.microsoft.com/office/powerpoint/2010/main"/>
</p:sldLayout>
</file>

<file path=ppt/slideLayouts/slideLayout23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016157569"/>
      </p:ext>
    </p:extLst>
  </p:cSld>
  <p:clrMapOvr>
    <a:masterClrMapping/>
  </p:clrMapOvr>
  <p:transition xmlns:p14="http://schemas.microsoft.com/office/powerpoint/2010/main"/>
</p:sldLayout>
</file>

<file path=ppt/slideLayouts/slideLayout23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128972205"/>
      </p:ext>
    </p:extLst>
  </p:cSld>
  <p:clrMapOvr>
    <a:masterClrMapping/>
  </p:clrMapOvr>
  <p:transition xmlns:p14="http://schemas.microsoft.com/office/powerpoint/2010/main"/>
</p:sldLayout>
</file>

<file path=ppt/slideLayouts/slideLayout23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3"/>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7130" indent="0">
              <a:buNone/>
              <a:defRPr sz="1200"/>
            </a:lvl2pPr>
            <a:lvl3pPr marL="914259" indent="0">
              <a:buNone/>
              <a:defRPr sz="1000"/>
            </a:lvl3pPr>
            <a:lvl4pPr marL="1371390" indent="0">
              <a:buNone/>
              <a:defRPr sz="900"/>
            </a:lvl4pPr>
            <a:lvl5pPr marL="1828519" indent="0">
              <a:buNone/>
              <a:defRPr sz="900"/>
            </a:lvl5pPr>
            <a:lvl6pPr marL="2285649" indent="0">
              <a:buNone/>
              <a:defRPr sz="900"/>
            </a:lvl6pPr>
            <a:lvl7pPr marL="2742780" indent="0">
              <a:buNone/>
              <a:defRPr sz="900"/>
            </a:lvl7pPr>
            <a:lvl8pPr marL="3199908" indent="0">
              <a:buNone/>
              <a:defRPr sz="900"/>
            </a:lvl8pPr>
            <a:lvl9pPr marL="3657039"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6542191"/>
      </p:ext>
    </p:extLst>
  </p:cSld>
  <p:clrMapOvr>
    <a:masterClrMapping/>
  </p:clrMapOvr>
  <p:transition xmlns:p14="http://schemas.microsoft.com/office/powerpoint/2010/main"/>
</p:sldLayout>
</file>

<file path=ppt/slideLayouts/slideLayout23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130" indent="0">
              <a:buNone/>
              <a:defRPr sz="2800"/>
            </a:lvl2pPr>
            <a:lvl3pPr marL="914259" indent="0">
              <a:buNone/>
              <a:defRPr sz="2400"/>
            </a:lvl3pPr>
            <a:lvl4pPr marL="1371390" indent="0">
              <a:buNone/>
              <a:defRPr sz="2000"/>
            </a:lvl4pPr>
            <a:lvl5pPr marL="1828519" indent="0">
              <a:buNone/>
              <a:defRPr sz="2000"/>
            </a:lvl5pPr>
            <a:lvl6pPr marL="2285649" indent="0">
              <a:buNone/>
              <a:defRPr sz="2000"/>
            </a:lvl6pPr>
            <a:lvl7pPr marL="2742780" indent="0">
              <a:buNone/>
              <a:defRPr sz="2000"/>
            </a:lvl7pPr>
            <a:lvl8pPr marL="3199908" indent="0">
              <a:buNone/>
              <a:defRPr sz="2000"/>
            </a:lvl8pPr>
            <a:lvl9pPr marL="3657039"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130" indent="0">
              <a:buNone/>
              <a:defRPr sz="1200"/>
            </a:lvl2pPr>
            <a:lvl3pPr marL="914259" indent="0">
              <a:buNone/>
              <a:defRPr sz="1000"/>
            </a:lvl3pPr>
            <a:lvl4pPr marL="1371390" indent="0">
              <a:buNone/>
              <a:defRPr sz="900"/>
            </a:lvl4pPr>
            <a:lvl5pPr marL="1828519" indent="0">
              <a:buNone/>
              <a:defRPr sz="900"/>
            </a:lvl5pPr>
            <a:lvl6pPr marL="2285649" indent="0">
              <a:buNone/>
              <a:defRPr sz="900"/>
            </a:lvl6pPr>
            <a:lvl7pPr marL="2742780" indent="0">
              <a:buNone/>
              <a:defRPr sz="900"/>
            </a:lvl7pPr>
            <a:lvl8pPr marL="3199908" indent="0">
              <a:buNone/>
              <a:defRPr sz="900"/>
            </a:lvl8pPr>
            <a:lvl9pPr marL="3657039"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27630174"/>
      </p:ext>
    </p:extLst>
  </p:cSld>
  <p:clrMapOvr>
    <a:masterClrMapping/>
  </p:clrMapOvr>
  <p:transition xmlns:p14="http://schemas.microsoft.com/office/powerpoint/2010/main"/>
</p:sldLayout>
</file>

<file path=ppt/slideLayouts/slideLayout23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49946013"/>
      </p:ext>
    </p:extLst>
  </p:cSld>
  <p:clrMapOvr>
    <a:masterClrMapping/>
  </p:clrMapOvr>
  <p:transition xmlns:p14="http://schemas.microsoft.com/office/powerpoint/2010/main"/>
</p:sldLayout>
</file>

<file path=ppt/slideLayouts/slideLayout23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1"/>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1"/>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169039703"/>
      </p:ext>
    </p:extLst>
  </p:cSld>
  <p:clrMapOvr>
    <a:masterClrMapping/>
  </p:clrMapOvr>
  <p:transition xmlns:p14="http://schemas.microsoft.com/office/powerpoint/2010/main"/>
</p:sldLayout>
</file>

<file path=ppt/slideLayouts/slideLayout23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lIns="91425" tIns="45713" rIns="91425" bIns="45713"/>
          <a:lstStyle/>
          <a:p>
            <a:pPr defTabSz="914259"/>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lIns="91425" tIns="45713" rIns="91425" bIns="45713"/>
          <a:lstStyle/>
          <a:p>
            <a:pPr defTabSz="914259">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lIns="91425" tIns="45713" rIns="91425" bIns="45713"/>
          <a:lstStyle/>
          <a:p>
            <a:pPr defTabSz="914259">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1"/>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1"/>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25" tIns="45713" rIns="91425" bIns="45713" numCol="1" anchor="b" anchorCtr="0" compatLnSpc="1">
            <a:prstTxWarp prst="textNoShape">
              <a:avLst/>
            </a:prstTxWarp>
          </a:bodyPr>
          <a:lstStyle>
            <a:lvl1pPr>
              <a:defRPr sz="1200">
                <a:latin typeface="Garamond" pitchFamily="18" charset="0"/>
              </a:defRPr>
            </a:lvl1pPr>
          </a:lstStyle>
          <a:p>
            <a:pPr defTabSz="914259"/>
            <a:endParaRPr lang="en-US" altLang="en-US">
              <a:solidFill>
                <a:srgbClr val="000000"/>
              </a:solidFill>
            </a:endParaRPr>
          </a:p>
        </p:txBody>
      </p:sp>
      <p:sp>
        <p:nvSpPr>
          <p:cNvPr id="8" name="Rectangle 5"/>
          <p:cNvSpPr>
            <a:spLocks noGrp="1" noChangeArrowheads="1"/>
          </p:cNvSpPr>
          <p:nvPr>
            <p:ph type="ftr" sz="quarter" idx="11"/>
          </p:nvPr>
        </p:nvSpPr>
        <p:spPr>
          <a:xfrm>
            <a:off x="3124201"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02606719"/>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23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369601064"/>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23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3"/>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6"/>
            <a:ext cx="7772400" cy="1500187"/>
          </a:xfrm>
        </p:spPr>
        <p:txBody>
          <a:bodyPr anchor="b"/>
          <a:lstStyle>
            <a:lvl1pPr marL="0" indent="0">
              <a:buNone/>
              <a:defRPr sz="2000"/>
            </a:lvl1pPr>
            <a:lvl2pPr marL="457130" indent="0">
              <a:buNone/>
              <a:defRPr sz="1800"/>
            </a:lvl2pPr>
            <a:lvl3pPr marL="914259" indent="0">
              <a:buNone/>
              <a:defRPr sz="1600"/>
            </a:lvl3pPr>
            <a:lvl4pPr marL="1371390" indent="0">
              <a:buNone/>
              <a:defRPr sz="1400"/>
            </a:lvl4pPr>
            <a:lvl5pPr marL="1828519" indent="0">
              <a:buNone/>
              <a:defRPr sz="1400"/>
            </a:lvl5pPr>
            <a:lvl6pPr marL="2285649" indent="0">
              <a:buNone/>
              <a:defRPr sz="1400"/>
            </a:lvl6pPr>
            <a:lvl7pPr marL="2742780" indent="0">
              <a:buNone/>
              <a:defRPr sz="1400"/>
            </a:lvl7pPr>
            <a:lvl8pPr marL="3199908" indent="0">
              <a:buNone/>
              <a:defRPr sz="1400"/>
            </a:lvl8pPr>
            <a:lvl9pPr marL="3657039"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47941158"/>
      </p:ext>
    </p:extLst>
  </p:cSld>
  <p:clrMapOvr>
    <a:masterClrMapping/>
  </p:clrMapOvr>
  <p:transition xmlns:p14="http://schemas.microsoft.com/office/powerpoint/2010/main"/>
</p:sldLayout>
</file>

<file path=ppt/slideLayouts/slideLayout2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11737585"/>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24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42369188"/>
      </p:ext>
    </p:extLst>
  </p:cSld>
  <p:clrMapOvr>
    <a:masterClrMapping/>
  </p:clrMapOvr>
  <p:transition xmlns:p14="http://schemas.microsoft.com/office/powerpoint/2010/main"/>
</p:sldLayout>
</file>

<file path=ppt/slideLayouts/slideLayout24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130" indent="0">
              <a:buNone/>
              <a:defRPr sz="2000" b="1"/>
            </a:lvl2pPr>
            <a:lvl3pPr marL="914259" indent="0">
              <a:buNone/>
              <a:defRPr sz="1800" b="1"/>
            </a:lvl3pPr>
            <a:lvl4pPr marL="1371390" indent="0">
              <a:buNone/>
              <a:defRPr sz="1600" b="1"/>
            </a:lvl4pPr>
            <a:lvl5pPr marL="1828519" indent="0">
              <a:buNone/>
              <a:defRPr sz="1600" b="1"/>
            </a:lvl5pPr>
            <a:lvl6pPr marL="2285649" indent="0">
              <a:buNone/>
              <a:defRPr sz="1600" b="1"/>
            </a:lvl6pPr>
            <a:lvl7pPr marL="2742780" indent="0">
              <a:buNone/>
              <a:defRPr sz="1600" b="1"/>
            </a:lvl7pPr>
            <a:lvl8pPr marL="3199908" indent="0">
              <a:buNone/>
              <a:defRPr sz="1600" b="1"/>
            </a:lvl8pPr>
            <a:lvl9pPr marL="3657039"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130" indent="0">
              <a:buNone/>
              <a:defRPr sz="2000" b="1"/>
            </a:lvl2pPr>
            <a:lvl3pPr marL="914259" indent="0">
              <a:buNone/>
              <a:defRPr sz="1800" b="1"/>
            </a:lvl3pPr>
            <a:lvl4pPr marL="1371390" indent="0">
              <a:buNone/>
              <a:defRPr sz="1600" b="1"/>
            </a:lvl4pPr>
            <a:lvl5pPr marL="1828519" indent="0">
              <a:buNone/>
              <a:defRPr sz="1600" b="1"/>
            </a:lvl5pPr>
            <a:lvl6pPr marL="2285649" indent="0">
              <a:buNone/>
              <a:defRPr sz="1600" b="1"/>
            </a:lvl6pPr>
            <a:lvl7pPr marL="2742780" indent="0">
              <a:buNone/>
              <a:defRPr sz="1600" b="1"/>
            </a:lvl7pPr>
            <a:lvl8pPr marL="3199908" indent="0">
              <a:buNone/>
              <a:defRPr sz="1600" b="1"/>
            </a:lvl8pPr>
            <a:lvl9pPr marL="3657039"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0461306"/>
      </p:ext>
    </p:extLst>
  </p:cSld>
  <p:clrMapOvr>
    <a:masterClrMapping/>
  </p:clrMapOvr>
  <p:transition xmlns:p14="http://schemas.microsoft.com/office/powerpoint/2010/main"/>
</p:sldLayout>
</file>

<file path=ppt/slideLayouts/slideLayout24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63792512"/>
      </p:ext>
    </p:extLst>
  </p:cSld>
  <p:clrMapOvr>
    <a:masterClrMapping/>
  </p:clrMapOvr>
  <p:transition xmlns:p14="http://schemas.microsoft.com/office/powerpoint/2010/main"/>
</p:sldLayout>
</file>

<file path=ppt/slideLayouts/slideLayout24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20236361"/>
      </p:ext>
    </p:extLst>
  </p:cSld>
  <p:clrMapOvr>
    <a:masterClrMapping/>
  </p:clrMapOvr>
  <p:transition xmlns:p14="http://schemas.microsoft.com/office/powerpoint/2010/main"/>
</p:sldLayout>
</file>

<file path=ppt/slideLayouts/slideLayout24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3"/>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7130" indent="0">
              <a:buNone/>
              <a:defRPr sz="1200"/>
            </a:lvl2pPr>
            <a:lvl3pPr marL="914259" indent="0">
              <a:buNone/>
              <a:defRPr sz="1000"/>
            </a:lvl3pPr>
            <a:lvl4pPr marL="1371390" indent="0">
              <a:buNone/>
              <a:defRPr sz="900"/>
            </a:lvl4pPr>
            <a:lvl5pPr marL="1828519" indent="0">
              <a:buNone/>
              <a:defRPr sz="900"/>
            </a:lvl5pPr>
            <a:lvl6pPr marL="2285649" indent="0">
              <a:buNone/>
              <a:defRPr sz="900"/>
            </a:lvl6pPr>
            <a:lvl7pPr marL="2742780" indent="0">
              <a:buNone/>
              <a:defRPr sz="900"/>
            </a:lvl7pPr>
            <a:lvl8pPr marL="3199908" indent="0">
              <a:buNone/>
              <a:defRPr sz="900"/>
            </a:lvl8pPr>
            <a:lvl9pPr marL="3657039"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76666256"/>
      </p:ext>
    </p:extLst>
  </p:cSld>
  <p:clrMapOvr>
    <a:masterClrMapping/>
  </p:clrMapOvr>
  <p:transition xmlns:p14="http://schemas.microsoft.com/office/powerpoint/2010/main"/>
</p:sldLayout>
</file>

<file path=ppt/slideLayouts/slideLayout24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130" indent="0">
              <a:buNone/>
              <a:defRPr sz="2800"/>
            </a:lvl2pPr>
            <a:lvl3pPr marL="914259" indent="0">
              <a:buNone/>
              <a:defRPr sz="2400"/>
            </a:lvl3pPr>
            <a:lvl4pPr marL="1371390" indent="0">
              <a:buNone/>
              <a:defRPr sz="2000"/>
            </a:lvl4pPr>
            <a:lvl5pPr marL="1828519" indent="0">
              <a:buNone/>
              <a:defRPr sz="2000"/>
            </a:lvl5pPr>
            <a:lvl6pPr marL="2285649" indent="0">
              <a:buNone/>
              <a:defRPr sz="2000"/>
            </a:lvl6pPr>
            <a:lvl7pPr marL="2742780" indent="0">
              <a:buNone/>
              <a:defRPr sz="2000"/>
            </a:lvl7pPr>
            <a:lvl8pPr marL="3199908" indent="0">
              <a:buNone/>
              <a:defRPr sz="2000"/>
            </a:lvl8pPr>
            <a:lvl9pPr marL="3657039"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130" indent="0">
              <a:buNone/>
              <a:defRPr sz="1200"/>
            </a:lvl2pPr>
            <a:lvl3pPr marL="914259" indent="0">
              <a:buNone/>
              <a:defRPr sz="1000"/>
            </a:lvl3pPr>
            <a:lvl4pPr marL="1371390" indent="0">
              <a:buNone/>
              <a:defRPr sz="900"/>
            </a:lvl4pPr>
            <a:lvl5pPr marL="1828519" indent="0">
              <a:buNone/>
              <a:defRPr sz="900"/>
            </a:lvl5pPr>
            <a:lvl6pPr marL="2285649" indent="0">
              <a:buNone/>
              <a:defRPr sz="900"/>
            </a:lvl6pPr>
            <a:lvl7pPr marL="2742780" indent="0">
              <a:buNone/>
              <a:defRPr sz="900"/>
            </a:lvl7pPr>
            <a:lvl8pPr marL="3199908" indent="0">
              <a:buNone/>
              <a:defRPr sz="900"/>
            </a:lvl8pPr>
            <a:lvl9pPr marL="3657039"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71785251"/>
      </p:ext>
    </p:extLst>
  </p:cSld>
  <p:clrMapOvr>
    <a:masterClrMapping/>
  </p:clrMapOvr>
  <p:transition xmlns:p14="http://schemas.microsoft.com/office/powerpoint/2010/main"/>
</p:sldLayout>
</file>

<file path=ppt/slideLayouts/slideLayout24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73190055"/>
      </p:ext>
    </p:extLst>
  </p:cSld>
  <p:clrMapOvr>
    <a:masterClrMapping/>
  </p:clrMapOvr>
  <p:transition xmlns:p14="http://schemas.microsoft.com/office/powerpoint/2010/main"/>
</p:sldLayout>
</file>

<file path=ppt/slideLayouts/slideLayout24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1"/>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1"/>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86774506"/>
      </p:ext>
    </p:extLst>
  </p:cSld>
  <p:clrMapOvr>
    <a:masterClrMapping/>
  </p:clrMapOvr>
  <p:transition xmlns:p14="http://schemas.microsoft.com/office/powerpoint/2010/main"/>
</p:sldLayout>
</file>

<file path=ppt/slideLayouts/slideLayout24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31595455"/>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24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5739676"/>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2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43594966"/>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25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17381863"/>
      </p:ext>
    </p:extLst>
  </p:cSld>
  <p:clrMapOvr>
    <a:masterClrMapping/>
  </p:clrMapOvr>
  <p:transition xmlns:p14="http://schemas.microsoft.com/office/powerpoint/2010/main"/>
</p:sldLayout>
</file>

<file path=ppt/slideLayouts/slideLayout25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20449378"/>
      </p:ext>
    </p:extLst>
  </p:cSld>
  <p:clrMapOvr>
    <a:masterClrMapping/>
  </p:clrMapOvr>
  <p:transition xmlns:p14="http://schemas.microsoft.com/office/powerpoint/2010/main"/>
</p:sldLayout>
</file>

<file path=ppt/slideLayouts/slideLayout25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75044656"/>
      </p:ext>
    </p:extLst>
  </p:cSld>
  <p:clrMapOvr>
    <a:masterClrMapping/>
  </p:clrMapOvr>
  <p:transition xmlns:p14="http://schemas.microsoft.com/office/powerpoint/2010/main"/>
</p:sldLayout>
</file>

<file path=ppt/slideLayouts/slideLayout25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0204303"/>
      </p:ext>
    </p:extLst>
  </p:cSld>
  <p:clrMapOvr>
    <a:masterClrMapping/>
  </p:clrMapOvr>
  <p:transition xmlns:p14="http://schemas.microsoft.com/office/powerpoint/2010/main"/>
</p:sldLayout>
</file>

<file path=ppt/slideLayouts/slideLayout25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964242"/>
      </p:ext>
    </p:extLst>
  </p:cSld>
  <p:clrMapOvr>
    <a:masterClrMapping/>
  </p:clrMapOvr>
  <p:transition xmlns:p14="http://schemas.microsoft.com/office/powerpoint/2010/main"/>
</p:sldLayout>
</file>

<file path=ppt/slideLayouts/slideLayout25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675941473"/>
      </p:ext>
    </p:extLst>
  </p:cSld>
  <p:clrMapOvr>
    <a:masterClrMapping/>
  </p:clrMapOvr>
  <p:transition xmlns:p14="http://schemas.microsoft.com/office/powerpoint/2010/main"/>
</p:sldLayout>
</file>

<file path=ppt/slideLayouts/slideLayout25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034689527"/>
      </p:ext>
    </p:extLst>
  </p:cSld>
  <p:clrMapOvr>
    <a:masterClrMapping/>
  </p:clrMapOvr>
  <p:transition xmlns:p14="http://schemas.microsoft.com/office/powerpoint/2010/main"/>
</p:sldLayout>
</file>

<file path=ppt/slideLayouts/slideLayout25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42530779"/>
      </p:ext>
    </p:extLst>
  </p:cSld>
  <p:clrMapOvr>
    <a:masterClrMapping/>
  </p:clrMapOvr>
  <p:transition xmlns:p14="http://schemas.microsoft.com/office/powerpoint/2010/main"/>
</p:sldLayout>
</file>

<file path=ppt/slideLayouts/slideLayout25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859384"/>
      </p:ext>
    </p:extLst>
  </p:cSld>
  <p:clrMapOvr>
    <a:masterClrMapping/>
  </p:clrMapOvr>
  <p:transition xmlns:p14="http://schemas.microsoft.com/office/powerpoint/2010/main"/>
</p:sldLayout>
</file>

<file path=ppt/slideLayouts/slideLayout259.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932136390"/>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2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13963788"/>
      </p:ext>
    </p:extLst>
  </p:cSld>
  <p:clrMapOvr>
    <a:masterClrMapping/>
  </p:clrMapOvr>
  <p:transition xmlns:p14="http://schemas.microsoft.com/office/powerpoint/2010/main"/>
</p:sldLayout>
</file>

<file path=ppt/slideLayouts/slideLayout26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27119752"/>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26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95024890"/>
      </p:ext>
    </p:extLst>
  </p:cSld>
  <p:clrMapOvr>
    <a:masterClrMapping/>
  </p:clrMapOvr>
  <p:transition xmlns:p14="http://schemas.microsoft.com/office/powerpoint/2010/main"/>
</p:sldLayout>
</file>

<file path=ppt/slideLayouts/slideLayout26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86026373"/>
      </p:ext>
    </p:extLst>
  </p:cSld>
  <p:clrMapOvr>
    <a:masterClrMapping/>
  </p:clrMapOvr>
  <p:transition xmlns:p14="http://schemas.microsoft.com/office/powerpoint/2010/main"/>
</p:sldLayout>
</file>

<file path=ppt/slideLayouts/slideLayout26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35090810"/>
      </p:ext>
    </p:extLst>
  </p:cSld>
  <p:clrMapOvr>
    <a:masterClrMapping/>
  </p:clrMapOvr>
  <p:transition xmlns:p14="http://schemas.microsoft.com/office/powerpoint/2010/main"/>
</p:sldLayout>
</file>

<file path=ppt/slideLayouts/slideLayout26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10889380"/>
      </p:ext>
    </p:extLst>
  </p:cSld>
  <p:clrMapOvr>
    <a:masterClrMapping/>
  </p:clrMapOvr>
  <p:transition xmlns:p14="http://schemas.microsoft.com/office/powerpoint/2010/main"/>
</p:sldLayout>
</file>

<file path=ppt/slideLayouts/slideLayout26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60365414"/>
      </p:ext>
    </p:extLst>
  </p:cSld>
  <p:clrMapOvr>
    <a:masterClrMapping/>
  </p:clrMapOvr>
  <p:transition xmlns:p14="http://schemas.microsoft.com/office/powerpoint/2010/main"/>
</p:sldLayout>
</file>

<file path=ppt/slideLayouts/slideLayout26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194118010"/>
      </p:ext>
    </p:extLst>
  </p:cSld>
  <p:clrMapOvr>
    <a:masterClrMapping/>
  </p:clrMapOvr>
  <p:transition xmlns:p14="http://schemas.microsoft.com/office/powerpoint/2010/main"/>
</p:sldLayout>
</file>

<file path=ppt/slideLayouts/slideLayout26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933850849"/>
      </p:ext>
    </p:extLst>
  </p:cSld>
  <p:clrMapOvr>
    <a:masterClrMapping/>
  </p:clrMapOvr>
  <p:transition xmlns:p14="http://schemas.microsoft.com/office/powerpoint/2010/main"/>
</p:sldLayout>
</file>

<file path=ppt/slideLayouts/slideLayout26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3037837"/>
      </p:ext>
    </p:extLst>
  </p:cSld>
  <p:clrMapOvr>
    <a:masterClrMapping/>
  </p:clrMapOvr>
  <p:transition xmlns:p14="http://schemas.microsoft.com/office/powerpoint/2010/main"/>
</p:sldLayout>
</file>

<file path=ppt/slideLayouts/slideLayout26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82779224"/>
      </p:ext>
    </p:extLst>
  </p:cSld>
  <p:clrMapOvr>
    <a:masterClrMapping/>
  </p:clrMapOvr>
  <p:transition xmlns:p14="http://schemas.microsoft.com/office/powerpoint/2010/main"/>
</p:sldLayout>
</file>

<file path=ppt/slideLayouts/slideLayout2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40197620"/>
      </p:ext>
    </p:extLst>
  </p:cSld>
  <p:clrMapOvr>
    <a:masterClrMapping/>
  </p:clrMapOvr>
  <p:transition xmlns:p14="http://schemas.microsoft.com/office/powerpoint/2010/main"/>
</p:sldLayout>
</file>

<file path=ppt/slideLayouts/slideLayout270.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941167216"/>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27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948352367"/>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27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049827745"/>
      </p:ext>
    </p:extLst>
  </p:cSld>
  <p:clrMapOvr>
    <a:masterClrMapping/>
  </p:clrMapOvr>
  <p:transition xmlns:p14="http://schemas.microsoft.com/office/powerpoint/2010/main"/>
</p:sldLayout>
</file>

<file path=ppt/slideLayouts/slideLayout27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97173958"/>
      </p:ext>
    </p:extLst>
  </p:cSld>
  <p:clrMapOvr>
    <a:masterClrMapping/>
  </p:clrMapOvr>
  <p:transition xmlns:p14="http://schemas.microsoft.com/office/powerpoint/2010/main"/>
</p:sldLayout>
</file>

<file path=ppt/slideLayouts/slideLayout27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13580448"/>
      </p:ext>
    </p:extLst>
  </p:cSld>
  <p:clrMapOvr>
    <a:masterClrMapping/>
  </p:clrMapOvr>
  <p:transition xmlns:p14="http://schemas.microsoft.com/office/powerpoint/2010/main"/>
</p:sldLayout>
</file>

<file path=ppt/slideLayouts/slideLayout27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34017199"/>
      </p:ext>
    </p:extLst>
  </p:cSld>
  <p:clrMapOvr>
    <a:masterClrMapping/>
  </p:clrMapOvr>
  <p:transition xmlns:p14="http://schemas.microsoft.com/office/powerpoint/2010/main"/>
</p:sldLayout>
</file>

<file path=ppt/slideLayouts/slideLayout27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54146712"/>
      </p:ext>
    </p:extLst>
  </p:cSld>
  <p:clrMapOvr>
    <a:masterClrMapping/>
  </p:clrMapOvr>
  <p:transition xmlns:p14="http://schemas.microsoft.com/office/powerpoint/2010/main"/>
</p:sldLayout>
</file>

<file path=ppt/slideLayouts/slideLayout27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96228247"/>
      </p:ext>
    </p:extLst>
  </p:cSld>
  <p:clrMapOvr>
    <a:masterClrMapping/>
  </p:clrMapOvr>
  <p:transition xmlns:p14="http://schemas.microsoft.com/office/powerpoint/2010/main"/>
</p:sldLayout>
</file>

<file path=ppt/slideLayouts/slideLayout27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93752461"/>
      </p:ext>
    </p:extLst>
  </p:cSld>
  <p:clrMapOvr>
    <a:masterClrMapping/>
  </p:clrMapOvr>
  <p:transition xmlns:p14="http://schemas.microsoft.com/office/powerpoint/2010/main"/>
</p:sldLayout>
</file>

<file path=ppt/slideLayouts/slideLayout27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08282844"/>
      </p:ext>
    </p:extLst>
  </p:cSld>
  <p:clrMapOvr>
    <a:masterClrMapping/>
  </p:clrMapOvr>
  <p:transition xmlns:p14="http://schemas.microsoft.com/office/powerpoint/2010/main"/>
</p:sldLayout>
</file>

<file path=ppt/slideLayouts/slideLayout2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64914348"/>
      </p:ext>
    </p:extLst>
  </p:cSld>
  <p:clrMapOvr>
    <a:masterClrMapping/>
  </p:clrMapOvr>
  <p:transition xmlns:p14="http://schemas.microsoft.com/office/powerpoint/2010/main"/>
</p:sldLayout>
</file>

<file path=ppt/slideLayouts/slideLayout28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76656820"/>
      </p:ext>
    </p:extLst>
  </p:cSld>
  <p:clrMapOvr>
    <a:masterClrMapping/>
  </p:clrMapOvr>
  <p:transition xmlns:p14="http://schemas.microsoft.com/office/powerpoint/2010/main"/>
</p:sldLayout>
</file>

<file path=ppt/slideLayouts/slideLayout28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77196836"/>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28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315525813"/>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28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60360520"/>
      </p:ext>
    </p:extLst>
  </p:cSld>
  <p:clrMapOvr>
    <a:masterClrMapping/>
  </p:clrMapOvr>
  <p:transition xmlns:p14="http://schemas.microsoft.com/office/powerpoint/2010/main"/>
</p:sldLayout>
</file>

<file path=ppt/slideLayouts/slideLayout28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89259301"/>
      </p:ext>
    </p:extLst>
  </p:cSld>
  <p:clrMapOvr>
    <a:masterClrMapping/>
  </p:clrMapOvr>
  <p:transition xmlns:p14="http://schemas.microsoft.com/office/powerpoint/2010/main"/>
</p:sldLayout>
</file>

<file path=ppt/slideLayouts/slideLayout28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968758866"/>
      </p:ext>
    </p:extLst>
  </p:cSld>
  <p:clrMapOvr>
    <a:masterClrMapping/>
  </p:clrMapOvr>
  <p:transition xmlns:p14="http://schemas.microsoft.com/office/powerpoint/2010/main"/>
</p:sldLayout>
</file>

<file path=ppt/slideLayouts/slideLayout28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19375224"/>
      </p:ext>
    </p:extLst>
  </p:cSld>
  <p:clrMapOvr>
    <a:masterClrMapping/>
  </p:clrMapOvr>
  <p:transition xmlns:p14="http://schemas.microsoft.com/office/powerpoint/2010/main"/>
</p:sldLayout>
</file>

<file path=ppt/slideLayouts/slideLayout28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83954124"/>
      </p:ext>
    </p:extLst>
  </p:cSld>
  <p:clrMapOvr>
    <a:masterClrMapping/>
  </p:clrMapOvr>
  <p:transition xmlns:p14="http://schemas.microsoft.com/office/powerpoint/2010/main"/>
</p:sldLayout>
</file>

<file path=ppt/slideLayouts/slideLayout28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70590667"/>
      </p:ext>
    </p:extLst>
  </p:cSld>
  <p:clrMapOvr>
    <a:masterClrMapping/>
  </p:clrMapOvr>
  <p:transition xmlns:p14="http://schemas.microsoft.com/office/powerpoint/2010/main"/>
</p:sldLayout>
</file>

<file path=ppt/slideLayouts/slideLayout28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72901596"/>
      </p:ext>
    </p:extLst>
  </p:cSld>
  <p:clrMapOvr>
    <a:masterClrMapping/>
  </p:clrMapOvr>
  <p:transition xmlns:p14="http://schemas.microsoft.com/office/powerpoint/2010/main"/>
</p:sldLayout>
</file>

<file path=ppt/slideLayouts/slideLayout2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60563103"/>
      </p:ext>
    </p:extLst>
  </p:cSld>
  <p:clrMapOvr>
    <a:masterClrMapping/>
  </p:clrMapOvr>
  <p:transition xmlns:p14="http://schemas.microsoft.com/office/powerpoint/2010/main"/>
</p:sldLayout>
</file>

<file path=ppt/slideLayouts/slideLayout29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66313692"/>
      </p:ext>
    </p:extLst>
  </p:cSld>
  <p:clrMapOvr>
    <a:masterClrMapping/>
  </p:clrMapOvr>
  <p:transition xmlns:p14="http://schemas.microsoft.com/office/powerpoint/2010/main"/>
</p:sldLayout>
</file>

<file path=ppt/slideLayouts/slideLayout29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04561422"/>
      </p:ext>
    </p:extLst>
  </p:cSld>
  <p:clrMapOvr>
    <a:masterClrMapping/>
  </p:clrMapOvr>
  <p:transition xmlns:p14="http://schemas.microsoft.com/office/powerpoint/2010/main"/>
</p:sldLayout>
</file>

<file path=ppt/slideLayouts/slideLayout29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634484981"/>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29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88808090"/>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29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84862752"/>
      </p:ext>
    </p:extLst>
  </p:cSld>
  <p:clrMapOvr>
    <a:masterClrMapping/>
  </p:clrMapOvr>
  <p:transition xmlns:p14="http://schemas.microsoft.com/office/powerpoint/2010/main"/>
</p:sldLayout>
</file>

<file path=ppt/slideLayouts/slideLayout29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62935012"/>
      </p:ext>
    </p:extLst>
  </p:cSld>
  <p:clrMapOvr>
    <a:masterClrMapping/>
  </p:clrMapOvr>
  <p:transition xmlns:p14="http://schemas.microsoft.com/office/powerpoint/2010/main"/>
</p:sldLayout>
</file>

<file path=ppt/slideLayouts/slideLayout29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80439108"/>
      </p:ext>
    </p:extLst>
  </p:cSld>
  <p:clrMapOvr>
    <a:masterClrMapping/>
  </p:clrMapOvr>
  <p:transition xmlns:p14="http://schemas.microsoft.com/office/powerpoint/2010/main"/>
</p:sldLayout>
</file>

<file path=ppt/slideLayouts/slideLayout29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56432550"/>
      </p:ext>
    </p:extLst>
  </p:cSld>
  <p:clrMapOvr>
    <a:masterClrMapping/>
  </p:clrMapOvr>
  <p:transition xmlns:p14="http://schemas.microsoft.com/office/powerpoint/2010/main"/>
</p:sldLayout>
</file>

<file path=ppt/slideLayouts/slideLayout29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87448326"/>
      </p:ext>
    </p:extLst>
  </p:cSld>
  <p:clrMapOvr>
    <a:masterClrMapping/>
  </p:clrMapOvr>
  <p:transition xmlns:p14="http://schemas.microsoft.com/office/powerpoint/2010/main"/>
</p:sldLayout>
</file>

<file path=ppt/slideLayouts/slideLayout29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111348521"/>
      </p:ext>
    </p:extLst>
  </p:cSld>
  <p:clrMapOvr>
    <a:masterClrMapping/>
  </p:clrMapOvr>
  <p:transition xmlns:p14="http://schemas.microsoft.com/office/powerpoint/2010/main"/>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pPr/>
              <a:t>‹#›</a:t>
            </a:fld>
            <a:endParaRPr lang="en-US" altLang="en-US"/>
          </a:p>
        </p:txBody>
      </p:sp>
    </p:spTree>
  </p:cSld>
  <p:clrMapOvr>
    <a:masterClrMapping/>
  </p:clrMapOvr>
  <p:transition xmlns:p14="http://schemas.microsoft.com/office/powerpoint/2010/main"/>
</p:sldLayout>
</file>

<file path=ppt/slideLayouts/slideLayout3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60163028"/>
      </p:ext>
    </p:extLst>
  </p:cSld>
  <p:clrMapOvr>
    <a:masterClrMapping/>
  </p:clrMapOvr>
  <p:transition xmlns:p14="http://schemas.microsoft.com/office/powerpoint/2010/main"/>
</p:sldLayout>
</file>

<file path=ppt/slideLayouts/slideLayout30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9755936"/>
      </p:ext>
    </p:extLst>
  </p:cSld>
  <p:clrMapOvr>
    <a:masterClrMapping/>
  </p:clrMapOvr>
  <p:transition xmlns:p14="http://schemas.microsoft.com/office/powerpoint/2010/main"/>
</p:sldLayout>
</file>

<file path=ppt/slideLayouts/slideLayout30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55304457"/>
      </p:ext>
    </p:extLst>
  </p:cSld>
  <p:clrMapOvr>
    <a:masterClrMapping/>
  </p:clrMapOvr>
  <p:transition xmlns:p14="http://schemas.microsoft.com/office/powerpoint/2010/main"/>
</p:sldLayout>
</file>

<file path=ppt/slideLayouts/slideLayout30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90556829"/>
      </p:ext>
    </p:extLst>
  </p:cSld>
  <p:clrMapOvr>
    <a:masterClrMapping/>
  </p:clrMapOvr>
  <p:transition xmlns:p14="http://schemas.microsoft.com/office/powerpoint/2010/main"/>
</p:sldLayout>
</file>

<file path=ppt/slideLayouts/slideLayout30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18290061"/>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30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137682752"/>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30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941409920"/>
      </p:ext>
    </p:extLst>
  </p:cSld>
  <p:clrMapOvr>
    <a:masterClrMapping/>
  </p:clrMapOvr>
  <p:transition xmlns:p14="http://schemas.microsoft.com/office/powerpoint/2010/main"/>
</p:sldLayout>
</file>

<file path=ppt/slideLayouts/slideLayout30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64783200"/>
      </p:ext>
    </p:extLst>
  </p:cSld>
  <p:clrMapOvr>
    <a:masterClrMapping/>
  </p:clrMapOvr>
  <p:transition xmlns:p14="http://schemas.microsoft.com/office/powerpoint/2010/main"/>
</p:sldLayout>
</file>

<file path=ppt/slideLayouts/slideLayout30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05750378"/>
      </p:ext>
    </p:extLst>
  </p:cSld>
  <p:clrMapOvr>
    <a:masterClrMapping/>
  </p:clrMapOvr>
  <p:transition xmlns:p14="http://schemas.microsoft.com/office/powerpoint/2010/main"/>
</p:sldLayout>
</file>

<file path=ppt/slideLayouts/slideLayout30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152326443"/>
      </p:ext>
    </p:extLst>
  </p:cSld>
  <p:clrMapOvr>
    <a:masterClrMapping/>
  </p:clrMapOvr>
  <p:transition xmlns:p14="http://schemas.microsoft.com/office/powerpoint/2010/main"/>
</p:sldLayout>
</file>

<file path=ppt/slideLayouts/slideLayout30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52319595"/>
      </p:ext>
    </p:extLst>
  </p:cSld>
  <p:clrMapOvr>
    <a:masterClrMapping/>
  </p:clrMapOvr>
  <p:transition xmlns:p14="http://schemas.microsoft.com/office/powerpoint/2010/main"/>
</p:sldLayout>
</file>

<file path=ppt/slideLayouts/slideLayout3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6337853"/>
      </p:ext>
    </p:extLst>
  </p:cSld>
  <p:clrMapOvr>
    <a:masterClrMapping/>
  </p:clrMapOvr>
  <p:transition xmlns:p14="http://schemas.microsoft.com/office/powerpoint/2010/main"/>
</p:sldLayout>
</file>

<file path=ppt/slideLayouts/slideLayout31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16990141"/>
      </p:ext>
    </p:extLst>
  </p:cSld>
  <p:clrMapOvr>
    <a:masterClrMapping/>
  </p:clrMapOvr>
  <p:transition xmlns:p14="http://schemas.microsoft.com/office/powerpoint/2010/main"/>
</p:sldLayout>
</file>

<file path=ppt/slideLayouts/slideLayout31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06445112"/>
      </p:ext>
    </p:extLst>
  </p:cSld>
  <p:clrMapOvr>
    <a:masterClrMapping/>
  </p:clrMapOvr>
  <p:transition xmlns:p14="http://schemas.microsoft.com/office/powerpoint/2010/main"/>
</p:sldLayout>
</file>

<file path=ppt/slideLayouts/slideLayout31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71219678"/>
      </p:ext>
    </p:extLst>
  </p:cSld>
  <p:clrMapOvr>
    <a:masterClrMapping/>
  </p:clrMapOvr>
  <p:transition xmlns:p14="http://schemas.microsoft.com/office/powerpoint/2010/main"/>
</p:sldLayout>
</file>

<file path=ppt/slideLayouts/slideLayout31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307048859"/>
      </p:ext>
    </p:extLst>
  </p:cSld>
  <p:clrMapOvr>
    <a:masterClrMapping/>
  </p:clrMapOvr>
  <p:transition xmlns:p14="http://schemas.microsoft.com/office/powerpoint/2010/main"/>
</p:sldLayout>
</file>

<file path=ppt/slideLayouts/slideLayout31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05000718"/>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31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10167981"/>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31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53145691"/>
      </p:ext>
    </p:extLst>
  </p:cSld>
  <p:clrMapOvr>
    <a:masterClrMapping/>
  </p:clrMapOvr>
  <p:transition xmlns:p14="http://schemas.microsoft.com/office/powerpoint/2010/main"/>
</p:sldLayout>
</file>

<file path=ppt/slideLayouts/slideLayout31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61945520"/>
      </p:ext>
    </p:extLst>
  </p:cSld>
  <p:clrMapOvr>
    <a:masterClrMapping/>
  </p:clrMapOvr>
  <p:transition xmlns:p14="http://schemas.microsoft.com/office/powerpoint/2010/main"/>
</p:sldLayout>
</file>

<file path=ppt/slideLayouts/slideLayout31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70641360"/>
      </p:ext>
    </p:extLst>
  </p:cSld>
  <p:clrMapOvr>
    <a:masterClrMapping/>
  </p:clrMapOvr>
  <p:transition xmlns:p14="http://schemas.microsoft.com/office/powerpoint/2010/main"/>
</p:sldLayout>
</file>

<file path=ppt/slideLayouts/slideLayout31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40474432"/>
      </p:ext>
    </p:extLst>
  </p:cSld>
  <p:clrMapOvr>
    <a:masterClrMapping/>
  </p:clrMapOvr>
  <p:transition xmlns:p14="http://schemas.microsoft.com/office/powerpoint/2010/main"/>
</p:sldLayout>
</file>

<file path=ppt/slideLayouts/slideLayout3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81889560"/>
      </p:ext>
    </p:extLst>
  </p:cSld>
  <p:clrMapOvr>
    <a:masterClrMapping/>
  </p:clrMapOvr>
  <p:transition xmlns:p14="http://schemas.microsoft.com/office/powerpoint/2010/main"/>
</p:sldLayout>
</file>

<file path=ppt/slideLayouts/slideLayout32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668270539"/>
      </p:ext>
    </p:extLst>
  </p:cSld>
  <p:clrMapOvr>
    <a:masterClrMapping/>
  </p:clrMapOvr>
  <p:transition xmlns:p14="http://schemas.microsoft.com/office/powerpoint/2010/main"/>
</p:sldLayout>
</file>

<file path=ppt/slideLayouts/slideLayout32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83326227"/>
      </p:ext>
    </p:extLst>
  </p:cSld>
  <p:clrMapOvr>
    <a:masterClrMapping/>
  </p:clrMapOvr>
  <p:transition xmlns:p14="http://schemas.microsoft.com/office/powerpoint/2010/main"/>
</p:sldLayout>
</file>

<file path=ppt/slideLayouts/slideLayout32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05320534"/>
      </p:ext>
    </p:extLst>
  </p:cSld>
  <p:clrMapOvr>
    <a:masterClrMapping/>
  </p:clrMapOvr>
  <p:transition xmlns:p14="http://schemas.microsoft.com/office/powerpoint/2010/main"/>
</p:sldLayout>
</file>

<file path=ppt/slideLayouts/slideLayout32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83006107"/>
      </p:ext>
    </p:extLst>
  </p:cSld>
  <p:clrMapOvr>
    <a:masterClrMapping/>
  </p:clrMapOvr>
  <p:transition xmlns:p14="http://schemas.microsoft.com/office/powerpoint/2010/main"/>
</p:sldLayout>
</file>

<file path=ppt/slideLayouts/slideLayout32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29271674"/>
      </p:ext>
    </p:extLst>
  </p:cSld>
  <p:clrMapOvr>
    <a:masterClrMapping/>
  </p:clrMapOvr>
  <p:transition xmlns:p14="http://schemas.microsoft.com/office/powerpoint/2010/main"/>
</p:sldLayout>
</file>

<file path=ppt/slideLayouts/slideLayout32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83741868"/>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32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85365392"/>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32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93005956"/>
      </p:ext>
    </p:extLst>
  </p:cSld>
  <p:clrMapOvr>
    <a:masterClrMapping/>
  </p:clrMapOvr>
  <p:transition xmlns:p14="http://schemas.microsoft.com/office/powerpoint/2010/main"/>
</p:sldLayout>
</file>

<file path=ppt/slideLayouts/slideLayout32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26521440"/>
      </p:ext>
    </p:extLst>
  </p:cSld>
  <p:clrMapOvr>
    <a:masterClrMapping/>
  </p:clrMapOvr>
  <p:transition xmlns:p14="http://schemas.microsoft.com/office/powerpoint/2010/main"/>
</p:sldLayout>
</file>

<file path=ppt/slideLayouts/slideLayout32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29031632"/>
      </p:ext>
    </p:extLst>
  </p:cSld>
  <p:clrMapOvr>
    <a:masterClrMapping/>
  </p:clrMapOvr>
  <p:transition xmlns:p14="http://schemas.microsoft.com/office/powerpoint/2010/main"/>
</p:sldLayout>
</file>

<file path=ppt/slideLayouts/slideLayout3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87858197"/>
      </p:ext>
    </p:extLst>
  </p:cSld>
  <p:clrMapOvr>
    <a:masterClrMapping/>
  </p:clrMapOvr>
  <p:transition xmlns:p14="http://schemas.microsoft.com/office/powerpoint/2010/main"/>
</p:sldLayout>
</file>

<file path=ppt/slideLayouts/slideLayout33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84469086"/>
      </p:ext>
    </p:extLst>
  </p:cSld>
  <p:clrMapOvr>
    <a:masterClrMapping/>
  </p:clrMapOvr>
  <p:transition xmlns:p14="http://schemas.microsoft.com/office/powerpoint/2010/main"/>
</p:sldLayout>
</file>

<file path=ppt/slideLayouts/slideLayout33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071184216"/>
      </p:ext>
    </p:extLst>
  </p:cSld>
  <p:clrMapOvr>
    <a:masterClrMapping/>
  </p:clrMapOvr>
  <p:transition xmlns:p14="http://schemas.microsoft.com/office/powerpoint/2010/main"/>
</p:sldLayout>
</file>

<file path=ppt/slideLayouts/slideLayout33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09215989"/>
      </p:ext>
    </p:extLst>
  </p:cSld>
  <p:clrMapOvr>
    <a:masterClrMapping/>
  </p:clrMapOvr>
  <p:transition xmlns:p14="http://schemas.microsoft.com/office/powerpoint/2010/main"/>
</p:sldLayout>
</file>

<file path=ppt/slideLayouts/slideLayout33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64064310"/>
      </p:ext>
    </p:extLst>
  </p:cSld>
  <p:clrMapOvr>
    <a:masterClrMapping/>
  </p:clrMapOvr>
  <p:transition xmlns:p14="http://schemas.microsoft.com/office/powerpoint/2010/main"/>
</p:sldLayout>
</file>

<file path=ppt/slideLayouts/slideLayout33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59834498"/>
      </p:ext>
    </p:extLst>
  </p:cSld>
  <p:clrMapOvr>
    <a:masterClrMapping/>
  </p:clrMapOvr>
  <p:transition xmlns:p14="http://schemas.microsoft.com/office/powerpoint/2010/main"/>
</p:sldLayout>
</file>

<file path=ppt/slideLayouts/slideLayout33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16118053"/>
      </p:ext>
    </p:extLst>
  </p:cSld>
  <p:clrMapOvr>
    <a:masterClrMapping/>
  </p:clrMapOvr>
  <p:transition xmlns:p14="http://schemas.microsoft.com/office/powerpoint/2010/main"/>
</p:sldLayout>
</file>

<file path=ppt/slideLayouts/slideLayout33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19288350"/>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33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0228886"/>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33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6662595"/>
      </p:ext>
    </p:extLst>
  </p:cSld>
  <p:clrMapOvr>
    <a:masterClrMapping/>
  </p:clrMapOvr>
  <p:transition xmlns:p14="http://schemas.microsoft.com/office/powerpoint/2010/main"/>
</p:sldLayout>
</file>

<file path=ppt/slideLayouts/slideLayout33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23473341"/>
      </p:ext>
    </p:extLst>
  </p:cSld>
  <p:clrMapOvr>
    <a:masterClrMapping/>
  </p:clrMapOvr>
  <p:transition xmlns:p14="http://schemas.microsoft.com/office/powerpoint/2010/main"/>
</p:sldLayout>
</file>

<file path=ppt/slideLayouts/slideLayout3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102321076"/>
      </p:ext>
    </p:extLst>
  </p:cSld>
  <p:clrMapOvr>
    <a:masterClrMapping/>
  </p:clrMapOvr>
  <p:transition xmlns:p14="http://schemas.microsoft.com/office/powerpoint/2010/main"/>
</p:sldLayout>
</file>

<file path=ppt/slideLayouts/slideLayout34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941366800"/>
      </p:ext>
    </p:extLst>
  </p:cSld>
  <p:clrMapOvr>
    <a:masterClrMapping/>
  </p:clrMapOvr>
  <p:transition xmlns:p14="http://schemas.microsoft.com/office/powerpoint/2010/main"/>
</p:sldLayout>
</file>

<file path=ppt/slideLayouts/slideLayout34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85138417"/>
      </p:ext>
    </p:extLst>
  </p:cSld>
  <p:clrMapOvr>
    <a:masterClrMapping/>
  </p:clrMapOvr>
  <p:transition xmlns:p14="http://schemas.microsoft.com/office/powerpoint/2010/main"/>
</p:sldLayout>
</file>

<file path=ppt/slideLayouts/slideLayout34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03384149"/>
      </p:ext>
    </p:extLst>
  </p:cSld>
  <p:clrMapOvr>
    <a:masterClrMapping/>
  </p:clrMapOvr>
  <p:transition xmlns:p14="http://schemas.microsoft.com/office/powerpoint/2010/main"/>
</p:sldLayout>
</file>

<file path=ppt/slideLayouts/slideLayout34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55254685"/>
      </p:ext>
    </p:extLst>
  </p:cSld>
  <p:clrMapOvr>
    <a:masterClrMapping/>
  </p:clrMapOvr>
  <p:transition xmlns:p14="http://schemas.microsoft.com/office/powerpoint/2010/main"/>
</p:sldLayout>
</file>

<file path=ppt/slideLayouts/slideLayout34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97964458"/>
      </p:ext>
    </p:extLst>
  </p:cSld>
  <p:clrMapOvr>
    <a:masterClrMapping/>
  </p:clrMapOvr>
  <p:transition xmlns:p14="http://schemas.microsoft.com/office/powerpoint/2010/main"/>
</p:sldLayout>
</file>

<file path=ppt/slideLayouts/slideLayout34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93176073"/>
      </p:ext>
    </p:extLst>
  </p:cSld>
  <p:clrMapOvr>
    <a:masterClrMapping/>
  </p:clrMapOvr>
  <p:transition xmlns:p14="http://schemas.microsoft.com/office/powerpoint/2010/main"/>
</p:sldLayout>
</file>

<file path=ppt/slideLayouts/slideLayout34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87990264"/>
      </p:ext>
    </p:extLst>
  </p:cSld>
  <p:clrMapOvr>
    <a:masterClrMapping/>
  </p:clrMapOvr>
  <p:transition xmlns:p14="http://schemas.microsoft.com/office/powerpoint/2010/main"/>
</p:sldLayout>
</file>

<file path=ppt/slideLayouts/slideLayout34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97667097"/>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34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02197128"/>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34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981404285"/>
      </p:ext>
    </p:extLst>
  </p:cSld>
  <p:clrMapOvr>
    <a:masterClrMapping/>
  </p:clrMapOvr>
  <p:transition xmlns:p14="http://schemas.microsoft.com/office/powerpoint/2010/main"/>
</p:sldLayout>
</file>

<file path=ppt/slideLayouts/slideLayout3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385399281"/>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35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29882226"/>
      </p:ext>
    </p:extLst>
  </p:cSld>
  <p:clrMapOvr>
    <a:masterClrMapping/>
  </p:clrMapOvr>
  <p:transition xmlns:p14="http://schemas.microsoft.com/office/powerpoint/2010/main"/>
</p:sldLayout>
</file>

<file path=ppt/slideLayouts/slideLayout35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04977633"/>
      </p:ext>
    </p:extLst>
  </p:cSld>
  <p:clrMapOvr>
    <a:masterClrMapping/>
  </p:clrMapOvr>
  <p:transition xmlns:p14="http://schemas.microsoft.com/office/powerpoint/2010/main"/>
</p:sldLayout>
</file>

<file path=ppt/slideLayouts/slideLayout35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82770502"/>
      </p:ext>
    </p:extLst>
  </p:cSld>
  <p:clrMapOvr>
    <a:masterClrMapping/>
  </p:clrMapOvr>
  <p:transition xmlns:p14="http://schemas.microsoft.com/office/powerpoint/2010/main"/>
</p:sldLayout>
</file>

<file path=ppt/slideLayouts/slideLayout35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45009673"/>
      </p:ext>
    </p:extLst>
  </p:cSld>
  <p:clrMapOvr>
    <a:masterClrMapping/>
  </p:clrMapOvr>
  <p:transition xmlns:p14="http://schemas.microsoft.com/office/powerpoint/2010/main"/>
</p:sldLayout>
</file>

<file path=ppt/slideLayouts/slideLayout35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53783394"/>
      </p:ext>
    </p:extLst>
  </p:cSld>
  <p:clrMapOvr>
    <a:masterClrMapping/>
  </p:clrMapOvr>
  <p:transition xmlns:p14="http://schemas.microsoft.com/office/powerpoint/2010/main"/>
</p:sldLayout>
</file>

<file path=ppt/slideLayouts/slideLayout35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36977292"/>
      </p:ext>
    </p:extLst>
  </p:cSld>
  <p:clrMapOvr>
    <a:masterClrMapping/>
  </p:clrMapOvr>
  <p:transition xmlns:p14="http://schemas.microsoft.com/office/powerpoint/2010/main"/>
</p:sldLayout>
</file>

<file path=ppt/slideLayouts/slideLayout35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9663532"/>
      </p:ext>
    </p:extLst>
  </p:cSld>
  <p:clrMapOvr>
    <a:masterClrMapping/>
  </p:clrMapOvr>
  <p:transition xmlns:p14="http://schemas.microsoft.com/office/powerpoint/2010/main"/>
</p:sldLayout>
</file>

<file path=ppt/slideLayouts/slideLayout35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925091402"/>
      </p:ext>
    </p:extLst>
  </p:cSld>
  <p:clrMapOvr>
    <a:masterClrMapping/>
  </p:clrMapOvr>
  <p:transition xmlns:p14="http://schemas.microsoft.com/office/powerpoint/2010/main"/>
</p:sldLayout>
</file>

<file path=ppt/slideLayouts/slideLayout35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931460167"/>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35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77326525"/>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3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pic>
        <p:nvPicPr>
          <p:cNvPr id="6" name="Picture 5" descr="safari.png"/>
          <p:cNvPicPr>
            <a:picLocks noChangeAspect="1"/>
          </p:cNvPicPr>
          <p:nvPr userDrawn="1"/>
        </p:nvPicPr>
        <p:blipFill>
          <a:blip r:embed="rId2"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949994594"/>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36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03570630"/>
      </p:ext>
    </p:extLst>
  </p:cSld>
  <p:clrMapOvr>
    <a:masterClrMapping/>
  </p:clrMapOvr>
  <p:transition xmlns:p14="http://schemas.microsoft.com/office/powerpoint/2010/main"/>
</p:sldLayout>
</file>

<file path=ppt/slideLayouts/slideLayout36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028800305"/>
      </p:ext>
    </p:extLst>
  </p:cSld>
  <p:clrMapOvr>
    <a:masterClrMapping/>
  </p:clrMapOvr>
  <p:transition xmlns:p14="http://schemas.microsoft.com/office/powerpoint/2010/main"/>
</p:sldLayout>
</file>

<file path=ppt/slideLayouts/slideLayout36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21721681"/>
      </p:ext>
    </p:extLst>
  </p:cSld>
  <p:clrMapOvr>
    <a:masterClrMapping/>
  </p:clrMapOvr>
  <p:transition xmlns:p14="http://schemas.microsoft.com/office/powerpoint/2010/main"/>
</p:sldLayout>
</file>

<file path=ppt/slideLayouts/slideLayout36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69220597"/>
      </p:ext>
    </p:extLst>
  </p:cSld>
  <p:clrMapOvr>
    <a:masterClrMapping/>
  </p:clrMapOvr>
  <p:transition xmlns:p14="http://schemas.microsoft.com/office/powerpoint/2010/main"/>
</p:sldLayout>
</file>

<file path=ppt/slideLayouts/slideLayout36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113913127"/>
      </p:ext>
    </p:extLst>
  </p:cSld>
  <p:clrMapOvr>
    <a:masterClrMapping/>
  </p:clrMapOvr>
  <p:transition xmlns:p14="http://schemas.microsoft.com/office/powerpoint/2010/main"/>
</p:sldLayout>
</file>

<file path=ppt/slideLayouts/slideLayout36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01001247"/>
      </p:ext>
    </p:extLst>
  </p:cSld>
  <p:clrMapOvr>
    <a:masterClrMapping/>
  </p:clrMapOvr>
  <p:transition xmlns:p14="http://schemas.microsoft.com/office/powerpoint/2010/main"/>
</p:sldLayout>
</file>

<file path=ppt/slideLayouts/slideLayout36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183425535"/>
      </p:ext>
    </p:extLst>
  </p:cSld>
  <p:clrMapOvr>
    <a:masterClrMapping/>
  </p:clrMapOvr>
  <p:transition xmlns:p14="http://schemas.microsoft.com/office/powerpoint/2010/main"/>
</p:sldLayout>
</file>

<file path=ppt/slideLayouts/slideLayout36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303676543"/>
      </p:ext>
    </p:extLst>
  </p:cSld>
  <p:clrMapOvr>
    <a:masterClrMapping/>
  </p:clrMapOvr>
  <p:transition xmlns:p14="http://schemas.microsoft.com/office/powerpoint/2010/main"/>
</p:sldLayout>
</file>

<file path=ppt/slideLayouts/slideLayout36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91970742"/>
      </p:ext>
    </p:extLst>
  </p:cSld>
  <p:clrMapOvr>
    <a:masterClrMapping/>
  </p:clrMapOvr>
  <p:transition xmlns:p14="http://schemas.microsoft.com/office/powerpoint/2010/main"/>
</p:sldLayout>
</file>

<file path=ppt/slideLayouts/slideLayout369.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93512098"/>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3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145493300"/>
      </p:ext>
    </p:extLst>
  </p:cSld>
  <p:clrMapOvr>
    <a:masterClrMapping/>
  </p:clrMapOvr>
  <p:transition xmlns:p14="http://schemas.microsoft.com/office/powerpoint/2010/main"/>
</p:sldLayout>
</file>

<file path=ppt/slideLayouts/slideLayout37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96811819"/>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37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42465408"/>
      </p:ext>
    </p:extLst>
  </p:cSld>
  <p:clrMapOvr>
    <a:masterClrMapping/>
  </p:clrMapOvr>
  <p:transition xmlns:p14="http://schemas.microsoft.com/office/powerpoint/2010/main"/>
</p:sldLayout>
</file>

<file path=ppt/slideLayouts/slideLayout37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00096661"/>
      </p:ext>
    </p:extLst>
  </p:cSld>
  <p:clrMapOvr>
    <a:masterClrMapping/>
  </p:clrMapOvr>
  <p:transition xmlns:p14="http://schemas.microsoft.com/office/powerpoint/2010/main"/>
</p:sldLayout>
</file>

<file path=ppt/slideLayouts/slideLayout37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43540534"/>
      </p:ext>
    </p:extLst>
  </p:cSld>
  <p:clrMapOvr>
    <a:masterClrMapping/>
  </p:clrMapOvr>
  <p:transition xmlns:p14="http://schemas.microsoft.com/office/powerpoint/2010/main"/>
</p:sldLayout>
</file>

<file path=ppt/slideLayouts/slideLayout37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987491957"/>
      </p:ext>
    </p:extLst>
  </p:cSld>
  <p:clrMapOvr>
    <a:masterClrMapping/>
  </p:clrMapOvr>
  <p:transition xmlns:p14="http://schemas.microsoft.com/office/powerpoint/2010/main"/>
</p:sldLayout>
</file>

<file path=ppt/slideLayouts/slideLayout37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44223989"/>
      </p:ext>
    </p:extLst>
  </p:cSld>
  <p:clrMapOvr>
    <a:masterClrMapping/>
  </p:clrMapOvr>
  <p:transition xmlns:p14="http://schemas.microsoft.com/office/powerpoint/2010/main"/>
</p:sldLayout>
</file>

<file path=ppt/slideLayouts/slideLayout37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125965795"/>
      </p:ext>
    </p:extLst>
  </p:cSld>
  <p:clrMapOvr>
    <a:masterClrMapping/>
  </p:clrMapOvr>
  <p:transition xmlns:p14="http://schemas.microsoft.com/office/powerpoint/2010/main"/>
</p:sldLayout>
</file>

<file path=ppt/slideLayouts/slideLayout37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94428909"/>
      </p:ext>
    </p:extLst>
  </p:cSld>
  <p:clrMapOvr>
    <a:masterClrMapping/>
  </p:clrMapOvr>
  <p:transition xmlns:p14="http://schemas.microsoft.com/office/powerpoint/2010/main"/>
</p:sldLayout>
</file>

<file path=ppt/slideLayouts/slideLayout37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89237865"/>
      </p:ext>
    </p:extLst>
  </p:cSld>
  <p:clrMapOvr>
    <a:masterClrMapping/>
  </p:clrMapOvr>
  <p:transition xmlns:p14="http://schemas.microsoft.com/office/powerpoint/2010/main"/>
</p:sldLayout>
</file>

<file path=ppt/slideLayouts/slideLayout37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07619053"/>
      </p:ext>
    </p:extLst>
  </p:cSld>
  <p:clrMapOvr>
    <a:masterClrMapping/>
  </p:clrMapOvr>
  <p:transition xmlns:p14="http://schemas.microsoft.com/office/powerpoint/2010/main"/>
</p:sldLayout>
</file>

<file path=ppt/slideLayouts/slideLayout3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pic>
        <p:nvPicPr>
          <p:cNvPr id="7" name="Picture 6" descr="safari.png"/>
          <p:cNvPicPr>
            <a:picLocks noChangeAspect="1"/>
          </p:cNvPicPr>
          <p:nvPr userDrawn="1"/>
        </p:nvPicPr>
        <p:blipFill>
          <a:blip r:embed="rId2"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053959205"/>
      </p:ext>
    </p:extLst>
  </p:cSld>
  <p:clrMapOvr>
    <a:masterClrMapping/>
  </p:clrMapOvr>
  <p:transition xmlns:p14="http://schemas.microsoft.com/office/powerpoint/2010/main"/>
</p:sldLayout>
</file>

<file path=ppt/slideLayouts/slideLayout380.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r>
              <a:rPr lang="en-US" altLang="en-US" dirty="0" smtClean="0">
                <a:solidFill>
                  <a:srgbClr val="000000"/>
                </a:solidFill>
              </a:rPr>
              <a:t>CHIPPER: HPCA 2011</a:t>
            </a: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14546172"/>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38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xfrm>
            <a:off x="3124200" y="6248400"/>
            <a:ext cx="2895600" cy="395310"/>
          </a:xfrm>
          <a:ln/>
        </p:spPr>
        <p:txBody>
          <a:bodyPr/>
          <a:lstStyle>
            <a:lvl1pPr>
              <a:defRPr/>
            </a:lvl1pPr>
          </a:lstStyle>
          <a:p>
            <a:r>
              <a:rPr lang="en-US" altLang="en-US" dirty="0" smtClean="0">
                <a:solidFill>
                  <a:srgbClr val="000000"/>
                </a:solidFill>
              </a:rPr>
              <a:t>CHIPPER: HPCA 2011</a:t>
            </a: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42110258"/>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38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r>
              <a:rPr lang="en-US" altLang="en-US" dirty="0" smtClean="0">
                <a:solidFill>
                  <a:srgbClr val="000000"/>
                </a:solidFill>
              </a:rPr>
              <a:t>CHIPPER: HPCA 2011</a:t>
            </a: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64919528"/>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38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r>
              <a:rPr lang="en-US" altLang="en-US" dirty="0" smtClean="0">
                <a:solidFill>
                  <a:srgbClr val="000000"/>
                </a:solidFill>
              </a:rPr>
              <a:t>CHIPPER: HPCA 2011</a:t>
            </a: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91959976"/>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38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r>
              <a:rPr lang="en-US" altLang="en-US" dirty="0" smtClean="0">
                <a:solidFill>
                  <a:srgbClr val="000000"/>
                </a:solidFill>
              </a:rPr>
              <a:t>CHIPPER: HPCA 2011</a:t>
            </a: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40789655"/>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38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182437517"/>
      </p:ext>
    </p:extLst>
  </p:cSld>
  <p:clrMapOvr>
    <a:masterClrMapping/>
  </p:clrMapOvr>
  <p:transition xmlns:p14="http://schemas.microsoft.com/office/powerpoint/2010/main"/>
</p:sldLayout>
</file>

<file path=ppt/slideLayouts/slideLayout38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679839402"/>
      </p:ext>
    </p:extLst>
  </p:cSld>
  <p:clrMapOvr>
    <a:masterClrMapping/>
  </p:clrMapOvr>
  <p:transition xmlns:p14="http://schemas.microsoft.com/office/powerpoint/2010/main"/>
</p:sldLayout>
</file>

<file path=ppt/slideLayouts/slideLayout38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6838992"/>
      </p:ext>
    </p:extLst>
  </p:cSld>
  <p:clrMapOvr>
    <a:masterClrMapping/>
  </p:clrMapOvr>
  <p:transition xmlns:p14="http://schemas.microsoft.com/office/powerpoint/2010/main"/>
</p:sldLayout>
</file>

<file path=ppt/slideLayouts/slideLayout38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89253517"/>
      </p:ext>
    </p:extLst>
  </p:cSld>
  <p:clrMapOvr>
    <a:masterClrMapping/>
  </p:clrMapOvr>
  <p:transition xmlns:p14="http://schemas.microsoft.com/office/powerpoint/2010/main"/>
</p:sldLayout>
</file>

<file path=ppt/slideLayouts/slideLayout38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192485112"/>
      </p:ext>
    </p:extLst>
  </p:cSld>
  <p:clrMapOvr>
    <a:masterClrMapping/>
  </p:clrMapOvr>
  <p:transition xmlns:p14="http://schemas.microsoft.com/office/powerpoint/2010/main"/>
</p:sldLayout>
</file>

<file path=ppt/slideLayouts/slideLayout3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pic>
        <p:nvPicPr>
          <p:cNvPr id="9" name="Picture 8" descr="safari.png"/>
          <p:cNvPicPr>
            <a:picLocks noChangeAspect="1"/>
          </p:cNvPicPr>
          <p:nvPr userDrawn="1"/>
        </p:nvPicPr>
        <p:blipFill>
          <a:blip r:embed="rId2"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131580221"/>
      </p:ext>
    </p:extLst>
  </p:cSld>
  <p:clrMapOvr>
    <a:masterClrMapping/>
  </p:clrMapOvr>
  <p:transition xmlns:p14="http://schemas.microsoft.com/office/powerpoint/2010/main"/>
</p:sldLayout>
</file>

<file path=ppt/slideLayouts/slideLayout39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65939329"/>
      </p:ext>
    </p:extLst>
  </p:cSld>
  <p:clrMapOvr>
    <a:masterClrMapping/>
  </p:clrMapOvr>
  <p:transition xmlns:p14="http://schemas.microsoft.com/office/powerpoint/2010/main"/>
</p:sldLayout>
</file>

<file path=ppt/slideLayouts/slideLayout39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pPr fontAlgn="base">
              <a:spcBef>
                <a:spcPct val="0"/>
              </a:spcBef>
              <a:spcAft>
                <a:spcPct val="0"/>
              </a:spcAft>
              <a:defRPr/>
            </a:pPr>
            <a:endParaRPr lang="en-US">
              <a:solidFill>
                <a:srgbClr val="000000"/>
              </a:solidFill>
              <a:latin typeface="Arial" pitchFamily="34" charset="0"/>
              <a:ea typeface="ＭＳ Ｐゴシック" charset="0"/>
              <a:cs typeface="Arial" charset="0"/>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fontAlgn="base">
              <a:spcBef>
                <a:spcPct val="0"/>
              </a:spcBef>
              <a:spcAft>
                <a:spcPct val="0"/>
              </a:spcAft>
              <a:defRPr/>
            </a:pPr>
            <a:endParaRPr lang="en-US">
              <a:solidFill>
                <a:srgbClr val="000000"/>
              </a:solidFill>
              <a:latin typeface="Arial" pitchFamily="34" charset="0"/>
              <a:ea typeface="ＭＳ Ｐゴシック" charset="0"/>
              <a:cs typeface="Arial" charset="0"/>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fontAlgn="base">
              <a:spcBef>
                <a:spcPct val="0"/>
              </a:spcBef>
              <a:spcAft>
                <a:spcPct val="0"/>
              </a:spcAft>
              <a:defRPr/>
            </a:pPr>
            <a:endParaRPr lang="en-US">
              <a:solidFill>
                <a:srgbClr val="000000"/>
              </a:solidFill>
              <a:latin typeface="Arial" pitchFamily="34" charset="0"/>
              <a:ea typeface="ＭＳ Ｐゴシック" charset="0"/>
              <a:cs typeface="Arial" charset="0"/>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solidFill>
                  <a:srgbClr val="000000"/>
                </a:solidFill>
                <a:latin typeface="Garamond" pitchFamily="-105" charset="0"/>
                <a:ea typeface="Arial" pitchFamily="-105" charset="0"/>
                <a:cs typeface="Arial" pitchFamily="-105" charset="0"/>
              </a:defRPr>
            </a:lvl1pPr>
          </a:lstStyle>
          <a:p>
            <a:pPr fontAlgn="base">
              <a:spcBef>
                <a:spcPct val="0"/>
              </a:spcBef>
              <a:spcAft>
                <a:spcPct val="0"/>
              </a:spcAft>
              <a:defRPr/>
            </a:pPr>
            <a:r>
              <a:rPr lang="en-US"/>
              <a:t>Efficient Runahead Execution</a:t>
            </a: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pPr>
              <a:defRPr/>
            </a:pPr>
            <a:endParaRPr lang="en-US" altLang="en-US">
              <a:latin typeface="Garamond"/>
            </a:endParaRPr>
          </a:p>
        </p:txBody>
      </p:sp>
      <p:sp>
        <p:nvSpPr>
          <p:cNvPr id="9" name="Rectangle 6"/>
          <p:cNvSpPr>
            <a:spLocks noGrp="1" noChangeArrowheads="1"/>
          </p:cNvSpPr>
          <p:nvPr>
            <p:ph type="sldNum" sz="quarter" idx="12"/>
          </p:nvPr>
        </p:nvSpPr>
        <p:spPr/>
        <p:txBody>
          <a:bodyPr/>
          <a:lstStyle>
            <a:lvl1pPr>
              <a:defRPr sz="1200"/>
            </a:lvl1pPr>
          </a:lstStyle>
          <a:p>
            <a:fld id="{6BE2F3F5-414B-CC44-8EA3-B6D04B3D04AB}" type="slidenum">
              <a:rPr lang="en-US"/>
              <a:pPr/>
              <a:t>‹#›</a:t>
            </a:fld>
            <a:endParaRPr lang="en-US"/>
          </a:p>
        </p:txBody>
      </p:sp>
    </p:spTree>
    <p:extLst>
      <p:ext uri="{BB962C8B-B14F-4D97-AF65-F5344CB8AC3E}">
        <p14:creationId xmlns:p14="http://schemas.microsoft.com/office/powerpoint/2010/main" val="3305853716"/>
      </p:ext>
    </p:extLst>
  </p:cSld>
  <p:clrMapOvr>
    <a:masterClrMapping/>
  </p:clrMapOvr>
  <p:transition xmlns:p14="http://schemas.microsoft.com/office/powerpoint/2010/main"/>
</p:sldLayout>
</file>

<file path=ppt/slideLayouts/slideLayout39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a:xfrm>
            <a:off x="228600" y="997527"/>
            <a:ext cx="8610600" cy="5193723"/>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5" name="Rectangle 1030"/>
          <p:cNvSpPr>
            <a:spLocks noGrp="1" noChangeArrowheads="1"/>
          </p:cNvSpPr>
          <p:nvPr>
            <p:ph type="sldNum" sz="quarter" idx="11"/>
          </p:nvPr>
        </p:nvSpPr>
        <p:spPr>
          <a:ln/>
        </p:spPr>
        <p:txBody>
          <a:bodyPr/>
          <a:lstStyle>
            <a:lvl1pPr>
              <a:defRPr/>
            </a:lvl1pPr>
          </a:lstStyle>
          <a:p>
            <a:fld id="{481389B1-16D0-EE4E-960B-3BEB333B27E2}" type="slidenum">
              <a:rPr lang="en-US"/>
              <a:pPr/>
              <a:t>‹#›</a:t>
            </a:fld>
            <a:endParaRPr lang="en-US"/>
          </a:p>
        </p:txBody>
      </p:sp>
    </p:spTree>
    <p:extLst>
      <p:ext uri="{BB962C8B-B14F-4D97-AF65-F5344CB8AC3E}">
        <p14:creationId xmlns:p14="http://schemas.microsoft.com/office/powerpoint/2010/main" val="959071660"/>
      </p:ext>
    </p:extLst>
  </p:cSld>
  <p:clrMapOvr>
    <a:masterClrMapping/>
  </p:clrMapOvr>
  <p:transition xmlns:p14="http://schemas.microsoft.com/office/powerpoint/2010/main"/>
</p:sldLayout>
</file>

<file path=ppt/slideLayouts/slideLayout39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5" name="Rectangle 1030"/>
          <p:cNvSpPr>
            <a:spLocks noGrp="1" noChangeArrowheads="1"/>
          </p:cNvSpPr>
          <p:nvPr>
            <p:ph type="sldNum" sz="quarter" idx="11"/>
          </p:nvPr>
        </p:nvSpPr>
        <p:spPr>
          <a:ln/>
        </p:spPr>
        <p:txBody>
          <a:bodyPr/>
          <a:lstStyle>
            <a:lvl1pPr>
              <a:defRPr/>
            </a:lvl1pPr>
          </a:lstStyle>
          <a:p>
            <a:fld id="{3E9BDA06-07DC-5C48-A1E0-AA66FEC98657}" type="slidenum">
              <a:rPr lang="en-US"/>
              <a:pPr/>
              <a:t>‹#›</a:t>
            </a:fld>
            <a:endParaRPr lang="en-US"/>
          </a:p>
        </p:txBody>
      </p:sp>
    </p:spTree>
    <p:extLst>
      <p:ext uri="{BB962C8B-B14F-4D97-AF65-F5344CB8AC3E}">
        <p14:creationId xmlns:p14="http://schemas.microsoft.com/office/powerpoint/2010/main" val="2137641524"/>
      </p:ext>
    </p:extLst>
  </p:cSld>
  <p:clrMapOvr>
    <a:masterClrMapping/>
  </p:clrMapOvr>
  <p:transition xmlns:p14="http://schemas.microsoft.com/office/powerpoint/2010/main"/>
</p:sldLayout>
</file>

<file path=ppt/slideLayouts/slideLayout39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6" name="Rectangle 1030"/>
          <p:cNvSpPr>
            <a:spLocks noGrp="1" noChangeArrowheads="1"/>
          </p:cNvSpPr>
          <p:nvPr>
            <p:ph type="sldNum" sz="quarter" idx="11"/>
          </p:nvPr>
        </p:nvSpPr>
        <p:spPr>
          <a:ln/>
        </p:spPr>
        <p:txBody>
          <a:bodyPr/>
          <a:lstStyle>
            <a:lvl1pPr>
              <a:defRPr/>
            </a:lvl1pPr>
          </a:lstStyle>
          <a:p>
            <a:fld id="{C977DB28-08B6-0549-88E7-35948C426338}" type="slidenum">
              <a:rPr lang="en-US"/>
              <a:pPr/>
              <a:t>‹#›</a:t>
            </a:fld>
            <a:endParaRPr lang="en-US"/>
          </a:p>
        </p:txBody>
      </p:sp>
    </p:spTree>
    <p:extLst>
      <p:ext uri="{BB962C8B-B14F-4D97-AF65-F5344CB8AC3E}">
        <p14:creationId xmlns:p14="http://schemas.microsoft.com/office/powerpoint/2010/main" val="4206394451"/>
      </p:ext>
    </p:extLst>
  </p:cSld>
  <p:clrMapOvr>
    <a:masterClrMapping/>
  </p:clrMapOvr>
  <p:transition xmlns:p14="http://schemas.microsoft.com/office/powerpoint/2010/main"/>
</p:sldLayout>
</file>

<file path=ppt/slideLayouts/slideLayout39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8" name="Rectangle 1030"/>
          <p:cNvSpPr>
            <a:spLocks noGrp="1" noChangeArrowheads="1"/>
          </p:cNvSpPr>
          <p:nvPr>
            <p:ph type="sldNum" sz="quarter" idx="11"/>
          </p:nvPr>
        </p:nvSpPr>
        <p:spPr>
          <a:ln/>
        </p:spPr>
        <p:txBody>
          <a:bodyPr/>
          <a:lstStyle>
            <a:lvl1pPr>
              <a:defRPr/>
            </a:lvl1pPr>
          </a:lstStyle>
          <a:p>
            <a:fld id="{C0CAE939-8EA9-2243-ADF7-6094C42F4987}" type="slidenum">
              <a:rPr lang="en-US"/>
              <a:pPr/>
              <a:t>‹#›</a:t>
            </a:fld>
            <a:endParaRPr lang="en-US"/>
          </a:p>
        </p:txBody>
      </p:sp>
    </p:spTree>
    <p:extLst>
      <p:ext uri="{BB962C8B-B14F-4D97-AF65-F5344CB8AC3E}">
        <p14:creationId xmlns:p14="http://schemas.microsoft.com/office/powerpoint/2010/main" val="1462057304"/>
      </p:ext>
    </p:extLst>
  </p:cSld>
  <p:clrMapOvr>
    <a:masterClrMapping/>
  </p:clrMapOvr>
  <p:transition xmlns:p14="http://schemas.microsoft.com/office/powerpoint/2010/main"/>
</p:sldLayout>
</file>

<file path=ppt/slideLayouts/slideLayout39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4" name="Rectangle 1030"/>
          <p:cNvSpPr>
            <a:spLocks noGrp="1" noChangeArrowheads="1"/>
          </p:cNvSpPr>
          <p:nvPr>
            <p:ph type="sldNum" sz="quarter" idx="11"/>
          </p:nvPr>
        </p:nvSpPr>
        <p:spPr>
          <a:ln/>
        </p:spPr>
        <p:txBody>
          <a:bodyPr/>
          <a:lstStyle>
            <a:lvl1pPr>
              <a:defRPr/>
            </a:lvl1pPr>
          </a:lstStyle>
          <a:p>
            <a:fld id="{A3262138-1B09-F642-8222-426640992E37}" type="slidenum">
              <a:rPr lang="en-US"/>
              <a:pPr/>
              <a:t>‹#›</a:t>
            </a:fld>
            <a:endParaRPr lang="en-US"/>
          </a:p>
        </p:txBody>
      </p:sp>
    </p:spTree>
    <p:extLst>
      <p:ext uri="{BB962C8B-B14F-4D97-AF65-F5344CB8AC3E}">
        <p14:creationId xmlns:p14="http://schemas.microsoft.com/office/powerpoint/2010/main" val="2719283124"/>
      </p:ext>
    </p:extLst>
  </p:cSld>
  <p:clrMapOvr>
    <a:masterClrMapping/>
  </p:clrMapOvr>
  <p:transition xmlns:p14="http://schemas.microsoft.com/office/powerpoint/2010/main"/>
</p:sldLayout>
</file>

<file path=ppt/slideLayouts/slideLayout39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3" name="Rectangle 1030"/>
          <p:cNvSpPr>
            <a:spLocks noGrp="1" noChangeArrowheads="1"/>
          </p:cNvSpPr>
          <p:nvPr>
            <p:ph type="sldNum" sz="quarter" idx="11"/>
          </p:nvPr>
        </p:nvSpPr>
        <p:spPr>
          <a:ln/>
        </p:spPr>
        <p:txBody>
          <a:bodyPr/>
          <a:lstStyle>
            <a:lvl1pPr>
              <a:defRPr/>
            </a:lvl1pPr>
          </a:lstStyle>
          <a:p>
            <a:fld id="{D9C8C8D5-D445-2D41-A2FD-8E68842A0742}" type="slidenum">
              <a:rPr lang="en-US"/>
              <a:pPr/>
              <a:t>‹#›</a:t>
            </a:fld>
            <a:endParaRPr lang="en-US"/>
          </a:p>
        </p:txBody>
      </p:sp>
    </p:spTree>
    <p:extLst>
      <p:ext uri="{BB962C8B-B14F-4D97-AF65-F5344CB8AC3E}">
        <p14:creationId xmlns:p14="http://schemas.microsoft.com/office/powerpoint/2010/main" val="1370949351"/>
      </p:ext>
    </p:extLst>
  </p:cSld>
  <p:clrMapOvr>
    <a:masterClrMapping/>
  </p:clrMapOvr>
  <p:transition xmlns:p14="http://schemas.microsoft.com/office/powerpoint/2010/main"/>
</p:sldLayout>
</file>

<file path=ppt/slideLayouts/slideLayout39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6" name="Rectangle 1030"/>
          <p:cNvSpPr>
            <a:spLocks noGrp="1" noChangeArrowheads="1"/>
          </p:cNvSpPr>
          <p:nvPr>
            <p:ph type="sldNum" sz="quarter" idx="11"/>
          </p:nvPr>
        </p:nvSpPr>
        <p:spPr>
          <a:ln/>
        </p:spPr>
        <p:txBody>
          <a:bodyPr/>
          <a:lstStyle>
            <a:lvl1pPr>
              <a:defRPr/>
            </a:lvl1pPr>
          </a:lstStyle>
          <a:p>
            <a:fld id="{E9B1FAFC-66EF-4846-98A6-559425C3394A}" type="slidenum">
              <a:rPr lang="en-US"/>
              <a:pPr/>
              <a:t>‹#›</a:t>
            </a:fld>
            <a:endParaRPr lang="en-US"/>
          </a:p>
        </p:txBody>
      </p:sp>
    </p:spTree>
    <p:extLst>
      <p:ext uri="{BB962C8B-B14F-4D97-AF65-F5344CB8AC3E}">
        <p14:creationId xmlns:p14="http://schemas.microsoft.com/office/powerpoint/2010/main" val="3058962814"/>
      </p:ext>
    </p:extLst>
  </p:cSld>
  <p:clrMapOvr>
    <a:masterClrMapping/>
  </p:clrMapOvr>
  <p:transition xmlns:p14="http://schemas.microsoft.com/office/powerpoint/2010/main"/>
</p:sldLayout>
</file>

<file path=ppt/slideLayouts/slideLayout39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6" name="Rectangle 1030"/>
          <p:cNvSpPr>
            <a:spLocks noGrp="1" noChangeArrowheads="1"/>
          </p:cNvSpPr>
          <p:nvPr>
            <p:ph type="sldNum" sz="quarter" idx="11"/>
          </p:nvPr>
        </p:nvSpPr>
        <p:spPr>
          <a:ln/>
        </p:spPr>
        <p:txBody>
          <a:bodyPr/>
          <a:lstStyle>
            <a:lvl1pPr>
              <a:defRPr/>
            </a:lvl1pPr>
          </a:lstStyle>
          <a:p>
            <a:fld id="{F0C9A56C-4756-3143-8181-96B548DA8A29}" type="slidenum">
              <a:rPr lang="en-US"/>
              <a:pPr/>
              <a:t>‹#›</a:t>
            </a:fld>
            <a:endParaRPr lang="en-US"/>
          </a:p>
        </p:txBody>
      </p:sp>
    </p:spTree>
    <p:extLst>
      <p:ext uri="{BB962C8B-B14F-4D97-AF65-F5344CB8AC3E}">
        <p14:creationId xmlns:p14="http://schemas.microsoft.com/office/powerpoint/2010/main" val="3029851912"/>
      </p:ext>
    </p:extLst>
  </p:cSld>
  <p:clrMapOvr>
    <a:masterClrMapping/>
  </p:clrMapOvr>
  <p:transition xmlns:p14="http://schemas.microsoft.com/office/powerpoint/2010/main"/>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pPr/>
              <a:t>‹#›</a:t>
            </a:fld>
            <a:endParaRPr lang="en-US" altLang="en-US"/>
          </a:p>
        </p:txBody>
      </p:sp>
    </p:spTree>
  </p:cSld>
  <p:clrMapOvr>
    <a:masterClrMapping/>
  </p:clrMapOvr>
  <p:transition xmlns:p14="http://schemas.microsoft.com/office/powerpoint/2010/main"/>
</p:sldLayout>
</file>

<file path=ppt/slideLayouts/slideLayout4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pic>
        <p:nvPicPr>
          <p:cNvPr id="5" name="Picture 4" descr="safari.png"/>
          <p:cNvPicPr>
            <a:picLocks noChangeAspect="1"/>
          </p:cNvPicPr>
          <p:nvPr userDrawn="1"/>
        </p:nvPicPr>
        <p:blipFill>
          <a:blip r:embed="rId2"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266332104"/>
      </p:ext>
    </p:extLst>
  </p:cSld>
  <p:clrMapOvr>
    <a:masterClrMapping/>
  </p:clrMapOvr>
  <p:transition xmlns:p14="http://schemas.microsoft.com/office/powerpoint/2010/main"/>
</p:sldLayout>
</file>

<file path=ppt/slideLayouts/slideLayout40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5" name="Rectangle 1030"/>
          <p:cNvSpPr>
            <a:spLocks noGrp="1" noChangeArrowheads="1"/>
          </p:cNvSpPr>
          <p:nvPr>
            <p:ph type="sldNum" sz="quarter" idx="11"/>
          </p:nvPr>
        </p:nvSpPr>
        <p:spPr>
          <a:ln/>
        </p:spPr>
        <p:txBody>
          <a:bodyPr/>
          <a:lstStyle>
            <a:lvl1pPr>
              <a:defRPr/>
            </a:lvl1pPr>
          </a:lstStyle>
          <a:p>
            <a:fld id="{0D6185A4-7415-884D-A684-DD5FF96CBBBF}" type="slidenum">
              <a:rPr lang="en-US"/>
              <a:pPr/>
              <a:t>‹#›</a:t>
            </a:fld>
            <a:endParaRPr lang="en-US"/>
          </a:p>
        </p:txBody>
      </p:sp>
    </p:spTree>
    <p:extLst>
      <p:ext uri="{BB962C8B-B14F-4D97-AF65-F5344CB8AC3E}">
        <p14:creationId xmlns:p14="http://schemas.microsoft.com/office/powerpoint/2010/main" val="785243517"/>
      </p:ext>
    </p:extLst>
  </p:cSld>
  <p:clrMapOvr>
    <a:masterClrMapping/>
  </p:clrMapOvr>
  <p:transition xmlns:p14="http://schemas.microsoft.com/office/powerpoint/2010/main"/>
</p:sldLayout>
</file>

<file path=ppt/slideLayouts/slideLayout40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5" name="Rectangle 1030"/>
          <p:cNvSpPr>
            <a:spLocks noGrp="1" noChangeArrowheads="1"/>
          </p:cNvSpPr>
          <p:nvPr>
            <p:ph type="sldNum" sz="quarter" idx="11"/>
          </p:nvPr>
        </p:nvSpPr>
        <p:spPr>
          <a:ln/>
        </p:spPr>
        <p:txBody>
          <a:bodyPr/>
          <a:lstStyle>
            <a:lvl1pPr>
              <a:defRPr/>
            </a:lvl1pPr>
          </a:lstStyle>
          <a:p>
            <a:fld id="{545861B0-9273-824B-872E-D66F32C7CA5F}" type="slidenum">
              <a:rPr lang="en-US"/>
              <a:pPr/>
              <a:t>‹#›</a:t>
            </a:fld>
            <a:endParaRPr lang="en-US"/>
          </a:p>
        </p:txBody>
      </p:sp>
    </p:spTree>
    <p:extLst>
      <p:ext uri="{BB962C8B-B14F-4D97-AF65-F5344CB8AC3E}">
        <p14:creationId xmlns:p14="http://schemas.microsoft.com/office/powerpoint/2010/main" val="3153545856"/>
      </p:ext>
    </p:extLst>
  </p:cSld>
  <p:clrMapOvr>
    <a:masterClrMapping/>
  </p:clrMapOvr>
  <p:transition xmlns:p14="http://schemas.microsoft.com/office/powerpoint/2010/main"/>
</p:sldLayout>
</file>

<file path=ppt/slideLayouts/slideLayout402.xml><?xml version="1.0" encoding="utf-8"?>
<p:sldLayout xmlns:a="http://schemas.openxmlformats.org/drawingml/2006/main" xmlns:r="http://schemas.openxmlformats.org/officeDocument/2006/relationships" xmlns:p="http://schemas.openxmlformats.org/presentationml/2006/main" type="clipArtAndTx" preserve="1">
  <p:cSld name="Title, Clip Art and Text">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610600" cy="1066800"/>
          </a:xfrm>
        </p:spPr>
        <p:txBody>
          <a:bodyPr/>
          <a:lstStyle/>
          <a:p>
            <a:r>
              <a:rPr lang="en-US" smtClean="0"/>
              <a:t>Click to edit Master title style</a:t>
            </a:r>
            <a:endParaRPr lang="en-US"/>
          </a:p>
        </p:txBody>
      </p:sp>
      <p:sp>
        <p:nvSpPr>
          <p:cNvPr id="3" name="ClipArt Placeholder 2"/>
          <p:cNvSpPr>
            <a:spLocks noGrp="1"/>
          </p:cNvSpPr>
          <p:nvPr>
            <p:ph type="clipArt" sz="half" idx="1"/>
          </p:nvPr>
        </p:nvSpPr>
        <p:spPr>
          <a:xfrm>
            <a:off x="228600" y="1371600"/>
            <a:ext cx="4229100" cy="4876800"/>
          </a:xfrm>
        </p:spPr>
        <p:txBody>
          <a:bodyPr/>
          <a:lstStyle/>
          <a:p>
            <a:pPr lvl="0"/>
            <a:endParaRPr lang="en-US" noProof="0" smtClean="0"/>
          </a:p>
        </p:txBody>
      </p:sp>
      <p:sp>
        <p:nvSpPr>
          <p:cNvPr id="4" name="Text Placeholder 3"/>
          <p:cNvSpPr>
            <a:spLocks noGrp="1"/>
          </p:cNvSpPr>
          <p:nvPr>
            <p:ph type="body" sz="half" idx="2"/>
          </p:nvPr>
        </p:nvSpPr>
        <p:spPr>
          <a:xfrm>
            <a:off x="4610100" y="1371600"/>
            <a:ext cx="4229100" cy="48768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6" name="Rectangle 1030"/>
          <p:cNvSpPr>
            <a:spLocks noGrp="1" noChangeArrowheads="1"/>
          </p:cNvSpPr>
          <p:nvPr>
            <p:ph type="sldNum" sz="quarter" idx="11"/>
          </p:nvPr>
        </p:nvSpPr>
        <p:spPr>
          <a:ln/>
        </p:spPr>
        <p:txBody>
          <a:bodyPr/>
          <a:lstStyle>
            <a:lvl1pPr>
              <a:defRPr/>
            </a:lvl1pPr>
          </a:lstStyle>
          <a:p>
            <a:fld id="{A0833E1B-F24B-9F49-8CF4-40DEEF8367B8}" type="slidenum">
              <a:rPr lang="en-US"/>
              <a:pPr/>
              <a:t>‹#›</a:t>
            </a:fld>
            <a:endParaRPr lang="en-US"/>
          </a:p>
        </p:txBody>
      </p:sp>
    </p:spTree>
    <p:extLst>
      <p:ext uri="{BB962C8B-B14F-4D97-AF65-F5344CB8AC3E}">
        <p14:creationId xmlns:p14="http://schemas.microsoft.com/office/powerpoint/2010/main" val="2296013879"/>
      </p:ext>
    </p:extLst>
  </p:cSld>
  <p:clrMapOvr>
    <a:masterClrMapping/>
  </p:clrMapOvr>
  <p:transition xmlns:p14="http://schemas.microsoft.com/office/powerpoint/2010/main"/>
</p:sldLayout>
</file>

<file path=ppt/slideLayouts/slideLayout40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95818855"/>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40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31779422"/>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40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109244841"/>
      </p:ext>
    </p:extLst>
  </p:cSld>
  <p:clrMapOvr>
    <a:masterClrMapping/>
  </p:clrMapOvr>
  <p:transition xmlns:p14="http://schemas.microsoft.com/office/powerpoint/2010/main"/>
</p:sldLayout>
</file>

<file path=ppt/slideLayouts/slideLayout40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40558190"/>
      </p:ext>
    </p:extLst>
  </p:cSld>
  <p:clrMapOvr>
    <a:masterClrMapping/>
  </p:clrMapOvr>
  <p:transition xmlns:p14="http://schemas.microsoft.com/office/powerpoint/2010/main"/>
</p:sldLayout>
</file>

<file path=ppt/slideLayouts/slideLayout40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95509637"/>
      </p:ext>
    </p:extLst>
  </p:cSld>
  <p:clrMapOvr>
    <a:masterClrMapping/>
  </p:clrMapOvr>
  <p:transition xmlns:p14="http://schemas.microsoft.com/office/powerpoint/2010/main"/>
</p:sldLayout>
</file>

<file path=ppt/slideLayouts/slideLayout40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38716544"/>
      </p:ext>
    </p:extLst>
  </p:cSld>
  <p:clrMapOvr>
    <a:masterClrMapping/>
  </p:clrMapOvr>
  <p:transition xmlns:p14="http://schemas.microsoft.com/office/powerpoint/2010/main"/>
</p:sldLayout>
</file>

<file path=ppt/slideLayouts/slideLayout40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96619383"/>
      </p:ext>
    </p:extLst>
  </p:cSld>
  <p:clrMapOvr>
    <a:masterClrMapping/>
  </p:clrMapOvr>
  <p:transition xmlns:p14="http://schemas.microsoft.com/office/powerpoint/2010/main"/>
</p:sldLayout>
</file>

<file path=ppt/slideLayouts/slideLayout4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pic>
        <p:nvPicPr>
          <p:cNvPr id="4" name="Picture 3" descr="safari.png"/>
          <p:cNvPicPr>
            <a:picLocks noChangeAspect="1"/>
          </p:cNvPicPr>
          <p:nvPr userDrawn="1"/>
        </p:nvPicPr>
        <p:blipFill>
          <a:blip r:embed="rId2"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936326866"/>
      </p:ext>
    </p:extLst>
  </p:cSld>
  <p:clrMapOvr>
    <a:masterClrMapping/>
  </p:clrMapOvr>
  <p:transition xmlns:p14="http://schemas.microsoft.com/office/powerpoint/2010/main"/>
</p:sldLayout>
</file>

<file path=ppt/slideLayouts/slideLayout41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27939724"/>
      </p:ext>
    </p:extLst>
  </p:cSld>
  <p:clrMapOvr>
    <a:masterClrMapping/>
  </p:clrMapOvr>
  <p:transition xmlns:p14="http://schemas.microsoft.com/office/powerpoint/2010/main"/>
</p:sldLayout>
</file>

<file path=ppt/slideLayouts/slideLayout41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34406912"/>
      </p:ext>
    </p:extLst>
  </p:cSld>
  <p:clrMapOvr>
    <a:masterClrMapping/>
  </p:clrMapOvr>
  <p:transition xmlns:p14="http://schemas.microsoft.com/office/powerpoint/2010/main"/>
</p:sldLayout>
</file>

<file path=ppt/slideLayouts/slideLayout41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36636880"/>
      </p:ext>
    </p:extLst>
  </p:cSld>
  <p:clrMapOvr>
    <a:masterClrMapping/>
  </p:clrMapOvr>
  <p:transition xmlns:p14="http://schemas.microsoft.com/office/powerpoint/2010/main"/>
</p:sldLayout>
</file>

<file path=ppt/slideLayouts/slideLayout41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83367913"/>
      </p:ext>
    </p:extLst>
  </p:cSld>
  <p:clrMapOvr>
    <a:masterClrMapping/>
  </p:clrMapOvr>
  <p:transition xmlns:p14="http://schemas.microsoft.com/office/powerpoint/2010/main"/>
</p:sldLayout>
</file>

<file path=ppt/slideLayouts/slideLayout41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01259411"/>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41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78114710"/>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41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02167478"/>
      </p:ext>
    </p:extLst>
  </p:cSld>
  <p:clrMapOvr>
    <a:masterClrMapping/>
  </p:clrMapOvr>
  <p:transition xmlns:p14="http://schemas.microsoft.com/office/powerpoint/2010/main"/>
</p:sldLayout>
</file>

<file path=ppt/slideLayouts/slideLayout41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95881831"/>
      </p:ext>
    </p:extLst>
  </p:cSld>
  <p:clrMapOvr>
    <a:masterClrMapping/>
  </p:clrMapOvr>
  <p:transition xmlns:p14="http://schemas.microsoft.com/office/powerpoint/2010/main"/>
</p:sldLayout>
</file>

<file path=ppt/slideLayouts/slideLayout41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44202507"/>
      </p:ext>
    </p:extLst>
  </p:cSld>
  <p:clrMapOvr>
    <a:masterClrMapping/>
  </p:clrMapOvr>
  <p:transition xmlns:p14="http://schemas.microsoft.com/office/powerpoint/2010/main"/>
</p:sldLayout>
</file>

<file path=ppt/slideLayouts/slideLayout41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391997070"/>
      </p:ext>
    </p:extLst>
  </p:cSld>
  <p:clrMapOvr>
    <a:masterClrMapping/>
  </p:clrMapOvr>
  <p:transition xmlns:p14="http://schemas.microsoft.com/office/powerpoint/2010/main"/>
</p:sldLayout>
</file>

<file path=ppt/slideLayouts/slideLayout4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pic>
        <p:nvPicPr>
          <p:cNvPr id="7" name="Picture 6" descr="safari.png"/>
          <p:cNvPicPr>
            <a:picLocks noChangeAspect="1"/>
          </p:cNvPicPr>
          <p:nvPr userDrawn="1"/>
        </p:nvPicPr>
        <p:blipFill>
          <a:blip r:embed="rId2"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2519171892"/>
      </p:ext>
    </p:extLst>
  </p:cSld>
  <p:clrMapOvr>
    <a:masterClrMapping/>
  </p:clrMapOvr>
  <p:transition xmlns:p14="http://schemas.microsoft.com/office/powerpoint/2010/main"/>
</p:sldLayout>
</file>

<file path=ppt/slideLayouts/slideLayout42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017206901"/>
      </p:ext>
    </p:extLst>
  </p:cSld>
  <p:clrMapOvr>
    <a:masterClrMapping/>
  </p:clrMapOvr>
  <p:transition xmlns:p14="http://schemas.microsoft.com/office/powerpoint/2010/main"/>
</p:sldLayout>
</file>

<file path=ppt/slideLayouts/slideLayout42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67111551"/>
      </p:ext>
    </p:extLst>
  </p:cSld>
  <p:clrMapOvr>
    <a:masterClrMapping/>
  </p:clrMapOvr>
  <p:transition xmlns:p14="http://schemas.microsoft.com/office/powerpoint/2010/main"/>
</p:sldLayout>
</file>

<file path=ppt/slideLayouts/slideLayout42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76716413"/>
      </p:ext>
    </p:extLst>
  </p:cSld>
  <p:clrMapOvr>
    <a:masterClrMapping/>
  </p:clrMapOvr>
  <p:transition xmlns:p14="http://schemas.microsoft.com/office/powerpoint/2010/main"/>
</p:sldLayout>
</file>

<file path=ppt/slideLayouts/slideLayout42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91980742"/>
      </p:ext>
    </p:extLst>
  </p:cSld>
  <p:clrMapOvr>
    <a:masterClrMapping/>
  </p:clrMapOvr>
  <p:transition xmlns:p14="http://schemas.microsoft.com/office/powerpoint/2010/main"/>
</p:sldLayout>
</file>

<file path=ppt/slideLayouts/slideLayout42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006513729"/>
      </p:ext>
    </p:extLst>
  </p:cSld>
  <p:clrMapOvr>
    <a:masterClrMapping/>
  </p:clrMapOvr>
  <p:transition xmlns:p14="http://schemas.microsoft.com/office/powerpoint/2010/main"/>
</p:sldLayout>
</file>

<file path=ppt/slideLayouts/slideLayout42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97987462"/>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42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67334739"/>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42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98974618"/>
      </p:ext>
    </p:extLst>
  </p:cSld>
  <p:clrMapOvr>
    <a:masterClrMapping/>
  </p:clrMapOvr>
  <p:transition xmlns:p14="http://schemas.microsoft.com/office/powerpoint/2010/main"/>
</p:sldLayout>
</file>

<file path=ppt/slideLayouts/slideLayout42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02148924"/>
      </p:ext>
    </p:extLst>
  </p:cSld>
  <p:clrMapOvr>
    <a:masterClrMapping/>
  </p:clrMapOvr>
  <p:transition xmlns:p14="http://schemas.microsoft.com/office/powerpoint/2010/main"/>
</p:sldLayout>
</file>

<file path=ppt/slideLayouts/slideLayout42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146244487"/>
      </p:ext>
    </p:extLst>
  </p:cSld>
  <p:clrMapOvr>
    <a:masterClrMapping/>
  </p:clrMapOvr>
  <p:transition xmlns:p14="http://schemas.microsoft.com/office/powerpoint/2010/main"/>
</p:sldLayout>
</file>

<file path=ppt/slideLayouts/slideLayout4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02755826"/>
      </p:ext>
    </p:extLst>
  </p:cSld>
  <p:clrMapOvr>
    <a:masterClrMapping/>
  </p:clrMapOvr>
  <p:transition xmlns:p14="http://schemas.microsoft.com/office/powerpoint/2010/main"/>
</p:sldLayout>
</file>

<file path=ppt/slideLayouts/slideLayout43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27776866"/>
      </p:ext>
    </p:extLst>
  </p:cSld>
  <p:clrMapOvr>
    <a:masterClrMapping/>
  </p:clrMapOvr>
  <p:transition xmlns:p14="http://schemas.microsoft.com/office/powerpoint/2010/main"/>
</p:sldLayout>
</file>

<file path=ppt/slideLayouts/slideLayout43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59915277"/>
      </p:ext>
    </p:extLst>
  </p:cSld>
  <p:clrMapOvr>
    <a:masterClrMapping/>
  </p:clrMapOvr>
  <p:transition xmlns:p14="http://schemas.microsoft.com/office/powerpoint/2010/main"/>
</p:sldLayout>
</file>

<file path=ppt/slideLayouts/slideLayout43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83009747"/>
      </p:ext>
    </p:extLst>
  </p:cSld>
  <p:clrMapOvr>
    <a:masterClrMapping/>
  </p:clrMapOvr>
  <p:transition xmlns:p14="http://schemas.microsoft.com/office/powerpoint/2010/main"/>
</p:sldLayout>
</file>

<file path=ppt/slideLayouts/slideLayout43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2938578"/>
      </p:ext>
    </p:extLst>
  </p:cSld>
  <p:clrMapOvr>
    <a:masterClrMapping/>
  </p:clrMapOvr>
  <p:transition xmlns:p14="http://schemas.microsoft.com/office/powerpoint/2010/main"/>
</p:sldLayout>
</file>

<file path=ppt/slideLayouts/slideLayout43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9996562"/>
      </p:ext>
    </p:extLst>
  </p:cSld>
  <p:clrMapOvr>
    <a:masterClrMapping/>
  </p:clrMapOvr>
  <p:transition xmlns:p14="http://schemas.microsoft.com/office/powerpoint/2010/main"/>
</p:sldLayout>
</file>

<file path=ppt/slideLayouts/slideLayout43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99823875"/>
      </p:ext>
    </p:extLst>
  </p:cSld>
  <p:clrMapOvr>
    <a:masterClrMapping/>
  </p:clrMapOvr>
  <p:transition xmlns:p14="http://schemas.microsoft.com/office/powerpoint/2010/main"/>
</p:sldLayout>
</file>

<file path=ppt/slideLayouts/slideLayout43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32335061"/>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43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85251781"/>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43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21565105"/>
      </p:ext>
    </p:extLst>
  </p:cSld>
  <p:clrMapOvr>
    <a:masterClrMapping/>
  </p:clrMapOvr>
  <p:transition xmlns:p14="http://schemas.microsoft.com/office/powerpoint/2010/main"/>
</p:sldLayout>
</file>

<file path=ppt/slideLayouts/slideLayout43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12422477"/>
      </p:ext>
    </p:extLst>
  </p:cSld>
  <p:clrMapOvr>
    <a:masterClrMapping/>
  </p:clrMapOvr>
  <p:transition xmlns:p14="http://schemas.microsoft.com/office/powerpoint/2010/main"/>
</p:sldLayout>
</file>

<file path=ppt/slideLayouts/slideLayout4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pic>
        <p:nvPicPr>
          <p:cNvPr id="6" name="Picture 5" descr="safari.png"/>
          <p:cNvPicPr>
            <a:picLocks noChangeAspect="1"/>
          </p:cNvPicPr>
          <p:nvPr userDrawn="1"/>
        </p:nvPicPr>
        <p:blipFill>
          <a:blip r:embed="rId2"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965857697"/>
      </p:ext>
    </p:extLst>
  </p:cSld>
  <p:clrMapOvr>
    <a:masterClrMapping/>
  </p:clrMapOvr>
  <p:transition xmlns:p14="http://schemas.microsoft.com/office/powerpoint/2010/main"/>
</p:sldLayout>
</file>

<file path=ppt/slideLayouts/slideLayout44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21886661"/>
      </p:ext>
    </p:extLst>
  </p:cSld>
  <p:clrMapOvr>
    <a:masterClrMapping/>
  </p:clrMapOvr>
  <p:transition xmlns:p14="http://schemas.microsoft.com/office/powerpoint/2010/main"/>
</p:sldLayout>
</file>

<file path=ppt/slideLayouts/slideLayout44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21763250"/>
      </p:ext>
    </p:extLst>
  </p:cSld>
  <p:clrMapOvr>
    <a:masterClrMapping/>
  </p:clrMapOvr>
  <p:transition xmlns:p14="http://schemas.microsoft.com/office/powerpoint/2010/main"/>
</p:sldLayout>
</file>

<file path=ppt/slideLayouts/slideLayout44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954934542"/>
      </p:ext>
    </p:extLst>
  </p:cSld>
  <p:clrMapOvr>
    <a:masterClrMapping/>
  </p:clrMapOvr>
  <p:transition xmlns:p14="http://schemas.microsoft.com/office/powerpoint/2010/main"/>
</p:sldLayout>
</file>

<file path=ppt/slideLayouts/slideLayout44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182714153"/>
      </p:ext>
    </p:extLst>
  </p:cSld>
  <p:clrMapOvr>
    <a:masterClrMapping/>
  </p:clrMapOvr>
  <p:transition xmlns:p14="http://schemas.microsoft.com/office/powerpoint/2010/main"/>
</p:sldLayout>
</file>

<file path=ppt/slideLayouts/slideLayout44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68043796"/>
      </p:ext>
    </p:extLst>
  </p:cSld>
  <p:clrMapOvr>
    <a:masterClrMapping/>
  </p:clrMapOvr>
  <p:transition xmlns:p14="http://schemas.microsoft.com/office/powerpoint/2010/main"/>
</p:sldLayout>
</file>

<file path=ppt/slideLayouts/slideLayout44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07876729"/>
      </p:ext>
    </p:extLst>
  </p:cSld>
  <p:clrMapOvr>
    <a:masterClrMapping/>
  </p:clrMapOvr>
  <p:transition xmlns:p14="http://schemas.microsoft.com/office/powerpoint/2010/main"/>
</p:sldLayout>
</file>

<file path=ppt/slideLayouts/slideLayout44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74220275"/>
      </p:ext>
    </p:extLst>
  </p:cSld>
  <p:clrMapOvr>
    <a:masterClrMapping/>
  </p:clrMapOvr>
  <p:transition xmlns:p14="http://schemas.microsoft.com/office/powerpoint/2010/main"/>
</p:sldLayout>
</file>

<file path=ppt/slideLayouts/slideLayout44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608438133"/>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44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10286"/>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44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88333948"/>
      </p:ext>
    </p:extLst>
  </p:cSld>
  <p:clrMapOvr>
    <a:masterClrMapping/>
  </p:clrMapOvr>
  <p:transition xmlns:p14="http://schemas.microsoft.com/office/powerpoint/2010/main"/>
</p:sldLayout>
</file>

<file path=ppt/slideLayouts/slideLayout4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pic>
        <p:nvPicPr>
          <p:cNvPr id="6" name="Picture 5" descr="safari.png"/>
          <p:cNvPicPr>
            <a:picLocks noChangeAspect="1"/>
          </p:cNvPicPr>
          <p:nvPr userDrawn="1"/>
        </p:nvPicPr>
        <p:blipFill>
          <a:blip r:embed="rId2"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73851008"/>
      </p:ext>
    </p:extLst>
  </p:cSld>
  <p:clrMapOvr>
    <a:masterClrMapping/>
  </p:clrMapOvr>
  <p:transition xmlns:p14="http://schemas.microsoft.com/office/powerpoint/2010/main"/>
</p:sldLayout>
</file>

<file path=ppt/slideLayouts/slideLayout45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332457159"/>
      </p:ext>
    </p:extLst>
  </p:cSld>
  <p:clrMapOvr>
    <a:masterClrMapping/>
  </p:clrMapOvr>
  <p:transition xmlns:p14="http://schemas.microsoft.com/office/powerpoint/2010/main"/>
</p:sldLayout>
</file>

<file path=ppt/slideLayouts/slideLayout45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05167184"/>
      </p:ext>
    </p:extLst>
  </p:cSld>
  <p:clrMapOvr>
    <a:masterClrMapping/>
  </p:clrMapOvr>
  <p:transition xmlns:p14="http://schemas.microsoft.com/office/powerpoint/2010/main"/>
</p:sldLayout>
</file>

<file path=ppt/slideLayouts/slideLayout45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630581820"/>
      </p:ext>
    </p:extLst>
  </p:cSld>
  <p:clrMapOvr>
    <a:masterClrMapping/>
  </p:clrMapOvr>
  <p:transition xmlns:p14="http://schemas.microsoft.com/office/powerpoint/2010/main"/>
</p:sldLayout>
</file>

<file path=ppt/slideLayouts/slideLayout45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67274959"/>
      </p:ext>
    </p:extLst>
  </p:cSld>
  <p:clrMapOvr>
    <a:masterClrMapping/>
  </p:clrMapOvr>
  <p:transition xmlns:p14="http://schemas.microsoft.com/office/powerpoint/2010/main"/>
</p:sldLayout>
</file>

<file path=ppt/slideLayouts/slideLayout45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28534324"/>
      </p:ext>
    </p:extLst>
  </p:cSld>
  <p:clrMapOvr>
    <a:masterClrMapping/>
  </p:clrMapOvr>
  <p:transition xmlns:p14="http://schemas.microsoft.com/office/powerpoint/2010/main"/>
</p:sldLayout>
</file>

<file path=ppt/slideLayouts/slideLayout45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27220314"/>
      </p:ext>
    </p:extLst>
  </p:cSld>
  <p:clrMapOvr>
    <a:masterClrMapping/>
  </p:clrMapOvr>
  <p:transition xmlns:p14="http://schemas.microsoft.com/office/powerpoint/2010/main"/>
</p:sldLayout>
</file>

<file path=ppt/slideLayouts/slideLayout45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66160843"/>
      </p:ext>
    </p:extLst>
  </p:cSld>
  <p:clrMapOvr>
    <a:masterClrMapping/>
  </p:clrMapOvr>
  <p:transition xmlns:p14="http://schemas.microsoft.com/office/powerpoint/2010/main"/>
</p:sldLayout>
</file>

<file path=ppt/slideLayouts/slideLayout45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38007779"/>
      </p:ext>
    </p:extLst>
  </p:cSld>
  <p:clrMapOvr>
    <a:masterClrMapping/>
  </p:clrMapOvr>
  <p:transition xmlns:p14="http://schemas.microsoft.com/office/powerpoint/2010/main"/>
</p:sldLayout>
</file>

<file path=ppt/slideLayouts/slideLayout45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570446870"/>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45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73397414"/>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4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68566723"/>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46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43559109"/>
      </p:ext>
    </p:extLst>
  </p:cSld>
  <p:clrMapOvr>
    <a:masterClrMapping/>
  </p:clrMapOvr>
  <p:transition xmlns:p14="http://schemas.microsoft.com/office/powerpoint/2010/main"/>
</p:sldLayout>
</file>

<file path=ppt/slideLayouts/slideLayout46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4469854"/>
      </p:ext>
    </p:extLst>
  </p:cSld>
  <p:clrMapOvr>
    <a:masterClrMapping/>
  </p:clrMapOvr>
  <p:transition xmlns:p14="http://schemas.microsoft.com/office/powerpoint/2010/main"/>
</p:sldLayout>
</file>

<file path=ppt/slideLayouts/slideLayout46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82019786"/>
      </p:ext>
    </p:extLst>
  </p:cSld>
  <p:clrMapOvr>
    <a:masterClrMapping/>
  </p:clrMapOvr>
  <p:transition xmlns:p14="http://schemas.microsoft.com/office/powerpoint/2010/main"/>
</p:sldLayout>
</file>

<file path=ppt/slideLayouts/slideLayout46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38289132"/>
      </p:ext>
    </p:extLst>
  </p:cSld>
  <p:clrMapOvr>
    <a:masterClrMapping/>
  </p:clrMapOvr>
  <p:transition xmlns:p14="http://schemas.microsoft.com/office/powerpoint/2010/main"/>
</p:sldLayout>
</file>

<file path=ppt/slideLayouts/slideLayout46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26728748"/>
      </p:ext>
    </p:extLst>
  </p:cSld>
  <p:clrMapOvr>
    <a:masterClrMapping/>
  </p:clrMapOvr>
  <p:transition xmlns:p14="http://schemas.microsoft.com/office/powerpoint/2010/main"/>
</p:sldLayout>
</file>

<file path=ppt/slideLayouts/slideLayout46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59391399"/>
      </p:ext>
    </p:extLst>
  </p:cSld>
  <p:clrMapOvr>
    <a:masterClrMapping/>
  </p:clrMapOvr>
  <p:transition xmlns:p14="http://schemas.microsoft.com/office/powerpoint/2010/main"/>
</p:sldLayout>
</file>

<file path=ppt/slideLayouts/slideLayout46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637201394"/>
      </p:ext>
    </p:extLst>
  </p:cSld>
  <p:clrMapOvr>
    <a:masterClrMapping/>
  </p:clrMapOvr>
  <p:transition xmlns:p14="http://schemas.microsoft.com/office/powerpoint/2010/main"/>
</p:sldLayout>
</file>

<file path=ppt/slideLayouts/slideLayout46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43078396"/>
      </p:ext>
    </p:extLst>
  </p:cSld>
  <p:clrMapOvr>
    <a:masterClrMapping/>
  </p:clrMapOvr>
  <p:transition xmlns:p14="http://schemas.microsoft.com/office/powerpoint/2010/main"/>
</p:sldLayout>
</file>

<file path=ppt/slideLayouts/slideLayout46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0540708"/>
      </p:ext>
    </p:extLst>
  </p:cSld>
  <p:clrMapOvr>
    <a:masterClrMapping/>
  </p:clrMapOvr>
  <p:transition xmlns:p14="http://schemas.microsoft.com/office/powerpoint/2010/main"/>
</p:sldLayout>
</file>

<file path=ppt/slideLayouts/slideLayout469.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66542866"/>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4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5406158"/>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47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96571080"/>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47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5425024"/>
      </p:ext>
    </p:extLst>
  </p:cSld>
  <p:clrMapOvr>
    <a:masterClrMapping/>
  </p:clrMapOvr>
  <p:transition xmlns:p14="http://schemas.microsoft.com/office/powerpoint/2010/main"/>
</p:sldLayout>
</file>

<file path=ppt/slideLayouts/slideLayout47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176373"/>
      </p:ext>
    </p:extLst>
  </p:cSld>
  <p:clrMapOvr>
    <a:masterClrMapping/>
  </p:clrMapOvr>
  <p:transition xmlns:p14="http://schemas.microsoft.com/office/powerpoint/2010/main"/>
</p:sldLayout>
</file>

<file path=ppt/slideLayouts/slideLayout47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674782568"/>
      </p:ext>
    </p:extLst>
  </p:cSld>
  <p:clrMapOvr>
    <a:masterClrMapping/>
  </p:clrMapOvr>
  <p:transition xmlns:p14="http://schemas.microsoft.com/office/powerpoint/2010/main"/>
</p:sldLayout>
</file>

<file path=ppt/slideLayouts/slideLayout47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318472060"/>
      </p:ext>
    </p:extLst>
  </p:cSld>
  <p:clrMapOvr>
    <a:masterClrMapping/>
  </p:clrMapOvr>
  <p:transition xmlns:p14="http://schemas.microsoft.com/office/powerpoint/2010/main"/>
</p:sldLayout>
</file>

<file path=ppt/slideLayouts/slideLayout47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940921180"/>
      </p:ext>
    </p:extLst>
  </p:cSld>
  <p:clrMapOvr>
    <a:masterClrMapping/>
  </p:clrMapOvr>
  <p:transition xmlns:p14="http://schemas.microsoft.com/office/powerpoint/2010/main"/>
</p:sldLayout>
</file>

<file path=ppt/slideLayouts/slideLayout47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599858"/>
      </p:ext>
    </p:extLst>
  </p:cSld>
  <p:clrMapOvr>
    <a:masterClrMapping/>
  </p:clrMapOvr>
  <p:transition xmlns:p14="http://schemas.microsoft.com/office/powerpoint/2010/main"/>
</p:sldLayout>
</file>

<file path=ppt/slideLayouts/slideLayout47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945008227"/>
      </p:ext>
    </p:extLst>
  </p:cSld>
  <p:clrMapOvr>
    <a:masterClrMapping/>
  </p:clrMapOvr>
  <p:transition xmlns:p14="http://schemas.microsoft.com/office/powerpoint/2010/main"/>
</p:sldLayout>
</file>

<file path=ppt/slideLayouts/slideLayout47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59226856"/>
      </p:ext>
    </p:extLst>
  </p:cSld>
  <p:clrMapOvr>
    <a:masterClrMapping/>
  </p:clrMapOvr>
  <p:transition xmlns:p14="http://schemas.microsoft.com/office/powerpoint/2010/main"/>
</p:sldLayout>
</file>

<file path=ppt/slideLayouts/slideLayout47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40514795"/>
      </p:ext>
    </p:extLst>
  </p:cSld>
  <p:clrMapOvr>
    <a:masterClrMapping/>
  </p:clrMapOvr>
  <p:transition xmlns:p14="http://schemas.microsoft.com/office/powerpoint/2010/main"/>
</p:sldLayout>
</file>

<file path=ppt/slideLayouts/slideLayout4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103263551"/>
      </p:ext>
    </p:extLst>
  </p:cSld>
  <p:clrMapOvr>
    <a:masterClrMapping/>
  </p:clrMapOvr>
  <p:transition xmlns:p14="http://schemas.microsoft.com/office/powerpoint/2010/main"/>
</p:sldLayout>
</file>

<file path=ppt/slideLayouts/slideLayout48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4" name="Freeform 6"/>
          <p:cNvSpPr>
            <a:spLocks noChangeArrowheads="1"/>
          </p:cNvSpPr>
          <p:nvPr userDrawn="1"/>
        </p:nvSpPr>
        <p:spPr bwMode="auto">
          <a:xfrm>
            <a:off x="457200" y="1123950"/>
            <a:ext cx="8229600" cy="914400"/>
          </a:xfrm>
          <a:custGeom>
            <a:avLst/>
            <a:gdLst>
              <a:gd name="T0" fmla="*/ 0 w 1000"/>
              <a:gd name="T1" fmla="*/ 1000 h 1000"/>
              <a:gd name="T2" fmla="*/ 0 w 1000"/>
              <a:gd name="T3" fmla="*/ 0 h 1000"/>
              <a:gd name="T4" fmla="*/ 1000 w 1000"/>
              <a:gd name="T5" fmla="*/ 0 h 1000"/>
              <a:gd name="T6" fmla="*/ 0 60000 65536"/>
              <a:gd name="T7" fmla="*/ 0 60000 65536"/>
              <a:gd name="T8" fmla="*/ 0 60000 65536"/>
            </a:gdLst>
            <a:ahLst/>
            <a:cxnLst>
              <a:cxn ang="T6">
                <a:pos x="T0" y="T1"/>
              </a:cxn>
              <a:cxn ang="T7">
                <a:pos x="T2" y="T3"/>
              </a:cxn>
              <a:cxn ang="T8">
                <a:pos x="T4" y="T5"/>
              </a:cxn>
            </a:cxnLst>
            <a:rect l="0" t="0" r="r" b="b"/>
            <a:pathLst>
              <a:path w="1000" h="1000">
                <a:moveTo>
                  <a:pt x="0" y="1000"/>
                </a:moveTo>
                <a:lnTo>
                  <a:pt x="0" y="0"/>
                </a:lnTo>
                <a:lnTo>
                  <a:pt x="1000" y="0"/>
                </a:lnTo>
              </a:path>
            </a:pathLst>
          </a:custGeom>
          <a:noFill/>
          <a:ln w="25400" cap="flat" cmpd="sng">
            <a:solidFill>
              <a:srgbClr val="CC9900"/>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defTabSz="457200" fontAlgn="base">
              <a:spcBef>
                <a:spcPct val="0"/>
              </a:spcBef>
              <a:spcAft>
                <a:spcPct val="0"/>
              </a:spcAft>
            </a:pPr>
            <a:endParaRPr lang="en-US">
              <a:solidFill>
                <a:prstClr val="black"/>
              </a:solidFill>
              <a:latin typeface="Calibri" charset="0"/>
              <a:ea typeface="ＭＳ Ｐゴシック" charset="0"/>
              <a:cs typeface="ＭＳ Ｐゴシック" charset="0"/>
            </a:endParaRPr>
          </a:p>
        </p:txBody>
      </p:sp>
      <p:sp>
        <p:nvSpPr>
          <p:cNvPr id="5" name="Freeform 7"/>
          <p:cNvSpPr>
            <a:spLocks noChangeArrowheads="1"/>
          </p:cNvSpPr>
          <p:nvPr userDrawn="1"/>
        </p:nvSpPr>
        <p:spPr bwMode="auto">
          <a:xfrm flipH="1" flipV="1">
            <a:off x="439738" y="2030413"/>
            <a:ext cx="8229600" cy="914400"/>
          </a:xfrm>
          <a:custGeom>
            <a:avLst/>
            <a:gdLst>
              <a:gd name="T0" fmla="*/ 0 w 1000"/>
              <a:gd name="T1" fmla="*/ 1000 h 1000"/>
              <a:gd name="T2" fmla="*/ 0 w 1000"/>
              <a:gd name="T3" fmla="*/ 0 h 1000"/>
              <a:gd name="T4" fmla="*/ 1000 w 1000"/>
              <a:gd name="T5" fmla="*/ 0 h 1000"/>
              <a:gd name="T6" fmla="*/ 0 60000 65536"/>
              <a:gd name="T7" fmla="*/ 0 60000 65536"/>
              <a:gd name="T8" fmla="*/ 0 60000 65536"/>
            </a:gdLst>
            <a:ahLst/>
            <a:cxnLst>
              <a:cxn ang="T6">
                <a:pos x="T0" y="T1"/>
              </a:cxn>
              <a:cxn ang="T7">
                <a:pos x="T2" y="T3"/>
              </a:cxn>
              <a:cxn ang="T8">
                <a:pos x="T4" y="T5"/>
              </a:cxn>
            </a:cxnLst>
            <a:rect l="0" t="0" r="r" b="b"/>
            <a:pathLst>
              <a:path w="1000" h="1000">
                <a:moveTo>
                  <a:pt x="0" y="1000"/>
                </a:moveTo>
                <a:lnTo>
                  <a:pt x="0" y="0"/>
                </a:lnTo>
                <a:lnTo>
                  <a:pt x="1000" y="0"/>
                </a:lnTo>
              </a:path>
            </a:pathLst>
          </a:custGeom>
          <a:noFill/>
          <a:ln w="25400" cap="flat" cmpd="sng">
            <a:solidFill>
              <a:srgbClr val="CC9900"/>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defTabSz="457200" fontAlgn="base">
              <a:spcBef>
                <a:spcPct val="0"/>
              </a:spcBef>
              <a:spcAft>
                <a:spcPct val="0"/>
              </a:spcAft>
            </a:pPr>
            <a:endParaRPr lang="en-US">
              <a:solidFill>
                <a:prstClr val="black"/>
              </a:solidFill>
              <a:latin typeface="Calibri" charset="0"/>
              <a:ea typeface="ＭＳ Ｐゴシック" charset="0"/>
              <a:cs typeface="ＭＳ Ｐゴシック" charset="0"/>
            </a:endParaRPr>
          </a:p>
        </p:txBody>
      </p:sp>
      <p:sp>
        <p:nvSpPr>
          <p:cNvPr id="2" name="Title 1"/>
          <p:cNvSpPr>
            <a:spLocks noGrp="1"/>
          </p:cNvSpPr>
          <p:nvPr>
            <p:ph type="ctrTitle"/>
          </p:nvPr>
        </p:nvSpPr>
        <p:spPr>
          <a:xfrm>
            <a:off x="685800" y="1303337"/>
            <a:ext cx="7772400" cy="1470025"/>
          </a:xfrm>
        </p:spPr>
        <p:txBody>
          <a:bodyPr/>
          <a:lstStyle>
            <a:lvl1pPr>
              <a:defRPr>
                <a:solidFill>
                  <a:srgbClr val="008000"/>
                </a:solidFill>
                <a:latin typeface="Times"/>
                <a:cs typeface="Times"/>
              </a:defRPr>
            </a:lvl1pPr>
          </a:lstStyle>
          <a:p>
            <a:r>
              <a:rPr lang="en-US" dirty="0" smtClean="0"/>
              <a:t>Click to edit Master title style</a:t>
            </a:r>
            <a:endParaRPr lang="en-US" dirty="0"/>
          </a:p>
        </p:txBody>
      </p:sp>
      <p:sp>
        <p:nvSpPr>
          <p:cNvPr id="3" name="Subtitle 2"/>
          <p:cNvSpPr>
            <a:spLocks noGrp="1"/>
          </p:cNvSpPr>
          <p:nvPr>
            <p:ph type="subTitle" idx="1"/>
          </p:nvPr>
        </p:nvSpPr>
        <p:spPr>
          <a:xfrm>
            <a:off x="1371600" y="3410017"/>
            <a:ext cx="6400800" cy="2228783"/>
          </a:xfrm>
        </p:spPr>
        <p:txBody>
          <a:bodyPr/>
          <a:lstStyle>
            <a:lvl1pPr marL="0" indent="0" algn="ctr">
              <a:buNone/>
              <a:defRPr>
                <a:solidFill>
                  <a:schemeClr val="tx1"/>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smtClean="0"/>
              <a:t>Click to edit Master subtitle style</a:t>
            </a:r>
            <a:endParaRPr lang="en-US"/>
          </a:p>
        </p:txBody>
      </p:sp>
      <p:sp>
        <p:nvSpPr>
          <p:cNvPr id="6" name="Date Placeholder 3"/>
          <p:cNvSpPr>
            <a:spLocks noGrp="1"/>
          </p:cNvSpPr>
          <p:nvPr>
            <p:ph type="dt" sz="half" idx="10"/>
          </p:nvPr>
        </p:nvSpPr>
        <p:spPr/>
        <p:txBody>
          <a:bodyPr/>
          <a:lstStyle>
            <a:lvl1pPr>
              <a:defRPr/>
            </a:lvl1pPr>
          </a:lstStyle>
          <a:p>
            <a:pPr>
              <a:defRPr/>
            </a:pPr>
            <a:fld id="{4325BA5A-0C7E-0E47-AAD1-834DC09CEE71}" type="datetime1">
              <a:rPr lang="en-US">
                <a:solidFill>
                  <a:prstClr val="black">
                    <a:tint val="75000"/>
                  </a:prstClr>
                </a:solidFill>
                <a:latin typeface="Calibri"/>
              </a:rPr>
              <a:pPr>
                <a:defRPr/>
              </a:pPr>
              <a:t>6/13/16</a:t>
            </a:fld>
            <a:endParaRPr lang="en-US">
              <a:solidFill>
                <a:prstClr val="black">
                  <a:tint val="75000"/>
                </a:prstClr>
              </a:solidFill>
              <a:latin typeface="Calibri"/>
            </a:endParaRPr>
          </a:p>
        </p:txBody>
      </p:sp>
      <p:sp>
        <p:nvSpPr>
          <p:cNvPr id="7"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8" name="Slide Number Placeholder 5"/>
          <p:cNvSpPr>
            <a:spLocks noGrp="1"/>
          </p:cNvSpPr>
          <p:nvPr>
            <p:ph type="sldNum" sz="quarter" idx="12"/>
          </p:nvPr>
        </p:nvSpPr>
        <p:spPr/>
        <p:txBody>
          <a:bodyPr/>
          <a:lstStyle>
            <a:lvl1pPr>
              <a:defRPr/>
            </a:lvl1pPr>
          </a:lstStyle>
          <a:p>
            <a:pPr>
              <a:defRPr/>
            </a:pPr>
            <a:fld id="{EED065CC-5CB7-1643-AA5A-DAE2BF11A349}" type="slidenum">
              <a:rPr lang="en-US">
                <a:solidFill>
                  <a:prstClr val="black">
                    <a:tint val="75000"/>
                  </a:prstClr>
                </a:solidFill>
                <a:latin typeface="Calibri"/>
              </a:rPr>
              <a:pPr>
                <a:def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820848827"/>
      </p:ext>
    </p:extLst>
  </p:cSld>
  <p:clrMapOvr>
    <a:masterClrMapping/>
  </p:clrMapOvr>
</p:sldLayout>
</file>

<file path=ppt/slideLayouts/slideLayout48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cxnSp>
        <p:nvCxnSpPr>
          <p:cNvPr id="4" name="Straight Connector 3"/>
          <p:cNvCxnSpPr/>
          <p:nvPr userDrawn="1"/>
        </p:nvCxnSpPr>
        <p:spPr>
          <a:xfrm>
            <a:off x="457200" y="1300163"/>
            <a:ext cx="8229600" cy="1587"/>
          </a:xfrm>
          <a:prstGeom prst="line">
            <a:avLst/>
          </a:prstGeom>
          <a:ln w="28575">
            <a:solidFill>
              <a:srgbClr val="CC9900"/>
            </a:solidFill>
          </a:ln>
        </p:spPr>
        <p:style>
          <a:lnRef idx="1">
            <a:schemeClr val="accent1"/>
          </a:lnRef>
          <a:fillRef idx="0">
            <a:schemeClr val="accent1"/>
          </a:fillRef>
          <a:effectRef idx="0">
            <a:schemeClr val="accent1"/>
          </a:effectRef>
          <a:fontRef idx="minor">
            <a:schemeClr val="tx1"/>
          </a:fontRef>
        </p:style>
      </p:cxnSp>
      <p:sp>
        <p:nvSpPr>
          <p:cNvPr id="2" name="Title 1"/>
          <p:cNvSpPr>
            <a:spLocks noGrp="1"/>
          </p:cNvSpPr>
          <p:nvPr>
            <p:ph type="title"/>
          </p:nvPr>
        </p:nvSpPr>
        <p:spPr/>
        <p:txBody>
          <a:bodyPr/>
          <a:lstStyle>
            <a:lvl1pPr algn="l">
              <a:defRPr>
                <a:solidFill>
                  <a:srgbClr val="008000"/>
                </a:solidFill>
                <a:latin typeface="Times"/>
                <a:cs typeface="Times"/>
              </a:defRPr>
            </a:lvl1pPr>
          </a:lstStyle>
          <a:p>
            <a:r>
              <a:rPr lang="en-US" dirty="0" smtClean="0"/>
              <a:t>Click to edit Master title style</a:t>
            </a:r>
            <a:endParaRPr lang="en-US" dirty="0"/>
          </a:p>
        </p:txBody>
      </p:sp>
      <p:sp>
        <p:nvSpPr>
          <p:cNvPr id="3" name="Content Placeholder 2"/>
          <p:cNvSpPr>
            <a:spLocks noGrp="1"/>
          </p:cNvSpPr>
          <p:nvPr>
            <p:ph idx="1"/>
          </p:nvPr>
        </p:nvSpPr>
        <p:spPr>
          <a:xfrm>
            <a:off x="457200" y="1417638"/>
            <a:ext cx="8229600" cy="4708525"/>
          </a:xfrm>
        </p:spPr>
        <p:txBody>
          <a:body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5" name="Date Placeholder 3"/>
          <p:cNvSpPr>
            <a:spLocks noGrp="1"/>
          </p:cNvSpPr>
          <p:nvPr>
            <p:ph type="dt" sz="half" idx="10"/>
          </p:nvPr>
        </p:nvSpPr>
        <p:spPr/>
        <p:txBody>
          <a:bodyPr/>
          <a:lstStyle>
            <a:lvl1pPr>
              <a:defRPr/>
            </a:lvl1pPr>
          </a:lstStyle>
          <a:p>
            <a:pPr>
              <a:defRPr/>
            </a:pPr>
            <a:fld id="{58F38B2D-C142-8E4D-BB16-E265621A6145}" type="datetime1">
              <a:rPr lang="en-US">
                <a:solidFill>
                  <a:prstClr val="black">
                    <a:tint val="75000"/>
                  </a:prstClr>
                </a:solidFill>
                <a:latin typeface="Calibri"/>
              </a:rPr>
              <a:pPr>
                <a:defRPr/>
              </a:pPr>
              <a:t>6/13/16</a:t>
            </a:fld>
            <a:endParaRPr lang="en-US">
              <a:solidFill>
                <a:prstClr val="black">
                  <a:tint val="75000"/>
                </a:prstClr>
              </a:solidFill>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a:lvl1pPr>
          </a:lstStyle>
          <a:p>
            <a:pPr>
              <a:defRPr/>
            </a:pPr>
            <a:fld id="{0C939C16-5B41-F042-929B-C66C497D1AE4}" type="slidenum">
              <a:rPr lang="en-US">
                <a:solidFill>
                  <a:prstClr val="black">
                    <a:tint val="75000"/>
                  </a:prstClr>
                </a:solidFill>
                <a:latin typeface="Calibri"/>
              </a:rPr>
              <a:pPr>
                <a:def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3084309716"/>
      </p:ext>
    </p:extLst>
  </p:cSld>
  <p:clrMapOvr>
    <a:masterClrMapping/>
  </p:clrMapOvr>
</p:sldLayout>
</file>

<file path=ppt/slideLayouts/slideLayout48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lvl1pPr>
              <a:defRPr/>
            </a:lvl1pPr>
          </a:lstStyle>
          <a:p>
            <a:pPr>
              <a:defRPr/>
            </a:pPr>
            <a:fld id="{98E3B05B-CB03-C648-BB9E-4C7442322920}" type="datetime1">
              <a:rPr lang="en-US">
                <a:solidFill>
                  <a:prstClr val="black">
                    <a:tint val="75000"/>
                  </a:prstClr>
                </a:solidFill>
                <a:latin typeface="Calibri"/>
              </a:rPr>
              <a:pPr>
                <a:defRPr/>
              </a:pPr>
              <a:t>6/13/16</a:t>
            </a:fld>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09F060B9-6451-1E41-8E8F-56AD61D4849C}" type="slidenum">
              <a:rPr lang="en-US">
                <a:solidFill>
                  <a:prstClr val="black">
                    <a:tint val="75000"/>
                  </a:prstClr>
                </a:solidFill>
                <a:latin typeface="Calibri"/>
              </a:rPr>
              <a:pPr>
                <a:defRPr/>
              </a:pPr>
              <a:t>‹#›</a:t>
            </a:fld>
            <a:endParaRPr lang="en-US" dirty="0">
              <a:solidFill>
                <a:prstClr val="black">
                  <a:tint val="75000"/>
                </a:prstClr>
              </a:solidFill>
              <a:latin typeface="Calibri"/>
            </a:endParaRPr>
          </a:p>
        </p:txBody>
      </p:sp>
    </p:spTree>
    <p:extLst>
      <p:ext uri="{BB962C8B-B14F-4D97-AF65-F5344CB8AC3E}">
        <p14:creationId xmlns:p14="http://schemas.microsoft.com/office/powerpoint/2010/main" val="1689422603"/>
      </p:ext>
    </p:extLst>
  </p:cSld>
  <p:clrMapOvr>
    <a:masterClrMapping/>
  </p:clrMapOvr>
</p:sldLayout>
</file>

<file path=ppt/slideLayouts/slideLayout48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Date Placeholder 3"/>
          <p:cNvSpPr>
            <a:spLocks noGrp="1"/>
          </p:cNvSpPr>
          <p:nvPr>
            <p:ph type="dt" sz="half" idx="10"/>
          </p:nvPr>
        </p:nvSpPr>
        <p:spPr/>
        <p:txBody>
          <a:bodyPr/>
          <a:lstStyle>
            <a:lvl1pPr>
              <a:defRPr/>
            </a:lvl1pPr>
          </a:lstStyle>
          <a:p>
            <a:pPr>
              <a:defRPr/>
            </a:pPr>
            <a:fld id="{C2138DA8-CF27-304E-8482-1399D4A5CA7D}" type="datetime1">
              <a:rPr lang="en-US">
                <a:solidFill>
                  <a:prstClr val="black">
                    <a:tint val="75000"/>
                  </a:prstClr>
                </a:solidFill>
                <a:latin typeface="Calibri"/>
              </a:rPr>
              <a:pPr>
                <a:defRPr/>
              </a:pPr>
              <a:t>6/13/16</a:t>
            </a:fld>
            <a:endParaRPr lang="en-US">
              <a:solidFill>
                <a:prstClr val="black">
                  <a:tint val="75000"/>
                </a:prstClr>
              </a:solidFill>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a:lvl1pPr>
          </a:lstStyle>
          <a:p>
            <a:pPr>
              <a:defRPr/>
            </a:pPr>
            <a:fld id="{B53F6C15-E818-6441-A5C6-104874361467}" type="slidenum">
              <a:rPr lang="en-US">
                <a:solidFill>
                  <a:prstClr val="black">
                    <a:tint val="75000"/>
                  </a:prstClr>
                </a:solidFill>
                <a:latin typeface="Calibri"/>
              </a:rPr>
              <a:pPr>
                <a:defRPr/>
              </a:pPr>
              <a:t>‹#›</a:t>
            </a:fld>
            <a:endParaRPr lang="en-US" dirty="0">
              <a:solidFill>
                <a:prstClr val="black">
                  <a:tint val="75000"/>
                </a:prstClr>
              </a:solidFill>
              <a:latin typeface="Calibri"/>
            </a:endParaRPr>
          </a:p>
        </p:txBody>
      </p:sp>
    </p:spTree>
    <p:extLst>
      <p:ext uri="{BB962C8B-B14F-4D97-AF65-F5344CB8AC3E}">
        <p14:creationId xmlns:p14="http://schemas.microsoft.com/office/powerpoint/2010/main" val="1029941708"/>
      </p:ext>
    </p:extLst>
  </p:cSld>
  <p:clrMapOvr>
    <a:masterClrMapping/>
  </p:clrMapOvr>
</p:sldLayout>
</file>

<file path=ppt/slideLayouts/slideLayout48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Date Placeholder 3"/>
          <p:cNvSpPr>
            <a:spLocks noGrp="1"/>
          </p:cNvSpPr>
          <p:nvPr>
            <p:ph type="dt" sz="half" idx="10"/>
          </p:nvPr>
        </p:nvSpPr>
        <p:spPr/>
        <p:txBody>
          <a:bodyPr/>
          <a:lstStyle>
            <a:lvl1pPr>
              <a:defRPr/>
            </a:lvl1pPr>
          </a:lstStyle>
          <a:p>
            <a:pPr>
              <a:defRPr/>
            </a:pPr>
            <a:fld id="{878C3CFA-1326-1A49-8F6E-B193261C6978}" type="datetime1">
              <a:rPr lang="en-US">
                <a:solidFill>
                  <a:prstClr val="black">
                    <a:tint val="75000"/>
                  </a:prstClr>
                </a:solidFill>
                <a:latin typeface="Calibri"/>
              </a:rPr>
              <a:pPr>
                <a:defRPr/>
              </a:pPr>
              <a:t>6/13/16</a:t>
            </a:fld>
            <a:endParaRPr lang="en-US">
              <a:solidFill>
                <a:prstClr val="black">
                  <a:tint val="75000"/>
                </a:prstClr>
              </a:solidFill>
              <a:latin typeface="Calibri"/>
            </a:endParaRPr>
          </a:p>
        </p:txBody>
      </p:sp>
      <p:sp>
        <p:nvSpPr>
          <p:cNvPr id="8"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9" name="Slide Number Placeholder 5"/>
          <p:cNvSpPr>
            <a:spLocks noGrp="1"/>
          </p:cNvSpPr>
          <p:nvPr>
            <p:ph type="sldNum" sz="quarter" idx="12"/>
          </p:nvPr>
        </p:nvSpPr>
        <p:spPr/>
        <p:txBody>
          <a:bodyPr/>
          <a:lstStyle>
            <a:lvl1pPr>
              <a:defRPr/>
            </a:lvl1pPr>
          </a:lstStyle>
          <a:p>
            <a:pPr>
              <a:defRPr/>
            </a:pPr>
            <a:fld id="{451019FE-EFC2-8A4B-888F-BF3C8C82B2FB}" type="slidenum">
              <a:rPr lang="en-US">
                <a:solidFill>
                  <a:prstClr val="black">
                    <a:tint val="75000"/>
                  </a:prstClr>
                </a:solidFill>
                <a:latin typeface="Calibri"/>
              </a:rPr>
              <a:pPr>
                <a:defRPr/>
              </a:pPr>
              <a:t>‹#›</a:t>
            </a:fld>
            <a:endParaRPr lang="en-US" dirty="0">
              <a:solidFill>
                <a:prstClr val="black">
                  <a:tint val="75000"/>
                </a:prstClr>
              </a:solidFill>
              <a:latin typeface="Calibri"/>
            </a:endParaRPr>
          </a:p>
        </p:txBody>
      </p:sp>
    </p:spTree>
    <p:extLst>
      <p:ext uri="{BB962C8B-B14F-4D97-AF65-F5344CB8AC3E}">
        <p14:creationId xmlns:p14="http://schemas.microsoft.com/office/powerpoint/2010/main" val="1154968291"/>
      </p:ext>
    </p:extLst>
  </p:cSld>
  <p:clrMapOvr>
    <a:masterClrMapping/>
  </p:clrMapOvr>
</p:sldLayout>
</file>

<file path=ppt/slideLayouts/slideLayout48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Date Placeholder 3"/>
          <p:cNvSpPr>
            <a:spLocks noGrp="1"/>
          </p:cNvSpPr>
          <p:nvPr>
            <p:ph type="dt" sz="half" idx="10"/>
          </p:nvPr>
        </p:nvSpPr>
        <p:spPr/>
        <p:txBody>
          <a:bodyPr/>
          <a:lstStyle>
            <a:lvl1pPr>
              <a:defRPr/>
            </a:lvl1pPr>
          </a:lstStyle>
          <a:p>
            <a:pPr>
              <a:defRPr/>
            </a:pPr>
            <a:fld id="{7CF64C0E-82B9-ED47-BA46-8629A4D5FB01}" type="datetime1">
              <a:rPr lang="en-US">
                <a:solidFill>
                  <a:prstClr val="black">
                    <a:tint val="75000"/>
                  </a:prstClr>
                </a:solidFill>
                <a:latin typeface="Calibri"/>
              </a:rPr>
              <a:pPr>
                <a:defRPr/>
              </a:pPr>
              <a:t>6/13/16</a:t>
            </a:fld>
            <a:endParaRPr lang="en-US">
              <a:solidFill>
                <a:prstClr val="black">
                  <a:tint val="75000"/>
                </a:prstClr>
              </a:solidFill>
              <a:latin typeface="Calibri"/>
            </a:endParaRPr>
          </a:p>
        </p:txBody>
      </p:sp>
      <p:sp>
        <p:nvSpPr>
          <p:cNvPr id="4"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5" name="Slide Number Placeholder 5"/>
          <p:cNvSpPr>
            <a:spLocks noGrp="1"/>
          </p:cNvSpPr>
          <p:nvPr>
            <p:ph type="sldNum" sz="quarter" idx="12"/>
          </p:nvPr>
        </p:nvSpPr>
        <p:spPr/>
        <p:txBody>
          <a:bodyPr/>
          <a:lstStyle>
            <a:lvl1pPr>
              <a:defRPr/>
            </a:lvl1pPr>
          </a:lstStyle>
          <a:p>
            <a:pPr>
              <a:defRPr/>
            </a:pPr>
            <a:fld id="{2B5EEBF2-AC42-FE4E-A86B-4688B4B613F9}" type="slidenum">
              <a:rPr lang="en-US">
                <a:solidFill>
                  <a:prstClr val="black">
                    <a:tint val="75000"/>
                  </a:prstClr>
                </a:solidFill>
                <a:latin typeface="Calibri"/>
              </a:rPr>
              <a:pPr>
                <a:defRPr/>
              </a:pPr>
              <a:t>‹#›</a:t>
            </a:fld>
            <a:endParaRPr lang="en-US" dirty="0">
              <a:solidFill>
                <a:prstClr val="black">
                  <a:tint val="75000"/>
                </a:prstClr>
              </a:solidFill>
              <a:latin typeface="Calibri"/>
            </a:endParaRPr>
          </a:p>
        </p:txBody>
      </p:sp>
    </p:spTree>
    <p:extLst>
      <p:ext uri="{BB962C8B-B14F-4D97-AF65-F5344CB8AC3E}">
        <p14:creationId xmlns:p14="http://schemas.microsoft.com/office/powerpoint/2010/main" val="1674700140"/>
      </p:ext>
    </p:extLst>
  </p:cSld>
  <p:clrMapOvr>
    <a:masterClrMapping/>
  </p:clrMapOvr>
</p:sldLayout>
</file>

<file path=ppt/slideLayouts/slideLayout48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a:lvl1pPr>
          </a:lstStyle>
          <a:p>
            <a:pPr>
              <a:defRPr/>
            </a:pPr>
            <a:fld id="{0AEF05CF-1B34-134E-AE7C-A15FAEDBB725}" type="datetime1">
              <a:rPr lang="en-US">
                <a:solidFill>
                  <a:prstClr val="black">
                    <a:tint val="75000"/>
                  </a:prstClr>
                </a:solidFill>
                <a:latin typeface="Calibri"/>
              </a:rPr>
              <a:pPr>
                <a:defRPr/>
              </a:pPr>
              <a:t>6/13/16</a:t>
            </a:fld>
            <a:endParaRPr lang="en-US">
              <a:solidFill>
                <a:prstClr val="black">
                  <a:tint val="75000"/>
                </a:prstClr>
              </a:solidFill>
              <a:latin typeface="Calibri"/>
            </a:endParaRPr>
          </a:p>
        </p:txBody>
      </p:sp>
      <p:sp>
        <p:nvSpPr>
          <p:cNvPr id="3"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4" name="Slide Number Placeholder 5"/>
          <p:cNvSpPr>
            <a:spLocks noGrp="1"/>
          </p:cNvSpPr>
          <p:nvPr>
            <p:ph type="sldNum" sz="quarter" idx="12"/>
          </p:nvPr>
        </p:nvSpPr>
        <p:spPr/>
        <p:txBody>
          <a:bodyPr/>
          <a:lstStyle>
            <a:lvl1pPr>
              <a:defRPr/>
            </a:lvl1pPr>
          </a:lstStyle>
          <a:p>
            <a:pPr>
              <a:defRPr/>
            </a:pPr>
            <a:fld id="{CEEE6B6E-057C-AD41-8B5B-C9D2BFE96164}" type="slidenum">
              <a:rPr lang="en-US">
                <a:solidFill>
                  <a:prstClr val="black">
                    <a:tint val="75000"/>
                  </a:prstClr>
                </a:solidFill>
                <a:latin typeface="Calibri"/>
              </a:rPr>
              <a:pPr>
                <a:defRPr/>
              </a:pPr>
              <a:t>‹#›</a:t>
            </a:fld>
            <a:endParaRPr lang="en-US" dirty="0">
              <a:solidFill>
                <a:prstClr val="black">
                  <a:tint val="75000"/>
                </a:prstClr>
              </a:solidFill>
              <a:latin typeface="Calibri"/>
            </a:endParaRPr>
          </a:p>
        </p:txBody>
      </p:sp>
    </p:spTree>
    <p:extLst>
      <p:ext uri="{BB962C8B-B14F-4D97-AF65-F5344CB8AC3E}">
        <p14:creationId xmlns:p14="http://schemas.microsoft.com/office/powerpoint/2010/main" val="1882332752"/>
      </p:ext>
    </p:extLst>
  </p:cSld>
  <p:clrMapOvr>
    <a:masterClrMapping/>
  </p:clrMapOvr>
</p:sldLayout>
</file>

<file path=ppt/slideLayouts/slideLayout48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3"/>
          <p:cNvSpPr>
            <a:spLocks noGrp="1"/>
          </p:cNvSpPr>
          <p:nvPr>
            <p:ph type="dt" sz="half" idx="10"/>
          </p:nvPr>
        </p:nvSpPr>
        <p:spPr/>
        <p:txBody>
          <a:bodyPr/>
          <a:lstStyle>
            <a:lvl1pPr>
              <a:defRPr/>
            </a:lvl1pPr>
          </a:lstStyle>
          <a:p>
            <a:pPr>
              <a:defRPr/>
            </a:pPr>
            <a:fld id="{BFB67CE8-EBA1-0F45-A85A-ECC21B891591}" type="datetime1">
              <a:rPr lang="en-US">
                <a:solidFill>
                  <a:prstClr val="black">
                    <a:tint val="75000"/>
                  </a:prstClr>
                </a:solidFill>
                <a:latin typeface="Calibri"/>
              </a:rPr>
              <a:pPr>
                <a:defRPr/>
              </a:pPr>
              <a:t>6/13/16</a:t>
            </a:fld>
            <a:endParaRPr lang="en-US">
              <a:solidFill>
                <a:prstClr val="black">
                  <a:tint val="75000"/>
                </a:prstClr>
              </a:solidFill>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a:lvl1pPr>
          </a:lstStyle>
          <a:p>
            <a:pPr>
              <a:defRPr/>
            </a:pPr>
            <a:fld id="{61942CE9-9032-A644-9D70-9ED653CFEA78}" type="slidenum">
              <a:rPr lang="en-US">
                <a:solidFill>
                  <a:prstClr val="black">
                    <a:tint val="75000"/>
                  </a:prstClr>
                </a:solidFill>
                <a:latin typeface="Calibri"/>
              </a:rPr>
              <a:pPr>
                <a:defRPr/>
              </a:pPr>
              <a:t>‹#›</a:t>
            </a:fld>
            <a:endParaRPr lang="en-US" dirty="0">
              <a:solidFill>
                <a:prstClr val="black">
                  <a:tint val="75000"/>
                </a:prstClr>
              </a:solidFill>
              <a:latin typeface="Calibri"/>
            </a:endParaRPr>
          </a:p>
        </p:txBody>
      </p:sp>
    </p:spTree>
    <p:extLst>
      <p:ext uri="{BB962C8B-B14F-4D97-AF65-F5344CB8AC3E}">
        <p14:creationId xmlns:p14="http://schemas.microsoft.com/office/powerpoint/2010/main" val="571689775"/>
      </p:ext>
    </p:extLst>
  </p:cSld>
  <p:clrMapOvr>
    <a:masterClrMapping/>
  </p:clrMapOvr>
</p:sldLayout>
</file>

<file path=ppt/slideLayouts/slideLayout48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3"/>
          <p:cNvSpPr>
            <a:spLocks noGrp="1"/>
          </p:cNvSpPr>
          <p:nvPr>
            <p:ph type="dt" sz="half" idx="10"/>
          </p:nvPr>
        </p:nvSpPr>
        <p:spPr/>
        <p:txBody>
          <a:bodyPr/>
          <a:lstStyle>
            <a:lvl1pPr>
              <a:defRPr/>
            </a:lvl1pPr>
          </a:lstStyle>
          <a:p>
            <a:pPr>
              <a:defRPr/>
            </a:pPr>
            <a:fld id="{A265225F-0256-2E4A-A293-0ED9A2EED1FA}" type="datetime1">
              <a:rPr lang="en-US">
                <a:solidFill>
                  <a:prstClr val="black">
                    <a:tint val="75000"/>
                  </a:prstClr>
                </a:solidFill>
                <a:latin typeface="Calibri"/>
              </a:rPr>
              <a:pPr>
                <a:defRPr/>
              </a:pPr>
              <a:t>6/13/16</a:t>
            </a:fld>
            <a:endParaRPr lang="en-US">
              <a:solidFill>
                <a:prstClr val="black">
                  <a:tint val="75000"/>
                </a:prstClr>
              </a:solidFill>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a:lvl1pPr>
          </a:lstStyle>
          <a:p>
            <a:pPr>
              <a:defRPr/>
            </a:pPr>
            <a:fld id="{EF0A3978-025E-4D4E-AEA2-D46532F764DB}" type="slidenum">
              <a:rPr lang="en-US">
                <a:solidFill>
                  <a:prstClr val="black">
                    <a:tint val="75000"/>
                  </a:prstClr>
                </a:solidFill>
                <a:latin typeface="Calibri"/>
              </a:rPr>
              <a:pPr>
                <a:defRPr/>
              </a:pPr>
              <a:t>‹#›</a:t>
            </a:fld>
            <a:endParaRPr lang="en-US" dirty="0">
              <a:solidFill>
                <a:prstClr val="black">
                  <a:tint val="75000"/>
                </a:prstClr>
              </a:solidFill>
              <a:latin typeface="Calibri"/>
            </a:endParaRPr>
          </a:p>
        </p:txBody>
      </p:sp>
    </p:spTree>
    <p:extLst>
      <p:ext uri="{BB962C8B-B14F-4D97-AF65-F5344CB8AC3E}">
        <p14:creationId xmlns:p14="http://schemas.microsoft.com/office/powerpoint/2010/main" val="3264747461"/>
      </p:ext>
    </p:extLst>
  </p:cSld>
  <p:clrMapOvr>
    <a:masterClrMapping/>
  </p:clrMapOvr>
</p:sldLayout>
</file>

<file path=ppt/slideLayouts/slideLayout48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lvl1pPr>
              <a:defRPr/>
            </a:lvl1pPr>
          </a:lstStyle>
          <a:p>
            <a:pPr>
              <a:defRPr/>
            </a:pPr>
            <a:fld id="{89B6ED78-0DC9-8942-B96C-695E7CB163A6}" type="datetime1">
              <a:rPr lang="en-US">
                <a:solidFill>
                  <a:prstClr val="black">
                    <a:tint val="75000"/>
                  </a:prstClr>
                </a:solidFill>
                <a:latin typeface="Calibri"/>
              </a:rPr>
              <a:pPr>
                <a:defRPr/>
              </a:pPr>
              <a:t>6/13/16</a:t>
            </a:fld>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E215FA89-537B-E34B-8F83-419EAC19CA41}" type="slidenum">
              <a:rPr lang="en-US">
                <a:solidFill>
                  <a:prstClr val="black">
                    <a:tint val="75000"/>
                  </a:prstClr>
                </a:solidFill>
                <a:latin typeface="Calibri"/>
              </a:rPr>
              <a:pPr>
                <a:defRPr/>
              </a:pPr>
              <a:t>‹#›</a:t>
            </a:fld>
            <a:endParaRPr lang="en-US" dirty="0">
              <a:solidFill>
                <a:prstClr val="black">
                  <a:tint val="75000"/>
                </a:prstClr>
              </a:solidFill>
              <a:latin typeface="Calibri"/>
            </a:endParaRPr>
          </a:p>
        </p:txBody>
      </p:sp>
    </p:spTree>
    <p:extLst>
      <p:ext uri="{BB962C8B-B14F-4D97-AF65-F5344CB8AC3E}">
        <p14:creationId xmlns:p14="http://schemas.microsoft.com/office/powerpoint/2010/main" val="1692565244"/>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15947107"/>
      </p:ext>
    </p:extLst>
  </p:cSld>
  <p:clrMapOvr>
    <a:masterClrMapping/>
  </p:clrMapOvr>
  <p:transition xmlns:p14="http://schemas.microsoft.com/office/powerpoint/2010/main"/>
</p:sldLayout>
</file>

<file path=ppt/slideLayouts/slideLayout49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lvl1pPr>
              <a:defRPr/>
            </a:lvl1pPr>
          </a:lstStyle>
          <a:p>
            <a:pPr>
              <a:defRPr/>
            </a:pPr>
            <a:fld id="{690F659A-3D86-754F-BBC3-811CD5A704DC}" type="datetime1">
              <a:rPr lang="en-US">
                <a:solidFill>
                  <a:prstClr val="black">
                    <a:tint val="75000"/>
                  </a:prstClr>
                </a:solidFill>
                <a:latin typeface="Calibri"/>
              </a:rPr>
              <a:pPr>
                <a:defRPr/>
              </a:pPr>
              <a:t>6/13/16</a:t>
            </a:fld>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3D669826-498D-0D4E-B6FD-7530EF0F8133}" type="slidenum">
              <a:rPr lang="en-US">
                <a:solidFill>
                  <a:prstClr val="black">
                    <a:tint val="75000"/>
                  </a:prstClr>
                </a:solidFill>
                <a:latin typeface="Calibri"/>
              </a:rPr>
              <a:pPr>
                <a:defRPr/>
              </a:pPr>
              <a:t>‹#›</a:t>
            </a:fld>
            <a:endParaRPr lang="en-US" dirty="0">
              <a:solidFill>
                <a:prstClr val="black">
                  <a:tint val="75000"/>
                </a:prstClr>
              </a:solidFill>
              <a:latin typeface="Calibri"/>
            </a:endParaRPr>
          </a:p>
        </p:txBody>
      </p:sp>
    </p:spTree>
    <p:extLst>
      <p:ext uri="{BB962C8B-B14F-4D97-AF65-F5344CB8AC3E}">
        <p14:creationId xmlns:p14="http://schemas.microsoft.com/office/powerpoint/2010/main" val="580676943"/>
      </p:ext>
    </p:extLst>
  </p:cSld>
  <p:clrMapOvr>
    <a:masterClrMapping/>
  </p:clrMapOvr>
</p:sldLayout>
</file>

<file path=ppt/slideLayouts/slideLayout49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09911431"/>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49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1947547"/>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49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81128688"/>
      </p:ext>
    </p:extLst>
  </p:cSld>
  <p:clrMapOvr>
    <a:masterClrMapping/>
  </p:clrMapOvr>
  <p:transition xmlns:p14="http://schemas.microsoft.com/office/powerpoint/2010/main"/>
</p:sldLayout>
</file>

<file path=ppt/slideLayouts/slideLayout49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75215083"/>
      </p:ext>
    </p:extLst>
  </p:cSld>
  <p:clrMapOvr>
    <a:masterClrMapping/>
  </p:clrMapOvr>
  <p:transition xmlns:p14="http://schemas.microsoft.com/office/powerpoint/2010/main"/>
</p:sldLayout>
</file>

<file path=ppt/slideLayouts/slideLayout49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938587990"/>
      </p:ext>
    </p:extLst>
  </p:cSld>
  <p:clrMapOvr>
    <a:masterClrMapping/>
  </p:clrMapOvr>
  <p:transition xmlns:p14="http://schemas.microsoft.com/office/powerpoint/2010/main"/>
</p:sldLayout>
</file>

<file path=ppt/slideLayouts/slideLayout49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634200800"/>
      </p:ext>
    </p:extLst>
  </p:cSld>
  <p:clrMapOvr>
    <a:masterClrMapping/>
  </p:clrMapOvr>
  <p:transition xmlns:p14="http://schemas.microsoft.com/office/powerpoint/2010/main"/>
</p:sldLayout>
</file>

<file path=ppt/slideLayouts/slideLayout49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55943290"/>
      </p:ext>
    </p:extLst>
  </p:cSld>
  <p:clrMapOvr>
    <a:masterClrMapping/>
  </p:clrMapOvr>
  <p:transition xmlns:p14="http://schemas.microsoft.com/office/powerpoint/2010/main"/>
</p:sldLayout>
</file>

<file path=ppt/slideLayouts/slideLayout49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00157497"/>
      </p:ext>
    </p:extLst>
  </p:cSld>
  <p:clrMapOvr>
    <a:masterClrMapping/>
  </p:clrMapOvr>
  <p:transition xmlns:p14="http://schemas.microsoft.com/office/powerpoint/2010/main"/>
</p:sldLayout>
</file>

<file path=ppt/slideLayouts/slideLayout49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02858260"/>
      </p:ext>
    </p:extLst>
  </p:cSld>
  <p:clrMapOvr>
    <a:masterClrMapping/>
  </p:clrMapOvr>
  <p:transition xmlns:p14="http://schemas.microsoft.com/office/powerpoint/2010/main"/>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pPr/>
              <a:t>‹#›</a:t>
            </a:fld>
            <a:endParaRPr lang="en-US" altLang="en-US"/>
          </a:p>
        </p:txBody>
      </p:sp>
    </p:spTree>
  </p:cSld>
  <p:clrMapOvr>
    <a:masterClrMapping/>
  </p:clrMapOvr>
  <p:transition xmlns:p14="http://schemas.microsoft.com/office/powerpoint/2010/main"/>
</p:sldLayout>
</file>

<file path=ppt/slideLayouts/slideLayout5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89959159"/>
      </p:ext>
    </p:extLst>
  </p:cSld>
  <p:clrMapOvr>
    <a:masterClrMapping/>
  </p:clrMapOvr>
  <p:transition xmlns:p14="http://schemas.microsoft.com/office/powerpoint/2010/main"/>
</p:sldLayout>
</file>

<file path=ppt/slideLayouts/slideLayout50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06087346"/>
      </p:ext>
    </p:extLst>
  </p:cSld>
  <p:clrMapOvr>
    <a:masterClrMapping/>
  </p:clrMapOvr>
  <p:transition xmlns:p14="http://schemas.microsoft.com/office/powerpoint/2010/main"/>
</p:sldLayout>
</file>

<file path=ppt/slideLayouts/slideLayout50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04534543"/>
      </p:ext>
    </p:extLst>
  </p:cSld>
  <p:clrMapOvr>
    <a:masterClrMapping/>
  </p:clrMapOvr>
  <p:transition xmlns:p14="http://schemas.microsoft.com/office/powerpoint/2010/main"/>
</p:sldLayout>
</file>

<file path=ppt/slideLayouts/slideLayout50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316234656"/>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50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68830853"/>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50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38039854"/>
      </p:ext>
    </p:extLst>
  </p:cSld>
  <p:clrMapOvr>
    <a:masterClrMapping/>
  </p:clrMapOvr>
  <p:transition xmlns:p14="http://schemas.microsoft.com/office/powerpoint/2010/main"/>
</p:sldLayout>
</file>

<file path=ppt/slideLayouts/slideLayout50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342007432"/>
      </p:ext>
    </p:extLst>
  </p:cSld>
  <p:clrMapOvr>
    <a:masterClrMapping/>
  </p:clrMapOvr>
  <p:transition xmlns:p14="http://schemas.microsoft.com/office/powerpoint/2010/main"/>
</p:sldLayout>
</file>

<file path=ppt/slideLayouts/slideLayout50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44254174"/>
      </p:ext>
    </p:extLst>
  </p:cSld>
  <p:clrMapOvr>
    <a:masterClrMapping/>
  </p:clrMapOvr>
  <p:transition xmlns:p14="http://schemas.microsoft.com/office/powerpoint/2010/main"/>
</p:sldLayout>
</file>

<file path=ppt/slideLayouts/slideLayout50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17530106"/>
      </p:ext>
    </p:extLst>
  </p:cSld>
  <p:clrMapOvr>
    <a:masterClrMapping/>
  </p:clrMapOvr>
  <p:transition xmlns:p14="http://schemas.microsoft.com/office/powerpoint/2010/main"/>
</p:sldLayout>
</file>

<file path=ppt/slideLayouts/slideLayout50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764357761"/>
      </p:ext>
    </p:extLst>
  </p:cSld>
  <p:clrMapOvr>
    <a:masterClrMapping/>
  </p:clrMapOvr>
  <p:transition xmlns:p14="http://schemas.microsoft.com/office/powerpoint/2010/main"/>
</p:sldLayout>
</file>

<file path=ppt/slideLayouts/slideLayout50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85354088"/>
      </p:ext>
    </p:extLst>
  </p:cSld>
  <p:clrMapOvr>
    <a:masterClrMapping/>
  </p:clrMapOvr>
  <p:transition xmlns:p14="http://schemas.microsoft.com/office/powerpoint/2010/main"/>
</p:sldLayout>
</file>

<file path=ppt/slideLayouts/slideLayout5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127835762"/>
      </p:ext>
    </p:extLst>
  </p:cSld>
  <p:clrMapOvr>
    <a:masterClrMapping/>
  </p:clrMapOvr>
  <p:transition xmlns:p14="http://schemas.microsoft.com/office/powerpoint/2010/main"/>
</p:sldLayout>
</file>

<file path=ppt/slideLayouts/slideLayout51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29682434"/>
      </p:ext>
    </p:extLst>
  </p:cSld>
  <p:clrMapOvr>
    <a:masterClrMapping/>
  </p:clrMapOvr>
  <p:transition xmlns:p14="http://schemas.microsoft.com/office/powerpoint/2010/main"/>
</p:sldLayout>
</file>

<file path=ppt/slideLayouts/slideLayout51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39006548"/>
      </p:ext>
    </p:extLst>
  </p:cSld>
  <p:clrMapOvr>
    <a:masterClrMapping/>
  </p:clrMapOvr>
  <p:transition xmlns:p14="http://schemas.microsoft.com/office/powerpoint/2010/main"/>
</p:sldLayout>
</file>

<file path=ppt/slideLayouts/slideLayout51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11400364"/>
      </p:ext>
    </p:extLst>
  </p:cSld>
  <p:clrMapOvr>
    <a:masterClrMapping/>
  </p:clrMapOvr>
  <p:transition xmlns:p14="http://schemas.microsoft.com/office/powerpoint/2010/main"/>
</p:sldLayout>
</file>

<file path=ppt/slideLayouts/slideLayout51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62478490"/>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51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32773972"/>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51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8503669"/>
      </p:ext>
    </p:extLst>
  </p:cSld>
  <p:clrMapOvr>
    <a:masterClrMapping/>
  </p:clrMapOvr>
  <p:transition xmlns:p14="http://schemas.microsoft.com/office/powerpoint/2010/main"/>
</p:sldLayout>
</file>

<file path=ppt/slideLayouts/slideLayout51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27302775"/>
      </p:ext>
    </p:extLst>
  </p:cSld>
  <p:clrMapOvr>
    <a:masterClrMapping/>
  </p:clrMapOvr>
  <p:transition xmlns:p14="http://schemas.microsoft.com/office/powerpoint/2010/main"/>
</p:sldLayout>
</file>

<file path=ppt/slideLayouts/slideLayout51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952827722"/>
      </p:ext>
    </p:extLst>
  </p:cSld>
  <p:clrMapOvr>
    <a:masterClrMapping/>
  </p:clrMapOvr>
  <p:transition xmlns:p14="http://schemas.microsoft.com/office/powerpoint/2010/main"/>
</p:sldLayout>
</file>

<file path=ppt/slideLayouts/slideLayout51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06346332"/>
      </p:ext>
    </p:extLst>
  </p:cSld>
  <p:clrMapOvr>
    <a:masterClrMapping/>
  </p:clrMapOvr>
  <p:transition xmlns:p14="http://schemas.microsoft.com/office/powerpoint/2010/main"/>
</p:sldLayout>
</file>

<file path=ppt/slideLayouts/slideLayout51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81266495"/>
      </p:ext>
    </p:extLst>
  </p:cSld>
  <p:clrMapOvr>
    <a:masterClrMapping/>
  </p:clrMapOvr>
  <p:transition xmlns:p14="http://schemas.microsoft.com/office/powerpoint/2010/main"/>
</p:sldLayout>
</file>

<file path=ppt/slideLayouts/slideLayout5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54093410"/>
      </p:ext>
    </p:extLst>
  </p:cSld>
  <p:clrMapOvr>
    <a:masterClrMapping/>
  </p:clrMapOvr>
  <p:transition xmlns:p14="http://schemas.microsoft.com/office/powerpoint/2010/main"/>
</p:sldLayout>
</file>

<file path=ppt/slideLayouts/slideLayout52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64973260"/>
      </p:ext>
    </p:extLst>
  </p:cSld>
  <p:clrMapOvr>
    <a:masterClrMapping/>
  </p:clrMapOvr>
  <p:transition xmlns:p14="http://schemas.microsoft.com/office/powerpoint/2010/main"/>
</p:sldLayout>
</file>

<file path=ppt/slideLayouts/slideLayout52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632706717"/>
      </p:ext>
    </p:extLst>
  </p:cSld>
  <p:clrMapOvr>
    <a:masterClrMapping/>
  </p:clrMapOvr>
  <p:transition xmlns:p14="http://schemas.microsoft.com/office/powerpoint/2010/main"/>
</p:sldLayout>
</file>

<file path=ppt/slideLayouts/slideLayout52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56734264"/>
      </p:ext>
    </p:extLst>
  </p:cSld>
  <p:clrMapOvr>
    <a:masterClrMapping/>
  </p:clrMapOvr>
  <p:transition xmlns:p14="http://schemas.microsoft.com/office/powerpoint/2010/main"/>
</p:sldLayout>
</file>

<file path=ppt/slideLayouts/slideLayout52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70577286"/>
      </p:ext>
    </p:extLst>
  </p:cSld>
  <p:clrMapOvr>
    <a:masterClrMapping/>
  </p:clrMapOvr>
  <p:transition xmlns:p14="http://schemas.microsoft.com/office/powerpoint/2010/main"/>
</p:sldLayout>
</file>

<file path=ppt/slideLayouts/slideLayout52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26627791"/>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52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84908108"/>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52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84252285"/>
      </p:ext>
    </p:extLst>
  </p:cSld>
  <p:clrMapOvr>
    <a:masterClrMapping/>
  </p:clrMapOvr>
  <p:transition xmlns:p14="http://schemas.microsoft.com/office/powerpoint/2010/main"/>
</p:sldLayout>
</file>

<file path=ppt/slideLayouts/slideLayout52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3481355"/>
      </p:ext>
    </p:extLst>
  </p:cSld>
  <p:clrMapOvr>
    <a:masterClrMapping/>
  </p:clrMapOvr>
  <p:transition xmlns:p14="http://schemas.microsoft.com/office/powerpoint/2010/main"/>
</p:sldLayout>
</file>

<file path=ppt/slideLayouts/slideLayout52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72680472"/>
      </p:ext>
    </p:extLst>
  </p:cSld>
  <p:clrMapOvr>
    <a:masterClrMapping/>
  </p:clrMapOvr>
  <p:transition xmlns:p14="http://schemas.microsoft.com/office/powerpoint/2010/main"/>
</p:sldLayout>
</file>

<file path=ppt/slideLayouts/slideLayout52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915242114"/>
      </p:ext>
    </p:extLst>
  </p:cSld>
  <p:clrMapOvr>
    <a:masterClrMapping/>
  </p:clrMapOvr>
  <p:transition xmlns:p14="http://schemas.microsoft.com/office/powerpoint/2010/main"/>
</p:sldLayout>
</file>

<file path=ppt/slideLayouts/slideLayout5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03628895"/>
      </p:ext>
    </p:extLst>
  </p:cSld>
  <p:clrMapOvr>
    <a:masterClrMapping/>
  </p:clrMapOvr>
  <p:transition xmlns:p14="http://schemas.microsoft.com/office/powerpoint/2010/main"/>
</p:sldLayout>
</file>

<file path=ppt/slideLayouts/slideLayout53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39464020"/>
      </p:ext>
    </p:extLst>
  </p:cSld>
  <p:clrMapOvr>
    <a:masterClrMapping/>
  </p:clrMapOvr>
  <p:transition xmlns:p14="http://schemas.microsoft.com/office/powerpoint/2010/main"/>
</p:sldLayout>
</file>

<file path=ppt/slideLayouts/slideLayout53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76771237"/>
      </p:ext>
    </p:extLst>
  </p:cSld>
  <p:clrMapOvr>
    <a:masterClrMapping/>
  </p:clrMapOvr>
  <p:transition xmlns:p14="http://schemas.microsoft.com/office/powerpoint/2010/main"/>
</p:sldLayout>
</file>

<file path=ppt/slideLayouts/slideLayout53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94381690"/>
      </p:ext>
    </p:extLst>
  </p:cSld>
  <p:clrMapOvr>
    <a:masterClrMapping/>
  </p:clrMapOvr>
  <p:transition xmlns:p14="http://schemas.microsoft.com/office/powerpoint/2010/main"/>
</p:sldLayout>
</file>

<file path=ppt/slideLayouts/slideLayout53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755737539"/>
      </p:ext>
    </p:extLst>
  </p:cSld>
  <p:clrMapOvr>
    <a:masterClrMapping/>
  </p:clrMapOvr>
  <p:transition xmlns:p14="http://schemas.microsoft.com/office/powerpoint/2010/main"/>
</p:sldLayout>
</file>

<file path=ppt/slideLayouts/slideLayout53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75964383"/>
      </p:ext>
    </p:extLst>
  </p:cSld>
  <p:clrMapOvr>
    <a:masterClrMapping/>
  </p:clrMapOvr>
  <p:transition xmlns:p14="http://schemas.microsoft.com/office/powerpoint/2010/main"/>
</p:sldLayout>
</file>

<file path=ppt/slideLayouts/slideLayout53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52508928"/>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53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67017678"/>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53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78382936"/>
      </p:ext>
    </p:extLst>
  </p:cSld>
  <p:clrMapOvr>
    <a:masterClrMapping/>
  </p:clrMapOvr>
  <p:transition xmlns:p14="http://schemas.microsoft.com/office/powerpoint/2010/main"/>
</p:sldLayout>
</file>

<file path=ppt/slideLayouts/slideLayout53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1442631"/>
      </p:ext>
    </p:extLst>
  </p:cSld>
  <p:clrMapOvr>
    <a:masterClrMapping/>
  </p:clrMapOvr>
  <p:transition xmlns:p14="http://schemas.microsoft.com/office/powerpoint/2010/main"/>
</p:sldLayout>
</file>

<file path=ppt/slideLayouts/slideLayout53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60669643"/>
      </p:ext>
    </p:extLst>
  </p:cSld>
  <p:clrMapOvr>
    <a:masterClrMapping/>
  </p:clrMapOvr>
  <p:transition xmlns:p14="http://schemas.microsoft.com/office/powerpoint/2010/main"/>
</p:sldLayout>
</file>

<file path=ppt/slideLayouts/slideLayout5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75862991"/>
      </p:ext>
    </p:extLst>
  </p:cSld>
  <p:clrMapOvr>
    <a:masterClrMapping/>
  </p:clrMapOvr>
  <p:transition xmlns:p14="http://schemas.microsoft.com/office/powerpoint/2010/main"/>
</p:sldLayout>
</file>

<file path=ppt/slideLayouts/slideLayout54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186921898"/>
      </p:ext>
    </p:extLst>
  </p:cSld>
  <p:clrMapOvr>
    <a:masterClrMapping/>
  </p:clrMapOvr>
  <p:transition xmlns:p14="http://schemas.microsoft.com/office/powerpoint/2010/main"/>
</p:sldLayout>
</file>

<file path=ppt/slideLayouts/slideLayout54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97652695"/>
      </p:ext>
    </p:extLst>
  </p:cSld>
  <p:clrMapOvr>
    <a:masterClrMapping/>
  </p:clrMapOvr>
  <p:transition xmlns:p14="http://schemas.microsoft.com/office/powerpoint/2010/main"/>
</p:sldLayout>
</file>

<file path=ppt/slideLayouts/slideLayout54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60659132"/>
      </p:ext>
    </p:extLst>
  </p:cSld>
  <p:clrMapOvr>
    <a:masterClrMapping/>
  </p:clrMapOvr>
  <p:transition xmlns:p14="http://schemas.microsoft.com/office/powerpoint/2010/main"/>
</p:sldLayout>
</file>

<file path=ppt/slideLayouts/slideLayout54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86928573"/>
      </p:ext>
    </p:extLst>
  </p:cSld>
  <p:clrMapOvr>
    <a:masterClrMapping/>
  </p:clrMapOvr>
  <p:transition xmlns:p14="http://schemas.microsoft.com/office/powerpoint/2010/main"/>
</p:sldLayout>
</file>

<file path=ppt/slideLayouts/slideLayout54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92660051"/>
      </p:ext>
    </p:extLst>
  </p:cSld>
  <p:clrMapOvr>
    <a:masterClrMapping/>
  </p:clrMapOvr>
  <p:transition xmlns:p14="http://schemas.microsoft.com/office/powerpoint/2010/main"/>
</p:sldLayout>
</file>

<file path=ppt/slideLayouts/slideLayout54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35730656"/>
      </p:ext>
    </p:extLst>
  </p:cSld>
  <p:clrMapOvr>
    <a:masterClrMapping/>
  </p:clrMapOvr>
  <p:transition xmlns:p14="http://schemas.microsoft.com/office/powerpoint/2010/main"/>
</p:sldLayout>
</file>

<file path=ppt/slideLayouts/slideLayout54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10166780"/>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54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089974456"/>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54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29393553"/>
      </p:ext>
    </p:extLst>
  </p:cSld>
  <p:clrMapOvr>
    <a:masterClrMapping/>
  </p:clrMapOvr>
  <p:transition xmlns:p14="http://schemas.microsoft.com/office/powerpoint/2010/main"/>
</p:sldLayout>
</file>

<file path=ppt/slideLayouts/slideLayout54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58276035"/>
      </p:ext>
    </p:extLst>
  </p:cSld>
  <p:clrMapOvr>
    <a:masterClrMapping/>
  </p:clrMapOvr>
  <p:transition xmlns:p14="http://schemas.microsoft.com/office/powerpoint/2010/main"/>
</p:sldLayout>
</file>

<file path=ppt/slideLayouts/slideLayout5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06506283"/>
      </p:ext>
    </p:extLst>
  </p:cSld>
  <p:clrMapOvr>
    <a:masterClrMapping/>
  </p:clrMapOvr>
  <p:transition xmlns:p14="http://schemas.microsoft.com/office/powerpoint/2010/main"/>
</p:sldLayout>
</file>

<file path=ppt/slideLayouts/slideLayout55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93588073"/>
      </p:ext>
    </p:extLst>
  </p:cSld>
  <p:clrMapOvr>
    <a:masterClrMapping/>
  </p:clrMapOvr>
  <p:transition xmlns:p14="http://schemas.microsoft.com/office/powerpoint/2010/main"/>
</p:sldLayout>
</file>

<file path=ppt/slideLayouts/slideLayout55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98557592"/>
      </p:ext>
    </p:extLst>
  </p:cSld>
  <p:clrMapOvr>
    <a:masterClrMapping/>
  </p:clrMapOvr>
  <p:transition xmlns:p14="http://schemas.microsoft.com/office/powerpoint/2010/main"/>
</p:sldLayout>
</file>

<file path=ppt/slideLayouts/slideLayout55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692334329"/>
      </p:ext>
    </p:extLst>
  </p:cSld>
  <p:clrMapOvr>
    <a:masterClrMapping/>
  </p:clrMapOvr>
  <p:transition xmlns:p14="http://schemas.microsoft.com/office/powerpoint/2010/main"/>
</p:sldLayout>
</file>

<file path=ppt/slideLayouts/slideLayout55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66861221"/>
      </p:ext>
    </p:extLst>
  </p:cSld>
  <p:clrMapOvr>
    <a:masterClrMapping/>
  </p:clrMapOvr>
  <p:transition xmlns:p14="http://schemas.microsoft.com/office/powerpoint/2010/main"/>
</p:sldLayout>
</file>

<file path=ppt/slideLayouts/slideLayout55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74553533"/>
      </p:ext>
    </p:extLst>
  </p:cSld>
  <p:clrMapOvr>
    <a:masterClrMapping/>
  </p:clrMapOvr>
  <p:transition xmlns:p14="http://schemas.microsoft.com/office/powerpoint/2010/main"/>
</p:sldLayout>
</file>

<file path=ppt/slideLayouts/slideLayout55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76840557"/>
      </p:ext>
    </p:extLst>
  </p:cSld>
  <p:clrMapOvr>
    <a:masterClrMapping/>
  </p:clrMapOvr>
  <p:transition xmlns:p14="http://schemas.microsoft.com/office/powerpoint/2010/main"/>
</p:sldLayout>
</file>

<file path=ppt/slideLayouts/slideLayout55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9445502"/>
      </p:ext>
    </p:extLst>
  </p:cSld>
  <p:clrMapOvr>
    <a:masterClrMapping/>
  </p:clrMapOvr>
  <p:transition xmlns:p14="http://schemas.microsoft.com/office/powerpoint/2010/main"/>
</p:sldLayout>
</file>

<file path=ppt/slideLayouts/slideLayout55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128011169"/>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55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81505361"/>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55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07250420"/>
      </p:ext>
    </p:extLst>
  </p:cSld>
  <p:clrMapOvr>
    <a:masterClrMapping/>
  </p:clrMapOvr>
  <p:transition xmlns:p14="http://schemas.microsoft.com/office/powerpoint/2010/main"/>
</p:sldLayout>
</file>

<file path=ppt/slideLayouts/slideLayout5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184327071"/>
      </p:ext>
    </p:extLst>
  </p:cSld>
  <p:clrMapOvr>
    <a:masterClrMapping/>
  </p:clrMapOvr>
  <p:transition xmlns:p14="http://schemas.microsoft.com/office/powerpoint/2010/main"/>
</p:sldLayout>
</file>

<file path=ppt/slideLayouts/slideLayout56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313446693"/>
      </p:ext>
    </p:extLst>
  </p:cSld>
  <p:clrMapOvr>
    <a:masterClrMapping/>
  </p:clrMapOvr>
  <p:transition xmlns:p14="http://schemas.microsoft.com/office/powerpoint/2010/main"/>
</p:sldLayout>
</file>

<file path=ppt/slideLayouts/slideLayout56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63893774"/>
      </p:ext>
    </p:extLst>
  </p:cSld>
  <p:clrMapOvr>
    <a:masterClrMapping/>
  </p:clrMapOvr>
  <p:transition xmlns:p14="http://schemas.microsoft.com/office/powerpoint/2010/main"/>
</p:sldLayout>
</file>

<file path=ppt/slideLayouts/slideLayout56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57505740"/>
      </p:ext>
    </p:extLst>
  </p:cSld>
  <p:clrMapOvr>
    <a:masterClrMapping/>
  </p:clrMapOvr>
  <p:transition xmlns:p14="http://schemas.microsoft.com/office/powerpoint/2010/main"/>
</p:sldLayout>
</file>

<file path=ppt/slideLayouts/slideLayout56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4167623"/>
      </p:ext>
    </p:extLst>
  </p:cSld>
  <p:clrMapOvr>
    <a:masterClrMapping/>
  </p:clrMapOvr>
  <p:transition xmlns:p14="http://schemas.microsoft.com/office/powerpoint/2010/main"/>
</p:sldLayout>
</file>

<file path=ppt/slideLayouts/slideLayout56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89077100"/>
      </p:ext>
    </p:extLst>
  </p:cSld>
  <p:clrMapOvr>
    <a:masterClrMapping/>
  </p:clrMapOvr>
  <p:transition xmlns:p14="http://schemas.microsoft.com/office/powerpoint/2010/main"/>
</p:sldLayout>
</file>

<file path=ppt/slideLayouts/slideLayout56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142330991"/>
      </p:ext>
    </p:extLst>
  </p:cSld>
  <p:clrMapOvr>
    <a:masterClrMapping/>
  </p:clrMapOvr>
  <p:transition xmlns:p14="http://schemas.microsoft.com/office/powerpoint/2010/main"/>
</p:sldLayout>
</file>

<file path=ppt/slideLayouts/slideLayout56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17080419"/>
      </p:ext>
    </p:extLst>
  </p:cSld>
  <p:clrMapOvr>
    <a:masterClrMapping/>
  </p:clrMapOvr>
  <p:transition xmlns:p14="http://schemas.microsoft.com/office/powerpoint/2010/main"/>
</p:sldLayout>
</file>

<file path=ppt/slideLayouts/slideLayout56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25493782"/>
      </p:ext>
    </p:extLst>
  </p:cSld>
  <p:clrMapOvr>
    <a:masterClrMapping/>
  </p:clrMapOvr>
  <p:transition xmlns:p14="http://schemas.microsoft.com/office/powerpoint/2010/main"/>
</p:sldLayout>
</file>

<file path=ppt/slideLayouts/slideLayout56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053572495"/>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56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32928196"/>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5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94742916"/>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57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935258642"/>
      </p:ext>
    </p:extLst>
  </p:cSld>
  <p:clrMapOvr>
    <a:masterClrMapping/>
  </p:clrMapOvr>
  <p:transition xmlns:p14="http://schemas.microsoft.com/office/powerpoint/2010/main"/>
</p:sldLayout>
</file>

<file path=ppt/slideLayouts/slideLayout57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95600375"/>
      </p:ext>
    </p:extLst>
  </p:cSld>
  <p:clrMapOvr>
    <a:masterClrMapping/>
  </p:clrMapOvr>
  <p:transition xmlns:p14="http://schemas.microsoft.com/office/powerpoint/2010/main"/>
</p:sldLayout>
</file>

<file path=ppt/slideLayouts/slideLayout57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187107474"/>
      </p:ext>
    </p:extLst>
  </p:cSld>
  <p:clrMapOvr>
    <a:masterClrMapping/>
  </p:clrMapOvr>
  <p:transition xmlns:p14="http://schemas.microsoft.com/office/powerpoint/2010/main"/>
</p:sldLayout>
</file>

<file path=ppt/slideLayouts/slideLayout57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961255856"/>
      </p:ext>
    </p:extLst>
  </p:cSld>
  <p:clrMapOvr>
    <a:masterClrMapping/>
  </p:clrMapOvr>
  <p:transition xmlns:p14="http://schemas.microsoft.com/office/powerpoint/2010/main"/>
</p:sldLayout>
</file>

<file path=ppt/slideLayouts/slideLayout57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48437986"/>
      </p:ext>
    </p:extLst>
  </p:cSld>
  <p:clrMapOvr>
    <a:masterClrMapping/>
  </p:clrMapOvr>
  <p:transition xmlns:p14="http://schemas.microsoft.com/office/powerpoint/2010/main"/>
</p:sldLayout>
</file>

<file path=ppt/slideLayouts/slideLayout57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572828417"/>
      </p:ext>
    </p:extLst>
  </p:cSld>
  <p:clrMapOvr>
    <a:masterClrMapping/>
  </p:clrMapOvr>
  <p:transition xmlns:p14="http://schemas.microsoft.com/office/powerpoint/2010/main"/>
</p:sldLayout>
</file>

<file path=ppt/slideLayouts/slideLayout57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632128632"/>
      </p:ext>
    </p:extLst>
  </p:cSld>
  <p:clrMapOvr>
    <a:masterClrMapping/>
  </p:clrMapOvr>
  <p:transition xmlns:p14="http://schemas.microsoft.com/office/powerpoint/2010/main"/>
</p:sldLayout>
</file>

<file path=ppt/slideLayouts/slideLayout57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52765297"/>
      </p:ext>
    </p:extLst>
  </p:cSld>
  <p:clrMapOvr>
    <a:masterClrMapping/>
  </p:clrMapOvr>
  <p:transition xmlns:p14="http://schemas.microsoft.com/office/powerpoint/2010/main"/>
</p:sldLayout>
</file>

<file path=ppt/slideLayouts/slideLayout57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74450194"/>
      </p:ext>
    </p:extLst>
  </p:cSld>
  <p:clrMapOvr>
    <a:masterClrMapping/>
  </p:clrMapOvr>
  <p:transition xmlns:p14="http://schemas.microsoft.com/office/powerpoint/2010/main"/>
</p:sldLayout>
</file>

<file path=ppt/slideLayouts/slideLayout579.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lIns="91416" tIns="45709" rIns="91416" bIns="45709"/>
          <a:lstStyle/>
          <a:p>
            <a:pPr defTabSz="914165"/>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1"/>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1"/>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16" tIns="45709" rIns="91416" bIns="45709" numCol="1" anchor="b" anchorCtr="0" compatLnSpc="1">
            <a:prstTxWarp prst="textNoShape">
              <a:avLst/>
            </a:prstTxWarp>
          </a:bodyPr>
          <a:lstStyle>
            <a:lvl1pPr>
              <a:defRPr sz="1200">
                <a:latin typeface="Garamond" pitchFamily="18" charset="0"/>
              </a:defRPr>
            </a:lvl1pPr>
          </a:lstStyle>
          <a:p>
            <a:pPr defTabSz="914165"/>
            <a:endParaRPr lang="en-US" altLang="en-US">
              <a:solidFill>
                <a:srgbClr val="000000"/>
              </a:solidFill>
            </a:endParaRPr>
          </a:p>
        </p:txBody>
      </p:sp>
      <p:sp>
        <p:nvSpPr>
          <p:cNvPr id="8" name="Rectangle 5"/>
          <p:cNvSpPr>
            <a:spLocks noGrp="1" noChangeArrowheads="1"/>
          </p:cNvSpPr>
          <p:nvPr>
            <p:ph type="ftr" sz="quarter" idx="11"/>
          </p:nvPr>
        </p:nvSpPr>
        <p:spPr>
          <a:xfrm>
            <a:off x="3124201"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47102026"/>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5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26561647"/>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58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51157730"/>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58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5"/>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8"/>
            <a:ext cx="7772400" cy="1500187"/>
          </a:xfrm>
        </p:spPr>
        <p:txBody>
          <a:bodyPr anchor="b"/>
          <a:lstStyle>
            <a:lvl1pPr marL="0" indent="0">
              <a:buNone/>
              <a:defRPr sz="2000"/>
            </a:lvl1pPr>
            <a:lvl2pPr marL="457082" indent="0">
              <a:buNone/>
              <a:defRPr sz="1800"/>
            </a:lvl2pPr>
            <a:lvl3pPr marL="914165" indent="0">
              <a:buNone/>
              <a:defRPr sz="1600"/>
            </a:lvl3pPr>
            <a:lvl4pPr marL="1371250" indent="0">
              <a:buNone/>
              <a:defRPr sz="1400"/>
            </a:lvl4pPr>
            <a:lvl5pPr marL="1828332" indent="0">
              <a:buNone/>
              <a:defRPr sz="1400"/>
            </a:lvl5pPr>
            <a:lvl6pPr marL="2285415" indent="0">
              <a:buNone/>
              <a:defRPr sz="1400"/>
            </a:lvl6pPr>
            <a:lvl7pPr marL="2742500" indent="0">
              <a:buNone/>
              <a:defRPr sz="1400"/>
            </a:lvl7pPr>
            <a:lvl8pPr marL="3199580" indent="0">
              <a:buNone/>
              <a:defRPr sz="1400"/>
            </a:lvl8pPr>
            <a:lvl9pPr marL="3656665"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18104299"/>
      </p:ext>
    </p:extLst>
  </p:cSld>
  <p:clrMapOvr>
    <a:masterClrMapping/>
  </p:clrMapOvr>
  <p:transition xmlns:p14="http://schemas.microsoft.com/office/powerpoint/2010/main"/>
</p:sldLayout>
</file>

<file path=ppt/slideLayouts/slideLayout58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29900483"/>
      </p:ext>
    </p:extLst>
  </p:cSld>
  <p:clrMapOvr>
    <a:masterClrMapping/>
  </p:clrMapOvr>
  <p:transition xmlns:p14="http://schemas.microsoft.com/office/powerpoint/2010/main"/>
</p:sldLayout>
</file>

<file path=ppt/slideLayouts/slideLayout58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53385155"/>
      </p:ext>
    </p:extLst>
  </p:cSld>
  <p:clrMapOvr>
    <a:masterClrMapping/>
  </p:clrMapOvr>
  <p:transition xmlns:p14="http://schemas.microsoft.com/office/powerpoint/2010/main"/>
</p:sldLayout>
</file>

<file path=ppt/slideLayouts/slideLayout58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642013795"/>
      </p:ext>
    </p:extLst>
  </p:cSld>
  <p:clrMapOvr>
    <a:masterClrMapping/>
  </p:clrMapOvr>
  <p:transition xmlns:p14="http://schemas.microsoft.com/office/powerpoint/2010/main"/>
</p:sldLayout>
</file>

<file path=ppt/slideLayouts/slideLayout58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12506705"/>
      </p:ext>
    </p:extLst>
  </p:cSld>
  <p:clrMapOvr>
    <a:masterClrMapping/>
  </p:clrMapOvr>
  <p:transition xmlns:p14="http://schemas.microsoft.com/office/powerpoint/2010/main"/>
</p:sldLayout>
</file>

<file path=ppt/slideLayouts/slideLayout58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5"/>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56184746"/>
      </p:ext>
    </p:extLst>
  </p:cSld>
  <p:clrMapOvr>
    <a:masterClrMapping/>
  </p:clrMapOvr>
  <p:transition xmlns:p14="http://schemas.microsoft.com/office/powerpoint/2010/main"/>
</p:sldLayout>
</file>

<file path=ppt/slideLayouts/slideLayout58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082" indent="0">
              <a:buNone/>
              <a:defRPr sz="2800"/>
            </a:lvl2pPr>
            <a:lvl3pPr marL="914165" indent="0">
              <a:buNone/>
              <a:defRPr sz="2400"/>
            </a:lvl3pPr>
            <a:lvl4pPr marL="1371250" indent="0">
              <a:buNone/>
              <a:defRPr sz="2000"/>
            </a:lvl4pPr>
            <a:lvl5pPr marL="1828332" indent="0">
              <a:buNone/>
              <a:defRPr sz="2000"/>
            </a:lvl5pPr>
            <a:lvl6pPr marL="2285415" indent="0">
              <a:buNone/>
              <a:defRPr sz="2000"/>
            </a:lvl6pPr>
            <a:lvl7pPr marL="2742500" indent="0">
              <a:buNone/>
              <a:defRPr sz="2000"/>
            </a:lvl7pPr>
            <a:lvl8pPr marL="3199580" indent="0">
              <a:buNone/>
              <a:defRPr sz="2000"/>
            </a:lvl8pPr>
            <a:lvl9pPr marL="3656665"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599774164"/>
      </p:ext>
    </p:extLst>
  </p:cSld>
  <p:clrMapOvr>
    <a:masterClrMapping/>
  </p:clrMapOvr>
  <p:transition xmlns:p14="http://schemas.microsoft.com/office/powerpoint/2010/main"/>
</p:sldLayout>
</file>

<file path=ppt/slideLayouts/slideLayout58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89804165"/>
      </p:ext>
    </p:extLst>
  </p:cSld>
  <p:clrMapOvr>
    <a:masterClrMapping/>
  </p:clrMapOvr>
  <p:transition xmlns:p14="http://schemas.microsoft.com/office/powerpoint/2010/main"/>
</p:sldLayout>
</file>

<file path=ppt/slideLayouts/slideLayout58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1"/>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1"/>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045264924"/>
      </p:ext>
    </p:extLst>
  </p:cSld>
  <p:clrMapOvr>
    <a:masterClrMapping/>
  </p:clrMapOvr>
  <p:transition xmlns:p14="http://schemas.microsoft.com/office/powerpoint/2010/main"/>
</p:sldLayout>
</file>

<file path=ppt/slideLayouts/slideLayout5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68418393"/>
      </p:ext>
    </p:extLst>
  </p:cSld>
  <p:clrMapOvr>
    <a:masterClrMapping/>
  </p:clrMapOvr>
  <p:transition xmlns:p14="http://schemas.microsoft.com/office/powerpoint/2010/main"/>
</p:sldLayout>
</file>

<file path=ppt/slideLayouts/slideLayout590.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lIns="91416" tIns="45709" rIns="91416" bIns="45709"/>
          <a:lstStyle/>
          <a:p>
            <a:pPr defTabSz="914165"/>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1"/>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1"/>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16" tIns="45709" rIns="91416" bIns="45709" numCol="1" anchor="b" anchorCtr="0" compatLnSpc="1">
            <a:prstTxWarp prst="textNoShape">
              <a:avLst/>
            </a:prstTxWarp>
          </a:bodyPr>
          <a:lstStyle>
            <a:lvl1pPr>
              <a:defRPr sz="1200">
                <a:latin typeface="Garamond" pitchFamily="18" charset="0"/>
              </a:defRPr>
            </a:lvl1pPr>
          </a:lstStyle>
          <a:p>
            <a:pPr defTabSz="914165"/>
            <a:endParaRPr lang="en-US" altLang="en-US">
              <a:solidFill>
                <a:srgbClr val="000000"/>
              </a:solidFill>
            </a:endParaRPr>
          </a:p>
        </p:txBody>
      </p:sp>
      <p:sp>
        <p:nvSpPr>
          <p:cNvPr id="8" name="Rectangle 5"/>
          <p:cNvSpPr>
            <a:spLocks noGrp="1" noChangeArrowheads="1"/>
          </p:cNvSpPr>
          <p:nvPr>
            <p:ph type="ftr" sz="quarter" idx="11"/>
          </p:nvPr>
        </p:nvSpPr>
        <p:spPr>
          <a:xfrm>
            <a:off x="3124201"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04588555"/>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59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37595845"/>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59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5"/>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8"/>
            <a:ext cx="7772400" cy="1500187"/>
          </a:xfrm>
        </p:spPr>
        <p:txBody>
          <a:bodyPr anchor="b"/>
          <a:lstStyle>
            <a:lvl1pPr marL="0" indent="0">
              <a:buNone/>
              <a:defRPr sz="2000"/>
            </a:lvl1pPr>
            <a:lvl2pPr marL="457082" indent="0">
              <a:buNone/>
              <a:defRPr sz="1800"/>
            </a:lvl2pPr>
            <a:lvl3pPr marL="914165" indent="0">
              <a:buNone/>
              <a:defRPr sz="1600"/>
            </a:lvl3pPr>
            <a:lvl4pPr marL="1371250" indent="0">
              <a:buNone/>
              <a:defRPr sz="1400"/>
            </a:lvl4pPr>
            <a:lvl5pPr marL="1828332" indent="0">
              <a:buNone/>
              <a:defRPr sz="1400"/>
            </a:lvl5pPr>
            <a:lvl6pPr marL="2285415" indent="0">
              <a:buNone/>
              <a:defRPr sz="1400"/>
            </a:lvl6pPr>
            <a:lvl7pPr marL="2742500" indent="0">
              <a:buNone/>
              <a:defRPr sz="1400"/>
            </a:lvl7pPr>
            <a:lvl8pPr marL="3199580" indent="0">
              <a:buNone/>
              <a:defRPr sz="1400"/>
            </a:lvl8pPr>
            <a:lvl9pPr marL="3656665"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14865600"/>
      </p:ext>
    </p:extLst>
  </p:cSld>
  <p:clrMapOvr>
    <a:masterClrMapping/>
  </p:clrMapOvr>
  <p:transition xmlns:p14="http://schemas.microsoft.com/office/powerpoint/2010/main"/>
</p:sldLayout>
</file>

<file path=ppt/slideLayouts/slideLayout59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09087117"/>
      </p:ext>
    </p:extLst>
  </p:cSld>
  <p:clrMapOvr>
    <a:masterClrMapping/>
  </p:clrMapOvr>
  <p:transition xmlns:p14="http://schemas.microsoft.com/office/powerpoint/2010/main"/>
</p:sldLayout>
</file>

<file path=ppt/slideLayouts/slideLayout59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76221515"/>
      </p:ext>
    </p:extLst>
  </p:cSld>
  <p:clrMapOvr>
    <a:masterClrMapping/>
  </p:clrMapOvr>
  <p:transition xmlns:p14="http://schemas.microsoft.com/office/powerpoint/2010/main"/>
</p:sldLayout>
</file>

<file path=ppt/slideLayouts/slideLayout59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03218779"/>
      </p:ext>
    </p:extLst>
  </p:cSld>
  <p:clrMapOvr>
    <a:masterClrMapping/>
  </p:clrMapOvr>
  <p:transition xmlns:p14="http://schemas.microsoft.com/office/powerpoint/2010/main"/>
</p:sldLayout>
</file>

<file path=ppt/slideLayouts/slideLayout59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119316749"/>
      </p:ext>
    </p:extLst>
  </p:cSld>
  <p:clrMapOvr>
    <a:masterClrMapping/>
  </p:clrMapOvr>
  <p:transition xmlns:p14="http://schemas.microsoft.com/office/powerpoint/2010/main"/>
</p:sldLayout>
</file>

<file path=ppt/slideLayouts/slideLayout59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5"/>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609382393"/>
      </p:ext>
    </p:extLst>
  </p:cSld>
  <p:clrMapOvr>
    <a:masterClrMapping/>
  </p:clrMapOvr>
  <p:transition xmlns:p14="http://schemas.microsoft.com/office/powerpoint/2010/main"/>
</p:sldLayout>
</file>

<file path=ppt/slideLayouts/slideLayout59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082" indent="0">
              <a:buNone/>
              <a:defRPr sz="2800"/>
            </a:lvl2pPr>
            <a:lvl3pPr marL="914165" indent="0">
              <a:buNone/>
              <a:defRPr sz="2400"/>
            </a:lvl3pPr>
            <a:lvl4pPr marL="1371250" indent="0">
              <a:buNone/>
              <a:defRPr sz="2000"/>
            </a:lvl4pPr>
            <a:lvl5pPr marL="1828332" indent="0">
              <a:buNone/>
              <a:defRPr sz="2000"/>
            </a:lvl5pPr>
            <a:lvl6pPr marL="2285415" indent="0">
              <a:buNone/>
              <a:defRPr sz="2000"/>
            </a:lvl6pPr>
            <a:lvl7pPr marL="2742500" indent="0">
              <a:buNone/>
              <a:defRPr sz="2000"/>
            </a:lvl7pPr>
            <a:lvl8pPr marL="3199580" indent="0">
              <a:buNone/>
              <a:defRPr sz="2000"/>
            </a:lvl8pPr>
            <a:lvl9pPr marL="3656665"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51510711"/>
      </p:ext>
    </p:extLst>
  </p:cSld>
  <p:clrMapOvr>
    <a:masterClrMapping/>
  </p:clrMapOvr>
  <p:transition xmlns:p14="http://schemas.microsoft.com/office/powerpoint/2010/main"/>
</p:sldLayout>
</file>

<file path=ppt/slideLayouts/slideLayout59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43736569"/>
      </p:ext>
    </p:extLst>
  </p:cSld>
  <p:clrMapOvr>
    <a:masterClrMapping/>
  </p:clrMapOvr>
  <p:transition xmlns:p14="http://schemas.microsoft.com/office/powerpoint/2010/main"/>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pPr/>
              <a:t>‹#›</a:t>
            </a:fld>
            <a:endParaRPr lang="en-US" altLang="en-US"/>
          </a:p>
        </p:txBody>
      </p:sp>
    </p:spTree>
  </p:cSld>
  <p:clrMapOvr>
    <a:masterClrMapping/>
  </p:clrMapOvr>
  <p:transition xmlns:p14="http://schemas.microsoft.com/office/powerpoint/2010/main"/>
</p:sldLayout>
</file>

<file path=ppt/slideLayouts/slideLayout6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90556249"/>
      </p:ext>
    </p:extLst>
  </p:cSld>
  <p:clrMapOvr>
    <a:masterClrMapping/>
  </p:clrMapOvr>
  <p:transition xmlns:p14="http://schemas.microsoft.com/office/powerpoint/2010/main"/>
</p:sldLayout>
</file>

<file path=ppt/slideLayouts/slideLayout60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1"/>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1"/>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24059779"/>
      </p:ext>
    </p:extLst>
  </p:cSld>
  <p:clrMapOvr>
    <a:masterClrMapping/>
  </p:clrMapOvr>
  <p:transition xmlns:p14="http://schemas.microsoft.com/office/powerpoint/2010/main"/>
</p:sldLayout>
</file>

<file path=ppt/slideLayouts/slideLayout60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lIns="91402" tIns="45702" rIns="91402" bIns="45702"/>
          <a:lstStyle/>
          <a:p>
            <a:pPr defTabSz="914024"/>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lIns="91402" tIns="45702" rIns="91402" bIns="45702"/>
          <a:lstStyle/>
          <a:p>
            <a:pPr defTabSz="914024">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lIns="91402" tIns="45702" rIns="91402" bIns="45702"/>
          <a:lstStyle/>
          <a:p>
            <a:pPr defTabSz="914024">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1"/>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1"/>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02" tIns="45702" rIns="91402" bIns="45702" numCol="1" anchor="b" anchorCtr="0" compatLnSpc="1">
            <a:prstTxWarp prst="textNoShape">
              <a:avLst/>
            </a:prstTxWarp>
          </a:bodyPr>
          <a:lstStyle>
            <a:lvl1pPr>
              <a:defRPr sz="1200">
                <a:latin typeface="Garamond" pitchFamily="18" charset="0"/>
              </a:defRPr>
            </a:lvl1pPr>
          </a:lstStyle>
          <a:p>
            <a:pPr defTabSz="914024"/>
            <a:endParaRPr lang="en-US" altLang="en-US">
              <a:solidFill>
                <a:srgbClr val="000000"/>
              </a:solidFill>
            </a:endParaRPr>
          </a:p>
        </p:txBody>
      </p:sp>
      <p:sp>
        <p:nvSpPr>
          <p:cNvPr id="8" name="Rectangle 5"/>
          <p:cNvSpPr>
            <a:spLocks noGrp="1" noChangeArrowheads="1"/>
          </p:cNvSpPr>
          <p:nvPr>
            <p:ph type="ftr" sz="quarter" idx="11"/>
          </p:nvPr>
        </p:nvSpPr>
        <p:spPr>
          <a:xfrm>
            <a:off x="3124201"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7974614"/>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60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88307966"/>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60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8"/>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21"/>
            <a:ext cx="7772400" cy="1500187"/>
          </a:xfrm>
        </p:spPr>
        <p:txBody>
          <a:bodyPr anchor="b"/>
          <a:lstStyle>
            <a:lvl1pPr marL="0" indent="0">
              <a:buNone/>
              <a:defRPr sz="2000"/>
            </a:lvl1pPr>
            <a:lvl2pPr marL="457011" indent="0">
              <a:buNone/>
              <a:defRPr sz="1800"/>
            </a:lvl2pPr>
            <a:lvl3pPr marL="914024" indent="0">
              <a:buNone/>
              <a:defRPr sz="1600"/>
            </a:lvl3pPr>
            <a:lvl4pPr marL="1371040" indent="0">
              <a:buNone/>
              <a:defRPr sz="1400"/>
            </a:lvl4pPr>
            <a:lvl5pPr marL="1828052" indent="0">
              <a:buNone/>
              <a:defRPr sz="1400"/>
            </a:lvl5pPr>
            <a:lvl6pPr marL="2285064" indent="0">
              <a:buNone/>
              <a:defRPr sz="1400"/>
            </a:lvl6pPr>
            <a:lvl7pPr marL="2742079" indent="0">
              <a:buNone/>
              <a:defRPr sz="1400"/>
            </a:lvl7pPr>
            <a:lvl8pPr marL="3199088" indent="0">
              <a:buNone/>
              <a:defRPr sz="1400"/>
            </a:lvl8pPr>
            <a:lvl9pPr marL="3656104"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70766992"/>
      </p:ext>
    </p:extLst>
  </p:cSld>
  <p:clrMapOvr>
    <a:masterClrMapping/>
  </p:clrMapOvr>
  <p:transition xmlns:p14="http://schemas.microsoft.com/office/powerpoint/2010/main"/>
</p:sldLayout>
</file>

<file path=ppt/slideLayouts/slideLayout60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62769532"/>
      </p:ext>
    </p:extLst>
  </p:cSld>
  <p:clrMapOvr>
    <a:masterClrMapping/>
  </p:clrMapOvr>
  <p:transition xmlns:p14="http://schemas.microsoft.com/office/powerpoint/2010/main"/>
</p:sldLayout>
</file>

<file path=ppt/slideLayouts/slideLayout60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11" indent="0">
              <a:buNone/>
              <a:defRPr sz="2000" b="1"/>
            </a:lvl2pPr>
            <a:lvl3pPr marL="914024" indent="0">
              <a:buNone/>
              <a:defRPr sz="1800" b="1"/>
            </a:lvl3pPr>
            <a:lvl4pPr marL="1371040" indent="0">
              <a:buNone/>
              <a:defRPr sz="1600" b="1"/>
            </a:lvl4pPr>
            <a:lvl5pPr marL="1828052" indent="0">
              <a:buNone/>
              <a:defRPr sz="1600" b="1"/>
            </a:lvl5pPr>
            <a:lvl6pPr marL="2285064" indent="0">
              <a:buNone/>
              <a:defRPr sz="1600" b="1"/>
            </a:lvl6pPr>
            <a:lvl7pPr marL="2742079" indent="0">
              <a:buNone/>
              <a:defRPr sz="1600" b="1"/>
            </a:lvl7pPr>
            <a:lvl8pPr marL="3199088" indent="0">
              <a:buNone/>
              <a:defRPr sz="1600" b="1"/>
            </a:lvl8pPr>
            <a:lvl9pPr marL="3656104"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011" indent="0">
              <a:buNone/>
              <a:defRPr sz="2000" b="1"/>
            </a:lvl2pPr>
            <a:lvl3pPr marL="914024" indent="0">
              <a:buNone/>
              <a:defRPr sz="1800" b="1"/>
            </a:lvl3pPr>
            <a:lvl4pPr marL="1371040" indent="0">
              <a:buNone/>
              <a:defRPr sz="1600" b="1"/>
            </a:lvl4pPr>
            <a:lvl5pPr marL="1828052" indent="0">
              <a:buNone/>
              <a:defRPr sz="1600" b="1"/>
            </a:lvl5pPr>
            <a:lvl6pPr marL="2285064" indent="0">
              <a:buNone/>
              <a:defRPr sz="1600" b="1"/>
            </a:lvl6pPr>
            <a:lvl7pPr marL="2742079" indent="0">
              <a:buNone/>
              <a:defRPr sz="1600" b="1"/>
            </a:lvl7pPr>
            <a:lvl8pPr marL="3199088" indent="0">
              <a:buNone/>
              <a:defRPr sz="1600" b="1"/>
            </a:lvl8pPr>
            <a:lvl9pPr marL="3656104"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28072713"/>
      </p:ext>
    </p:extLst>
  </p:cSld>
  <p:clrMapOvr>
    <a:masterClrMapping/>
  </p:clrMapOvr>
  <p:transition xmlns:p14="http://schemas.microsoft.com/office/powerpoint/2010/main"/>
</p:sldLayout>
</file>

<file path=ppt/slideLayouts/slideLayout60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4840216"/>
      </p:ext>
    </p:extLst>
  </p:cSld>
  <p:clrMapOvr>
    <a:masterClrMapping/>
  </p:clrMapOvr>
  <p:transition xmlns:p14="http://schemas.microsoft.com/office/powerpoint/2010/main"/>
</p:sldLayout>
</file>

<file path=ppt/slideLayouts/slideLayout60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63551887"/>
      </p:ext>
    </p:extLst>
  </p:cSld>
  <p:clrMapOvr>
    <a:masterClrMapping/>
  </p:clrMapOvr>
  <p:transition xmlns:p14="http://schemas.microsoft.com/office/powerpoint/2010/main"/>
</p:sldLayout>
</file>

<file path=ppt/slideLayouts/slideLayout60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8"/>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7011" indent="0">
              <a:buNone/>
              <a:defRPr sz="1200"/>
            </a:lvl2pPr>
            <a:lvl3pPr marL="914024" indent="0">
              <a:buNone/>
              <a:defRPr sz="1000"/>
            </a:lvl3pPr>
            <a:lvl4pPr marL="1371040" indent="0">
              <a:buNone/>
              <a:defRPr sz="900"/>
            </a:lvl4pPr>
            <a:lvl5pPr marL="1828052" indent="0">
              <a:buNone/>
              <a:defRPr sz="900"/>
            </a:lvl5pPr>
            <a:lvl6pPr marL="2285064" indent="0">
              <a:buNone/>
              <a:defRPr sz="900"/>
            </a:lvl6pPr>
            <a:lvl7pPr marL="2742079" indent="0">
              <a:buNone/>
              <a:defRPr sz="900"/>
            </a:lvl7pPr>
            <a:lvl8pPr marL="3199088" indent="0">
              <a:buNone/>
              <a:defRPr sz="900"/>
            </a:lvl8pPr>
            <a:lvl9pPr marL="3656104"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12893416"/>
      </p:ext>
    </p:extLst>
  </p:cSld>
  <p:clrMapOvr>
    <a:masterClrMapping/>
  </p:clrMapOvr>
  <p:transition xmlns:p14="http://schemas.microsoft.com/office/powerpoint/2010/main"/>
</p:sldLayout>
</file>

<file path=ppt/slideLayouts/slideLayout60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011" indent="0">
              <a:buNone/>
              <a:defRPr sz="2800"/>
            </a:lvl2pPr>
            <a:lvl3pPr marL="914024" indent="0">
              <a:buNone/>
              <a:defRPr sz="2400"/>
            </a:lvl3pPr>
            <a:lvl4pPr marL="1371040" indent="0">
              <a:buNone/>
              <a:defRPr sz="2000"/>
            </a:lvl4pPr>
            <a:lvl5pPr marL="1828052" indent="0">
              <a:buNone/>
              <a:defRPr sz="2000"/>
            </a:lvl5pPr>
            <a:lvl6pPr marL="2285064" indent="0">
              <a:buNone/>
              <a:defRPr sz="2000"/>
            </a:lvl6pPr>
            <a:lvl7pPr marL="2742079" indent="0">
              <a:buNone/>
              <a:defRPr sz="2000"/>
            </a:lvl7pPr>
            <a:lvl8pPr marL="3199088" indent="0">
              <a:buNone/>
              <a:defRPr sz="2000"/>
            </a:lvl8pPr>
            <a:lvl9pPr marL="3656104"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11" indent="0">
              <a:buNone/>
              <a:defRPr sz="1200"/>
            </a:lvl2pPr>
            <a:lvl3pPr marL="914024" indent="0">
              <a:buNone/>
              <a:defRPr sz="1000"/>
            </a:lvl3pPr>
            <a:lvl4pPr marL="1371040" indent="0">
              <a:buNone/>
              <a:defRPr sz="900"/>
            </a:lvl4pPr>
            <a:lvl5pPr marL="1828052" indent="0">
              <a:buNone/>
              <a:defRPr sz="900"/>
            </a:lvl5pPr>
            <a:lvl6pPr marL="2285064" indent="0">
              <a:buNone/>
              <a:defRPr sz="900"/>
            </a:lvl6pPr>
            <a:lvl7pPr marL="2742079" indent="0">
              <a:buNone/>
              <a:defRPr sz="900"/>
            </a:lvl7pPr>
            <a:lvl8pPr marL="3199088" indent="0">
              <a:buNone/>
              <a:defRPr sz="900"/>
            </a:lvl8pPr>
            <a:lvl9pPr marL="3656104"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55623611"/>
      </p:ext>
    </p:extLst>
  </p:cSld>
  <p:clrMapOvr>
    <a:masterClrMapping/>
  </p:clrMapOvr>
  <p:transition xmlns:p14="http://schemas.microsoft.com/office/powerpoint/2010/main"/>
</p:sldLayout>
</file>

<file path=ppt/slideLayouts/slideLayout6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44934606"/>
      </p:ext>
    </p:extLst>
  </p:cSld>
  <p:clrMapOvr>
    <a:masterClrMapping/>
  </p:clrMapOvr>
  <p:transition xmlns:p14="http://schemas.microsoft.com/office/powerpoint/2010/main"/>
</p:sldLayout>
</file>

<file path=ppt/slideLayouts/slideLayout6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71074657"/>
      </p:ext>
    </p:extLst>
  </p:cSld>
  <p:clrMapOvr>
    <a:masterClrMapping/>
  </p:clrMapOvr>
  <p:transition xmlns:p14="http://schemas.microsoft.com/office/powerpoint/2010/main"/>
</p:sldLayout>
</file>

<file path=ppt/slideLayouts/slideLayout6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1"/>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1"/>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644777081"/>
      </p:ext>
    </p:extLst>
  </p:cSld>
  <p:clrMapOvr>
    <a:masterClrMapping/>
  </p:clrMapOvr>
  <p:transition xmlns:p14="http://schemas.microsoft.com/office/powerpoint/2010/main"/>
</p:sldLayout>
</file>

<file path=ppt/slideLayouts/slideLayout61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682878914"/>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61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80489629"/>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61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615560"/>
      </p:ext>
    </p:extLst>
  </p:cSld>
  <p:clrMapOvr>
    <a:masterClrMapping/>
  </p:clrMapOvr>
  <p:transition xmlns:p14="http://schemas.microsoft.com/office/powerpoint/2010/main"/>
</p:sldLayout>
</file>

<file path=ppt/slideLayouts/slideLayout61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95459952"/>
      </p:ext>
    </p:extLst>
  </p:cSld>
  <p:clrMapOvr>
    <a:masterClrMapping/>
  </p:clrMapOvr>
  <p:transition xmlns:p14="http://schemas.microsoft.com/office/powerpoint/2010/main"/>
</p:sldLayout>
</file>

<file path=ppt/slideLayouts/slideLayout61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11123489"/>
      </p:ext>
    </p:extLst>
  </p:cSld>
  <p:clrMapOvr>
    <a:masterClrMapping/>
  </p:clrMapOvr>
  <p:transition xmlns:p14="http://schemas.microsoft.com/office/powerpoint/2010/main"/>
</p:sldLayout>
</file>

<file path=ppt/slideLayouts/slideLayout61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48066245"/>
      </p:ext>
    </p:extLst>
  </p:cSld>
  <p:clrMapOvr>
    <a:masterClrMapping/>
  </p:clrMapOvr>
  <p:transition xmlns:p14="http://schemas.microsoft.com/office/powerpoint/2010/main"/>
</p:sldLayout>
</file>

<file path=ppt/slideLayouts/slideLayout61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49883743"/>
      </p:ext>
    </p:extLst>
  </p:cSld>
  <p:clrMapOvr>
    <a:masterClrMapping/>
  </p:clrMapOvr>
  <p:transition xmlns:p14="http://schemas.microsoft.com/office/powerpoint/2010/main"/>
</p:sldLayout>
</file>

<file path=ppt/slideLayouts/slideLayout61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0224853"/>
      </p:ext>
    </p:extLst>
  </p:cSld>
  <p:clrMapOvr>
    <a:masterClrMapping/>
  </p:clrMapOvr>
  <p:transition xmlns:p14="http://schemas.microsoft.com/office/powerpoint/2010/main"/>
</p:sldLayout>
</file>

<file path=ppt/slideLayouts/slideLayout6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67983501"/>
      </p:ext>
    </p:extLst>
  </p:cSld>
  <p:clrMapOvr>
    <a:masterClrMapping/>
  </p:clrMapOvr>
  <p:transition xmlns:p14="http://schemas.microsoft.com/office/powerpoint/2010/main"/>
</p:sldLayout>
</file>

<file path=ppt/slideLayouts/slideLayout62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12647908"/>
      </p:ext>
    </p:extLst>
  </p:cSld>
  <p:clrMapOvr>
    <a:masterClrMapping/>
  </p:clrMapOvr>
  <p:transition xmlns:p14="http://schemas.microsoft.com/office/powerpoint/2010/main"/>
</p:sldLayout>
</file>

<file path=ppt/slideLayouts/slideLayout62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70390558"/>
      </p:ext>
    </p:extLst>
  </p:cSld>
  <p:clrMapOvr>
    <a:masterClrMapping/>
  </p:clrMapOvr>
  <p:transition xmlns:p14="http://schemas.microsoft.com/office/powerpoint/2010/main"/>
</p:sldLayout>
</file>

<file path=ppt/slideLayouts/slideLayout62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684037458"/>
      </p:ext>
    </p:extLst>
  </p:cSld>
  <p:clrMapOvr>
    <a:masterClrMapping/>
  </p:clrMapOvr>
  <p:transition xmlns:p14="http://schemas.microsoft.com/office/powerpoint/2010/main"/>
</p:sldLayout>
</file>

<file path=ppt/slideLayouts/slideLayout62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36894950"/>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62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570916594"/>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62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578410111"/>
      </p:ext>
    </p:extLst>
  </p:cSld>
  <p:clrMapOvr>
    <a:masterClrMapping/>
  </p:clrMapOvr>
  <p:transition xmlns:p14="http://schemas.microsoft.com/office/powerpoint/2010/main"/>
</p:sldLayout>
</file>

<file path=ppt/slideLayouts/slideLayout62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12834464"/>
      </p:ext>
    </p:extLst>
  </p:cSld>
  <p:clrMapOvr>
    <a:masterClrMapping/>
  </p:clrMapOvr>
  <p:transition xmlns:p14="http://schemas.microsoft.com/office/powerpoint/2010/main"/>
</p:sldLayout>
</file>

<file path=ppt/slideLayouts/slideLayout62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111708114"/>
      </p:ext>
    </p:extLst>
  </p:cSld>
  <p:clrMapOvr>
    <a:masterClrMapping/>
  </p:clrMapOvr>
  <p:transition xmlns:p14="http://schemas.microsoft.com/office/powerpoint/2010/main"/>
</p:sldLayout>
</file>

<file path=ppt/slideLayouts/slideLayout62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70249189"/>
      </p:ext>
    </p:extLst>
  </p:cSld>
  <p:clrMapOvr>
    <a:masterClrMapping/>
  </p:clrMapOvr>
  <p:transition xmlns:p14="http://schemas.microsoft.com/office/powerpoint/2010/main"/>
</p:sldLayout>
</file>

<file path=ppt/slideLayouts/slideLayout62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60546668"/>
      </p:ext>
    </p:extLst>
  </p:cSld>
  <p:clrMapOvr>
    <a:masterClrMapping/>
  </p:clrMapOvr>
  <p:transition xmlns:p14="http://schemas.microsoft.com/office/powerpoint/2010/main"/>
</p:sldLayout>
</file>

<file path=ppt/slideLayouts/slideLayout6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59333776"/>
      </p:ext>
    </p:extLst>
  </p:cSld>
  <p:clrMapOvr>
    <a:masterClrMapping/>
  </p:clrMapOvr>
  <p:transition xmlns:p14="http://schemas.microsoft.com/office/powerpoint/2010/main"/>
</p:sldLayout>
</file>

<file path=ppt/slideLayouts/slideLayout63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61033814"/>
      </p:ext>
    </p:extLst>
  </p:cSld>
  <p:clrMapOvr>
    <a:masterClrMapping/>
  </p:clrMapOvr>
  <p:transition xmlns:p14="http://schemas.microsoft.com/office/powerpoint/2010/main"/>
</p:sldLayout>
</file>

<file path=ppt/slideLayouts/slideLayout63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114430809"/>
      </p:ext>
    </p:extLst>
  </p:cSld>
  <p:clrMapOvr>
    <a:masterClrMapping/>
  </p:clrMapOvr>
  <p:transition xmlns:p14="http://schemas.microsoft.com/office/powerpoint/2010/main"/>
</p:sldLayout>
</file>

<file path=ppt/slideLayouts/slideLayout63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766493290"/>
      </p:ext>
    </p:extLst>
  </p:cSld>
  <p:clrMapOvr>
    <a:masterClrMapping/>
  </p:clrMapOvr>
  <p:transition xmlns:p14="http://schemas.microsoft.com/office/powerpoint/2010/main"/>
</p:sldLayout>
</file>

<file path=ppt/slideLayouts/slideLayout63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40168260"/>
      </p:ext>
    </p:extLst>
  </p:cSld>
  <p:clrMapOvr>
    <a:masterClrMapping/>
  </p:clrMapOvr>
  <p:transition xmlns:p14="http://schemas.microsoft.com/office/powerpoint/2010/main"/>
</p:sldLayout>
</file>

<file path=ppt/slideLayouts/slideLayout63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3320797"/>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63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69781954"/>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63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05628065"/>
      </p:ext>
    </p:extLst>
  </p:cSld>
  <p:clrMapOvr>
    <a:masterClrMapping/>
  </p:clrMapOvr>
  <p:transition xmlns:p14="http://schemas.microsoft.com/office/powerpoint/2010/main"/>
</p:sldLayout>
</file>

<file path=ppt/slideLayouts/slideLayout63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575865501"/>
      </p:ext>
    </p:extLst>
  </p:cSld>
  <p:clrMapOvr>
    <a:masterClrMapping/>
  </p:clrMapOvr>
  <p:transition xmlns:p14="http://schemas.microsoft.com/office/powerpoint/2010/main"/>
</p:sldLayout>
</file>

<file path=ppt/slideLayouts/slideLayout63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147286822"/>
      </p:ext>
    </p:extLst>
  </p:cSld>
  <p:clrMapOvr>
    <a:masterClrMapping/>
  </p:clrMapOvr>
  <p:transition xmlns:p14="http://schemas.microsoft.com/office/powerpoint/2010/main"/>
</p:sldLayout>
</file>

<file path=ppt/slideLayouts/slideLayout63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24500457"/>
      </p:ext>
    </p:extLst>
  </p:cSld>
  <p:clrMapOvr>
    <a:masterClrMapping/>
  </p:clrMapOvr>
  <p:transition xmlns:p14="http://schemas.microsoft.com/office/powerpoint/2010/main"/>
</p:sldLayout>
</file>

<file path=ppt/slideLayouts/slideLayout6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42799048"/>
      </p:ext>
    </p:extLst>
  </p:cSld>
  <p:clrMapOvr>
    <a:masterClrMapping/>
  </p:clrMapOvr>
  <p:transition xmlns:p14="http://schemas.microsoft.com/office/powerpoint/2010/main"/>
</p:sldLayout>
</file>

<file path=ppt/slideLayouts/slideLayout64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27011960"/>
      </p:ext>
    </p:extLst>
  </p:cSld>
  <p:clrMapOvr>
    <a:masterClrMapping/>
  </p:clrMapOvr>
  <p:transition xmlns:p14="http://schemas.microsoft.com/office/powerpoint/2010/main"/>
</p:sldLayout>
</file>

<file path=ppt/slideLayouts/slideLayout64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66442572"/>
      </p:ext>
    </p:extLst>
  </p:cSld>
  <p:clrMapOvr>
    <a:masterClrMapping/>
  </p:clrMapOvr>
  <p:transition xmlns:p14="http://schemas.microsoft.com/office/powerpoint/2010/main"/>
</p:sldLayout>
</file>

<file path=ppt/slideLayouts/slideLayout64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09830030"/>
      </p:ext>
    </p:extLst>
  </p:cSld>
  <p:clrMapOvr>
    <a:masterClrMapping/>
  </p:clrMapOvr>
  <p:transition xmlns:p14="http://schemas.microsoft.com/office/powerpoint/2010/main"/>
</p:sldLayout>
</file>

<file path=ppt/slideLayouts/slideLayout64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94512379"/>
      </p:ext>
    </p:extLst>
  </p:cSld>
  <p:clrMapOvr>
    <a:masterClrMapping/>
  </p:clrMapOvr>
  <p:transition xmlns:p14="http://schemas.microsoft.com/office/powerpoint/2010/main"/>
</p:sldLayout>
</file>

<file path=ppt/slideLayouts/slideLayout64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70652218"/>
      </p:ext>
    </p:extLst>
  </p:cSld>
  <p:clrMapOvr>
    <a:masterClrMapping/>
  </p:clrMapOvr>
  <p:transition xmlns:p14="http://schemas.microsoft.com/office/powerpoint/2010/main"/>
</p:sldLayout>
</file>

<file path=ppt/slideLayouts/slideLayout64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07494523"/>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64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19619293"/>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64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49246084"/>
      </p:ext>
    </p:extLst>
  </p:cSld>
  <p:clrMapOvr>
    <a:masterClrMapping/>
  </p:clrMapOvr>
  <p:transition xmlns:p14="http://schemas.microsoft.com/office/powerpoint/2010/main"/>
</p:sldLayout>
</file>

<file path=ppt/slideLayouts/slideLayout64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191330384"/>
      </p:ext>
    </p:extLst>
  </p:cSld>
  <p:clrMapOvr>
    <a:masterClrMapping/>
  </p:clrMapOvr>
  <p:transition xmlns:p14="http://schemas.microsoft.com/office/powerpoint/2010/main"/>
</p:sldLayout>
</file>

<file path=ppt/slideLayouts/slideLayout64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96235330"/>
      </p:ext>
    </p:extLst>
  </p:cSld>
  <p:clrMapOvr>
    <a:masterClrMapping/>
  </p:clrMapOvr>
  <p:transition xmlns:p14="http://schemas.microsoft.com/office/powerpoint/2010/main"/>
</p:sldLayout>
</file>

<file path=ppt/slideLayouts/slideLayout6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99270323"/>
      </p:ext>
    </p:extLst>
  </p:cSld>
  <p:clrMapOvr>
    <a:masterClrMapping/>
  </p:clrMapOvr>
  <p:transition xmlns:p14="http://schemas.microsoft.com/office/powerpoint/2010/main"/>
</p:sldLayout>
</file>

<file path=ppt/slideLayouts/slideLayout65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36223103"/>
      </p:ext>
    </p:extLst>
  </p:cSld>
  <p:clrMapOvr>
    <a:masterClrMapping/>
  </p:clrMapOvr>
  <p:transition xmlns:p14="http://schemas.microsoft.com/office/powerpoint/2010/main"/>
</p:sldLayout>
</file>

<file path=ppt/slideLayouts/slideLayout65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6146734"/>
      </p:ext>
    </p:extLst>
  </p:cSld>
  <p:clrMapOvr>
    <a:masterClrMapping/>
  </p:clrMapOvr>
  <p:transition xmlns:p14="http://schemas.microsoft.com/office/powerpoint/2010/main"/>
</p:sldLayout>
</file>

<file path=ppt/slideLayouts/slideLayout65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32660989"/>
      </p:ext>
    </p:extLst>
  </p:cSld>
  <p:clrMapOvr>
    <a:masterClrMapping/>
  </p:clrMapOvr>
  <p:transition xmlns:p14="http://schemas.microsoft.com/office/powerpoint/2010/main"/>
</p:sldLayout>
</file>

<file path=ppt/slideLayouts/slideLayout65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87280169"/>
      </p:ext>
    </p:extLst>
  </p:cSld>
  <p:clrMapOvr>
    <a:masterClrMapping/>
  </p:clrMapOvr>
  <p:transition xmlns:p14="http://schemas.microsoft.com/office/powerpoint/2010/main"/>
</p:sldLayout>
</file>

<file path=ppt/slideLayouts/slideLayout65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09703604"/>
      </p:ext>
    </p:extLst>
  </p:cSld>
  <p:clrMapOvr>
    <a:masterClrMapping/>
  </p:clrMapOvr>
  <p:transition xmlns:p14="http://schemas.microsoft.com/office/powerpoint/2010/main"/>
</p:sldLayout>
</file>

<file path=ppt/slideLayouts/slideLayout65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58606148"/>
      </p:ext>
    </p:extLst>
  </p:cSld>
  <p:clrMapOvr>
    <a:masterClrMapping/>
  </p:clrMapOvr>
  <p:transition xmlns:p14="http://schemas.microsoft.com/office/powerpoint/2010/main"/>
</p:sldLayout>
</file>

<file path=ppt/slideLayouts/slideLayout65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1432840"/>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65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69150478"/>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65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3903574"/>
      </p:ext>
    </p:extLst>
  </p:cSld>
  <p:clrMapOvr>
    <a:masterClrMapping/>
  </p:clrMapOvr>
  <p:transition xmlns:p14="http://schemas.microsoft.com/office/powerpoint/2010/main"/>
</p:sldLayout>
</file>

<file path=ppt/slideLayouts/slideLayout65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71563886"/>
      </p:ext>
    </p:extLst>
  </p:cSld>
  <p:clrMapOvr>
    <a:masterClrMapping/>
  </p:clrMapOvr>
  <p:transition xmlns:p14="http://schemas.microsoft.com/office/powerpoint/2010/main"/>
</p:sldLayout>
</file>

<file path=ppt/slideLayouts/slideLayout6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688098509"/>
      </p:ext>
    </p:extLst>
  </p:cSld>
  <p:clrMapOvr>
    <a:masterClrMapping/>
  </p:clrMapOvr>
  <p:transition xmlns:p14="http://schemas.microsoft.com/office/powerpoint/2010/main"/>
</p:sldLayout>
</file>

<file path=ppt/slideLayouts/slideLayout66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91889393"/>
      </p:ext>
    </p:extLst>
  </p:cSld>
  <p:clrMapOvr>
    <a:masterClrMapping/>
  </p:clrMapOvr>
  <p:transition xmlns:p14="http://schemas.microsoft.com/office/powerpoint/2010/main"/>
</p:sldLayout>
</file>

<file path=ppt/slideLayouts/slideLayout66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09495704"/>
      </p:ext>
    </p:extLst>
  </p:cSld>
  <p:clrMapOvr>
    <a:masterClrMapping/>
  </p:clrMapOvr>
  <p:transition xmlns:p14="http://schemas.microsoft.com/office/powerpoint/2010/main"/>
</p:sldLayout>
</file>

<file path=ppt/slideLayouts/slideLayout66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46190793"/>
      </p:ext>
    </p:extLst>
  </p:cSld>
  <p:clrMapOvr>
    <a:masterClrMapping/>
  </p:clrMapOvr>
  <p:transition xmlns:p14="http://schemas.microsoft.com/office/powerpoint/2010/main"/>
</p:sldLayout>
</file>

<file path=ppt/slideLayouts/slideLayout66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636179047"/>
      </p:ext>
    </p:extLst>
  </p:cSld>
  <p:clrMapOvr>
    <a:masterClrMapping/>
  </p:clrMapOvr>
  <p:transition xmlns:p14="http://schemas.microsoft.com/office/powerpoint/2010/main"/>
</p:sldLayout>
</file>

<file path=ppt/slideLayouts/slideLayout66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45094007"/>
      </p:ext>
    </p:extLst>
  </p:cSld>
  <p:clrMapOvr>
    <a:masterClrMapping/>
  </p:clrMapOvr>
  <p:transition xmlns:p14="http://schemas.microsoft.com/office/powerpoint/2010/main"/>
</p:sldLayout>
</file>

<file path=ppt/slideLayouts/slideLayout66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4711934"/>
      </p:ext>
    </p:extLst>
  </p:cSld>
  <p:clrMapOvr>
    <a:masterClrMapping/>
  </p:clrMapOvr>
  <p:transition xmlns:p14="http://schemas.microsoft.com/office/powerpoint/2010/main"/>
</p:sldLayout>
</file>

<file path=ppt/slideLayouts/slideLayout66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48341461"/>
      </p:ext>
    </p:extLst>
  </p:cSld>
  <p:clrMapOvr>
    <a:masterClrMapping/>
  </p:clrMapOvr>
  <p:transition xmlns:p14="http://schemas.microsoft.com/office/powerpoint/2010/main"/>
</p:sldLayout>
</file>

<file path=ppt/slideLayouts/slideLayout66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189795445"/>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66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84867266"/>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66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31008780"/>
      </p:ext>
    </p:extLst>
  </p:cSld>
  <p:clrMapOvr>
    <a:masterClrMapping/>
  </p:clrMapOvr>
  <p:transition xmlns:p14="http://schemas.microsoft.com/office/powerpoint/2010/main"/>
</p:sldLayout>
</file>

<file path=ppt/slideLayouts/slideLayout6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21487723"/>
      </p:ext>
    </p:extLst>
  </p:cSld>
  <p:clrMapOvr>
    <a:masterClrMapping/>
  </p:clrMapOvr>
  <p:transition xmlns:p14="http://schemas.microsoft.com/office/powerpoint/2010/main"/>
</p:sldLayout>
</file>

<file path=ppt/slideLayouts/slideLayout67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973742485"/>
      </p:ext>
    </p:extLst>
  </p:cSld>
  <p:clrMapOvr>
    <a:masterClrMapping/>
  </p:clrMapOvr>
  <p:transition xmlns:p14="http://schemas.microsoft.com/office/powerpoint/2010/main"/>
</p:sldLayout>
</file>

<file path=ppt/slideLayouts/slideLayout67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82305932"/>
      </p:ext>
    </p:extLst>
  </p:cSld>
  <p:clrMapOvr>
    <a:masterClrMapping/>
  </p:clrMapOvr>
  <p:transition xmlns:p14="http://schemas.microsoft.com/office/powerpoint/2010/main"/>
</p:sldLayout>
</file>

<file path=ppt/slideLayouts/slideLayout67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112504489"/>
      </p:ext>
    </p:extLst>
  </p:cSld>
  <p:clrMapOvr>
    <a:masterClrMapping/>
  </p:clrMapOvr>
  <p:transition xmlns:p14="http://schemas.microsoft.com/office/powerpoint/2010/main"/>
</p:sldLayout>
</file>

<file path=ppt/slideLayouts/slideLayout67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571106535"/>
      </p:ext>
    </p:extLst>
  </p:cSld>
  <p:clrMapOvr>
    <a:masterClrMapping/>
  </p:clrMapOvr>
  <p:transition xmlns:p14="http://schemas.microsoft.com/office/powerpoint/2010/main"/>
</p:sldLayout>
</file>

<file path=ppt/slideLayouts/slideLayout67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45889977"/>
      </p:ext>
    </p:extLst>
  </p:cSld>
  <p:clrMapOvr>
    <a:masterClrMapping/>
  </p:clrMapOvr>
  <p:transition xmlns:p14="http://schemas.microsoft.com/office/powerpoint/2010/main"/>
</p:sldLayout>
</file>

<file path=ppt/slideLayouts/slideLayout67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323155394"/>
      </p:ext>
    </p:extLst>
  </p:cSld>
  <p:clrMapOvr>
    <a:masterClrMapping/>
  </p:clrMapOvr>
  <p:transition xmlns:p14="http://schemas.microsoft.com/office/powerpoint/2010/main"/>
</p:sldLayout>
</file>

<file path=ppt/slideLayouts/slideLayout67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945894233"/>
      </p:ext>
    </p:extLst>
  </p:cSld>
  <p:clrMapOvr>
    <a:masterClrMapping/>
  </p:clrMapOvr>
  <p:transition xmlns:p14="http://schemas.microsoft.com/office/powerpoint/2010/main"/>
</p:sldLayout>
</file>

<file path=ppt/slideLayouts/slideLayout67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166589795"/>
      </p:ext>
    </p:extLst>
  </p:cSld>
  <p:clrMapOvr>
    <a:masterClrMapping/>
  </p:clrMapOvr>
  <p:transition xmlns:p14="http://schemas.microsoft.com/office/powerpoint/2010/main"/>
</p:sldLayout>
</file>

<file path=ppt/slideLayouts/slideLayout67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80869499"/>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67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91411947"/>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6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509870389"/>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68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942419307"/>
      </p:ext>
    </p:extLst>
  </p:cSld>
  <p:clrMapOvr>
    <a:masterClrMapping/>
  </p:clrMapOvr>
  <p:transition xmlns:p14="http://schemas.microsoft.com/office/powerpoint/2010/main"/>
</p:sldLayout>
</file>

<file path=ppt/slideLayouts/slideLayout68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934020250"/>
      </p:ext>
    </p:extLst>
  </p:cSld>
  <p:clrMapOvr>
    <a:masterClrMapping/>
  </p:clrMapOvr>
  <p:transition xmlns:p14="http://schemas.microsoft.com/office/powerpoint/2010/main"/>
</p:sldLayout>
</file>

<file path=ppt/slideLayouts/slideLayout68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04382828"/>
      </p:ext>
    </p:extLst>
  </p:cSld>
  <p:clrMapOvr>
    <a:masterClrMapping/>
  </p:clrMapOvr>
  <p:transition xmlns:p14="http://schemas.microsoft.com/office/powerpoint/2010/main"/>
</p:sldLayout>
</file>

<file path=ppt/slideLayouts/slideLayout68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571955737"/>
      </p:ext>
    </p:extLst>
  </p:cSld>
  <p:clrMapOvr>
    <a:masterClrMapping/>
  </p:clrMapOvr>
  <p:transition xmlns:p14="http://schemas.microsoft.com/office/powerpoint/2010/main"/>
</p:sldLayout>
</file>

<file path=ppt/slideLayouts/slideLayout68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794137128"/>
      </p:ext>
    </p:extLst>
  </p:cSld>
  <p:clrMapOvr>
    <a:masterClrMapping/>
  </p:clrMapOvr>
  <p:transition xmlns:p14="http://schemas.microsoft.com/office/powerpoint/2010/main"/>
</p:sldLayout>
</file>

<file path=ppt/slideLayouts/slideLayout68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21012238"/>
      </p:ext>
    </p:extLst>
  </p:cSld>
  <p:clrMapOvr>
    <a:masterClrMapping/>
  </p:clrMapOvr>
  <p:transition xmlns:p14="http://schemas.microsoft.com/office/powerpoint/2010/main"/>
</p:sldLayout>
</file>

<file path=ppt/slideLayouts/slideLayout68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7480750"/>
      </p:ext>
    </p:extLst>
  </p:cSld>
  <p:clrMapOvr>
    <a:masterClrMapping/>
  </p:clrMapOvr>
  <p:transition xmlns:p14="http://schemas.microsoft.com/office/powerpoint/2010/main"/>
</p:sldLayout>
</file>

<file path=ppt/slideLayouts/slideLayout68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06583916"/>
      </p:ext>
    </p:extLst>
  </p:cSld>
  <p:clrMapOvr>
    <a:masterClrMapping/>
  </p:clrMapOvr>
  <p:transition xmlns:p14="http://schemas.microsoft.com/office/powerpoint/2010/main"/>
</p:sldLayout>
</file>

<file path=ppt/slideLayouts/slideLayout68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10963376"/>
      </p:ext>
    </p:extLst>
  </p:cSld>
  <p:clrMapOvr>
    <a:masterClrMapping/>
  </p:clrMapOvr>
  <p:transition xmlns:p14="http://schemas.microsoft.com/office/powerpoint/2010/main"/>
</p:sldLayout>
</file>

<file path=ppt/slideLayouts/slideLayout689.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17375590"/>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6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86711205"/>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69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61061499"/>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69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83555921"/>
      </p:ext>
    </p:extLst>
  </p:cSld>
  <p:clrMapOvr>
    <a:masterClrMapping/>
  </p:clrMapOvr>
  <p:transition xmlns:p14="http://schemas.microsoft.com/office/powerpoint/2010/main"/>
</p:sldLayout>
</file>

<file path=ppt/slideLayouts/slideLayout69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20854419"/>
      </p:ext>
    </p:extLst>
  </p:cSld>
  <p:clrMapOvr>
    <a:masterClrMapping/>
  </p:clrMapOvr>
  <p:transition xmlns:p14="http://schemas.microsoft.com/office/powerpoint/2010/main"/>
</p:sldLayout>
</file>

<file path=ppt/slideLayouts/slideLayout69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51280698"/>
      </p:ext>
    </p:extLst>
  </p:cSld>
  <p:clrMapOvr>
    <a:masterClrMapping/>
  </p:clrMapOvr>
  <p:transition xmlns:p14="http://schemas.microsoft.com/office/powerpoint/2010/main"/>
</p:sldLayout>
</file>

<file path=ppt/slideLayouts/slideLayout69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72231720"/>
      </p:ext>
    </p:extLst>
  </p:cSld>
  <p:clrMapOvr>
    <a:masterClrMapping/>
  </p:clrMapOvr>
  <p:transition xmlns:p14="http://schemas.microsoft.com/office/powerpoint/2010/main"/>
</p:sldLayout>
</file>

<file path=ppt/slideLayouts/slideLayout69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04775128"/>
      </p:ext>
    </p:extLst>
  </p:cSld>
  <p:clrMapOvr>
    <a:masterClrMapping/>
  </p:clrMapOvr>
  <p:transition xmlns:p14="http://schemas.microsoft.com/office/powerpoint/2010/main"/>
</p:sldLayout>
</file>

<file path=ppt/slideLayouts/slideLayout69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82518483"/>
      </p:ext>
    </p:extLst>
  </p:cSld>
  <p:clrMapOvr>
    <a:masterClrMapping/>
  </p:clrMapOvr>
  <p:transition xmlns:p14="http://schemas.microsoft.com/office/powerpoint/2010/main"/>
</p:sldLayout>
</file>

<file path=ppt/slideLayouts/slideLayout69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74060742"/>
      </p:ext>
    </p:extLst>
  </p:cSld>
  <p:clrMapOvr>
    <a:masterClrMapping/>
  </p:clrMapOvr>
  <p:transition xmlns:p14="http://schemas.microsoft.com/office/powerpoint/2010/main"/>
</p:sldLayout>
</file>

<file path=ppt/slideLayouts/slideLayout69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70966064"/>
      </p:ext>
    </p:extLst>
  </p:cSld>
  <p:clrMapOvr>
    <a:masterClrMapping/>
  </p:clrMapOvr>
  <p:transition xmlns:p14="http://schemas.microsoft.com/office/powerpoint/2010/main"/>
</p:sldLayout>
</file>

<file path=ppt/slideLayouts/slideLayout69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303571540"/>
      </p:ext>
    </p:extLst>
  </p:cSld>
  <p:clrMapOvr>
    <a:masterClrMapping/>
  </p:clrMapOvr>
  <p:transition xmlns:p14="http://schemas.microsoft.com/office/powerpoint/2010/main"/>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pPr/>
              <a:t>‹#›</a:t>
            </a:fld>
            <a:endParaRPr lang="en-US" altLang="en-US"/>
          </a:p>
        </p:txBody>
      </p:sp>
    </p:spTree>
  </p:cSld>
  <p:clrMapOvr>
    <a:masterClrMapping/>
  </p:clrMapOvr>
  <p:transition xmlns:p14="http://schemas.microsoft.com/office/powerpoint/2010/main"/>
</p:sldLayout>
</file>

<file path=ppt/slideLayouts/slideLayout7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16064597"/>
      </p:ext>
    </p:extLst>
  </p:cSld>
  <p:clrMapOvr>
    <a:masterClrMapping/>
  </p:clrMapOvr>
  <p:transition xmlns:p14="http://schemas.microsoft.com/office/powerpoint/2010/main"/>
</p:sldLayout>
</file>

<file path=ppt/slideLayouts/slideLayout70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pic>
        <p:nvPicPr>
          <p:cNvPr id="4" name="Picture 7" descr="safari.png"/>
          <p:cNvPicPr>
            <a:picLocks noChangeAspect="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180975" y="6411913"/>
            <a:ext cx="1025525" cy="296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US"/>
          </a:p>
        </p:txBody>
      </p:sp>
      <p:sp>
        <p:nvSpPr>
          <p:cNvPr id="5" name="Rectangle 1029"/>
          <p:cNvSpPr>
            <a:spLocks noGrp="1" noChangeArrowheads="1"/>
          </p:cNvSpPr>
          <p:nvPr>
            <p:ph type="ftr" sz="quarter" idx="10"/>
          </p:nvPr>
        </p:nvSpPr>
        <p:spPr/>
        <p:txBody>
          <a:bodyPr/>
          <a:lstStyle>
            <a:lvl1pPr>
              <a:defRPr/>
            </a:lvl1pPr>
          </a:lstStyle>
          <a:p>
            <a:pPr>
              <a:defRPr/>
            </a:pPr>
            <a:endParaRPr lang="en-US"/>
          </a:p>
        </p:txBody>
      </p:sp>
      <p:sp>
        <p:nvSpPr>
          <p:cNvPr id="6" name="Rectangle 1030"/>
          <p:cNvSpPr>
            <a:spLocks noGrp="1" noChangeArrowheads="1"/>
          </p:cNvSpPr>
          <p:nvPr>
            <p:ph type="sldNum" sz="quarter" idx="11"/>
          </p:nvPr>
        </p:nvSpPr>
        <p:spPr/>
        <p:txBody>
          <a:bodyPr/>
          <a:lstStyle>
            <a:lvl1pPr>
              <a:defRPr/>
            </a:lvl1pPr>
          </a:lstStyle>
          <a:p>
            <a:pPr>
              <a:defRPr/>
            </a:pPr>
            <a:fld id="{02CDD642-5717-9C43-BCF7-E4F88A58C1C2}" type="slidenum">
              <a:rPr lang="en-US"/>
              <a:pPr>
                <a:defRPr/>
              </a:pPr>
              <a:t>‹#›</a:t>
            </a:fld>
            <a:endParaRPr lang="en-US"/>
          </a:p>
        </p:txBody>
      </p:sp>
    </p:spTree>
    <p:extLst>
      <p:ext uri="{BB962C8B-B14F-4D97-AF65-F5344CB8AC3E}">
        <p14:creationId xmlns:p14="http://schemas.microsoft.com/office/powerpoint/2010/main" val="1254422593"/>
      </p:ext>
    </p:extLst>
  </p:cSld>
  <p:clrMapOvr>
    <a:masterClrMapping/>
  </p:clrMapOvr>
  <p:transition xmlns:p14="http://schemas.microsoft.com/office/powerpoint/2010/main"/>
</p:sldLayout>
</file>

<file path=ppt/slideLayouts/slideLayout70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p>
        </p:txBody>
      </p:sp>
      <p:sp>
        <p:nvSpPr>
          <p:cNvPr id="5" name="Rectangle 1030"/>
          <p:cNvSpPr>
            <a:spLocks noGrp="1" noChangeArrowheads="1"/>
          </p:cNvSpPr>
          <p:nvPr>
            <p:ph type="sldNum" sz="quarter" idx="11"/>
          </p:nvPr>
        </p:nvSpPr>
        <p:spPr>
          <a:ln/>
        </p:spPr>
        <p:txBody>
          <a:bodyPr/>
          <a:lstStyle>
            <a:lvl1pPr>
              <a:defRPr/>
            </a:lvl1pPr>
          </a:lstStyle>
          <a:p>
            <a:pPr>
              <a:defRPr/>
            </a:pPr>
            <a:fld id="{FD84AC23-9DE4-C746-BC02-D3085298AE85}" type="slidenum">
              <a:rPr lang="en-US"/>
              <a:pPr>
                <a:defRPr/>
              </a:pPr>
              <a:t>‹#›</a:t>
            </a:fld>
            <a:endParaRPr lang="en-US"/>
          </a:p>
        </p:txBody>
      </p:sp>
    </p:spTree>
    <p:extLst>
      <p:ext uri="{BB962C8B-B14F-4D97-AF65-F5344CB8AC3E}">
        <p14:creationId xmlns:p14="http://schemas.microsoft.com/office/powerpoint/2010/main" val="3369825448"/>
      </p:ext>
    </p:extLst>
  </p:cSld>
  <p:clrMapOvr>
    <a:masterClrMapping/>
  </p:clrMapOvr>
  <p:transition xmlns:p14="http://schemas.microsoft.com/office/powerpoint/2010/main"/>
</p:sldLayout>
</file>

<file path=ppt/slideLayouts/slideLayout70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p>
        </p:txBody>
      </p:sp>
      <p:sp>
        <p:nvSpPr>
          <p:cNvPr id="5" name="Rectangle 1030"/>
          <p:cNvSpPr>
            <a:spLocks noGrp="1" noChangeArrowheads="1"/>
          </p:cNvSpPr>
          <p:nvPr>
            <p:ph type="sldNum" sz="quarter" idx="11"/>
          </p:nvPr>
        </p:nvSpPr>
        <p:spPr>
          <a:ln/>
        </p:spPr>
        <p:txBody>
          <a:bodyPr/>
          <a:lstStyle>
            <a:lvl1pPr>
              <a:defRPr/>
            </a:lvl1pPr>
          </a:lstStyle>
          <a:p>
            <a:pPr>
              <a:defRPr/>
            </a:pPr>
            <a:fld id="{39065027-C458-0F45-A175-76C38D629A02}" type="slidenum">
              <a:rPr lang="en-US"/>
              <a:pPr>
                <a:defRPr/>
              </a:pPr>
              <a:t>‹#›</a:t>
            </a:fld>
            <a:endParaRPr lang="en-US"/>
          </a:p>
        </p:txBody>
      </p:sp>
    </p:spTree>
    <p:extLst>
      <p:ext uri="{BB962C8B-B14F-4D97-AF65-F5344CB8AC3E}">
        <p14:creationId xmlns:p14="http://schemas.microsoft.com/office/powerpoint/2010/main" val="4240962719"/>
      </p:ext>
    </p:extLst>
  </p:cSld>
  <p:clrMapOvr>
    <a:masterClrMapping/>
  </p:clrMapOvr>
  <p:transition xmlns:p14="http://schemas.microsoft.com/office/powerpoint/2010/main"/>
</p:sldLayout>
</file>

<file path=ppt/slideLayouts/slideLayout70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p>
        </p:txBody>
      </p:sp>
      <p:sp>
        <p:nvSpPr>
          <p:cNvPr id="6" name="Rectangle 1030"/>
          <p:cNvSpPr>
            <a:spLocks noGrp="1" noChangeArrowheads="1"/>
          </p:cNvSpPr>
          <p:nvPr>
            <p:ph type="sldNum" sz="quarter" idx="11"/>
          </p:nvPr>
        </p:nvSpPr>
        <p:spPr>
          <a:ln/>
        </p:spPr>
        <p:txBody>
          <a:bodyPr/>
          <a:lstStyle>
            <a:lvl1pPr>
              <a:defRPr/>
            </a:lvl1pPr>
          </a:lstStyle>
          <a:p>
            <a:pPr>
              <a:defRPr/>
            </a:pPr>
            <a:fld id="{0B3F2552-3716-B24B-9F3D-FF7B024E8C3A}" type="slidenum">
              <a:rPr lang="en-US"/>
              <a:pPr>
                <a:defRPr/>
              </a:pPr>
              <a:t>‹#›</a:t>
            </a:fld>
            <a:endParaRPr lang="en-US"/>
          </a:p>
        </p:txBody>
      </p:sp>
    </p:spTree>
    <p:extLst>
      <p:ext uri="{BB962C8B-B14F-4D97-AF65-F5344CB8AC3E}">
        <p14:creationId xmlns:p14="http://schemas.microsoft.com/office/powerpoint/2010/main" val="3349633555"/>
      </p:ext>
    </p:extLst>
  </p:cSld>
  <p:clrMapOvr>
    <a:masterClrMapping/>
  </p:clrMapOvr>
  <p:transition xmlns:p14="http://schemas.microsoft.com/office/powerpoint/2010/main"/>
</p:sldLayout>
</file>

<file path=ppt/slideLayouts/slideLayout70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pPr>
              <a:defRPr/>
            </a:pPr>
            <a:endParaRPr lang="en-US"/>
          </a:p>
        </p:txBody>
      </p:sp>
      <p:sp>
        <p:nvSpPr>
          <p:cNvPr id="8" name="Rectangle 1030"/>
          <p:cNvSpPr>
            <a:spLocks noGrp="1" noChangeArrowheads="1"/>
          </p:cNvSpPr>
          <p:nvPr>
            <p:ph type="sldNum" sz="quarter" idx="11"/>
          </p:nvPr>
        </p:nvSpPr>
        <p:spPr>
          <a:ln/>
        </p:spPr>
        <p:txBody>
          <a:bodyPr/>
          <a:lstStyle>
            <a:lvl1pPr>
              <a:defRPr/>
            </a:lvl1pPr>
          </a:lstStyle>
          <a:p>
            <a:pPr>
              <a:defRPr/>
            </a:pPr>
            <a:fld id="{C07D5230-971F-2E41-8CFA-14A60A5B226D}" type="slidenum">
              <a:rPr lang="en-US"/>
              <a:pPr>
                <a:defRPr/>
              </a:pPr>
              <a:t>‹#›</a:t>
            </a:fld>
            <a:endParaRPr lang="en-US"/>
          </a:p>
        </p:txBody>
      </p:sp>
    </p:spTree>
    <p:extLst>
      <p:ext uri="{BB962C8B-B14F-4D97-AF65-F5344CB8AC3E}">
        <p14:creationId xmlns:p14="http://schemas.microsoft.com/office/powerpoint/2010/main" val="686320648"/>
      </p:ext>
    </p:extLst>
  </p:cSld>
  <p:clrMapOvr>
    <a:masterClrMapping/>
  </p:clrMapOvr>
  <p:transition xmlns:p14="http://schemas.microsoft.com/office/powerpoint/2010/main"/>
</p:sldLayout>
</file>

<file path=ppt/slideLayouts/slideLayout70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pPr>
              <a:defRPr/>
            </a:pPr>
            <a:endParaRPr lang="en-US"/>
          </a:p>
        </p:txBody>
      </p:sp>
      <p:sp>
        <p:nvSpPr>
          <p:cNvPr id="4" name="Rectangle 1030"/>
          <p:cNvSpPr>
            <a:spLocks noGrp="1" noChangeArrowheads="1"/>
          </p:cNvSpPr>
          <p:nvPr>
            <p:ph type="sldNum" sz="quarter" idx="11"/>
          </p:nvPr>
        </p:nvSpPr>
        <p:spPr>
          <a:ln/>
        </p:spPr>
        <p:txBody>
          <a:bodyPr/>
          <a:lstStyle>
            <a:lvl1pPr>
              <a:defRPr/>
            </a:lvl1pPr>
          </a:lstStyle>
          <a:p>
            <a:pPr>
              <a:defRPr/>
            </a:pPr>
            <a:fld id="{380DEAA0-2A78-7C4C-AC1D-0745BDD65952}" type="slidenum">
              <a:rPr lang="en-US"/>
              <a:pPr>
                <a:defRPr/>
              </a:pPr>
              <a:t>‹#›</a:t>
            </a:fld>
            <a:endParaRPr lang="en-US"/>
          </a:p>
        </p:txBody>
      </p:sp>
    </p:spTree>
    <p:extLst>
      <p:ext uri="{BB962C8B-B14F-4D97-AF65-F5344CB8AC3E}">
        <p14:creationId xmlns:p14="http://schemas.microsoft.com/office/powerpoint/2010/main" val="1329154556"/>
      </p:ext>
    </p:extLst>
  </p:cSld>
  <p:clrMapOvr>
    <a:masterClrMapping/>
  </p:clrMapOvr>
  <p:transition xmlns:p14="http://schemas.microsoft.com/office/powerpoint/2010/main"/>
</p:sldLayout>
</file>

<file path=ppt/slideLayouts/slideLayout70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pPr>
              <a:defRPr/>
            </a:pPr>
            <a:endParaRPr lang="en-US"/>
          </a:p>
        </p:txBody>
      </p:sp>
      <p:sp>
        <p:nvSpPr>
          <p:cNvPr id="3" name="Rectangle 1030"/>
          <p:cNvSpPr>
            <a:spLocks noGrp="1" noChangeArrowheads="1"/>
          </p:cNvSpPr>
          <p:nvPr>
            <p:ph type="sldNum" sz="quarter" idx="11"/>
          </p:nvPr>
        </p:nvSpPr>
        <p:spPr>
          <a:ln/>
        </p:spPr>
        <p:txBody>
          <a:bodyPr/>
          <a:lstStyle>
            <a:lvl1pPr>
              <a:defRPr/>
            </a:lvl1pPr>
          </a:lstStyle>
          <a:p>
            <a:pPr>
              <a:defRPr/>
            </a:pPr>
            <a:fld id="{A4DA15DC-7DB6-2E4F-8E40-D436CE9278D6}" type="slidenum">
              <a:rPr lang="en-US"/>
              <a:pPr>
                <a:defRPr/>
              </a:pPr>
              <a:t>‹#›</a:t>
            </a:fld>
            <a:endParaRPr lang="en-US"/>
          </a:p>
        </p:txBody>
      </p:sp>
    </p:spTree>
    <p:extLst>
      <p:ext uri="{BB962C8B-B14F-4D97-AF65-F5344CB8AC3E}">
        <p14:creationId xmlns:p14="http://schemas.microsoft.com/office/powerpoint/2010/main" val="1328609927"/>
      </p:ext>
    </p:extLst>
  </p:cSld>
  <p:clrMapOvr>
    <a:masterClrMapping/>
  </p:clrMapOvr>
  <p:transition xmlns:p14="http://schemas.microsoft.com/office/powerpoint/2010/main"/>
</p:sldLayout>
</file>

<file path=ppt/slideLayouts/slideLayout70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p>
        </p:txBody>
      </p:sp>
      <p:sp>
        <p:nvSpPr>
          <p:cNvPr id="6" name="Rectangle 1030"/>
          <p:cNvSpPr>
            <a:spLocks noGrp="1" noChangeArrowheads="1"/>
          </p:cNvSpPr>
          <p:nvPr>
            <p:ph type="sldNum" sz="quarter" idx="11"/>
          </p:nvPr>
        </p:nvSpPr>
        <p:spPr>
          <a:ln/>
        </p:spPr>
        <p:txBody>
          <a:bodyPr/>
          <a:lstStyle>
            <a:lvl1pPr>
              <a:defRPr/>
            </a:lvl1pPr>
          </a:lstStyle>
          <a:p>
            <a:pPr>
              <a:defRPr/>
            </a:pPr>
            <a:fld id="{B69972F1-201A-1341-A138-68D5169749F5}" type="slidenum">
              <a:rPr lang="en-US"/>
              <a:pPr>
                <a:defRPr/>
              </a:pPr>
              <a:t>‹#›</a:t>
            </a:fld>
            <a:endParaRPr lang="en-US"/>
          </a:p>
        </p:txBody>
      </p:sp>
    </p:spTree>
    <p:extLst>
      <p:ext uri="{BB962C8B-B14F-4D97-AF65-F5344CB8AC3E}">
        <p14:creationId xmlns:p14="http://schemas.microsoft.com/office/powerpoint/2010/main" val="3583802723"/>
      </p:ext>
    </p:extLst>
  </p:cSld>
  <p:clrMapOvr>
    <a:masterClrMapping/>
  </p:clrMapOvr>
  <p:transition xmlns:p14="http://schemas.microsoft.com/office/powerpoint/2010/main"/>
</p:sldLayout>
</file>

<file path=ppt/slideLayouts/slideLayout70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p>
        </p:txBody>
      </p:sp>
      <p:sp>
        <p:nvSpPr>
          <p:cNvPr id="6" name="Rectangle 1030"/>
          <p:cNvSpPr>
            <a:spLocks noGrp="1" noChangeArrowheads="1"/>
          </p:cNvSpPr>
          <p:nvPr>
            <p:ph type="sldNum" sz="quarter" idx="11"/>
          </p:nvPr>
        </p:nvSpPr>
        <p:spPr>
          <a:ln/>
        </p:spPr>
        <p:txBody>
          <a:bodyPr/>
          <a:lstStyle>
            <a:lvl1pPr>
              <a:defRPr/>
            </a:lvl1pPr>
          </a:lstStyle>
          <a:p>
            <a:pPr>
              <a:defRPr/>
            </a:pPr>
            <a:fld id="{4E7A4686-03CC-5744-B2F1-C7CFBAB9DD97}" type="slidenum">
              <a:rPr lang="en-US"/>
              <a:pPr>
                <a:defRPr/>
              </a:pPr>
              <a:t>‹#›</a:t>
            </a:fld>
            <a:endParaRPr lang="en-US"/>
          </a:p>
        </p:txBody>
      </p:sp>
    </p:spTree>
    <p:extLst>
      <p:ext uri="{BB962C8B-B14F-4D97-AF65-F5344CB8AC3E}">
        <p14:creationId xmlns:p14="http://schemas.microsoft.com/office/powerpoint/2010/main" val="511547140"/>
      </p:ext>
    </p:extLst>
  </p:cSld>
  <p:clrMapOvr>
    <a:masterClrMapping/>
  </p:clrMapOvr>
  <p:transition xmlns:p14="http://schemas.microsoft.com/office/powerpoint/2010/main"/>
</p:sldLayout>
</file>

<file path=ppt/slideLayouts/slideLayout70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p>
        </p:txBody>
      </p:sp>
      <p:sp>
        <p:nvSpPr>
          <p:cNvPr id="5" name="Rectangle 1030"/>
          <p:cNvSpPr>
            <a:spLocks noGrp="1" noChangeArrowheads="1"/>
          </p:cNvSpPr>
          <p:nvPr>
            <p:ph type="sldNum" sz="quarter" idx="11"/>
          </p:nvPr>
        </p:nvSpPr>
        <p:spPr>
          <a:ln/>
        </p:spPr>
        <p:txBody>
          <a:bodyPr/>
          <a:lstStyle>
            <a:lvl1pPr>
              <a:defRPr/>
            </a:lvl1pPr>
          </a:lstStyle>
          <a:p>
            <a:pPr>
              <a:defRPr/>
            </a:pPr>
            <a:fld id="{D4A60323-C27F-274D-98DD-E8A584096F1A}" type="slidenum">
              <a:rPr lang="en-US"/>
              <a:pPr>
                <a:defRPr/>
              </a:pPr>
              <a:t>‹#›</a:t>
            </a:fld>
            <a:endParaRPr lang="en-US"/>
          </a:p>
        </p:txBody>
      </p:sp>
    </p:spTree>
    <p:extLst>
      <p:ext uri="{BB962C8B-B14F-4D97-AF65-F5344CB8AC3E}">
        <p14:creationId xmlns:p14="http://schemas.microsoft.com/office/powerpoint/2010/main" val="2842246284"/>
      </p:ext>
    </p:extLst>
  </p:cSld>
  <p:clrMapOvr>
    <a:masterClrMapping/>
  </p:clrMapOvr>
  <p:transition xmlns:p14="http://schemas.microsoft.com/office/powerpoint/2010/main"/>
</p:sldLayout>
</file>

<file path=ppt/slideLayouts/slideLayout7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89994818"/>
      </p:ext>
    </p:extLst>
  </p:cSld>
  <p:clrMapOvr>
    <a:masterClrMapping/>
  </p:clrMapOvr>
  <p:transition xmlns:p14="http://schemas.microsoft.com/office/powerpoint/2010/main"/>
</p:sldLayout>
</file>

<file path=ppt/slideLayouts/slideLayout71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p>
        </p:txBody>
      </p:sp>
      <p:sp>
        <p:nvSpPr>
          <p:cNvPr id="5" name="Rectangle 1030"/>
          <p:cNvSpPr>
            <a:spLocks noGrp="1" noChangeArrowheads="1"/>
          </p:cNvSpPr>
          <p:nvPr>
            <p:ph type="sldNum" sz="quarter" idx="11"/>
          </p:nvPr>
        </p:nvSpPr>
        <p:spPr>
          <a:ln/>
        </p:spPr>
        <p:txBody>
          <a:bodyPr/>
          <a:lstStyle>
            <a:lvl1pPr>
              <a:defRPr/>
            </a:lvl1pPr>
          </a:lstStyle>
          <a:p>
            <a:pPr>
              <a:defRPr/>
            </a:pPr>
            <a:fld id="{0198D1A2-8B05-D448-BEED-1DCCC56698B6}" type="slidenum">
              <a:rPr lang="en-US"/>
              <a:pPr>
                <a:defRPr/>
              </a:pPr>
              <a:t>‹#›</a:t>
            </a:fld>
            <a:endParaRPr lang="en-US"/>
          </a:p>
        </p:txBody>
      </p:sp>
    </p:spTree>
    <p:extLst>
      <p:ext uri="{BB962C8B-B14F-4D97-AF65-F5344CB8AC3E}">
        <p14:creationId xmlns:p14="http://schemas.microsoft.com/office/powerpoint/2010/main" val="276210459"/>
      </p:ext>
    </p:extLst>
  </p:cSld>
  <p:clrMapOvr>
    <a:masterClrMapping/>
  </p:clrMapOvr>
  <p:transition xmlns:p14="http://schemas.microsoft.com/office/powerpoint/2010/main"/>
</p:sldLayout>
</file>

<file path=ppt/slideLayouts/slideLayout711.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610600" cy="1066800"/>
          </a:xfrm>
        </p:spPr>
        <p:txBody>
          <a:bodyPr/>
          <a:lstStyle/>
          <a:p>
            <a:r>
              <a:rPr lang="en-US" smtClean="0"/>
              <a:t>Click to edit Master title style</a:t>
            </a:r>
            <a:endParaRPr lang="en-US"/>
          </a:p>
        </p:txBody>
      </p:sp>
      <p:sp>
        <p:nvSpPr>
          <p:cNvPr id="3" name="Table Placeholder 2"/>
          <p:cNvSpPr>
            <a:spLocks noGrp="1"/>
          </p:cNvSpPr>
          <p:nvPr>
            <p:ph type="tbl" idx="1"/>
          </p:nvPr>
        </p:nvSpPr>
        <p:spPr>
          <a:xfrm>
            <a:off x="228600" y="1371600"/>
            <a:ext cx="8610600" cy="4876800"/>
          </a:xfrm>
        </p:spPr>
        <p:txBody>
          <a:bodyPr/>
          <a:lstStyle/>
          <a:p>
            <a:pPr lvl="0"/>
            <a:endParaRPr lang="en-US" noProof="0" smtClean="0"/>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p>
        </p:txBody>
      </p:sp>
      <p:sp>
        <p:nvSpPr>
          <p:cNvPr id="5" name="Rectangle 1030"/>
          <p:cNvSpPr>
            <a:spLocks noGrp="1" noChangeArrowheads="1"/>
          </p:cNvSpPr>
          <p:nvPr>
            <p:ph type="sldNum" sz="quarter" idx="11"/>
          </p:nvPr>
        </p:nvSpPr>
        <p:spPr>
          <a:ln/>
        </p:spPr>
        <p:txBody>
          <a:bodyPr/>
          <a:lstStyle>
            <a:lvl1pPr>
              <a:defRPr/>
            </a:lvl1pPr>
          </a:lstStyle>
          <a:p>
            <a:pPr>
              <a:defRPr/>
            </a:pPr>
            <a:fld id="{70B2FA06-CF86-2545-AF2A-570D639DE5A2}" type="slidenum">
              <a:rPr lang="en-US"/>
              <a:pPr>
                <a:defRPr/>
              </a:pPr>
              <a:t>‹#›</a:t>
            </a:fld>
            <a:endParaRPr lang="en-US"/>
          </a:p>
        </p:txBody>
      </p:sp>
    </p:spTree>
    <p:extLst>
      <p:ext uri="{BB962C8B-B14F-4D97-AF65-F5344CB8AC3E}">
        <p14:creationId xmlns:p14="http://schemas.microsoft.com/office/powerpoint/2010/main" val="2828830028"/>
      </p:ext>
    </p:extLst>
  </p:cSld>
  <p:clrMapOvr>
    <a:masterClrMapping/>
  </p:clrMapOvr>
  <p:transition xmlns:p14="http://schemas.microsoft.com/office/powerpoint/2010/main"/>
</p:sldLayout>
</file>

<file path=ppt/slideLayouts/slideLayout71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3372719"/>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71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91706417"/>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71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26739647"/>
      </p:ext>
    </p:extLst>
  </p:cSld>
  <p:clrMapOvr>
    <a:masterClrMapping/>
  </p:clrMapOvr>
  <p:transition xmlns:p14="http://schemas.microsoft.com/office/powerpoint/2010/main"/>
</p:sldLayout>
</file>

<file path=ppt/slideLayouts/slideLayout71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83793399"/>
      </p:ext>
    </p:extLst>
  </p:cSld>
  <p:clrMapOvr>
    <a:masterClrMapping/>
  </p:clrMapOvr>
  <p:transition xmlns:p14="http://schemas.microsoft.com/office/powerpoint/2010/main"/>
</p:sldLayout>
</file>

<file path=ppt/slideLayouts/slideLayout71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29569102"/>
      </p:ext>
    </p:extLst>
  </p:cSld>
  <p:clrMapOvr>
    <a:masterClrMapping/>
  </p:clrMapOvr>
  <p:transition xmlns:p14="http://schemas.microsoft.com/office/powerpoint/2010/main"/>
</p:sldLayout>
</file>

<file path=ppt/slideLayouts/slideLayout71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45368135"/>
      </p:ext>
    </p:extLst>
  </p:cSld>
  <p:clrMapOvr>
    <a:masterClrMapping/>
  </p:clrMapOvr>
  <p:transition xmlns:p14="http://schemas.microsoft.com/office/powerpoint/2010/main"/>
</p:sldLayout>
</file>

<file path=ppt/slideLayouts/slideLayout71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53400483"/>
      </p:ext>
    </p:extLst>
  </p:cSld>
  <p:clrMapOvr>
    <a:masterClrMapping/>
  </p:clrMapOvr>
  <p:transition xmlns:p14="http://schemas.microsoft.com/office/powerpoint/2010/main"/>
</p:sldLayout>
</file>

<file path=ppt/slideLayouts/slideLayout71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72509731"/>
      </p:ext>
    </p:extLst>
  </p:cSld>
  <p:clrMapOvr>
    <a:masterClrMapping/>
  </p:clrMapOvr>
  <p:transition xmlns:p14="http://schemas.microsoft.com/office/powerpoint/2010/main"/>
</p:sldLayout>
</file>

<file path=ppt/slideLayouts/slideLayout7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36571721"/>
      </p:ext>
    </p:extLst>
  </p:cSld>
  <p:clrMapOvr>
    <a:masterClrMapping/>
  </p:clrMapOvr>
  <p:transition xmlns:p14="http://schemas.microsoft.com/office/powerpoint/2010/main"/>
</p:sldLayout>
</file>

<file path=ppt/slideLayouts/slideLayout72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314326601"/>
      </p:ext>
    </p:extLst>
  </p:cSld>
  <p:clrMapOvr>
    <a:masterClrMapping/>
  </p:clrMapOvr>
  <p:transition xmlns:p14="http://schemas.microsoft.com/office/powerpoint/2010/main"/>
</p:sldLayout>
</file>

<file path=ppt/slideLayouts/slideLayout72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9960742"/>
      </p:ext>
    </p:extLst>
  </p:cSld>
  <p:clrMapOvr>
    <a:masterClrMapping/>
  </p:clrMapOvr>
  <p:transition xmlns:p14="http://schemas.microsoft.com/office/powerpoint/2010/main"/>
</p:sldLayout>
</file>

<file path=ppt/slideLayouts/slideLayout72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56171599"/>
      </p:ext>
    </p:extLst>
  </p:cSld>
  <p:clrMapOvr>
    <a:masterClrMapping/>
  </p:clrMapOvr>
  <p:transition xmlns:p14="http://schemas.microsoft.com/office/powerpoint/2010/main"/>
</p:sldLayout>
</file>

<file path=ppt/slideLayouts/slideLayout72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smtClean="0"/>
              <a:t>Click to edit Master subtitle style</a:t>
            </a:r>
            <a:endParaRPr lang="en-US"/>
          </a:p>
        </p:txBody>
      </p:sp>
      <p:sp>
        <p:nvSpPr>
          <p:cNvPr id="4" name="Date Placeholder 3"/>
          <p:cNvSpPr>
            <a:spLocks noGrp="1"/>
          </p:cNvSpPr>
          <p:nvPr>
            <p:ph type="dt" sz="half" idx="10"/>
          </p:nvPr>
        </p:nvSpPr>
        <p:spPr/>
        <p:txBody>
          <a:bodyPr/>
          <a:lstStyle/>
          <a:p>
            <a:fld id="{8962C6DF-45F1-4B5C-AB56-7A1B175EDAF2}" type="datetime1">
              <a:rPr lang="en-US" smtClean="0">
                <a:solidFill>
                  <a:prstClr val="black">
                    <a:tint val="75000"/>
                  </a:prstClr>
                </a:solidFill>
                <a:latin typeface="Calibri"/>
              </a:rPr>
              <a:pPr/>
              <a:t>6/13/16</a:t>
            </a:fld>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CD63C8E0-6DD9-4302-9AA9-5177C785CB79}"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613017278"/>
      </p:ext>
    </p:extLst>
  </p:cSld>
  <p:clrMapOvr>
    <a:masterClrMapping/>
  </p:clrMapOvr>
</p:sldLayout>
</file>

<file path=ppt/slideLayouts/slideLayout72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lgn="l">
              <a:defRPr/>
            </a:lvl1pPr>
          </a:lstStyle>
          <a:p>
            <a:r>
              <a:rPr lang="en-US" dirty="0" smtClean="0"/>
              <a:t>Click to edit Master title style</a:t>
            </a:r>
            <a:endParaRPr lang="en-US" dirty="0"/>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FC2F9376-125E-4038-9239-01F6FB99A311}" type="datetime1">
              <a:rPr lang="en-US" smtClean="0">
                <a:solidFill>
                  <a:prstClr val="black">
                    <a:tint val="75000"/>
                  </a:prstClr>
                </a:solidFill>
                <a:latin typeface="Calibri"/>
              </a:rPr>
              <a:pPr/>
              <a:t>6/13/16</a:t>
            </a:fld>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CD63C8E0-6DD9-4302-9AA9-5177C785CB79}"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4110009811"/>
      </p:ext>
    </p:extLst>
  </p:cSld>
  <p:clrMapOvr>
    <a:masterClrMapping/>
  </p:clrMapOvr>
</p:sldLayout>
</file>

<file path=ppt/slideLayouts/slideLayout72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p>
            <a:fld id="{1B869440-780F-4CA0-ADC0-2E0F480BE34C}" type="datetime1">
              <a:rPr lang="en-US" smtClean="0">
                <a:solidFill>
                  <a:prstClr val="black">
                    <a:tint val="75000"/>
                  </a:prstClr>
                </a:solidFill>
                <a:latin typeface="Calibri"/>
              </a:rPr>
              <a:pPr/>
              <a:t>6/13/16</a:t>
            </a:fld>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CD63C8E0-6DD9-4302-9AA9-5177C785CB79}"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495810653"/>
      </p:ext>
    </p:extLst>
  </p:cSld>
  <p:clrMapOvr>
    <a:masterClrMapping/>
  </p:clrMapOvr>
</p:sldLayout>
</file>

<file path=ppt/slideLayouts/slideLayout72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Date Placeholder 4"/>
          <p:cNvSpPr>
            <a:spLocks noGrp="1"/>
          </p:cNvSpPr>
          <p:nvPr>
            <p:ph type="dt" sz="half" idx="10"/>
          </p:nvPr>
        </p:nvSpPr>
        <p:spPr/>
        <p:txBody>
          <a:bodyPr/>
          <a:lstStyle/>
          <a:p>
            <a:fld id="{F991E5A5-56F5-45DD-9EBC-3EBCBD7D9DB6}" type="datetime1">
              <a:rPr lang="en-US" smtClean="0">
                <a:solidFill>
                  <a:prstClr val="black">
                    <a:tint val="75000"/>
                  </a:prstClr>
                </a:solidFill>
                <a:latin typeface="Calibri"/>
              </a:rPr>
              <a:pPr/>
              <a:t>6/13/16</a:t>
            </a:fld>
            <a:endParaRPr lang="en-US">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a:solidFill>
                <a:prstClr val="black">
                  <a:tint val="75000"/>
                </a:prstClr>
              </a:solidFill>
              <a:latin typeface="Calibri"/>
            </a:endParaRPr>
          </a:p>
        </p:txBody>
      </p:sp>
      <p:sp>
        <p:nvSpPr>
          <p:cNvPr id="7" name="Slide Number Placeholder 6"/>
          <p:cNvSpPr>
            <a:spLocks noGrp="1"/>
          </p:cNvSpPr>
          <p:nvPr>
            <p:ph type="sldNum" sz="quarter" idx="12"/>
          </p:nvPr>
        </p:nvSpPr>
        <p:spPr/>
        <p:txBody>
          <a:bodyPr/>
          <a:lstStyle/>
          <a:p>
            <a:fld id="{CD63C8E0-6DD9-4302-9AA9-5177C785CB79}"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759922115"/>
      </p:ext>
    </p:extLst>
  </p:cSld>
  <p:clrMapOvr>
    <a:masterClrMapping/>
  </p:clrMapOvr>
</p:sldLayout>
</file>

<file path=ppt/slideLayouts/slideLayout72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Date Placeholder 6"/>
          <p:cNvSpPr>
            <a:spLocks noGrp="1"/>
          </p:cNvSpPr>
          <p:nvPr>
            <p:ph type="dt" sz="half" idx="10"/>
          </p:nvPr>
        </p:nvSpPr>
        <p:spPr/>
        <p:txBody>
          <a:bodyPr/>
          <a:lstStyle/>
          <a:p>
            <a:fld id="{1BBF0BC3-6E3B-45EA-BC57-19A66917F11D}" type="datetime1">
              <a:rPr lang="en-US" smtClean="0">
                <a:solidFill>
                  <a:prstClr val="black">
                    <a:tint val="75000"/>
                  </a:prstClr>
                </a:solidFill>
                <a:latin typeface="Calibri"/>
              </a:rPr>
              <a:pPr/>
              <a:t>6/13/16</a:t>
            </a:fld>
            <a:endParaRPr lang="en-US">
              <a:solidFill>
                <a:prstClr val="black">
                  <a:tint val="75000"/>
                </a:prstClr>
              </a:solidFill>
              <a:latin typeface="Calibri"/>
            </a:endParaRPr>
          </a:p>
        </p:txBody>
      </p:sp>
      <p:sp>
        <p:nvSpPr>
          <p:cNvPr id="8" name="Footer Placeholder 7"/>
          <p:cNvSpPr>
            <a:spLocks noGrp="1"/>
          </p:cNvSpPr>
          <p:nvPr>
            <p:ph type="ftr" sz="quarter" idx="11"/>
          </p:nvPr>
        </p:nvSpPr>
        <p:spPr/>
        <p:txBody>
          <a:bodyPr/>
          <a:lstStyle/>
          <a:p>
            <a:endParaRPr lang="en-US">
              <a:solidFill>
                <a:prstClr val="black">
                  <a:tint val="75000"/>
                </a:prstClr>
              </a:solidFill>
              <a:latin typeface="Calibri"/>
            </a:endParaRPr>
          </a:p>
        </p:txBody>
      </p:sp>
      <p:sp>
        <p:nvSpPr>
          <p:cNvPr id="9" name="Slide Number Placeholder 8"/>
          <p:cNvSpPr>
            <a:spLocks noGrp="1"/>
          </p:cNvSpPr>
          <p:nvPr>
            <p:ph type="sldNum" sz="quarter" idx="12"/>
          </p:nvPr>
        </p:nvSpPr>
        <p:spPr/>
        <p:txBody>
          <a:bodyPr/>
          <a:lstStyle/>
          <a:p>
            <a:fld id="{CD63C8E0-6DD9-4302-9AA9-5177C785CB79}"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3453858022"/>
      </p:ext>
    </p:extLst>
  </p:cSld>
  <p:clrMapOvr>
    <a:masterClrMapping/>
  </p:clrMapOvr>
</p:sldLayout>
</file>

<file path=ppt/slideLayouts/slideLayout72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Date Placeholder 2"/>
          <p:cNvSpPr>
            <a:spLocks noGrp="1"/>
          </p:cNvSpPr>
          <p:nvPr>
            <p:ph type="dt" sz="half" idx="10"/>
          </p:nvPr>
        </p:nvSpPr>
        <p:spPr/>
        <p:txBody>
          <a:bodyPr/>
          <a:lstStyle/>
          <a:p>
            <a:fld id="{E4C4508D-41CE-4C5D-8C95-4F2685A18AA3}" type="datetime1">
              <a:rPr lang="en-US" smtClean="0">
                <a:solidFill>
                  <a:prstClr val="black">
                    <a:tint val="75000"/>
                  </a:prstClr>
                </a:solidFill>
                <a:latin typeface="Calibri"/>
              </a:rPr>
              <a:pPr/>
              <a:t>6/13/16</a:t>
            </a:fld>
            <a:endParaRPr lang="en-US">
              <a:solidFill>
                <a:prstClr val="black">
                  <a:tint val="75000"/>
                </a:prstClr>
              </a:solidFill>
              <a:latin typeface="Calibri"/>
            </a:endParaRPr>
          </a:p>
        </p:txBody>
      </p:sp>
      <p:sp>
        <p:nvSpPr>
          <p:cNvPr id="4" name="Footer Placeholder 3"/>
          <p:cNvSpPr>
            <a:spLocks noGrp="1"/>
          </p:cNvSpPr>
          <p:nvPr>
            <p:ph type="ftr" sz="quarter" idx="11"/>
          </p:nvPr>
        </p:nvSpPr>
        <p:spPr/>
        <p:txBody>
          <a:bodyPr/>
          <a:lstStyle/>
          <a:p>
            <a:endParaRPr lang="en-US">
              <a:solidFill>
                <a:prstClr val="black">
                  <a:tint val="75000"/>
                </a:prstClr>
              </a:solidFill>
              <a:latin typeface="Calibri"/>
            </a:endParaRPr>
          </a:p>
        </p:txBody>
      </p:sp>
      <p:sp>
        <p:nvSpPr>
          <p:cNvPr id="5" name="Slide Number Placeholder 4"/>
          <p:cNvSpPr>
            <a:spLocks noGrp="1"/>
          </p:cNvSpPr>
          <p:nvPr>
            <p:ph type="sldNum" sz="quarter" idx="12"/>
          </p:nvPr>
        </p:nvSpPr>
        <p:spPr/>
        <p:txBody>
          <a:bodyPr/>
          <a:lstStyle/>
          <a:p>
            <a:fld id="{CD63C8E0-6DD9-4302-9AA9-5177C785CB79}"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3984595541"/>
      </p:ext>
    </p:extLst>
  </p:cSld>
  <p:clrMapOvr>
    <a:masterClrMapping/>
  </p:clrMapOvr>
</p:sldLayout>
</file>

<file path=ppt/slideLayouts/slideLayout72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6C8B1997-8A50-49F7-8E56-952DC0A8FF7E}" type="datetime1">
              <a:rPr lang="en-US" smtClean="0">
                <a:solidFill>
                  <a:prstClr val="black">
                    <a:tint val="75000"/>
                  </a:prstClr>
                </a:solidFill>
                <a:latin typeface="Calibri"/>
              </a:rPr>
              <a:pPr/>
              <a:t>6/13/16</a:t>
            </a:fld>
            <a:endParaRPr lang="en-US">
              <a:solidFill>
                <a:prstClr val="black">
                  <a:tint val="75000"/>
                </a:prstClr>
              </a:solidFill>
              <a:latin typeface="Calibri"/>
            </a:endParaRPr>
          </a:p>
        </p:txBody>
      </p:sp>
      <p:sp>
        <p:nvSpPr>
          <p:cNvPr id="3" name="Footer Placeholder 2"/>
          <p:cNvSpPr>
            <a:spLocks noGrp="1"/>
          </p:cNvSpPr>
          <p:nvPr>
            <p:ph type="ftr" sz="quarter" idx="11"/>
          </p:nvPr>
        </p:nvSpPr>
        <p:spPr/>
        <p:txBody>
          <a:bodyPr/>
          <a:lstStyle/>
          <a:p>
            <a:endParaRPr lang="en-US">
              <a:solidFill>
                <a:prstClr val="black">
                  <a:tint val="75000"/>
                </a:prstClr>
              </a:solidFill>
              <a:latin typeface="Calibri"/>
            </a:endParaRPr>
          </a:p>
        </p:txBody>
      </p:sp>
      <p:sp>
        <p:nvSpPr>
          <p:cNvPr id="4" name="Slide Number Placeholder 3"/>
          <p:cNvSpPr>
            <a:spLocks noGrp="1"/>
          </p:cNvSpPr>
          <p:nvPr>
            <p:ph type="sldNum" sz="quarter" idx="12"/>
          </p:nvPr>
        </p:nvSpPr>
        <p:spPr/>
        <p:txBody>
          <a:bodyPr/>
          <a:lstStyle/>
          <a:p>
            <a:fld id="{CD63C8E0-6DD9-4302-9AA9-5177C785CB79}"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3841454490"/>
      </p:ext>
    </p:extLst>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631558049"/>
      </p:ext>
    </p:extLst>
  </p:cSld>
  <p:clrMapOvr>
    <a:masterClrMapping/>
  </p:clrMapOvr>
  <p:transition xmlns:p14="http://schemas.microsoft.com/office/powerpoint/2010/main"/>
</p:sldLayout>
</file>

<file path=ppt/slideLayouts/slideLayout73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42AA5356-38C7-490A-B21B-42AA2783D31F}" type="datetime1">
              <a:rPr lang="en-US" smtClean="0">
                <a:solidFill>
                  <a:prstClr val="black">
                    <a:tint val="75000"/>
                  </a:prstClr>
                </a:solidFill>
                <a:latin typeface="Calibri"/>
              </a:rPr>
              <a:pPr/>
              <a:t>6/13/16</a:t>
            </a:fld>
            <a:endParaRPr lang="en-US">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a:solidFill>
                <a:prstClr val="black">
                  <a:tint val="75000"/>
                </a:prstClr>
              </a:solidFill>
              <a:latin typeface="Calibri"/>
            </a:endParaRPr>
          </a:p>
        </p:txBody>
      </p:sp>
      <p:sp>
        <p:nvSpPr>
          <p:cNvPr id="7" name="Slide Number Placeholder 6"/>
          <p:cNvSpPr>
            <a:spLocks noGrp="1"/>
          </p:cNvSpPr>
          <p:nvPr>
            <p:ph type="sldNum" sz="quarter" idx="12"/>
          </p:nvPr>
        </p:nvSpPr>
        <p:spPr/>
        <p:txBody>
          <a:bodyPr/>
          <a:lstStyle/>
          <a:p>
            <a:fld id="{CD63C8E0-6DD9-4302-9AA9-5177C785CB79}"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1132701747"/>
      </p:ext>
    </p:extLst>
  </p:cSld>
  <p:clrMapOvr>
    <a:masterClrMapping/>
  </p:clrMapOvr>
</p:sldLayout>
</file>

<file path=ppt/slideLayouts/slideLayout73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1549FDA4-1E33-4FA0-87FA-844395F4715B}" type="datetime1">
              <a:rPr lang="en-US" smtClean="0">
                <a:solidFill>
                  <a:prstClr val="black">
                    <a:tint val="75000"/>
                  </a:prstClr>
                </a:solidFill>
                <a:latin typeface="Calibri"/>
              </a:rPr>
              <a:pPr/>
              <a:t>6/13/16</a:t>
            </a:fld>
            <a:endParaRPr lang="en-US">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a:solidFill>
                <a:prstClr val="black">
                  <a:tint val="75000"/>
                </a:prstClr>
              </a:solidFill>
              <a:latin typeface="Calibri"/>
            </a:endParaRPr>
          </a:p>
        </p:txBody>
      </p:sp>
      <p:sp>
        <p:nvSpPr>
          <p:cNvPr id="7" name="Slide Number Placeholder 6"/>
          <p:cNvSpPr>
            <a:spLocks noGrp="1"/>
          </p:cNvSpPr>
          <p:nvPr>
            <p:ph type="sldNum" sz="quarter" idx="12"/>
          </p:nvPr>
        </p:nvSpPr>
        <p:spPr/>
        <p:txBody>
          <a:bodyPr/>
          <a:lstStyle/>
          <a:p>
            <a:fld id="{CD63C8E0-6DD9-4302-9AA9-5177C785CB79}"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328140910"/>
      </p:ext>
    </p:extLst>
  </p:cSld>
  <p:clrMapOvr>
    <a:masterClrMapping/>
  </p:clrMapOvr>
</p:sldLayout>
</file>

<file path=ppt/slideLayouts/slideLayout73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FA10498C-2F13-458E-B42A-99F5303B9184}" type="datetime1">
              <a:rPr lang="en-US" smtClean="0">
                <a:solidFill>
                  <a:prstClr val="black">
                    <a:tint val="75000"/>
                  </a:prstClr>
                </a:solidFill>
                <a:latin typeface="Calibri"/>
              </a:rPr>
              <a:pPr/>
              <a:t>6/13/16</a:t>
            </a:fld>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CD63C8E0-6DD9-4302-9AA9-5177C785CB79}"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4294921173"/>
      </p:ext>
    </p:extLst>
  </p:cSld>
  <p:clrMapOvr>
    <a:masterClrMapping/>
  </p:clrMapOvr>
</p:sldLayout>
</file>

<file path=ppt/slideLayouts/slideLayout73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21FA4EC7-3420-4389-8C46-A991F3944D59}" type="datetime1">
              <a:rPr lang="en-US" smtClean="0">
                <a:solidFill>
                  <a:prstClr val="black">
                    <a:tint val="75000"/>
                  </a:prstClr>
                </a:solidFill>
                <a:latin typeface="Calibri"/>
              </a:rPr>
              <a:pPr/>
              <a:t>6/13/16</a:t>
            </a:fld>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CD63C8E0-6DD9-4302-9AA9-5177C785CB79}"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2362826186"/>
      </p:ext>
    </p:extLst>
  </p:cSld>
  <p:clrMapOvr>
    <a:masterClrMapping/>
  </p:clrMapOvr>
</p:sldLayout>
</file>

<file path=ppt/slideLayouts/slideLayout73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8"/>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228600" indent="0" algn="ctr">
              <a:buNone/>
              <a:defRPr/>
            </a:lvl2pPr>
            <a:lvl3pPr marL="457200" indent="0" algn="ctr">
              <a:buNone/>
              <a:defRPr/>
            </a:lvl3pPr>
            <a:lvl4pPr marL="685800" indent="0" algn="ctr">
              <a:buNone/>
              <a:defRPr/>
            </a:lvl4pPr>
            <a:lvl5pPr marL="914400" indent="0" algn="ctr">
              <a:buNone/>
              <a:defRPr/>
            </a:lvl5pPr>
            <a:lvl6pPr marL="1143000" indent="0" algn="ctr">
              <a:buNone/>
              <a:defRPr/>
            </a:lvl6pPr>
            <a:lvl7pPr marL="1371600" indent="0" algn="ctr">
              <a:buNone/>
              <a:defRPr/>
            </a:lvl7pPr>
            <a:lvl8pPr marL="1600200" indent="0" algn="ctr">
              <a:buNone/>
              <a:defRPr/>
            </a:lvl8pPr>
            <a:lvl9pPr marL="1828800" indent="0" algn="ctr">
              <a:buNone/>
              <a:defRPr/>
            </a:lvl9pPr>
          </a:lstStyle>
          <a:p>
            <a:r>
              <a:rPr lang="en-US" smtClean="0"/>
              <a:t>Click to edit Master subtitle style</a:t>
            </a:r>
            <a:endParaRPr lang="en-US"/>
          </a:p>
        </p:txBody>
      </p:sp>
    </p:spTree>
    <p:extLst>
      <p:ext uri="{BB962C8B-B14F-4D97-AF65-F5344CB8AC3E}">
        <p14:creationId xmlns:p14="http://schemas.microsoft.com/office/powerpoint/2010/main" val="1662256225"/>
      </p:ext>
    </p:extLst>
  </p:cSld>
  <p:clrMapOvr>
    <a:masterClrMapping/>
  </p:clrMapOvr>
  <p:transition xmlns:p14="http://schemas.microsoft.com/office/powerpoint/2010/main"/>
</p:sldLayout>
</file>

<file path=ppt/slideLayouts/slideLayout73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1768508501"/>
      </p:ext>
    </p:extLst>
  </p:cSld>
  <p:clrMapOvr>
    <a:masterClrMapping/>
  </p:clrMapOvr>
  <p:transition xmlns:p14="http://schemas.microsoft.com/office/powerpoint/2010/main"/>
</p:sldLayout>
</file>

<file path=ppt/slideLayouts/slideLayout73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3"/>
            <a:ext cx="7772400" cy="1362075"/>
          </a:xfrm>
        </p:spPr>
        <p:txBody>
          <a:bodyPr/>
          <a:lstStyle>
            <a:lvl1pPr algn="l">
              <a:defRPr sz="2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2"/>
            <a:ext cx="7772400" cy="1500188"/>
          </a:xfrm>
        </p:spPr>
        <p:txBody>
          <a:bodyPr anchor="b"/>
          <a:lstStyle>
            <a:lvl1pPr marL="0" indent="0">
              <a:buNone/>
              <a:defRPr sz="1000"/>
            </a:lvl1pPr>
            <a:lvl2pPr marL="228600" indent="0">
              <a:buNone/>
              <a:defRPr sz="900"/>
            </a:lvl2pPr>
            <a:lvl3pPr marL="457200" indent="0">
              <a:buNone/>
              <a:defRPr sz="800"/>
            </a:lvl3pPr>
            <a:lvl4pPr marL="685800" indent="0">
              <a:buNone/>
              <a:defRPr sz="700"/>
            </a:lvl4pPr>
            <a:lvl5pPr marL="914400" indent="0">
              <a:buNone/>
              <a:defRPr sz="700"/>
            </a:lvl5pPr>
            <a:lvl6pPr marL="1143000" indent="0">
              <a:buNone/>
              <a:defRPr sz="700"/>
            </a:lvl6pPr>
            <a:lvl7pPr marL="1371600" indent="0">
              <a:buNone/>
              <a:defRPr sz="700"/>
            </a:lvl7pPr>
            <a:lvl8pPr marL="1600200" indent="0">
              <a:buNone/>
              <a:defRPr sz="700"/>
            </a:lvl8pPr>
            <a:lvl9pPr marL="1828800" indent="0">
              <a:buNone/>
              <a:defRPr sz="700"/>
            </a:lvl9pPr>
          </a:lstStyle>
          <a:p>
            <a:pPr lvl="0"/>
            <a:r>
              <a:rPr lang="en-US" smtClean="0"/>
              <a:t>Click to edit Master text styles</a:t>
            </a:r>
          </a:p>
        </p:txBody>
      </p:sp>
    </p:spTree>
    <p:extLst>
      <p:ext uri="{BB962C8B-B14F-4D97-AF65-F5344CB8AC3E}">
        <p14:creationId xmlns:p14="http://schemas.microsoft.com/office/powerpoint/2010/main" val="3484093028"/>
      </p:ext>
    </p:extLst>
  </p:cSld>
  <p:clrMapOvr>
    <a:masterClrMapping/>
  </p:clrMapOvr>
  <p:transition xmlns:p14="http://schemas.microsoft.com/office/powerpoint/2010/main"/>
</p:sldLayout>
</file>

<file path=ppt/slideLayouts/slideLayout73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19100" y="1047750"/>
            <a:ext cx="4000500" cy="5175250"/>
          </a:xfrm>
        </p:spPr>
        <p:txBody>
          <a:bodyPr/>
          <a:lstStyle>
            <a:lvl1pPr>
              <a:defRPr sz="1400"/>
            </a:lvl1pPr>
            <a:lvl2pPr>
              <a:defRPr sz="1200"/>
            </a:lvl2pPr>
            <a:lvl3pPr>
              <a:defRPr sz="1000"/>
            </a:lvl3pPr>
            <a:lvl4pPr>
              <a:defRPr sz="900"/>
            </a:lvl4pPr>
            <a:lvl5pPr>
              <a:defRPr sz="900"/>
            </a:lvl5pPr>
            <a:lvl6pPr>
              <a:defRPr sz="900"/>
            </a:lvl6pPr>
            <a:lvl7pPr>
              <a:defRPr sz="900"/>
            </a:lvl7pPr>
            <a:lvl8pPr>
              <a:defRPr sz="900"/>
            </a:lvl8pPr>
            <a:lvl9pPr>
              <a:defRPr sz="9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495800" y="1047750"/>
            <a:ext cx="4000500" cy="5175250"/>
          </a:xfrm>
        </p:spPr>
        <p:txBody>
          <a:bodyPr/>
          <a:lstStyle>
            <a:lvl1pPr>
              <a:defRPr sz="1400"/>
            </a:lvl1pPr>
            <a:lvl2pPr>
              <a:defRPr sz="1200"/>
            </a:lvl2pPr>
            <a:lvl3pPr>
              <a:defRPr sz="1000"/>
            </a:lvl3pPr>
            <a:lvl4pPr>
              <a:defRPr sz="900"/>
            </a:lvl4pPr>
            <a:lvl5pPr>
              <a:defRPr sz="900"/>
            </a:lvl5pPr>
            <a:lvl6pPr>
              <a:defRPr sz="900"/>
            </a:lvl6pPr>
            <a:lvl7pPr>
              <a:defRPr sz="900"/>
            </a:lvl7pPr>
            <a:lvl8pPr>
              <a:defRPr sz="900"/>
            </a:lvl8pPr>
            <a:lvl9pPr>
              <a:defRPr sz="9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381321392"/>
      </p:ext>
    </p:extLst>
  </p:cSld>
  <p:clrMapOvr>
    <a:masterClrMapping/>
  </p:clrMapOvr>
  <p:transition xmlns:p14="http://schemas.microsoft.com/office/powerpoint/2010/main"/>
</p:sldLayout>
</file>

<file path=ppt/slideLayouts/slideLayout73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2"/>
            <a:ext cx="4040188" cy="639763"/>
          </a:xfrm>
        </p:spPr>
        <p:txBody>
          <a:bodyPr anchor="b"/>
          <a:lstStyle>
            <a:lvl1pPr marL="0" indent="0">
              <a:buNone/>
              <a:defRPr sz="1200" b="1"/>
            </a:lvl1pPr>
            <a:lvl2pPr marL="228600" indent="0">
              <a:buNone/>
              <a:defRPr sz="1000" b="1"/>
            </a:lvl2pPr>
            <a:lvl3pPr marL="457200" indent="0">
              <a:buNone/>
              <a:defRPr sz="900" b="1"/>
            </a:lvl3pPr>
            <a:lvl4pPr marL="685800" indent="0">
              <a:buNone/>
              <a:defRPr sz="800" b="1"/>
            </a:lvl4pPr>
            <a:lvl5pPr marL="914400" indent="0">
              <a:buNone/>
              <a:defRPr sz="800" b="1"/>
            </a:lvl5pPr>
            <a:lvl6pPr marL="1143000" indent="0">
              <a:buNone/>
              <a:defRPr sz="800" b="1"/>
            </a:lvl6pPr>
            <a:lvl7pPr marL="1371600" indent="0">
              <a:buNone/>
              <a:defRPr sz="800" b="1"/>
            </a:lvl7pPr>
            <a:lvl8pPr marL="1600200" indent="0">
              <a:buNone/>
              <a:defRPr sz="800" b="1"/>
            </a:lvl8pPr>
            <a:lvl9pPr marL="1828800" indent="0">
              <a:buNone/>
              <a:defRPr sz="8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1200"/>
            </a:lvl1pPr>
            <a:lvl2pPr>
              <a:defRPr sz="1000"/>
            </a:lvl2pPr>
            <a:lvl3pPr>
              <a:defRPr sz="900"/>
            </a:lvl3pPr>
            <a:lvl4pPr>
              <a:defRPr sz="800"/>
            </a:lvl4pPr>
            <a:lvl5pPr>
              <a:defRPr sz="800"/>
            </a:lvl5pPr>
            <a:lvl6pPr>
              <a:defRPr sz="800"/>
            </a:lvl6pPr>
            <a:lvl7pPr>
              <a:defRPr sz="800"/>
            </a:lvl7pPr>
            <a:lvl8pPr>
              <a:defRPr sz="800"/>
            </a:lvl8pPr>
            <a:lvl9pPr>
              <a:defRPr sz="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8" y="1535112"/>
            <a:ext cx="4041775" cy="639763"/>
          </a:xfrm>
        </p:spPr>
        <p:txBody>
          <a:bodyPr anchor="b"/>
          <a:lstStyle>
            <a:lvl1pPr marL="0" indent="0">
              <a:buNone/>
              <a:defRPr sz="1200" b="1"/>
            </a:lvl1pPr>
            <a:lvl2pPr marL="228600" indent="0">
              <a:buNone/>
              <a:defRPr sz="1000" b="1"/>
            </a:lvl2pPr>
            <a:lvl3pPr marL="457200" indent="0">
              <a:buNone/>
              <a:defRPr sz="900" b="1"/>
            </a:lvl3pPr>
            <a:lvl4pPr marL="685800" indent="0">
              <a:buNone/>
              <a:defRPr sz="800" b="1"/>
            </a:lvl4pPr>
            <a:lvl5pPr marL="914400" indent="0">
              <a:buNone/>
              <a:defRPr sz="800" b="1"/>
            </a:lvl5pPr>
            <a:lvl6pPr marL="1143000" indent="0">
              <a:buNone/>
              <a:defRPr sz="800" b="1"/>
            </a:lvl6pPr>
            <a:lvl7pPr marL="1371600" indent="0">
              <a:buNone/>
              <a:defRPr sz="800" b="1"/>
            </a:lvl7pPr>
            <a:lvl8pPr marL="1600200" indent="0">
              <a:buNone/>
              <a:defRPr sz="800" b="1"/>
            </a:lvl8pPr>
            <a:lvl9pPr marL="1828800" indent="0">
              <a:buNone/>
              <a:defRPr sz="800" b="1"/>
            </a:lvl9pPr>
          </a:lstStyle>
          <a:p>
            <a:pPr lvl="0"/>
            <a:r>
              <a:rPr lang="en-US" smtClean="0"/>
              <a:t>Click to edit Master text styles</a:t>
            </a:r>
          </a:p>
        </p:txBody>
      </p:sp>
      <p:sp>
        <p:nvSpPr>
          <p:cNvPr id="6" name="Content Placeholder 5"/>
          <p:cNvSpPr>
            <a:spLocks noGrp="1"/>
          </p:cNvSpPr>
          <p:nvPr>
            <p:ph sz="quarter" idx="4"/>
          </p:nvPr>
        </p:nvSpPr>
        <p:spPr>
          <a:xfrm>
            <a:off x="4645028" y="2174875"/>
            <a:ext cx="4041775" cy="3951288"/>
          </a:xfrm>
        </p:spPr>
        <p:txBody>
          <a:bodyPr/>
          <a:lstStyle>
            <a:lvl1pPr>
              <a:defRPr sz="1200"/>
            </a:lvl1pPr>
            <a:lvl2pPr>
              <a:defRPr sz="1000"/>
            </a:lvl2pPr>
            <a:lvl3pPr>
              <a:defRPr sz="900"/>
            </a:lvl3pPr>
            <a:lvl4pPr>
              <a:defRPr sz="800"/>
            </a:lvl4pPr>
            <a:lvl5pPr>
              <a:defRPr sz="800"/>
            </a:lvl5pPr>
            <a:lvl6pPr>
              <a:defRPr sz="800"/>
            </a:lvl6pPr>
            <a:lvl7pPr>
              <a:defRPr sz="800"/>
            </a:lvl7pPr>
            <a:lvl8pPr>
              <a:defRPr sz="800"/>
            </a:lvl8pPr>
            <a:lvl9pPr>
              <a:defRPr sz="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2096024406"/>
      </p:ext>
    </p:extLst>
  </p:cSld>
  <p:clrMapOvr>
    <a:masterClrMapping/>
  </p:clrMapOvr>
  <p:transition xmlns:p14="http://schemas.microsoft.com/office/powerpoint/2010/main"/>
</p:sldLayout>
</file>

<file path=ppt/slideLayouts/slideLayout73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Tree>
    <p:extLst>
      <p:ext uri="{BB962C8B-B14F-4D97-AF65-F5344CB8AC3E}">
        <p14:creationId xmlns:p14="http://schemas.microsoft.com/office/powerpoint/2010/main" val="3544390152"/>
      </p:ext>
    </p:extLst>
  </p:cSld>
  <p:clrMapOvr>
    <a:masterClrMapping/>
  </p:clrMapOvr>
  <p:transition xmlns:p14="http://schemas.microsoft.com/office/powerpoint/2010/main"/>
</p:sldLayout>
</file>

<file path=ppt/slideLayouts/slideLayout7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1567181"/>
      </p:ext>
    </p:extLst>
  </p:cSld>
  <p:clrMapOvr>
    <a:masterClrMapping/>
  </p:clrMapOvr>
  <p:transition xmlns:p14="http://schemas.microsoft.com/office/powerpoint/2010/main"/>
</p:sldLayout>
</file>

<file path=ppt/slideLayouts/slideLayout74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1135886775"/>
      </p:ext>
    </p:extLst>
  </p:cSld>
  <p:clrMapOvr>
    <a:masterClrMapping/>
  </p:clrMapOvr>
  <p:transition xmlns:p14="http://schemas.microsoft.com/office/powerpoint/2010/main"/>
</p:sldLayout>
</file>

<file path=ppt/slideLayouts/slideLayout74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3" y="273050"/>
            <a:ext cx="3008313" cy="1162050"/>
          </a:xfrm>
        </p:spPr>
        <p:txBody>
          <a:bodyPr anchor="b"/>
          <a:lstStyle>
            <a:lvl1pPr algn="l">
              <a:defRPr sz="1000" b="1"/>
            </a:lvl1pPr>
          </a:lstStyle>
          <a:p>
            <a:r>
              <a:rPr lang="en-US" smtClean="0"/>
              <a:t>Click to edit Master title style</a:t>
            </a:r>
            <a:endParaRPr lang="en-US"/>
          </a:p>
        </p:txBody>
      </p:sp>
      <p:sp>
        <p:nvSpPr>
          <p:cNvPr id="3" name="Content Placeholder 2"/>
          <p:cNvSpPr>
            <a:spLocks noGrp="1"/>
          </p:cNvSpPr>
          <p:nvPr>
            <p:ph idx="1"/>
          </p:nvPr>
        </p:nvSpPr>
        <p:spPr>
          <a:xfrm>
            <a:off x="3575050" y="273053"/>
            <a:ext cx="5111750" cy="5853113"/>
          </a:xfrm>
        </p:spPr>
        <p:txBody>
          <a:bodyPr/>
          <a:lstStyle>
            <a:lvl1pPr>
              <a:defRPr sz="1600"/>
            </a:lvl1pPr>
            <a:lvl2pPr>
              <a:defRPr sz="1400"/>
            </a:lvl2pPr>
            <a:lvl3pPr>
              <a:defRPr sz="1200"/>
            </a:lvl3pPr>
            <a:lvl4pPr>
              <a:defRPr sz="1000"/>
            </a:lvl4pPr>
            <a:lvl5pPr>
              <a:defRPr sz="1000"/>
            </a:lvl5pPr>
            <a:lvl6pPr>
              <a:defRPr sz="1000"/>
            </a:lvl6pPr>
            <a:lvl7pPr>
              <a:defRPr sz="1000"/>
            </a:lvl7pPr>
            <a:lvl8pPr>
              <a:defRPr sz="1000"/>
            </a:lvl8pPr>
            <a:lvl9pPr>
              <a:defRPr sz="1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3" y="1435103"/>
            <a:ext cx="3008313" cy="4691063"/>
          </a:xfrm>
        </p:spPr>
        <p:txBody>
          <a:bodyPr/>
          <a:lstStyle>
            <a:lvl1pPr marL="0" indent="0">
              <a:buNone/>
              <a:defRPr sz="700"/>
            </a:lvl1pPr>
            <a:lvl2pPr marL="228600" indent="0">
              <a:buNone/>
              <a:defRPr sz="600"/>
            </a:lvl2pPr>
            <a:lvl3pPr marL="457200" indent="0">
              <a:buNone/>
              <a:defRPr sz="500"/>
            </a:lvl3pPr>
            <a:lvl4pPr marL="685800" indent="0">
              <a:buNone/>
              <a:defRPr sz="500"/>
            </a:lvl4pPr>
            <a:lvl5pPr marL="914400" indent="0">
              <a:buNone/>
              <a:defRPr sz="500"/>
            </a:lvl5pPr>
            <a:lvl6pPr marL="1143000" indent="0">
              <a:buNone/>
              <a:defRPr sz="500"/>
            </a:lvl6pPr>
            <a:lvl7pPr marL="1371600" indent="0">
              <a:buNone/>
              <a:defRPr sz="500"/>
            </a:lvl7pPr>
            <a:lvl8pPr marL="1600200" indent="0">
              <a:buNone/>
              <a:defRPr sz="500"/>
            </a:lvl8pPr>
            <a:lvl9pPr marL="1828800" indent="0">
              <a:buNone/>
              <a:defRPr sz="500"/>
            </a:lvl9pPr>
          </a:lstStyle>
          <a:p>
            <a:pPr lvl="0"/>
            <a:r>
              <a:rPr lang="en-US" smtClean="0"/>
              <a:t>Click to edit Master text styles</a:t>
            </a:r>
          </a:p>
        </p:txBody>
      </p:sp>
    </p:spTree>
    <p:extLst>
      <p:ext uri="{BB962C8B-B14F-4D97-AF65-F5344CB8AC3E}">
        <p14:creationId xmlns:p14="http://schemas.microsoft.com/office/powerpoint/2010/main" val="3761520455"/>
      </p:ext>
    </p:extLst>
  </p:cSld>
  <p:clrMapOvr>
    <a:masterClrMapping/>
  </p:clrMapOvr>
  <p:transition xmlns:p14="http://schemas.microsoft.com/office/powerpoint/2010/main"/>
</p:sldLayout>
</file>

<file path=ppt/slideLayouts/slideLayout74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1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1600"/>
            </a:lvl1pPr>
            <a:lvl2pPr marL="228600" indent="0">
              <a:buNone/>
              <a:defRPr sz="1400"/>
            </a:lvl2pPr>
            <a:lvl3pPr marL="457200" indent="0">
              <a:buNone/>
              <a:defRPr sz="1200"/>
            </a:lvl3pPr>
            <a:lvl4pPr marL="685800" indent="0">
              <a:buNone/>
              <a:defRPr sz="1000"/>
            </a:lvl4pPr>
            <a:lvl5pPr marL="914400" indent="0">
              <a:buNone/>
              <a:defRPr sz="1000"/>
            </a:lvl5pPr>
            <a:lvl6pPr marL="1143000" indent="0">
              <a:buNone/>
              <a:defRPr sz="1000"/>
            </a:lvl6pPr>
            <a:lvl7pPr marL="1371600" indent="0">
              <a:buNone/>
              <a:defRPr sz="1000"/>
            </a:lvl7pPr>
            <a:lvl8pPr marL="1600200" indent="0">
              <a:buNone/>
              <a:defRPr sz="1000"/>
            </a:lvl8pPr>
            <a:lvl9pPr marL="1828800" indent="0">
              <a:buNone/>
              <a:defRPr sz="1000"/>
            </a:lvl9pPr>
          </a:lstStyle>
          <a:p>
            <a:endParaRPr lang="en-US"/>
          </a:p>
        </p:txBody>
      </p:sp>
      <p:sp>
        <p:nvSpPr>
          <p:cNvPr id="4" name="Text Placeholder 3"/>
          <p:cNvSpPr>
            <a:spLocks noGrp="1"/>
          </p:cNvSpPr>
          <p:nvPr>
            <p:ph type="body" sz="half" idx="2"/>
          </p:nvPr>
        </p:nvSpPr>
        <p:spPr>
          <a:xfrm>
            <a:off x="1792288" y="5367341"/>
            <a:ext cx="5486400" cy="804863"/>
          </a:xfrm>
        </p:spPr>
        <p:txBody>
          <a:bodyPr/>
          <a:lstStyle>
            <a:lvl1pPr marL="0" indent="0">
              <a:buNone/>
              <a:defRPr sz="700"/>
            </a:lvl1pPr>
            <a:lvl2pPr marL="228600" indent="0">
              <a:buNone/>
              <a:defRPr sz="600"/>
            </a:lvl2pPr>
            <a:lvl3pPr marL="457200" indent="0">
              <a:buNone/>
              <a:defRPr sz="500"/>
            </a:lvl3pPr>
            <a:lvl4pPr marL="685800" indent="0">
              <a:buNone/>
              <a:defRPr sz="500"/>
            </a:lvl4pPr>
            <a:lvl5pPr marL="914400" indent="0">
              <a:buNone/>
              <a:defRPr sz="500"/>
            </a:lvl5pPr>
            <a:lvl6pPr marL="1143000" indent="0">
              <a:buNone/>
              <a:defRPr sz="500"/>
            </a:lvl6pPr>
            <a:lvl7pPr marL="1371600" indent="0">
              <a:buNone/>
              <a:defRPr sz="500"/>
            </a:lvl7pPr>
            <a:lvl8pPr marL="1600200" indent="0">
              <a:buNone/>
              <a:defRPr sz="500"/>
            </a:lvl8pPr>
            <a:lvl9pPr marL="1828800" indent="0">
              <a:buNone/>
              <a:defRPr sz="500"/>
            </a:lvl9pPr>
          </a:lstStyle>
          <a:p>
            <a:pPr lvl="0"/>
            <a:r>
              <a:rPr lang="en-US" smtClean="0"/>
              <a:t>Click to edit Master text styles</a:t>
            </a:r>
          </a:p>
        </p:txBody>
      </p:sp>
    </p:spTree>
    <p:extLst>
      <p:ext uri="{BB962C8B-B14F-4D97-AF65-F5344CB8AC3E}">
        <p14:creationId xmlns:p14="http://schemas.microsoft.com/office/powerpoint/2010/main" val="1553752767"/>
      </p:ext>
    </p:extLst>
  </p:cSld>
  <p:clrMapOvr>
    <a:masterClrMapping/>
  </p:clrMapOvr>
  <p:transition xmlns:p14="http://schemas.microsoft.com/office/powerpoint/2010/main"/>
</p:sldLayout>
</file>

<file path=ppt/slideLayouts/slideLayout74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3386164060"/>
      </p:ext>
    </p:extLst>
  </p:cSld>
  <p:clrMapOvr>
    <a:masterClrMapping/>
  </p:clrMapOvr>
  <p:transition xmlns:p14="http://schemas.microsoft.com/office/powerpoint/2010/main"/>
</p:sldLayout>
</file>

<file path=ppt/slideLayouts/slideLayout74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477000" y="196850"/>
            <a:ext cx="2019300" cy="602615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419100" y="196850"/>
            <a:ext cx="5981700" cy="602615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2228080628"/>
      </p:ext>
    </p:extLst>
  </p:cSld>
  <p:clrMapOvr>
    <a:masterClrMapping/>
  </p:clrMapOvr>
  <p:transition xmlns:p14="http://schemas.microsoft.com/office/powerpoint/2010/main"/>
</p:sldLayout>
</file>

<file path=ppt/slideLayouts/slideLayout74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926711402"/>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74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06959261"/>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74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67126281"/>
      </p:ext>
    </p:extLst>
  </p:cSld>
  <p:clrMapOvr>
    <a:masterClrMapping/>
  </p:clrMapOvr>
  <p:transition xmlns:p14="http://schemas.microsoft.com/office/powerpoint/2010/main"/>
</p:sldLayout>
</file>

<file path=ppt/slideLayouts/slideLayout74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11286692"/>
      </p:ext>
    </p:extLst>
  </p:cSld>
  <p:clrMapOvr>
    <a:masterClrMapping/>
  </p:clrMapOvr>
  <p:transition xmlns:p14="http://schemas.microsoft.com/office/powerpoint/2010/main"/>
</p:sldLayout>
</file>

<file path=ppt/slideLayouts/slideLayout74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19045536"/>
      </p:ext>
    </p:extLst>
  </p:cSld>
  <p:clrMapOvr>
    <a:masterClrMapping/>
  </p:clrMapOvr>
  <p:transition xmlns:p14="http://schemas.microsoft.com/office/powerpoint/2010/main"/>
</p:sldLayout>
</file>

<file path=ppt/slideLayouts/slideLayout7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09492595"/>
      </p:ext>
    </p:extLst>
  </p:cSld>
  <p:clrMapOvr>
    <a:masterClrMapping/>
  </p:clrMapOvr>
  <p:transition xmlns:p14="http://schemas.microsoft.com/office/powerpoint/2010/main"/>
</p:sldLayout>
</file>

<file path=ppt/slideLayouts/slideLayout75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058580320"/>
      </p:ext>
    </p:extLst>
  </p:cSld>
  <p:clrMapOvr>
    <a:masterClrMapping/>
  </p:clrMapOvr>
  <p:transition xmlns:p14="http://schemas.microsoft.com/office/powerpoint/2010/main"/>
</p:sldLayout>
</file>

<file path=ppt/slideLayouts/slideLayout75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42584257"/>
      </p:ext>
    </p:extLst>
  </p:cSld>
  <p:clrMapOvr>
    <a:masterClrMapping/>
  </p:clrMapOvr>
  <p:transition xmlns:p14="http://schemas.microsoft.com/office/powerpoint/2010/main"/>
</p:sldLayout>
</file>

<file path=ppt/slideLayouts/slideLayout75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651355483"/>
      </p:ext>
    </p:extLst>
  </p:cSld>
  <p:clrMapOvr>
    <a:masterClrMapping/>
  </p:clrMapOvr>
  <p:transition xmlns:p14="http://schemas.microsoft.com/office/powerpoint/2010/main"/>
</p:sldLayout>
</file>

<file path=ppt/slideLayouts/slideLayout75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613519570"/>
      </p:ext>
    </p:extLst>
  </p:cSld>
  <p:clrMapOvr>
    <a:masterClrMapping/>
  </p:clrMapOvr>
  <p:transition xmlns:p14="http://schemas.microsoft.com/office/powerpoint/2010/main"/>
</p:sldLayout>
</file>

<file path=ppt/slideLayouts/slideLayout75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004131969"/>
      </p:ext>
    </p:extLst>
  </p:cSld>
  <p:clrMapOvr>
    <a:masterClrMapping/>
  </p:clrMapOvr>
  <p:transition xmlns:p14="http://schemas.microsoft.com/office/powerpoint/2010/main"/>
</p:sldLayout>
</file>

<file path=ppt/slideLayouts/slideLayout75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05394853"/>
      </p:ext>
    </p:extLst>
  </p:cSld>
  <p:clrMapOvr>
    <a:masterClrMapping/>
  </p:clrMapOvr>
  <p:transition xmlns:p14="http://schemas.microsoft.com/office/powerpoint/2010/main"/>
</p:sldLayout>
</file>

<file path=ppt/slideLayouts/slideLayout75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992563598"/>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75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210385"/>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75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57583183"/>
      </p:ext>
    </p:extLst>
  </p:cSld>
  <p:clrMapOvr>
    <a:masterClrMapping/>
  </p:clrMapOvr>
  <p:transition xmlns:p14="http://schemas.microsoft.com/office/powerpoint/2010/main"/>
</p:sldLayout>
</file>

<file path=ppt/slideLayouts/slideLayout75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44220371"/>
      </p:ext>
    </p:extLst>
  </p:cSld>
  <p:clrMapOvr>
    <a:masterClrMapping/>
  </p:clrMapOvr>
  <p:transition xmlns:p14="http://schemas.microsoft.com/office/powerpoint/2010/main"/>
</p:sldLayout>
</file>

<file path=ppt/slideLayouts/slideLayout7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189163671"/>
      </p:ext>
    </p:extLst>
  </p:cSld>
  <p:clrMapOvr>
    <a:masterClrMapping/>
  </p:clrMapOvr>
  <p:transition xmlns:p14="http://schemas.microsoft.com/office/powerpoint/2010/main"/>
</p:sldLayout>
</file>

<file path=ppt/slideLayouts/slideLayout76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47851043"/>
      </p:ext>
    </p:extLst>
  </p:cSld>
  <p:clrMapOvr>
    <a:masterClrMapping/>
  </p:clrMapOvr>
  <p:transition xmlns:p14="http://schemas.microsoft.com/office/powerpoint/2010/main"/>
</p:sldLayout>
</file>

<file path=ppt/slideLayouts/slideLayout76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02586353"/>
      </p:ext>
    </p:extLst>
  </p:cSld>
  <p:clrMapOvr>
    <a:masterClrMapping/>
  </p:clrMapOvr>
  <p:transition xmlns:p14="http://schemas.microsoft.com/office/powerpoint/2010/main"/>
</p:sldLayout>
</file>

<file path=ppt/slideLayouts/slideLayout76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10954078"/>
      </p:ext>
    </p:extLst>
  </p:cSld>
  <p:clrMapOvr>
    <a:masterClrMapping/>
  </p:clrMapOvr>
  <p:transition xmlns:p14="http://schemas.microsoft.com/office/powerpoint/2010/main"/>
</p:sldLayout>
</file>

<file path=ppt/slideLayouts/slideLayout76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72114750"/>
      </p:ext>
    </p:extLst>
  </p:cSld>
  <p:clrMapOvr>
    <a:masterClrMapping/>
  </p:clrMapOvr>
  <p:transition xmlns:p14="http://schemas.microsoft.com/office/powerpoint/2010/main"/>
</p:sldLayout>
</file>

<file path=ppt/slideLayouts/slideLayout76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3899938"/>
      </p:ext>
    </p:extLst>
  </p:cSld>
  <p:clrMapOvr>
    <a:masterClrMapping/>
  </p:clrMapOvr>
  <p:transition xmlns:p14="http://schemas.microsoft.com/office/powerpoint/2010/main"/>
</p:sldLayout>
</file>

<file path=ppt/slideLayouts/slideLayout76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790561896"/>
      </p:ext>
    </p:extLst>
  </p:cSld>
  <p:clrMapOvr>
    <a:masterClrMapping/>
  </p:clrMapOvr>
  <p:transition xmlns:p14="http://schemas.microsoft.com/office/powerpoint/2010/main"/>
</p:sldLayout>
</file>

<file path=ppt/slideLayouts/slideLayout76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91557047"/>
      </p:ext>
    </p:extLst>
  </p:cSld>
  <p:clrMapOvr>
    <a:masterClrMapping/>
  </p:clrMapOvr>
  <p:transition xmlns:p14="http://schemas.microsoft.com/office/powerpoint/2010/main"/>
</p:sldLayout>
</file>

<file path=ppt/slideLayouts/slideLayout76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91468164"/>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76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551581333"/>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76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76845594"/>
      </p:ext>
    </p:extLst>
  </p:cSld>
  <p:clrMapOvr>
    <a:masterClrMapping/>
  </p:clrMapOvr>
  <p:transition xmlns:p14="http://schemas.microsoft.com/office/powerpoint/2010/main"/>
</p:sldLayout>
</file>

<file path=ppt/slideLayouts/slideLayout7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38661300"/>
      </p:ext>
    </p:extLst>
  </p:cSld>
  <p:clrMapOvr>
    <a:masterClrMapping/>
  </p:clrMapOvr>
  <p:transition xmlns:p14="http://schemas.microsoft.com/office/powerpoint/2010/main"/>
</p:sldLayout>
</file>

<file path=ppt/slideLayouts/slideLayout77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68993231"/>
      </p:ext>
    </p:extLst>
  </p:cSld>
  <p:clrMapOvr>
    <a:masterClrMapping/>
  </p:clrMapOvr>
  <p:transition xmlns:p14="http://schemas.microsoft.com/office/powerpoint/2010/main"/>
</p:sldLayout>
</file>

<file path=ppt/slideLayouts/slideLayout77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58354325"/>
      </p:ext>
    </p:extLst>
  </p:cSld>
  <p:clrMapOvr>
    <a:masterClrMapping/>
  </p:clrMapOvr>
  <p:transition xmlns:p14="http://schemas.microsoft.com/office/powerpoint/2010/main"/>
</p:sldLayout>
</file>

<file path=ppt/slideLayouts/slideLayout77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69235577"/>
      </p:ext>
    </p:extLst>
  </p:cSld>
  <p:clrMapOvr>
    <a:masterClrMapping/>
  </p:clrMapOvr>
  <p:transition xmlns:p14="http://schemas.microsoft.com/office/powerpoint/2010/main"/>
</p:sldLayout>
</file>

<file path=ppt/slideLayouts/slideLayout77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86386840"/>
      </p:ext>
    </p:extLst>
  </p:cSld>
  <p:clrMapOvr>
    <a:masterClrMapping/>
  </p:clrMapOvr>
  <p:transition xmlns:p14="http://schemas.microsoft.com/office/powerpoint/2010/main"/>
</p:sldLayout>
</file>

<file path=ppt/slideLayouts/slideLayout77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93438118"/>
      </p:ext>
    </p:extLst>
  </p:cSld>
  <p:clrMapOvr>
    <a:masterClrMapping/>
  </p:clrMapOvr>
  <p:transition xmlns:p14="http://schemas.microsoft.com/office/powerpoint/2010/main"/>
</p:sldLayout>
</file>

<file path=ppt/slideLayouts/slideLayout77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15348891"/>
      </p:ext>
    </p:extLst>
  </p:cSld>
  <p:clrMapOvr>
    <a:masterClrMapping/>
  </p:clrMapOvr>
  <p:transition xmlns:p14="http://schemas.microsoft.com/office/powerpoint/2010/main"/>
</p:sldLayout>
</file>

<file path=ppt/slideLayouts/slideLayout77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64310568"/>
      </p:ext>
    </p:extLst>
  </p:cSld>
  <p:clrMapOvr>
    <a:masterClrMapping/>
  </p:clrMapOvr>
  <p:transition xmlns:p14="http://schemas.microsoft.com/office/powerpoint/2010/main"/>
</p:sldLayout>
</file>

<file path=ppt/slideLayouts/slideLayout77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20702855"/>
      </p:ext>
    </p:extLst>
  </p:cSld>
  <p:clrMapOvr>
    <a:masterClrMapping/>
  </p:clrMapOvr>
  <p:transition xmlns:p14="http://schemas.microsoft.com/office/powerpoint/2010/main"/>
</p:sldLayout>
</file>

<file path=ppt/slideLayouts/slideLayout77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96378601"/>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77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27296645"/>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7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24901423"/>
      </p:ext>
    </p:extLst>
  </p:cSld>
  <p:clrMapOvr>
    <a:masterClrMapping/>
  </p:clrMapOvr>
  <p:transition xmlns:p14="http://schemas.microsoft.com/office/powerpoint/2010/main"/>
</p:sldLayout>
</file>

<file path=ppt/slideLayouts/slideLayout78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799496063"/>
      </p:ext>
    </p:extLst>
  </p:cSld>
  <p:clrMapOvr>
    <a:masterClrMapping/>
  </p:clrMapOvr>
  <p:transition xmlns:p14="http://schemas.microsoft.com/office/powerpoint/2010/main"/>
</p:sldLayout>
</file>

<file path=ppt/slideLayouts/slideLayout78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967500428"/>
      </p:ext>
    </p:extLst>
  </p:cSld>
  <p:clrMapOvr>
    <a:masterClrMapping/>
  </p:clrMapOvr>
  <p:transition xmlns:p14="http://schemas.microsoft.com/office/powerpoint/2010/main"/>
</p:sldLayout>
</file>

<file path=ppt/slideLayouts/slideLayout78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5137589"/>
      </p:ext>
    </p:extLst>
  </p:cSld>
  <p:clrMapOvr>
    <a:masterClrMapping/>
  </p:clrMapOvr>
  <p:transition xmlns:p14="http://schemas.microsoft.com/office/powerpoint/2010/main"/>
</p:sldLayout>
</file>

<file path=ppt/slideLayouts/slideLayout78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20258991"/>
      </p:ext>
    </p:extLst>
  </p:cSld>
  <p:clrMapOvr>
    <a:masterClrMapping/>
  </p:clrMapOvr>
  <p:transition xmlns:p14="http://schemas.microsoft.com/office/powerpoint/2010/main"/>
</p:sldLayout>
</file>

<file path=ppt/slideLayouts/slideLayout78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49372406"/>
      </p:ext>
    </p:extLst>
  </p:cSld>
  <p:clrMapOvr>
    <a:masterClrMapping/>
  </p:clrMapOvr>
  <p:transition xmlns:p14="http://schemas.microsoft.com/office/powerpoint/2010/main"/>
</p:sldLayout>
</file>

<file path=ppt/slideLayouts/slideLayout78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02818539"/>
      </p:ext>
    </p:extLst>
  </p:cSld>
  <p:clrMapOvr>
    <a:masterClrMapping/>
  </p:clrMapOvr>
  <p:transition xmlns:p14="http://schemas.microsoft.com/office/powerpoint/2010/main"/>
</p:sldLayout>
</file>

<file path=ppt/slideLayouts/slideLayout78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56460322"/>
      </p:ext>
    </p:extLst>
  </p:cSld>
  <p:clrMapOvr>
    <a:masterClrMapping/>
  </p:clrMapOvr>
  <p:transition xmlns:p14="http://schemas.microsoft.com/office/powerpoint/2010/main"/>
</p:sldLayout>
</file>

<file path=ppt/slideLayouts/slideLayout78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40365351"/>
      </p:ext>
    </p:extLst>
  </p:cSld>
  <p:clrMapOvr>
    <a:masterClrMapping/>
  </p:clrMapOvr>
  <p:transition xmlns:p14="http://schemas.microsoft.com/office/powerpoint/2010/main"/>
</p:sldLayout>
</file>

<file path=ppt/slideLayouts/slideLayout78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167979357"/>
      </p:ext>
    </p:extLst>
  </p:cSld>
  <p:clrMapOvr>
    <a:masterClrMapping/>
  </p:clrMapOvr>
  <p:transition xmlns:p14="http://schemas.microsoft.com/office/powerpoint/2010/main"/>
</p:sldLayout>
</file>

<file path=ppt/slideLayouts/slideLayout789.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98872427"/>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7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101378" name="Rectangle 2"/>
          <p:cNvSpPr>
            <a:spLocks noGrp="1" noChangeArrowheads="1"/>
          </p:cNvSpPr>
          <p:nvPr>
            <p:ph type="ctrTitle"/>
          </p:nvPr>
        </p:nvSpPr>
        <p:spPr>
          <a:xfrm>
            <a:off x="685800" y="1524000"/>
            <a:ext cx="7924800" cy="1752600"/>
          </a:xfrm>
        </p:spPr>
        <p:txBody>
          <a:bodyPr/>
          <a:lstStyle>
            <a:lvl1pPr algn="ctr">
              <a:defRPr sz="4800"/>
            </a:lvl1pPr>
          </a:lstStyle>
          <a:p>
            <a:r>
              <a:rPr lang="en-US" altLang="en-US" dirty="0"/>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prstClr val="black"/>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prstClr val="black"/>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prstClr val="black"/>
                </a:solidFill>
              </a:rPr>
              <a:pPr/>
              <a:t>‹#›</a:t>
            </a:fld>
            <a:endParaRPr lang="en-US" altLang="en-US">
              <a:solidFill>
                <a:prstClr val="black"/>
              </a:solidFill>
            </a:endParaRPr>
          </a:p>
        </p:txBody>
      </p:sp>
    </p:spTree>
    <p:extLst>
      <p:ext uri="{BB962C8B-B14F-4D97-AF65-F5344CB8AC3E}">
        <p14:creationId xmlns:p14="http://schemas.microsoft.com/office/powerpoint/2010/main" val="4285159992"/>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79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03848719"/>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79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28467068"/>
      </p:ext>
    </p:extLst>
  </p:cSld>
  <p:clrMapOvr>
    <a:masterClrMapping/>
  </p:clrMapOvr>
  <p:transition xmlns:p14="http://schemas.microsoft.com/office/powerpoint/2010/main"/>
</p:sldLayout>
</file>

<file path=ppt/slideLayouts/slideLayout79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985833139"/>
      </p:ext>
    </p:extLst>
  </p:cSld>
  <p:clrMapOvr>
    <a:masterClrMapping/>
  </p:clrMapOvr>
  <p:transition xmlns:p14="http://schemas.microsoft.com/office/powerpoint/2010/main"/>
</p:sldLayout>
</file>

<file path=ppt/slideLayouts/slideLayout79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32895662"/>
      </p:ext>
    </p:extLst>
  </p:cSld>
  <p:clrMapOvr>
    <a:masterClrMapping/>
  </p:clrMapOvr>
  <p:transition xmlns:p14="http://schemas.microsoft.com/office/powerpoint/2010/main"/>
</p:sldLayout>
</file>

<file path=ppt/slideLayouts/slideLayout79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69026945"/>
      </p:ext>
    </p:extLst>
  </p:cSld>
  <p:clrMapOvr>
    <a:masterClrMapping/>
  </p:clrMapOvr>
  <p:transition xmlns:p14="http://schemas.microsoft.com/office/powerpoint/2010/main"/>
</p:sldLayout>
</file>

<file path=ppt/slideLayouts/slideLayout79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580680414"/>
      </p:ext>
    </p:extLst>
  </p:cSld>
  <p:clrMapOvr>
    <a:masterClrMapping/>
  </p:clrMapOvr>
  <p:transition xmlns:p14="http://schemas.microsoft.com/office/powerpoint/2010/main"/>
</p:sldLayout>
</file>

<file path=ppt/slideLayouts/slideLayout79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64325680"/>
      </p:ext>
    </p:extLst>
  </p:cSld>
  <p:clrMapOvr>
    <a:masterClrMapping/>
  </p:clrMapOvr>
  <p:transition xmlns:p14="http://schemas.microsoft.com/office/powerpoint/2010/main"/>
</p:sldLayout>
</file>

<file path=ppt/slideLayouts/slideLayout79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8103577"/>
      </p:ext>
    </p:extLst>
  </p:cSld>
  <p:clrMapOvr>
    <a:masterClrMapping/>
  </p:clrMapOvr>
  <p:transition xmlns:p14="http://schemas.microsoft.com/office/powerpoint/2010/main"/>
</p:sldLayout>
</file>

<file path=ppt/slideLayouts/slideLayout79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23770885"/>
      </p:ext>
    </p:extLst>
  </p:cSld>
  <p:clrMapOvr>
    <a:masterClrMapping/>
  </p:clrMapOvr>
  <p:transition xmlns:p14="http://schemas.microsoft.com/office/powerpoint/2010/main"/>
</p:sldLayout>
</file>

<file path=ppt/slideLayouts/slideLayout79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83697518"/>
      </p:ext>
    </p:extLst>
  </p:cSld>
  <p:clrMapOvr>
    <a:masterClrMapping/>
  </p:clrMapOvr>
  <p:transition xmlns:p14="http://schemas.microsoft.com/office/powerpoint/2010/main"/>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pPr/>
              <a:t>‹#›</a:t>
            </a:fld>
            <a:endParaRPr lang="en-US" altLang="en-US"/>
          </a:p>
        </p:txBody>
      </p:sp>
    </p:spTree>
  </p:cSld>
  <p:clrMapOvr>
    <a:masterClrMapping/>
  </p:clrMapOvr>
  <p:transition xmlns:p14="http://schemas.microsoft.com/office/powerpoint/2010/main"/>
</p:sldLayout>
</file>

<file path=ppt/slideLayouts/slideLayout8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lvl2pPr marL="669925" indent="-325438">
              <a:buFont typeface="Wingdings" charset="2"/>
              <a:buChar char="q"/>
              <a:defRPr/>
            </a:lvl2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prstClr val="black"/>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prstClr val="black"/>
                </a:solidFill>
              </a:rPr>
              <a:pPr/>
              <a:t>‹#›</a:t>
            </a:fld>
            <a:endParaRPr lang="en-US" altLang="en-US">
              <a:solidFill>
                <a:prstClr val="black"/>
              </a:solidFill>
            </a:endParaRPr>
          </a:p>
        </p:txBody>
      </p:sp>
      <p:cxnSp>
        <p:nvCxnSpPr>
          <p:cNvPr id="6" name="Straight Connector 5"/>
          <p:cNvCxnSpPr/>
          <p:nvPr userDrawn="1"/>
        </p:nvCxnSpPr>
        <p:spPr>
          <a:xfrm>
            <a:off x="228600" y="908720"/>
            <a:ext cx="8610600" cy="0"/>
          </a:xfrm>
          <a:prstGeom prst="line">
            <a:avLst/>
          </a:prstGeom>
          <a:ln w="19050" cmpd="sng">
            <a:solidFill>
              <a:schemeClr val="tx1"/>
            </a:solidFill>
          </a:ln>
          <a:effectLst/>
        </p:spPr>
        <p:style>
          <a:lnRef idx="2">
            <a:schemeClr val="accent1"/>
          </a:lnRef>
          <a:fillRef idx="0">
            <a:schemeClr val="accent1"/>
          </a:fillRef>
          <a:effectRef idx="1">
            <a:schemeClr val="accent1"/>
          </a:effectRef>
          <a:fontRef idx="minor">
            <a:schemeClr val="tx1"/>
          </a:fontRef>
        </p:style>
      </p:cxnSp>
    </p:spTree>
    <p:extLst>
      <p:ext uri="{BB962C8B-B14F-4D97-AF65-F5344CB8AC3E}">
        <p14:creationId xmlns:p14="http://schemas.microsoft.com/office/powerpoint/2010/main" val="567884214"/>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800.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54277329"/>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80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97483993"/>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80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55221937"/>
      </p:ext>
    </p:extLst>
  </p:cSld>
  <p:clrMapOvr>
    <a:masterClrMapping/>
  </p:clrMapOvr>
  <p:transition xmlns:p14="http://schemas.microsoft.com/office/powerpoint/2010/main"/>
</p:sldLayout>
</file>

<file path=ppt/slideLayouts/slideLayout80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0606860"/>
      </p:ext>
    </p:extLst>
  </p:cSld>
  <p:clrMapOvr>
    <a:masterClrMapping/>
  </p:clrMapOvr>
  <p:transition xmlns:p14="http://schemas.microsoft.com/office/powerpoint/2010/main"/>
</p:sldLayout>
</file>

<file path=ppt/slideLayouts/slideLayout80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60472049"/>
      </p:ext>
    </p:extLst>
  </p:cSld>
  <p:clrMapOvr>
    <a:masterClrMapping/>
  </p:clrMapOvr>
  <p:transition xmlns:p14="http://schemas.microsoft.com/office/powerpoint/2010/main"/>
</p:sldLayout>
</file>

<file path=ppt/slideLayouts/slideLayout80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19214462"/>
      </p:ext>
    </p:extLst>
  </p:cSld>
  <p:clrMapOvr>
    <a:masterClrMapping/>
  </p:clrMapOvr>
  <p:transition xmlns:p14="http://schemas.microsoft.com/office/powerpoint/2010/main"/>
</p:sldLayout>
</file>

<file path=ppt/slideLayouts/slideLayout80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11885000"/>
      </p:ext>
    </p:extLst>
  </p:cSld>
  <p:clrMapOvr>
    <a:masterClrMapping/>
  </p:clrMapOvr>
  <p:transition xmlns:p14="http://schemas.microsoft.com/office/powerpoint/2010/main"/>
</p:sldLayout>
</file>

<file path=ppt/slideLayouts/slideLayout80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48935067"/>
      </p:ext>
    </p:extLst>
  </p:cSld>
  <p:clrMapOvr>
    <a:masterClrMapping/>
  </p:clrMapOvr>
  <p:transition xmlns:p14="http://schemas.microsoft.com/office/powerpoint/2010/main"/>
</p:sldLayout>
</file>

<file path=ppt/slideLayouts/slideLayout80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694921143"/>
      </p:ext>
    </p:extLst>
  </p:cSld>
  <p:clrMapOvr>
    <a:masterClrMapping/>
  </p:clrMapOvr>
  <p:transition xmlns:p14="http://schemas.microsoft.com/office/powerpoint/2010/main"/>
</p:sldLayout>
</file>

<file path=ppt/slideLayouts/slideLayout80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63276569"/>
      </p:ext>
    </p:extLst>
  </p:cSld>
  <p:clrMapOvr>
    <a:masterClrMapping/>
  </p:clrMapOvr>
  <p:transition xmlns:p14="http://schemas.microsoft.com/office/powerpoint/2010/main"/>
</p:sldLayout>
</file>

<file path=ppt/slideLayouts/slideLayout8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prstClr val="black"/>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prstClr val="black"/>
                </a:solidFill>
              </a:rPr>
              <a:pPr/>
              <a:t>‹#›</a:t>
            </a:fld>
            <a:endParaRPr lang="en-US" altLang="en-US">
              <a:solidFill>
                <a:prstClr val="black"/>
              </a:solidFill>
            </a:endParaRPr>
          </a:p>
        </p:txBody>
      </p:sp>
    </p:spTree>
    <p:extLst>
      <p:ext uri="{BB962C8B-B14F-4D97-AF65-F5344CB8AC3E}">
        <p14:creationId xmlns:p14="http://schemas.microsoft.com/office/powerpoint/2010/main" val="1490275371"/>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81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63814282"/>
      </p:ext>
    </p:extLst>
  </p:cSld>
  <p:clrMapOvr>
    <a:masterClrMapping/>
  </p:clrMapOvr>
  <p:transition xmlns:p14="http://schemas.microsoft.com/office/powerpoint/2010/main"/>
</p:sldLayout>
</file>

<file path=ppt/slideLayouts/slideLayout81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46251202"/>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81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02515054"/>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81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12632968"/>
      </p:ext>
    </p:extLst>
  </p:cSld>
  <p:clrMapOvr>
    <a:masterClrMapping/>
  </p:clrMapOvr>
  <p:transition xmlns:p14="http://schemas.microsoft.com/office/powerpoint/2010/main"/>
</p:sldLayout>
</file>

<file path=ppt/slideLayouts/slideLayout81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46709165"/>
      </p:ext>
    </p:extLst>
  </p:cSld>
  <p:clrMapOvr>
    <a:masterClrMapping/>
  </p:clrMapOvr>
  <p:transition xmlns:p14="http://schemas.microsoft.com/office/powerpoint/2010/main"/>
</p:sldLayout>
</file>

<file path=ppt/slideLayouts/slideLayout81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30065612"/>
      </p:ext>
    </p:extLst>
  </p:cSld>
  <p:clrMapOvr>
    <a:masterClrMapping/>
  </p:clrMapOvr>
  <p:transition xmlns:p14="http://schemas.microsoft.com/office/powerpoint/2010/main"/>
</p:sldLayout>
</file>

<file path=ppt/slideLayouts/slideLayout81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934051087"/>
      </p:ext>
    </p:extLst>
  </p:cSld>
  <p:clrMapOvr>
    <a:masterClrMapping/>
  </p:clrMapOvr>
  <p:transition xmlns:p14="http://schemas.microsoft.com/office/powerpoint/2010/main"/>
</p:sldLayout>
</file>

<file path=ppt/slideLayouts/slideLayout81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82151265"/>
      </p:ext>
    </p:extLst>
  </p:cSld>
  <p:clrMapOvr>
    <a:masterClrMapping/>
  </p:clrMapOvr>
  <p:transition xmlns:p14="http://schemas.microsoft.com/office/powerpoint/2010/main"/>
</p:sldLayout>
</file>

<file path=ppt/slideLayouts/slideLayout81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143853677"/>
      </p:ext>
    </p:extLst>
  </p:cSld>
  <p:clrMapOvr>
    <a:masterClrMapping/>
  </p:clrMapOvr>
  <p:transition xmlns:p14="http://schemas.microsoft.com/office/powerpoint/2010/main"/>
</p:sldLayout>
</file>

<file path=ppt/slideLayouts/slideLayout81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15061400"/>
      </p:ext>
    </p:extLst>
  </p:cSld>
  <p:clrMapOvr>
    <a:masterClrMapping/>
  </p:clrMapOvr>
  <p:transition xmlns:p14="http://schemas.microsoft.com/office/powerpoint/2010/main"/>
</p:sldLayout>
</file>

<file path=ppt/slideLayouts/slideLayout8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prstClr val="black"/>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prstClr val="black"/>
                </a:solidFill>
              </a:rPr>
              <a:pPr/>
              <a:t>‹#›</a:t>
            </a:fld>
            <a:endParaRPr lang="en-US" altLang="en-US">
              <a:solidFill>
                <a:prstClr val="black"/>
              </a:solidFill>
            </a:endParaRPr>
          </a:p>
        </p:txBody>
      </p:sp>
      <p:cxnSp>
        <p:nvCxnSpPr>
          <p:cNvPr id="7" name="Straight Connector 6"/>
          <p:cNvCxnSpPr/>
          <p:nvPr userDrawn="1"/>
        </p:nvCxnSpPr>
        <p:spPr>
          <a:xfrm>
            <a:off x="228600" y="908720"/>
            <a:ext cx="8610600" cy="0"/>
          </a:xfrm>
          <a:prstGeom prst="line">
            <a:avLst/>
          </a:prstGeom>
          <a:ln w="19050" cmpd="sng">
            <a:solidFill>
              <a:schemeClr val="tx1"/>
            </a:solidFill>
          </a:ln>
          <a:effectLst/>
        </p:spPr>
        <p:style>
          <a:lnRef idx="2">
            <a:schemeClr val="accent1"/>
          </a:lnRef>
          <a:fillRef idx="0">
            <a:schemeClr val="accent1"/>
          </a:fillRef>
          <a:effectRef idx="1">
            <a:schemeClr val="accent1"/>
          </a:effectRef>
          <a:fontRef idx="minor">
            <a:schemeClr val="tx1"/>
          </a:fontRef>
        </p:style>
      </p:cxnSp>
    </p:spTree>
    <p:extLst>
      <p:ext uri="{BB962C8B-B14F-4D97-AF65-F5344CB8AC3E}">
        <p14:creationId xmlns:p14="http://schemas.microsoft.com/office/powerpoint/2010/main" val="3889941544"/>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82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76756907"/>
      </p:ext>
    </p:extLst>
  </p:cSld>
  <p:clrMapOvr>
    <a:masterClrMapping/>
  </p:clrMapOvr>
  <p:transition xmlns:p14="http://schemas.microsoft.com/office/powerpoint/2010/main"/>
</p:sldLayout>
</file>

<file path=ppt/slideLayouts/slideLayout82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68683336"/>
      </p:ext>
    </p:extLst>
  </p:cSld>
  <p:clrMapOvr>
    <a:masterClrMapping/>
  </p:clrMapOvr>
  <p:transition xmlns:p14="http://schemas.microsoft.com/office/powerpoint/2010/main"/>
</p:sldLayout>
</file>

<file path=ppt/slideLayouts/slideLayout82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72222130"/>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82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776121678"/>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82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08558576"/>
      </p:ext>
    </p:extLst>
  </p:cSld>
  <p:clrMapOvr>
    <a:masterClrMapping/>
  </p:clrMapOvr>
  <p:transition xmlns:p14="http://schemas.microsoft.com/office/powerpoint/2010/main"/>
</p:sldLayout>
</file>

<file path=ppt/slideLayouts/slideLayout82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68030161"/>
      </p:ext>
    </p:extLst>
  </p:cSld>
  <p:clrMapOvr>
    <a:masterClrMapping/>
  </p:clrMapOvr>
  <p:transition xmlns:p14="http://schemas.microsoft.com/office/powerpoint/2010/main"/>
</p:sldLayout>
</file>

<file path=ppt/slideLayouts/slideLayout82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367831540"/>
      </p:ext>
    </p:extLst>
  </p:cSld>
  <p:clrMapOvr>
    <a:masterClrMapping/>
  </p:clrMapOvr>
  <p:transition xmlns:p14="http://schemas.microsoft.com/office/powerpoint/2010/main"/>
</p:sldLayout>
</file>

<file path=ppt/slideLayouts/slideLayout82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101269919"/>
      </p:ext>
    </p:extLst>
  </p:cSld>
  <p:clrMapOvr>
    <a:masterClrMapping/>
  </p:clrMapOvr>
  <p:transition xmlns:p14="http://schemas.microsoft.com/office/powerpoint/2010/main"/>
</p:sldLayout>
</file>

<file path=ppt/slideLayouts/slideLayout82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744533091"/>
      </p:ext>
    </p:extLst>
  </p:cSld>
  <p:clrMapOvr>
    <a:masterClrMapping/>
  </p:clrMapOvr>
  <p:transition xmlns:p14="http://schemas.microsoft.com/office/powerpoint/2010/main"/>
</p:sldLayout>
</file>

<file path=ppt/slideLayouts/slideLayout82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30279028"/>
      </p:ext>
    </p:extLst>
  </p:cSld>
  <p:clrMapOvr>
    <a:masterClrMapping/>
  </p:clrMapOvr>
  <p:transition xmlns:p14="http://schemas.microsoft.com/office/powerpoint/2010/main"/>
</p:sldLayout>
</file>

<file path=ppt/slideLayouts/slideLayout8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prstClr val="black"/>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prstClr val="black"/>
                </a:solidFill>
              </a:rPr>
              <a:pPr/>
              <a:t>‹#›</a:t>
            </a:fld>
            <a:endParaRPr lang="en-US" altLang="en-US">
              <a:solidFill>
                <a:prstClr val="black"/>
              </a:solidFill>
            </a:endParaRPr>
          </a:p>
        </p:txBody>
      </p:sp>
    </p:spTree>
    <p:extLst>
      <p:ext uri="{BB962C8B-B14F-4D97-AF65-F5344CB8AC3E}">
        <p14:creationId xmlns:p14="http://schemas.microsoft.com/office/powerpoint/2010/main" val="2513969514"/>
      </p:ext>
    </p:extLst>
  </p:cSld>
  <p:clrMapOvr>
    <a:masterClrMapping/>
  </p:clrMapOvr>
  <p:transition xmlns:p14="http://schemas.microsoft.com/office/powerpoint/2010/main"/>
</p:sldLayout>
</file>

<file path=ppt/slideLayouts/slideLayout83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36440599"/>
      </p:ext>
    </p:extLst>
  </p:cSld>
  <p:clrMapOvr>
    <a:masterClrMapping/>
  </p:clrMapOvr>
  <p:transition xmlns:p14="http://schemas.microsoft.com/office/powerpoint/2010/main"/>
</p:sldLayout>
</file>

<file path=ppt/slideLayouts/slideLayout83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96044236"/>
      </p:ext>
    </p:extLst>
  </p:cSld>
  <p:clrMapOvr>
    <a:masterClrMapping/>
  </p:clrMapOvr>
  <p:transition xmlns:p14="http://schemas.microsoft.com/office/powerpoint/2010/main"/>
</p:sldLayout>
</file>

<file path=ppt/slideLayouts/slideLayout83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996974437"/>
      </p:ext>
    </p:extLst>
  </p:cSld>
  <p:clrMapOvr>
    <a:masterClrMapping/>
  </p:clrMapOvr>
  <p:transition xmlns:p14="http://schemas.microsoft.com/office/powerpoint/2010/main"/>
</p:sldLayout>
</file>

<file path=ppt/slideLayouts/slideLayout83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06042875"/>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83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94594172"/>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83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56757023"/>
      </p:ext>
    </p:extLst>
  </p:cSld>
  <p:clrMapOvr>
    <a:masterClrMapping/>
  </p:clrMapOvr>
  <p:transition xmlns:p14="http://schemas.microsoft.com/office/powerpoint/2010/main"/>
</p:sldLayout>
</file>

<file path=ppt/slideLayouts/slideLayout83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51011694"/>
      </p:ext>
    </p:extLst>
  </p:cSld>
  <p:clrMapOvr>
    <a:masterClrMapping/>
  </p:clrMapOvr>
  <p:transition xmlns:p14="http://schemas.microsoft.com/office/powerpoint/2010/main"/>
</p:sldLayout>
</file>

<file path=ppt/slideLayouts/slideLayout83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339431639"/>
      </p:ext>
    </p:extLst>
  </p:cSld>
  <p:clrMapOvr>
    <a:masterClrMapping/>
  </p:clrMapOvr>
  <p:transition xmlns:p14="http://schemas.microsoft.com/office/powerpoint/2010/main"/>
</p:sldLayout>
</file>

<file path=ppt/slideLayouts/slideLayout83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550204"/>
      </p:ext>
    </p:extLst>
  </p:cSld>
  <p:clrMapOvr>
    <a:masterClrMapping/>
  </p:clrMapOvr>
  <p:transition xmlns:p14="http://schemas.microsoft.com/office/powerpoint/2010/main"/>
</p:sldLayout>
</file>

<file path=ppt/slideLayouts/slideLayout83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13270195"/>
      </p:ext>
    </p:extLst>
  </p:cSld>
  <p:clrMapOvr>
    <a:masterClrMapping/>
  </p:clrMapOvr>
  <p:transition xmlns:p14="http://schemas.microsoft.com/office/powerpoint/2010/main"/>
</p:sldLayout>
</file>

<file path=ppt/slideLayouts/slideLayout8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prstClr val="black"/>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prstClr val="black"/>
                </a:solidFill>
              </a:rPr>
              <a:pPr/>
              <a:t>‹#›</a:t>
            </a:fld>
            <a:endParaRPr lang="en-US" altLang="en-US">
              <a:solidFill>
                <a:prstClr val="black"/>
              </a:solidFill>
            </a:endParaRPr>
          </a:p>
        </p:txBody>
      </p:sp>
    </p:spTree>
    <p:extLst>
      <p:ext uri="{BB962C8B-B14F-4D97-AF65-F5344CB8AC3E}">
        <p14:creationId xmlns:p14="http://schemas.microsoft.com/office/powerpoint/2010/main" val="2429205284"/>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84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162100308"/>
      </p:ext>
    </p:extLst>
  </p:cSld>
  <p:clrMapOvr>
    <a:masterClrMapping/>
  </p:clrMapOvr>
  <p:transition xmlns:p14="http://schemas.microsoft.com/office/powerpoint/2010/main"/>
</p:sldLayout>
</file>

<file path=ppt/slideLayouts/slideLayout84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02712118"/>
      </p:ext>
    </p:extLst>
  </p:cSld>
  <p:clrMapOvr>
    <a:masterClrMapping/>
  </p:clrMapOvr>
  <p:transition xmlns:p14="http://schemas.microsoft.com/office/powerpoint/2010/main"/>
</p:sldLayout>
</file>

<file path=ppt/slideLayouts/slideLayout84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331411333"/>
      </p:ext>
    </p:extLst>
  </p:cSld>
  <p:clrMapOvr>
    <a:masterClrMapping/>
  </p:clrMapOvr>
  <p:transition xmlns:p14="http://schemas.microsoft.com/office/powerpoint/2010/main"/>
</p:sldLayout>
</file>

<file path=ppt/slideLayouts/slideLayout84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6928595"/>
      </p:ext>
    </p:extLst>
  </p:cSld>
  <p:clrMapOvr>
    <a:masterClrMapping/>
  </p:clrMapOvr>
  <p:transition xmlns:p14="http://schemas.microsoft.com/office/powerpoint/2010/main"/>
</p:sldLayout>
</file>

<file path=ppt/slideLayouts/slideLayout84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35762979"/>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84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99642815"/>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84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07712797"/>
      </p:ext>
    </p:extLst>
  </p:cSld>
  <p:clrMapOvr>
    <a:masterClrMapping/>
  </p:clrMapOvr>
  <p:transition xmlns:p14="http://schemas.microsoft.com/office/powerpoint/2010/main"/>
</p:sldLayout>
</file>

<file path=ppt/slideLayouts/slideLayout84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77561632"/>
      </p:ext>
    </p:extLst>
  </p:cSld>
  <p:clrMapOvr>
    <a:masterClrMapping/>
  </p:clrMapOvr>
  <p:transition xmlns:p14="http://schemas.microsoft.com/office/powerpoint/2010/main"/>
</p:sldLayout>
</file>

<file path=ppt/slideLayouts/slideLayout84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53261343"/>
      </p:ext>
    </p:extLst>
  </p:cSld>
  <p:clrMapOvr>
    <a:masterClrMapping/>
  </p:clrMapOvr>
  <p:transition xmlns:p14="http://schemas.microsoft.com/office/powerpoint/2010/main"/>
</p:sldLayout>
</file>

<file path=ppt/slideLayouts/slideLayout84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32473113"/>
      </p:ext>
    </p:extLst>
  </p:cSld>
  <p:clrMapOvr>
    <a:masterClrMapping/>
  </p:clrMapOvr>
  <p:transition xmlns:p14="http://schemas.microsoft.com/office/powerpoint/2010/main"/>
</p:sldLayout>
</file>

<file path=ppt/slideLayouts/slideLayout8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prstClr val="black"/>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prstClr val="black"/>
                </a:solidFill>
              </a:rPr>
              <a:pPr/>
              <a:t>‹#›</a:t>
            </a:fld>
            <a:endParaRPr lang="en-US" altLang="en-US">
              <a:solidFill>
                <a:prstClr val="black"/>
              </a:solidFill>
            </a:endParaRPr>
          </a:p>
        </p:txBody>
      </p:sp>
    </p:spTree>
    <p:extLst>
      <p:ext uri="{BB962C8B-B14F-4D97-AF65-F5344CB8AC3E}">
        <p14:creationId xmlns:p14="http://schemas.microsoft.com/office/powerpoint/2010/main" val="1670808844"/>
      </p:ext>
    </p:extLst>
  </p:cSld>
  <p:clrMapOvr>
    <a:masterClrMapping/>
  </p:clrMapOvr>
  <p:transition xmlns:p14="http://schemas.microsoft.com/office/powerpoint/2010/main"/>
</p:sldLayout>
</file>

<file path=ppt/slideLayouts/slideLayout85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615157789"/>
      </p:ext>
    </p:extLst>
  </p:cSld>
  <p:clrMapOvr>
    <a:masterClrMapping/>
  </p:clrMapOvr>
  <p:transition xmlns:p14="http://schemas.microsoft.com/office/powerpoint/2010/main"/>
</p:sldLayout>
</file>

<file path=ppt/slideLayouts/slideLayout85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64017787"/>
      </p:ext>
    </p:extLst>
  </p:cSld>
  <p:clrMapOvr>
    <a:masterClrMapping/>
  </p:clrMapOvr>
  <p:transition xmlns:p14="http://schemas.microsoft.com/office/powerpoint/2010/main"/>
</p:sldLayout>
</file>

<file path=ppt/slideLayouts/slideLayout85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94461469"/>
      </p:ext>
    </p:extLst>
  </p:cSld>
  <p:clrMapOvr>
    <a:masterClrMapping/>
  </p:clrMapOvr>
  <p:transition xmlns:p14="http://schemas.microsoft.com/office/powerpoint/2010/main"/>
</p:sldLayout>
</file>

<file path=ppt/slideLayouts/slideLayout85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24260177"/>
      </p:ext>
    </p:extLst>
  </p:cSld>
  <p:clrMapOvr>
    <a:masterClrMapping/>
  </p:clrMapOvr>
  <p:transition xmlns:p14="http://schemas.microsoft.com/office/powerpoint/2010/main"/>
</p:sldLayout>
</file>

<file path=ppt/slideLayouts/slideLayout85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049979899"/>
      </p:ext>
    </p:extLst>
  </p:cSld>
  <p:clrMapOvr>
    <a:masterClrMapping/>
  </p:clrMapOvr>
  <p:transition xmlns:p14="http://schemas.microsoft.com/office/powerpoint/2010/main"/>
</p:sldLayout>
</file>

<file path=ppt/slideLayouts/slideLayout85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61964561"/>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85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54963827"/>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85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52653015"/>
      </p:ext>
    </p:extLst>
  </p:cSld>
  <p:clrMapOvr>
    <a:masterClrMapping/>
  </p:clrMapOvr>
  <p:transition xmlns:p14="http://schemas.microsoft.com/office/powerpoint/2010/main"/>
</p:sldLayout>
</file>

<file path=ppt/slideLayouts/slideLayout85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32184912"/>
      </p:ext>
    </p:extLst>
  </p:cSld>
  <p:clrMapOvr>
    <a:masterClrMapping/>
  </p:clrMapOvr>
  <p:transition xmlns:p14="http://schemas.microsoft.com/office/powerpoint/2010/main"/>
</p:sldLayout>
</file>

<file path=ppt/slideLayouts/slideLayout85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63312268"/>
      </p:ext>
    </p:extLst>
  </p:cSld>
  <p:clrMapOvr>
    <a:masterClrMapping/>
  </p:clrMapOvr>
  <p:transition xmlns:p14="http://schemas.microsoft.com/office/powerpoint/2010/main"/>
</p:sldLayout>
</file>

<file path=ppt/slideLayouts/slideLayout8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prstClr val="black"/>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prstClr val="black"/>
                </a:solidFill>
              </a:rPr>
              <a:pPr/>
              <a:t>‹#›</a:t>
            </a:fld>
            <a:endParaRPr lang="en-US" altLang="en-US">
              <a:solidFill>
                <a:prstClr val="black"/>
              </a:solidFill>
            </a:endParaRPr>
          </a:p>
        </p:txBody>
      </p:sp>
    </p:spTree>
    <p:extLst>
      <p:ext uri="{BB962C8B-B14F-4D97-AF65-F5344CB8AC3E}">
        <p14:creationId xmlns:p14="http://schemas.microsoft.com/office/powerpoint/2010/main" val="3412475374"/>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86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80471225"/>
      </p:ext>
    </p:extLst>
  </p:cSld>
  <p:clrMapOvr>
    <a:masterClrMapping/>
  </p:clrMapOvr>
  <p:transition xmlns:p14="http://schemas.microsoft.com/office/powerpoint/2010/main"/>
</p:sldLayout>
</file>

<file path=ppt/slideLayouts/slideLayout86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195993600"/>
      </p:ext>
    </p:extLst>
  </p:cSld>
  <p:clrMapOvr>
    <a:masterClrMapping/>
  </p:clrMapOvr>
  <p:transition xmlns:p14="http://schemas.microsoft.com/office/powerpoint/2010/main"/>
</p:sldLayout>
</file>

<file path=ppt/slideLayouts/slideLayout86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21042111"/>
      </p:ext>
    </p:extLst>
  </p:cSld>
  <p:clrMapOvr>
    <a:masterClrMapping/>
  </p:clrMapOvr>
  <p:transition xmlns:p14="http://schemas.microsoft.com/office/powerpoint/2010/main"/>
</p:sldLayout>
</file>

<file path=ppt/slideLayouts/slideLayout86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62265491"/>
      </p:ext>
    </p:extLst>
  </p:cSld>
  <p:clrMapOvr>
    <a:masterClrMapping/>
  </p:clrMapOvr>
  <p:transition xmlns:p14="http://schemas.microsoft.com/office/powerpoint/2010/main"/>
</p:sldLayout>
</file>

<file path=ppt/slideLayouts/slideLayout86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023436602"/>
      </p:ext>
    </p:extLst>
  </p:cSld>
  <p:clrMapOvr>
    <a:masterClrMapping/>
  </p:clrMapOvr>
  <p:transition xmlns:p14="http://schemas.microsoft.com/office/powerpoint/2010/main"/>
</p:sldLayout>
</file>

<file path=ppt/slideLayouts/slideLayout86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701297791"/>
      </p:ext>
    </p:extLst>
  </p:cSld>
  <p:clrMapOvr>
    <a:masterClrMapping/>
  </p:clrMapOvr>
  <p:transition xmlns:p14="http://schemas.microsoft.com/office/powerpoint/2010/main"/>
</p:sldLayout>
</file>

<file path=ppt/slideLayouts/slideLayout86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39232537"/>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86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110558054"/>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86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62409547"/>
      </p:ext>
    </p:extLst>
  </p:cSld>
  <p:clrMapOvr>
    <a:masterClrMapping/>
  </p:clrMapOvr>
  <p:transition xmlns:p14="http://schemas.microsoft.com/office/powerpoint/2010/main"/>
</p:sldLayout>
</file>

<file path=ppt/slideLayouts/slideLayout86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82992603"/>
      </p:ext>
    </p:extLst>
  </p:cSld>
  <p:clrMapOvr>
    <a:masterClrMapping/>
  </p:clrMapOvr>
  <p:transition xmlns:p14="http://schemas.microsoft.com/office/powerpoint/2010/main"/>
</p:sldLayout>
</file>

<file path=ppt/slideLayouts/slideLayout8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prstClr val="black"/>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prstClr val="black"/>
                </a:solidFill>
              </a:rPr>
              <a:pPr/>
              <a:t>‹#›</a:t>
            </a:fld>
            <a:endParaRPr lang="en-US" altLang="en-US">
              <a:solidFill>
                <a:prstClr val="black"/>
              </a:solidFill>
            </a:endParaRPr>
          </a:p>
        </p:txBody>
      </p:sp>
    </p:spTree>
    <p:extLst>
      <p:ext uri="{BB962C8B-B14F-4D97-AF65-F5344CB8AC3E}">
        <p14:creationId xmlns:p14="http://schemas.microsoft.com/office/powerpoint/2010/main" val="3138178713"/>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87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21566244"/>
      </p:ext>
    </p:extLst>
  </p:cSld>
  <p:clrMapOvr>
    <a:masterClrMapping/>
  </p:clrMapOvr>
  <p:transition xmlns:p14="http://schemas.microsoft.com/office/powerpoint/2010/main"/>
</p:sldLayout>
</file>

<file path=ppt/slideLayouts/slideLayout87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21401796"/>
      </p:ext>
    </p:extLst>
  </p:cSld>
  <p:clrMapOvr>
    <a:masterClrMapping/>
  </p:clrMapOvr>
  <p:transition xmlns:p14="http://schemas.microsoft.com/office/powerpoint/2010/main"/>
</p:sldLayout>
</file>

<file path=ppt/slideLayouts/slideLayout87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97517477"/>
      </p:ext>
    </p:extLst>
  </p:cSld>
  <p:clrMapOvr>
    <a:masterClrMapping/>
  </p:clrMapOvr>
  <p:transition xmlns:p14="http://schemas.microsoft.com/office/powerpoint/2010/main"/>
</p:sldLayout>
</file>

<file path=ppt/slideLayouts/slideLayout87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687632846"/>
      </p:ext>
    </p:extLst>
  </p:cSld>
  <p:clrMapOvr>
    <a:masterClrMapping/>
  </p:clrMapOvr>
  <p:transition xmlns:p14="http://schemas.microsoft.com/office/powerpoint/2010/main"/>
</p:sldLayout>
</file>

<file path=ppt/slideLayouts/slideLayout87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40241309"/>
      </p:ext>
    </p:extLst>
  </p:cSld>
  <p:clrMapOvr>
    <a:masterClrMapping/>
  </p:clrMapOvr>
  <p:transition xmlns:p14="http://schemas.microsoft.com/office/powerpoint/2010/main"/>
</p:sldLayout>
</file>

<file path=ppt/slideLayouts/slideLayout87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41076074"/>
      </p:ext>
    </p:extLst>
  </p:cSld>
  <p:clrMapOvr>
    <a:masterClrMapping/>
  </p:clrMapOvr>
  <p:transition xmlns:p14="http://schemas.microsoft.com/office/powerpoint/2010/main"/>
</p:sldLayout>
</file>

<file path=ppt/slideLayouts/slideLayout87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85046051"/>
      </p:ext>
    </p:extLst>
  </p:cSld>
  <p:clrMapOvr>
    <a:masterClrMapping/>
  </p:clrMapOvr>
  <p:transition xmlns:p14="http://schemas.microsoft.com/office/powerpoint/2010/main"/>
</p:sldLayout>
</file>

<file path=ppt/slideLayouts/slideLayout87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53806926"/>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87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48292056"/>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87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67393613"/>
      </p:ext>
    </p:extLst>
  </p:cSld>
  <p:clrMapOvr>
    <a:masterClrMapping/>
  </p:clrMapOvr>
  <p:transition xmlns:p14="http://schemas.microsoft.com/office/powerpoint/2010/main"/>
</p:sldLayout>
</file>

<file path=ppt/slideLayouts/slideLayout8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prstClr val="black"/>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prstClr val="black"/>
                </a:solidFill>
              </a:rPr>
              <a:pPr/>
              <a:t>‹#›</a:t>
            </a:fld>
            <a:endParaRPr lang="en-US" altLang="en-US">
              <a:solidFill>
                <a:prstClr val="black"/>
              </a:solidFill>
            </a:endParaRPr>
          </a:p>
        </p:txBody>
      </p:sp>
    </p:spTree>
    <p:extLst>
      <p:ext uri="{BB962C8B-B14F-4D97-AF65-F5344CB8AC3E}">
        <p14:creationId xmlns:p14="http://schemas.microsoft.com/office/powerpoint/2010/main" val="4178834339"/>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88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42887330"/>
      </p:ext>
    </p:extLst>
  </p:cSld>
  <p:clrMapOvr>
    <a:masterClrMapping/>
  </p:clrMapOvr>
  <p:transition xmlns:p14="http://schemas.microsoft.com/office/powerpoint/2010/main"/>
</p:sldLayout>
</file>

<file path=ppt/slideLayouts/slideLayout88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071750490"/>
      </p:ext>
    </p:extLst>
  </p:cSld>
  <p:clrMapOvr>
    <a:masterClrMapping/>
  </p:clrMapOvr>
  <p:transition xmlns:p14="http://schemas.microsoft.com/office/powerpoint/2010/main"/>
</p:sldLayout>
</file>

<file path=ppt/slideLayouts/slideLayout88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15146192"/>
      </p:ext>
    </p:extLst>
  </p:cSld>
  <p:clrMapOvr>
    <a:masterClrMapping/>
  </p:clrMapOvr>
  <p:transition xmlns:p14="http://schemas.microsoft.com/office/powerpoint/2010/main"/>
</p:sldLayout>
</file>

<file path=ppt/slideLayouts/slideLayout88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65490306"/>
      </p:ext>
    </p:extLst>
  </p:cSld>
  <p:clrMapOvr>
    <a:masterClrMapping/>
  </p:clrMapOvr>
  <p:transition xmlns:p14="http://schemas.microsoft.com/office/powerpoint/2010/main"/>
</p:sldLayout>
</file>

<file path=ppt/slideLayouts/slideLayout88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46457294"/>
      </p:ext>
    </p:extLst>
  </p:cSld>
  <p:clrMapOvr>
    <a:masterClrMapping/>
  </p:clrMapOvr>
  <p:transition xmlns:p14="http://schemas.microsoft.com/office/powerpoint/2010/main"/>
</p:sldLayout>
</file>

<file path=ppt/slideLayouts/slideLayout88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80412743"/>
      </p:ext>
    </p:extLst>
  </p:cSld>
  <p:clrMapOvr>
    <a:masterClrMapping/>
  </p:clrMapOvr>
  <p:transition xmlns:p14="http://schemas.microsoft.com/office/powerpoint/2010/main"/>
</p:sldLayout>
</file>

<file path=ppt/slideLayouts/slideLayout88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59270413"/>
      </p:ext>
    </p:extLst>
  </p:cSld>
  <p:clrMapOvr>
    <a:masterClrMapping/>
  </p:clrMapOvr>
  <p:transition xmlns:p14="http://schemas.microsoft.com/office/powerpoint/2010/main"/>
</p:sldLayout>
</file>

<file path=ppt/slideLayouts/slideLayout88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988746288"/>
      </p:ext>
    </p:extLst>
  </p:cSld>
  <p:clrMapOvr>
    <a:masterClrMapping/>
  </p:clrMapOvr>
  <p:transition xmlns:p14="http://schemas.microsoft.com/office/powerpoint/2010/main"/>
</p:sldLayout>
</file>

<file path=ppt/slideLayouts/slideLayout88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94393428"/>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88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117506069"/>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8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prstClr val="black"/>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prstClr val="black"/>
                </a:solidFill>
              </a:rPr>
              <a:pPr/>
              <a:t>‹#›</a:t>
            </a:fld>
            <a:endParaRPr lang="en-US" altLang="en-US">
              <a:solidFill>
                <a:prstClr val="black"/>
              </a:solidFill>
            </a:endParaRPr>
          </a:p>
        </p:txBody>
      </p:sp>
    </p:spTree>
    <p:extLst>
      <p:ext uri="{BB962C8B-B14F-4D97-AF65-F5344CB8AC3E}">
        <p14:creationId xmlns:p14="http://schemas.microsoft.com/office/powerpoint/2010/main" val="1006403914"/>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89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55798171"/>
      </p:ext>
    </p:extLst>
  </p:cSld>
  <p:clrMapOvr>
    <a:masterClrMapping/>
  </p:clrMapOvr>
  <p:transition xmlns:p14="http://schemas.microsoft.com/office/powerpoint/2010/main"/>
</p:sldLayout>
</file>

<file path=ppt/slideLayouts/slideLayout89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49440282"/>
      </p:ext>
    </p:extLst>
  </p:cSld>
  <p:clrMapOvr>
    <a:masterClrMapping/>
  </p:clrMapOvr>
  <p:transition xmlns:p14="http://schemas.microsoft.com/office/powerpoint/2010/main"/>
</p:sldLayout>
</file>

<file path=ppt/slideLayouts/slideLayout89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42474034"/>
      </p:ext>
    </p:extLst>
  </p:cSld>
  <p:clrMapOvr>
    <a:masterClrMapping/>
  </p:clrMapOvr>
  <p:transition xmlns:p14="http://schemas.microsoft.com/office/powerpoint/2010/main"/>
</p:sldLayout>
</file>

<file path=ppt/slideLayouts/slideLayout89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48120323"/>
      </p:ext>
    </p:extLst>
  </p:cSld>
  <p:clrMapOvr>
    <a:masterClrMapping/>
  </p:clrMapOvr>
  <p:transition xmlns:p14="http://schemas.microsoft.com/office/powerpoint/2010/main"/>
</p:sldLayout>
</file>

<file path=ppt/slideLayouts/slideLayout89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00924071"/>
      </p:ext>
    </p:extLst>
  </p:cSld>
  <p:clrMapOvr>
    <a:masterClrMapping/>
  </p:clrMapOvr>
  <p:transition xmlns:p14="http://schemas.microsoft.com/office/powerpoint/2010/main"/>
</p:sldLayout>
</file>

<file path=ppt/slideLayouts/slideLayout89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59750145"/>
      </p:ext>
    </p:extLst>
  </p:cSld>
  <p:clrMapOvr>
    <a:masterClrMapping/>
  </p:clrMapOvr>
  <p:transition xmlns:p14="http://schemas.microsoft.com/office/powerpoint/2010/main"/>
</p:sldLayout>
</file>

<file path=ppt/slideLayouts/slideLayout89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70880491"/>
      </p:ext>
    </p:extLst>
  </p:cSld>
  <p:clrMapOvr>
    <a:masterClrMapping/>
  </p:clrMapOvr>
  <p:transition xmlns:p14="http://schemas.microsoft.com/office/powerpoint/2010/main"/>
</p:sldLayout>
</file>

<file path=ppt/slideLayouts/slideLayout89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99885643"/>
      </p:ext>
    </p:extLst>
  </p:cSld>
  <p:clrMapOvr>
    <a:masterClrMapping/>
  </p:clrMapOvr>
  <p:transition xmlns:p14="http://schemas.microsoft.com/office/powerpoint/2010/main"/>
</p:sldLayout>
</file>

<file path=ppt/slideLayouts/slideLayout89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64266897"/>
      </p:ext>
    </p:extLst>
  </p:cSld>
  <p:clrMapOvr>
    <a:masterClrMapping/>
  </p:clrMapOvr>
  <p:transition xmlns:p14="http://schemas.microsoft.com/office/powerpoint/2010/main"/>
</p:sldLayout>
</file>

<file path=ppt/slideLayouts/slideLayout899.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55018485"/>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pPr/>
              <a:t>‹#›</a:t>
            </a:fld>
            <a:endParaRPr lang="en-US" altLang="en-US"/>
          </a:p>
        </p:txBody>
      </p:sp>
    </p:spTree>
  </p:cSld>
  <p:clrMapOvr>
    <a:masterClrMapping/>
  </p:clrMapOvr>
  <p:transition xmlns:p14="http://schemas.microsoft.com/office/powerpoint/2010/main"/>
</p:sldLayout>
</file>

<file path=ppt/slideLayouts/slideLayout9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pic>
        <p:nvPicPr>
          <p:cNvPr id="7" name="Picture 6" descr="black&amp;w.png"/>
          <p:cNvPicPr>
            <a:picLocks noChangeAspect="1"/>
          </p:cNvPicPr>
          <p:nvPr userDrawn="1"/>
        </p:nvPicPr>
        <p:blipFill>
          <a:blip r:embed="rId2"/>
          <a:srcRect t="-30672"/>
          <a:stretch>
            <a:fillRect/>
          </a:stretch>
        </p:blipFill>
        <p:spPr>
          <a:xfrm>
            <a:off x="-1" y="0"/>
            <a:ext cx="9144001" cy="6858000"/>
          </a:xfrm>
          <a:prstGeom prst="rect">
            <a:avLst/>
          </a:prstGeom>
          <a:solidFill>
            <a:schemeClr val="bg1"/>
          </a:solidFill>
        </p:spPr>
      </p:pic>
      <p:sp>
        <p:nvSpPr>
          <p:cNvPr id="2" name="Title 1"/>
          <p:cNvSpPr>
            <a:spLocks noGrp="1"/>
          </p:cNvSpPr>
          <p:nvPr>
            <p:ph type="ctrTitle"/>
          </p:nvPr>
        </p:nvSpPr>
        <p:spPr>
          <a:xfrm>
            <a:off x="386494" y="469200"/>
            <a:ext cx="7772400" cy="1308232"/>
          </a:xfrm>
          <a:prstGeom prst="rect">
            <a:avLst/>
          </a:prstGeom>
        </p:spPr>
        <p:txBody>
          <a:bodyPr anchor="t"/>
          <a:lstStyle>
            <a:lvl1pPr>
              <a:defRPr>
                <a:latin typeface="Arial"/>
              </a:defRPr>
            </a:lvl1pPr>
          </a:lstStyle>
          <a:p>
            <a:r>
              <a:rPr lang="en-US" dirty="0" smtClean="0"/>
              <a:t>Click to edit Master title style</a:t>
            </a:r>
            <a:endParaRPr lang="en-US" dirty="0"/>
          </a:p>
        </p:txBody>
      </p:sp>
      <p:sp>
        <p:nvSpPr>
          <p:cNvPr id="3" name="Subtitle 2"/>
          <p:cNvSpPr>
            <a:spLocks noGrp="1"/>
          </p:cNvSpPr>
          <p:nvPr>
            <p:ph type="subTitle" idx="1"/>
          </p:nvPr>
        </p:nvSpPr>
        <p:spPr>
          <a:xfrm>
            <a:off x="386494" y="1941516"/>
            <a:ext cx="5009103" cy="1752600"/>
          </a:xfrm>
          <a:prstGeom prst="rect">
            <a:avLst/>
          </a:prstGeom>
        </p:spPr>
        <p:txBody>
          <a:bodyPr/>
          <a:lstStyle>
            <a:lvl1pPr marL="0" indent="0" algn="l">
              <a:buNone/>
              <a:defRPr sz="2800">
                <a:solidFill>
                  <a:schemeClr val="accent1"/>
                </a:solidFill>
                <a:latin typeface="Aria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dirty="0" smtClean="0"/>
              <a:t>Click to edit Master subtitle style</a:t>
            </a:r>
            <a:endParaRPr lang="en-US" dirty="0"/>
          </a:p>
        </p:txBody>
      </p:sp>
      <p:sp>
        <p:nvSpPr>
          <p:cNvPr id="8" name="Rectangle 7"/>
          <p:cNvSpPr/>
          <p:nvPr userDrawn="1"/>
        </p:nvSpPr>
        <p:spPr>
          <a:xfrm>
            <a:off x="-1" y="5967630"/>
            <a:ext cx="9144001" cy="890370"/>
          </a:xfrm>
          <a:prstGeom prst="rect">
            <a:avLst/>
          </a:prstGeom>
          <a:solidFill>
            <a:srgbClr val="FFFFFF">
              <a:alpha val="69000"/>
            </a:srgbClr>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dirty="0">
              <a:solidFill>
                <a:srgbClr val="FFFFFF"/>
              </a:solidFill>
              <a:latin typeface="Arial"/>
            </a:endParaRPr>
          </a:p>
        </p:txBody>
      </p:sp>
      <p:pic>
        <p:nvPicPr>
          <p:cNvPr id="9" name="Picture 8" descr="ecelogorb.psd"/>
          <p:cNvPicPr>
            <a:picLocks noChangeAspect="1"/>
          </p:cNvPicPr>
          <p:nvPr userDrawn="1"/>
        </p:nvPicPr>
        <p:blipFill>
          <a:blip r:embed="rId3">
            <a:lum bright="-8000"/>
          </a:blip>
          <a:stretch>
            <a:fillRect/>
          </a:stretch>
        </p:blipFill>
        <p:spPr>
          <a:xfrm>
            <a:off x="252528" y="6080245"/>
            <a:ext cx="3275179" cy="655036"/>
          </a:xfrm>
          <a:prstGeom prst="rect">
            <a:avLst/>
          </a:prstGeom>
          <a:effectLst/>
        </p:spPr>
      </p:pic>
      <p:pic>
        <p:nvPicPr>
          <p:cNvPr id="10" name="Picture 9" descr="CMU_logo_horiz_black.eps"/>
          <p:cNvPicPr>
            <a:picLocks noChangeAspect="1"/>
          </p:cNvPicPr>
          <p:nvPr userDrawn="1"/>
        </p:nvPicPr>
        <p:blipFill>
          <a:blip r:embed="rId4"/>
          <a:stretch>
            <a:fillRect/>
          </a:stretch>
        </p:blipFill>
        <p:spPr>
          <a:xfrm>
            <a:off x="5108519" y="6259200"/>
            <a:ext cx="3895838" cy="354413"/>
          </a:xfrm>
          <a:prstGeom prst="rect">
            <a:avLst/>
          </a:prstGeom>
          <a:effectLst/>
        </p:spPr>
      </p:pic>
    </p:spTree>
    <p:extLst>
      <p:ext uri="{BB962C8B-B14F-4D97-AF65-F5344CB8AC3E}">
        <p14:creationId xmlns:p14="http://schemas.microsoft.com/office/powerpoint/2010/main" val="1412859093"/>
      </p:ext>
    </p:extLst>
  </p:cSld>
  <p:clrMapOvr>
    <a:masterClrMapping/>
  </p:clrMapOvr>
</p:sldLayout>
</file>

<file path=ppt/slideLayouts/slideLayout90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70896360"/>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90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4696654"/>
      </p:ext>
    </p:extLst>
  </p:cSld>
  <p:clrMapOvr>
    <a:masterClrMapping/>
  </p:clrMapOvr>
  <p:transition xmlns:p14="http://schemas.microsoft.com/office/powerpoint/2010/main"/>
</p:sldLayout>
</file>

<file path=ppt/slideLayouts/slideLayout90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4455952"/>
      </p:ext>
    </p:extLst>
  </p:cSld>
  <p:clrMapOvr>
    <a:masterClrMapping/>
  </p:clrMapOvr>
  <p:transition xmlns:p14="http://schemas.microsoft.com/office/powerpoint/2010/main"/>
</p:sldLayout>
</file>

<file path=ppt/slideLayouts/slideLayout90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44846306"/>
      </p:ext>
    </p:extLst>
  </p:cSld>
  <p:clrMapOvr>
    <a:masterClrMapping/>
  </p:clrMapOvr>
  <p:transition xmlns:p14="http://schemas.microsoft.com/office/powerpoint/2010/main"/>
</p:sldLayout>
</file>

<file path=ppt/slideLayouts/slideLayout90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106250572"/>
      </p:ext>
    </p:extLst>
  </p:cSld>
  <p:clrMapOvr>
    <a:masterClrMapping/>
  </p:clrMapOvr>
  <p:transition xmlns:p14="http://schemas.microsoft.com/office/powerpoint/2010/main"/>
</p:sldLayout>
</file>

<file path=ppt/slideLayouts/slideLayout90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660189603"/>
      </p:ext>
    </p:extLst>
  </p:cSld>
  <p:clrMapOvr>
    <a:masterClrMapping/>
  </p:clrMapOvr>
  <p:transition xmlns:p14="http://schemas.microsoft.com/office/powerpoint/2010/main"/>
</p:sldLayout>
</file>

<file path=ppt/slideLayouts/slideLayout90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56208095"/>
      </p:ext>
    </p:extLst>
  </p:cSld>
  <p:clrMapOvr>
    <a:masterClrMapping/>
  </p:clrMapOvr>
  <p:transition xmlns:p14="http://schemas.microsoft.com/office/powerpoint/2010/main"/>
</p:sldLayout>
</file>

<file path=ppt/slideLayouts/slideLayout90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67205754"/>
      </p:ext>
    </p:extLst>
  </p:cSld>
  <p:clrMapOvr>
    <a:masterClrMapping/>
  </p:clrMapOvr>
  <p:transition xmlns:p14="http://schemas.microsoft.com/office/powerpoint/2010/main"/>
</p:sldLayout>
</file>

<file path=ppt/slideLayouts/slideLayout90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03795240"/>
      </p:ext>
    </p:extLst>
  </p:cSld>
  <p:clrMapOvr>
    <a:masterClrMapping/>
  </p:clrMapOvr>
  <p:transition xmlns:p14="http://schemas.microsoft.com/office/powerpoint/2010/main"/>
</p:sldLayout>
</file>

<file path=ppt/slideLayouts/slideLayout90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977952485"/>
      </p:ext>
    </p:extLst>
  </p:cSld>
  <p:clrMapOvr>
    <a:masterClrMapping/>
  </p:clrMapOvr>
  <p:transition xmlns:p14="http://schemas.microsoft.com/office/powerpoint/2010/main"/>
</p:sldLayout>
</file>

<file path=ppt/slideLayouts/slideLayout9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534327"/>
          </a:xfrm>
          <a:prstGeom prst="rect">
            <a:avLst/>
          </a:prstGeom>
        </p:spPr>
        <p:txBody>
          <a:bodyPr/>
          <a:lstStyle>
            <a:lvl1pPr>
              <a:defRPr>
                <a:latin typeface="Arial"/>
              </a:defRPr>
            </a:lvl1pPr>
          </a:lstStyle>
          <a:p>
            <a:r>
              <a:rPr lang="en-US" dirty="0" smtClean="0"/>
              <a:t>Click to edit Master title style</a:t>
            </a:r>
            <a:endParaRPr lang="en-US" dirty="0"/>
          </a:p>
        </p:txBody>
      </p:sp>
      <p:sp>
        <p:nvSpPr>
          <p:cNvPr id="3" name="Content Placeholder 2"/>
          <p:cNvSpPr>
            <a:spLocks noGrp="1"/>
          </p:cNvSpPr>
          <p:nvPr>
            <p:ph idx="1"/>
          </p:nvPr>
        </p:nvSpPr>
        <p:spPr>
          <a:xfrm>
            <a:off x="457200" y="1079500"/>
            <a:ext cx="8229600" cy="5046663"/>
          </a:xfrm>
          <a:prstGeom prst="rect">
            <a:avLst/>
          </a:prstGeom>
        </p:spPr>
        <p:txBody>
          <a:bodyPr/>
          <a:lstStyle>
            <a:lvl1pPr>
              <a:buFont typeface="Wingdings" charset="2"/>
              <a:buChar char="§"/>
              <a:defRPr sz="2800">
                <a:solidFill>
                  <a:schemeClr val="accent1"/>
                </a:solidFill>
                <a:latin typeface="Arial"/>
              </a:defRPr>
            </a:lvl1pPr>
            <a:lvl2pPr>
              <a:buFont typeface="Wingdings" charset="2"/>
              <a:buChar char="§"/>
              <a:defRPr sz="2400">
                <a:solidFill>
                  <a:schemeClr val="accent2"/>
                </a:solidFill>
                <a:latin typeface="Arial"/>
              </a:defRPr>
            </a:lvl2pPr>
            <a:lvl3pPr>
              <a:buFont typeface="Wingdings" charset="2"/>
              <a:buChar char="§"/>
              <a:defRPr sz="2000">
                <a:solidFill>
                  <a:schemeClr val="accent5"/>
                </a:solidFill>
                <a:latin typeface="Arial"/>
              </a:defRPr>
            </a:lvl3pPr>
            <a:lvl4pPr>
              <a:buFont typeface="Wingdings" charset="2"/>
              <a:buChar char="§"/>
              <a:defRPr sz="1800">
                <a:latin typeface="Arial"/>
              </a:defRPr>
            </a:lvl4pPr>
            <a:lvl5pPr>
              <a:buFont typeface="Wingdings" charset="2"/>
              <a:buChar char="§"/>
              <a:defRPr sz="1600">
                <a:solidFill>
                  <a:schemeClr val="accent1"/>
                </a:solidFill>
                <a:latin typeface="Arial"/>
              </a:defRPr>
            </a:lvl5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Tree>
    <p:extLst>
      <p:ext uri="{BB962C8B-B14F-4D97-AF65-F5344CB8AC3E}">
        <p14:creationId xmlns:p14="http://schemas.microsoft.com/office/powerpoint/2010/main" val="244999452"/>
      </p:ext>
    </p:extLst>
  </p:cSld>
  <p:clrMapOvr>
    <a:masterClrMapping/>
  </p:clrMapOvr>
</p:sldLayout>
</file>

<file path=ppt/slideLayouts/slideLayout910.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525384"/>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91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48235515"/>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91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32996219"/>
      </p:ext>
    </p:extLst>
  </p:cSld>
  <p:clrMapOvr>
    <a:masterClrMapping/>
  </p:clrMapOvr>
  <p:transition xmlns:p14="http://schemas.microsoft.com/office/powerpoint/2010/main"/>
</p:sldLayout>
</file>

<file path=ppt/slideLayouts/slideLayout91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115920649"/>
      </p:ext>
    </p:extLst>
  </p:cSld>
  <p:clrMapOvr>
    <a:masterClrMapping/>
  </p:clrMapOvr>
  <p:transition xmlns:p14="http://schemas.microsoft.com/office/powerpoint/2010/main"/>
</p:sldLayout>
</file>

<file path=ppt/slideLayouts/slideLayout91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23978182"/>
      </p:ext>
    </p:extLst>
  </p:cSld>
  <p:clrMapOvr>
    <a:masterClrMapping/>
  </p:clrMapOvr>
  <p:transition xmlns:p14="http://schemas.microsoft.com/office/powerpoint/2010/main"/>
</p:sldLayout>
</file>

<file path=ppt/slideLayouts/slideLayout91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50226601"/>
      </p:ext>
    </p:extLst>
  </p:cSld>
  <p:clrMapOvr>
    <a:masterClrMapping/>
  </p:clrMapOvr>
  <p:transition xmlns:p14="http://schemas.microsoft.com/office/powerpoint/2010/main"/>
</p:sldLayout>
</file>

<file path=ppt/slideLayouts/slideLayout91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48533416"/>
      </p:ext>
    </p:extLst>
  </p:cSld>
  <p:clrMapOvr>
    <a:masterClrMapping/>
  </p:clrMapOvr>
  <p:transition xmlns:p14="http://schemas.microsoft.com/office/powerpoint/2010/main"/>
</p:sldLayout>
</file>

<file path=ppt/slideLayouts/slideLayout91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603988831"/>
      </p:ext>
    </p:extLst>
  </p:cSld>
  <p:clrMapOvr>
    <a:masterClrMapping/>
  </p:clrMapOvr>
  <p:transition xmlns:p14="http://schemas.microsoft.com/office/powerpoint/2010/main"/>
</p:sldLayout>
</file>

<file path=ppt/slideLayouts/slideLayout91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10279208"/>
      </p:ext>
    </p:extLst>
  </p:cSld>
  <p:clrMapOvr>
    <a:masterClrMapping/>
  </p:clrMapOvr>
  <p:transition xmlns:p14="http://schemas.microsoft.com/office/powerpoint/2010/main"/>
</p:sldLayout>
</file>

<file path=ppt/slideLayouts/slideLayout91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690862766"/>
      </p:ext>
    </p:extLst>
  </p:cSld>
  <p:clrMapOvr>
    <a:masterClrMapping/>
  </p:clrMapOvr>
  <p:transition xmlns:p14="http://schemas.microsoft.com/office/powerpoint/2010/main"/>
</p:sldLayout>
</file>

<file path=ppt/slideLayouts/slideLayout92.xml><?xml version="1.0" encoding="utf-8"?>
<p:sldLayout xmlns:a="http://schemas.openxmlformats.org/drawingml/2006/main" xmlns:r="http://schemas.openxmlformats.org/officeDocument/2006/relationships" xmlns:p="http://schemas.openxmlformats.org/presentationml/2006/main" preserve="1" userDrawn="1">
  <p:cSld name="1_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523648"/>
          </a:xfrm>
          <a:prstGeom prst="rect">
            <a:avLst/>
          </a:prstGeom>
        </p:spPr>
        <p:txBody>
          <a:bodyPr/>
          <a:lstStyle>
            <a:lvl1pPr>
              <a:defRPr>
                <a:latin typeface="Arial"/>
              </a:defRPr>
            </a:lvl1pPr>
          </a:lstStyle>
          <a:p>
            <a:r>
              <a:rPr lang="en-US" dirty="0" smtClean="0"/>
              <a:t>Click to edit Master title style</a:t>
            </a:r>
            <a:endParaRPr lang="en-US" dirty="0"/>
          </a:p>
        </p:txBody>
      </p:sp>
      <p:sp>
        <p:nvSpPr>
          <p:cNvPr id="3" name="Subtitle 2"/>
          <p:cNvSpPr>
            <a:spLocks noGrp="1"/>
          </p:cNvSpPr>
          <p:nvPr>
            <p:ph type="subTitle" idx="1"/>
          </p:nvPr>
        </p:nvSpPr>
        <p:spPr>
          <a:xfrm>
            <a:off x="457200" y="1197429"/>
            <a:ext cx="8229600" cy="4441371"/>
          </a:xfrm>
          <a:prstGeom prst="rect">
            <a:avLst/>
          </a:prstGeom>
        </p:spPr>
        <p:txBody>
          <a:bodyPr>
            <a:normAutofit/>
          </a:bodyPr>
          <a:lstStyle>
            <a:lvl1pPr marL="0" indent="0" algn="l">
              <a:buNone/>
              <a:defRPr sz="2800">
                <a:solidFill>
                  <a:schemeClr val="accent2"/>
                </a:solidFill>
                <a:latin typeface="Aria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dirty="0" smtClean="0"/>
              <a:t>Click to edit Master subtitle style</a:t>
            </a:r>
            <a:endParaRPr lang="en-US" dirty="0"/>
          </a:p>
        </p:txBody>
      </p:sp>
    </p:spTree>
    <p:extLst>
      <p:ext uri="{BB962C8B-B14F-4D97-AF65-F5344CB8AC3E}">
        <p14:creationId xmlns:p14="http://schemas.microsoft.com/office/powerpoint/2010/main" val="2647485846"/>
      </p:ext>
    </p:extLst>
  </p:cSld>
  <p:clrMapOvr>
    <a:masterClrMapping/>
  </p:clrMapOvr>
</p:sldLayout>
</file>

<file path=ppt/slideLayouts/slideLayout92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139616011"/>
      </p:ext>
    </p:extLst>
  </p:cSld>
  <p:clrMapOvr>
    <a:masterClrMapping/>
  </p:clrMapOvr>
  <p:transition xmlns:p14="http://schemas.microsoft.com/office/powerpoint/2010/main"/>
</p:sldLayout>
</file>

<file path=ppt/slideLayouts/slideLayout92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36117681"/>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92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90957028"/>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92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44842365"/>
      </p:ext>
    </p:extLst>
  </p:cSld>
  <p:clrMapOvr>
    <a:masterClrMapping/>
  </p:clrMapOvr>
  <p:transition xmlns:p14="http://schemas.microsoft.com/office/powerpoint/2010/main"/>
</p:sldLayout>
</file>

<file path=ppt/slideLayouts/slideLayout92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12679070"/>
      </p:ext>
    </p:extLst>
  </p:cSld>
  <p:clrMapOvr>
    <a:masterClrMapping/>
  </p:clrMapOvr>
  <p:transition xmlns:p14="http://schemas.microsoft.com/office/powerpoint/2010/main"/>
</p:sldLayout>
</file>

<file path=ppt/slideLayouts/slideLayout92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626442676"/>
      </p:ext>
    </p:extLst>
  </p:cSld>
  <p:clrMapOvr>
    <a:masterClrMapping/>
  </p:clrMapOvr>
  <p:transition xmlns:p14="http://schemas.microsoft.com/office/powerpoint/2010/main"/>
</p:sldLayout>
</file>

<file path=ppt/slideLayouts/slideLayout92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33073620"/>
      </p:ext>
    </p:extLst>
  </p:cSld>
  <p:clrMapOvr>
    <a:masterClrMapping/>
  </p:clrMapOvr>
  <p:transition xmlns:p14="http://schemas.microsoft.com/office/powerpoint/2010/main"/>
</p:sldLayout>
</file>

<file path=ppt/slideLayouts/slideLayout92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38333138"/>
      </p:ext>
    </p:extLst>
  </p:cSld>
  <p:clrMapOvr>
    <a:masterClrMapping/>
  </p:clrMapOvr>
  <p:transition xmlns:p14="http://schemas.microsoft.com/office/powerpoint/2010/main"/>
</p:sldLayout>
</file>

<file path=ppt/slideLayouts/slideLayout92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520775828"/>
      </p:ext>
    </p:extLst>
  </p:cSld>
  <p:clrMapOvr>
    <a:masterClrMapping/>
  </p:clrMapOvr>
  <p:transition xmlns:p14="http://schemas.microsoft.com/office/powerpoint/2010/main"/>
</p:sldLayout>
</file>

<file path=ppt/slideLayouts/slideLayout92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520740810"/>
      </p:ext>
    </p:extLst>
  </p:cSld>
  <p:clrMapOvr>
    <a:masterClrMapping/>
  </p:clrMapOvr>
  <p:transition xmlns:p14="http://schemas.microsoft.com/office/powerpoint/2010/main"/>
</p:sldLayout>
</file>

<file path=ppt/slideLayouts/slideLayout93.xml><?xml version="1.0" encoding="utf-8"?>
<p:sldLayout xmlns:a="http://schemas.openxmlformats.org/drawingml/2006/main" xmlns:r="http://schemas.openxmlformats.org/officeDocument/2006/relationships" xmlns:p="http://schemas.openxmlformats.org/presentationml/2006/main" preserve="1" userDrawn="1">
  <p:cSld name="Two Content">
    <p:spTree>
      <p:nvGrpSpPr>
        <p:cNvPr id="1" name=""/>
        <p:cNvGrpSpPr/>
        <p:nvPr/>
      </p:nvGrpSpPr>
      <p:grpSpPr>
        <a:xfrm>
          <a:off x="0" y="0"/>
          <a:ext cx="0" cy="0"/>
          <a:chOff x="0" y="0"/>
          <a:chExt cx="0" cy="0"/>
        </a:xfrm>
      </p:grpSpPr>
      <p:sp>
        <p:nvSpPr>
          <p:cNvPr id="8" name="Content Placeholder 2"/>
          <p:cNvSpPr>
            <a:spLocks noGrp="1"/>
          </p:cNvSpPr>
          <p:nvPr>
            <p:ph idx="13"/>
          </p:nvPr>
        </p:nvSpPr>
        <p:spPr>
          <a:xfrm>
            <a:off x="457200" y="1079500"/>
            <a:ext cx="4038600" cy="5046663"/>
          </a:xfrm>
          <a:prstGeom prst="rect">
            <a:avLst/>
          </a:prstGeom>
        </p:spPr>
        <p:txBody>
          <a:bodyPr/>
          <a:lstStyle>
            <a:lvl1pPr>
              <a:buFont typeface="Wingdings" charset="2"/>
              <a:buChar char="§"/>
              <a:defRPr sz="2800">
                <a:solidFill>
                  <a:schemeClr val="accent1"/>
                </a:solidFill>
                <a:latin typeface="Arial"/>
              </a:defRPr>
            </a:lvl1pPr>
            <a:lvl2pPr>
              <a:buFont typeface="Wingdings" charset="2"/>
              <a:buChar char="§"/>
              <a:defRPr sz="2400">
                <a:solidFill>
                  <a:schemeClr val="accent2"/>
                </a:solidFill>
                <a:latin typeface="Arial"/>
              </a:defRPr>
            </a:lvl2pPr>
            <a:lvl3pPr>
              <a:buFont typeface="Wingdings" charset="2"/>
              <a:buChar char="§"/>
              <a:defRPr sz="2000">
                <a:solidFill>
                  <a:schemeClr val="accent5"/>
                </a:solidFill>
                <a:latin typeface="Arial"/>
              </a:defRPr>
            </a:lvl3pPr>
            <a:lvl4pPr>
              <a:buFont typeface="Wingdings" charset="2"/>
              <a:buChar char="§"/>
              <a:defRPr sz="1800">
                <a:latin typeface="Arial"/>
              </a:defRPr>
            </a:lvl4pPr>
            <a:lvl5pPr>
              <a:buFont typeface="Wingdings" charset="2"/>
              <a:buChar char="§"/>
              <a:defRPr sz="1600">
                <a:solidFill>
                  <a:schemeClr val="accent1"/>
                </a:solidFill>
                <a:latin typeface="Arial"/>
              </a:defRPr>
            </a:lvl5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2" name="Title 1"/>
          <p:cNvSpPr>
            <a:spLocks noGrp="1"/>
          </p:cNvSpPr>
          <p:nvPr>
            <p:ph type="title"/>
          </p:nvPr>
        </p:nvSpPr>
        <p:spPr>
          <a:xfrm>
            <a:off x="457200" y="274638"/>
            <a:ext cx="8229600" cy="532719"/>
          </a:xfrm>
          <a:prstGeom prst="rect">
            <a:avLst/>
          </a:prstGeom>
        </p:spPr>
        <p:txBody>
          <a:bodyPr/>
          <a:lstStyle>
            <a:lvl1pPr>
              <a:defRPr>
                <a:latin typeface="Arial"/>
              </a:defRPr>
            </a:lvl1pPr>
          </a:lstStyle>
          <a:p>
            <a:r>
              <a:rPr lang="en-US" dirty="0" smtClean="0"/>
              <a:t>Click to edit Master title style</a:t>
            </a:r>
            <a:endParaRPr lang="en-US" dirty="0"/>
          </a:p>
        </p:txBody>
      </p:sp>
      <p:sp>
        <p:nvSpPr>
          <p:cNvPr id="10" name="Content Placeholder 2"/>
          <p:cNvSpPr>
            <a:spLocks noGrp="1"/>
          </p:cNvSpPr>
          <p:nvPr>
            <p:ph idx="14"/>
          </p:nvPr>
        </p:nvSpPr>
        <p:spPr>
          <a:xfrm>
            <a:off x="4648200" y="1079500"/>
            <a:ext cx="4038600" cy="5046663"/>
          </a:xfrm>
          <a:prstGeom prst="rect">
            <a:avLst/>
          </a:prstGeom>
        </p:spPr>
        <p:txBody>
          <a:bodyPr/>
          <a:lstStyle>
            <a:lvl1pPr>
              <a:buFont typeface="Wingdings" charset="2"/>
              <a:buChar char="§"/>
              <a:defRPr sz="2800">
                <a:solidFill>
                  <a:schemeClr val="accent1"/>
                </a:solidFill>
                <a:latin typeface="Arial"/>
              </a:defRPr>
            </a:lvl1pPr>
            <a:lvl2pPr>
              <a:buFont typeface="Wingdings" charset="2"/>
              <a:buChar char="§"/>
              <a:defRPr sz="2400">
                <a:solidFill>
                  <a:schemeClr val="accent2"/>
                </a:solidFill>
                <a:latin typeface="Arial"/>
              </a:defRPr>
            </a:lvl2pPr>
            <a:lvl3pPr>
              <a:buFont typeface="Wingdings" charset="2"/>
              <a:buChar char="§"/>
              <a:defRPr sz="2000">
                <a:solidFill>
                  <a:schemeClr val="accent5"/>
                </a:solidFill>
                <a:latin typeface="Arial"/>
              </a:defRPr>
            </a:lvl3pPr>
            <a:lvl4pPr>
              <a:buFont typeface="Wingdings" charset="2"/>
              <a:buChar char="§"/>
              <a:defRPr sz="1800">
                <a:latin typeface="Arial"/>
              </a:defRPr>
            </a:lvl4pPr>
            <a:lvl5pPr>
              <a:buFont typeface="Wingdings" charset="2"/>
              <a:buChar char="§"/>
              <a:defRPr sz="1600">
                <a:solidFill>
                  <a:schemeClr val="accent1"/>
                </a:solidFill>
                <a:latin typeface="Arial"/>
              </a:defRPr>
            </a:lvl5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Tree>
    <p:extLst>
      <p:ext uri="{BB962C8B-B14F-4D97-AF65-F5344CB8AC3E}">
        <p14:creationId xmlns:p14="http://schemas.microsoft.com/office/powerpoint/2010/main" val="2730542122"/>
      </p:ext>
    </p:extLst>
  </p:cSld>
  <p:clrMapOvr>
    <a:masterClrMapping/>
  </p:clrMapOvr>
</p:sldLayout>
</file>

<file path=ppt/slideLayouts/slideLayout93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967884739"/>
      </p:ext>
    </p:extLst>
  </p:cSld>
  <p:clrMapOvr>
    <a:masterClrMapping/>
  </p:clrMapOvr>
  <p:transition xmlns:p14="http://schemas.microsoft.com/office/powerpoint/2010/main"/>
</p:sldLayout>
</file>

<file path=ppt/slideLayouts/slideLayout93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70145153"/>
      </p:ext>
    </p:extLst>
  </p:cSld>
  <p:clrMapOvr>
    <a:masterClrMapping/>
  </p:clrMapOvr>
  <p:transition xmlns:p14="http://schemas.microsoft.com/office/powerpoint/2010/main"/>
</p:sldLayout>
</file>

<file path=ppt/slideLayouts/slideLayout93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59529190"/>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93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139498820"/>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93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89844590"/>
      </p:ext>
    </p:extLst>
  </p:cSld>
  <p:clrMapOvr>
    <a:masterClrMapping/>
  </p:clrMapOvr>
  <p:transition xmlns:p14="http://schemas.microsoft.com/office/powerpoint/2010/main"/>
</p:sldLayout>
</file>

<file path=ppt/slideLayouts/slideLayout93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602862094"/>
      </p:ext>
    </p:extLst>
  </p:cSld>
  <p:clrMapOvr>
    <a:masterClrMapping/>
  </p:clrMapOvr>
  <p:transition xmlns:p14="http://schemas.microsoft.com/office/powerpoint/2010/main"/>
</p:sldLayout>
</file>

<file path=ppt/slideLayouts/slideLayout93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55798418"/>
      </p:ext>
    </p:extLst>
  </p:cSld>
  <p:clrMapOvr>
    <a:masterClrMapping/>
  </p:clrMapOvr>
  <p:transition xmlns:p14="http://schemas.microsoft.com/office/powerpoint/2010/main"/>
</p:sldLayout>
</file>

<file path=ppt/slideLayouts/slideLayout93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66912277"/>
      </p:ext>
    </p:extLst>
  </p:cSld>
  <p:clrMapOvr>
    <a:masterClrMapping/>
  </p:clrMapOvr>
  <p:transition xmlns:p14="http://schemas.microsoft.com/office/powerpoint/2010/main"/>
</p:sldLayout>
</file>

<file path=ppt/slideLayouts/slideLayout93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563156581"/>
      </p:ext>
    </p:extLst>
  </p:cSld>
  <p:clrMapOvr>
    <a:masterClrMapping/>
  </p:clrMapOvr>
  <p:transition xmlns:p14="http://schemas.microsoft.com/office/powerpoint/2010/main"/>
</p:sldLayout>
</file>

<file path=ppt/slideLayouts/slideLayout93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74036015"/>
      </p:ext>
    </p:extLst>
  </p:cSld>
  <p:clrMapOvr>
    <a:masterClrMapping/>
  </p:clrMapOvr>
  <p:transition xmlns:p14="http://schemas.microsoft.com/office/powerpoint/2010/main"/>
</p:sldLayout>
</file>

<file path=ppt/slideLayouts/slideLayout94.xml><?xml version="1.0" encoding="utf-8"?>
<p:sldLayout xmlns:a="http://schemas.openxmlformats.org/drawingml/2006/main" xmlns:r="http://schemas.openxmlformats.org/officeDocument/2006/relationships" xmlns:p="http://schemas.openxmlformats.org/presentationml/2006/main" preserve="1" userDrawn="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523648"/>
          </a:xfrm>
          <a:prstGeom prst="rect">
            <a:avLst/>
          </a:prstGeom>
        </p:spPr>
        <p:txBody>
          <a:bodyPr/>
          <a:lstStyle>
            <a:lvl1pPr>
              <a:defRPr>
                <a:latin typeface="Arial"/>
              </a:defRPr>
            </a:lvl1pPr>
          </a:lstStyle>
          <a:p>
            <a:r>
              <a:rPr lang="en-US" dirty="0" smtClean="0"/>
              <a:t>Click to edit Master title style</a:t>
            </a:r>
            <a:endParaRPr lang="en-US" dirty="0"/>
          </a:p>
        </p:txBody>
      </p:sp>
      <p:sp>
        <p:nvSpPr>
          <p:cNvPr id="3" name="Text Placeholder 2"/>
          <p:cNvSpPr>
            <a:spLocks noGrp="1"/>
          </p:cNvSpPr>
          <p:nvPr>
            <p:ph type="body" idx="1"/>
          </p:nvPr>
        </p:nvSpPr>
        <p:spPr>
          <a:xfrm>
            <a:off x="457200" y="1170214"/>
            <a:ext cx="4040188" cy="1004661"/>
          </a:xfrm>
          <a:prstGeom prst="rect">
            <a:avLst/>
          </a:prstGeom>
        </p:spPr>
        <p:txBody>
          <a:bodyPr anchor="t"/>
          <a:lstStyle>
            <a:lvl1pPr marL="0" indent="0">
              <a:buNone/>
              <a:defRPr sz="2400" b="0">
                <a:solidFill>
                  <a:srgbClr val="606060"/>
                </a:solidFill>
                <a:latin typeface="Aria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smtClean="0"/>
              <a:t>Click to edit Master text styles</a:t>
            </a:r>
          </a:p>
        </p:txBody>
      </p:sp>
      <p:sp>
        <p:nvSpPr>
          <p:cNvPr id="5" name="Text Placeholder 4"/>
          <p:cNvSpPr>
            <a:spLocks noGrp="1"/>
          </p:cNvSpPr>
          <p:nvPr>
            <p:ph type="body" sz="quarter" idx="3"/>
          </p:nvPr>
        </p:nvSpPr>
        <p:spPr>
          <a:xfrm>
            <a:off x="4645025" y="1170214"/>
            <a:ext cx="4041775" cy="1004661"/>
          </a:xfrm>
          <a:prstGeom prst="rect">
            <a:avLst/>
          </a:prstGeom>
        </p:spPr>
        <p:txBody>
          <a:bodyPr anchor="t"/>
          <a:lstStyle>
            <a:lvl1pPr marL="0" indent="0">
              <a:buNone/>
              <a:defRPr sz="2400" b="0">
                <a:solidFill>
                  <a:srgbClr val="606060"/>
                </a:solidFill>
                <a:latin typeface="Aria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smtClean="0"/>
              <a:t>Click to edit Master text styles</a:t>
            </a:r>
          </a:p>
        </p:txBody>
      </p:sp>
      <p:sp>
        <p:nvSpPr>
          <p:cNvPr id="11" name="Picture Placeholder 10"/>
          <p:cNvSpPr>
            <a:spLocks noGrp="1"/>
          </p:cNvSpPr>
          <p:nvPr>
            <p:ph type="pic" sz="quarter" idx="13"/>
          </p:nvPr>
        </p:nvSpPr>
        <p:spPr>
          <a:xfrm>
            <a:off x="457200" y="2174875"/>
            <a:ext cx="4040188" cy="3903663"/>
          </a:xfrm>
          <a:prstGeom prst="rect">
            <a:avLst/>
          </a:prstGeom>
        </p:spPr>
        <p:txBody>
          <a:bodyPr vert="horz"/>
          <a:lstStyle>
            <a:lvl1pPr>
              <a:buFont typeface="Wingdings" charset="2"/>
              <a:buChar char="§"/>
              <a:defRPr>
                <a:solidFill>
                  <a:srgbClr val="606060"/>
                </a:solidFill>
                <a:latin typeface="Arial"/>
              </a:defRPr>
            </a:lvl1pPr>
          </a:lstStyle>
          <a:p>
            <a:endParaRPr lang="en-US" dirty="0"/>
          </a:p>
        </p:txBody>
      </p:sp>
      <p:sp>
        <p:nvSpPr>
          <p:cNvPr id="12" name="Picture Placeholder 10"/>
          <p:cNvSpPr>
            <a:spLocks noGrp="1"/>
          </p:cNvSpPr>
          <p:nvPr>
            <p:ph type="pic" sz="quarter" idx="14"/>
          </p:nvPr>
        </p:nvSpPr>
        <p:spPr>
          <a:xfrm>
            <a:off x="4649788" y="2174875"/>
            <a:ext cx="4040188" cy="3903663"/>
          </a:xfrm>
          <a:prstGeom prst="rect">
            <a:avLst/>
          </a:prstGeom>
        </p:spPr>
        <p:txBody>
          <a:bodyPr vert="horz"/>
          <a:lstStyle>
            <a:lvl1pPr>
              <a:buFont typeface="Wingdings" charset="2"/>
              <a:buChar char="§"/>
              <a:defRPr>
                <a:solidFill>
                  <a:srgbClr val="606060"/>
                </a:solidFill>
                <a:latin typeface="Arial"/>
              </a:defRPr>
            </a:lvl1pPr>
          </a:lstStyle>
          <a:p>
            <a:endParaRPr lang="en-US" dirty="0"/>
          </a:p>
        </p:txBody>
      </p:sp>
    </p:spTree>
    <p:extLst>
      <p:ext uri="{BB962C8B-B14F-4D97-AF65-F5344CB8AC3E}">
        <p14:creationId xmlns:p14="http://schemas.microsoft.com/office/powerpoint/2010/main" val="1284382925"/>
      </p:ext>
    </p:extLst>
  </p:cSld>
  <p:clrMapOvr>
    <a:masterClrMapping/>
  </p:clrMapOvr>
</p:sldLayout>
</file>

<file path=ppt/slideLayouts/slideLayout94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27701147"/>
      </p:ext>
    </p:extLst>
  </p:cSld>
  <p:clrMapOvr>
    <a:masterClrMapping/>
  </p:clrMapOvr>
  <p:transition xmlns:p14="http://schemas.microsoft.com/office/powerpoint/2010/main"/>
</p:sldLayout>
</file>

<file path=ppt/slideLayouts/slideLayout94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133175868"/>
      </p:ext>
    </p:extLst>
  </p:cSld>
  <p:clrMapOvr>
    <a:masterClrMapping/>
  </p:clrMapOvr>
  <p:transition xmlns:p14="http://schemas.microsoft.com/office/powerpoint/2010/main"/>
</p:sldLayout>
</file>

<file path=ppt/slideLayouts/slideLayout94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23270288"/>
      </p:ext>
    </p:extLst>
  </p:cSld>
  <p:clrMapOvr>
    <a:masterClrMapping/>
  </p:clrMapOvr>
  <p:transition xmlns:p14="http://schemas.microsoft.com/office/powerpoint/2010/main"/>
</p:sldLayout>
</file>

<file path=ppt/slideLayouts/slideLayout94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70461737"/>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94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lvl1pPr>
              <a:defRPr sz="2800"/>
            </a:lvl1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83977340"/>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94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48964163"/>
      </p:ext>
    </p:extLst>
  </p:cSld>
  <p:clrMapOvr>
    <a:masterClrMapping/>
  </p:clrMapOvr>
  <p:transition xmlns:p14="http://schemas.microsoft.com/office/powerpoint/2010/main"/>
</p:sldLayout>
</file>

<file path=ppt/slideLayouts/slideLayout94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64227174"/>
      </p:ext>
    </p:extLst>
  </p:cSld>
  <p:clrMapOvr>
    <a:masterClrMapping/>
  </p:clrMapOvr>
  <p:transition xmlns:p14="http://schemas.microsoft.com/office/powerpoint/2010/main"/>
</p:sldLayout>
</file>

<file path=ppt/slideLayouts/slideLayout94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23425256"/>
      </p:ext>
    </p:extLst>
  </p:cSld>
  <p:clrMapOvr>
    <a:masterClrMapping/>
  </p:clrMapOvr>
  <p:transition xmlns:p14="http://schemas.microsoft.com/office/powerpoint/2010/main"/>
</p:sldLayout>
</file>

<file path=ppt/slideLayouts/slideLayout94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590028508"/>
      </p:ext>
    </p:extLst>
  </p:cSld>
  <p:clrMapOvr>
    <a:masterClrMapping/>
  </p:clrMapOvr>
  <p:transition xmlns:p14="http://schemas.microsoft.com/office/powerpoint/2010/main"/>
</p:sldLayout>
</file>

<file path=ppt/slideLayouts/slideLayout94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21796304"/>
      </p:ext>
    </p:extLst>
  </p:cSld>
  <p:clrMapOvr>
    <a:masterClrMapping/>
  </p:clrMapOvr>
  <p:transition xmlns:p14="http://schemas.microsoft.com/office/powerpoint/2010/main"/>
</p:sldLayout>
</file>

<file path=ppt/slideLayouts/slideLayout9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523648"/>
          </a:xfrm>
          <a:prstGeom prst="rect">
            <a:avLst/>
          </a:prstGeom>
        </p:spPr>
        <p:txBody>
          <a:bodyPr/>
          <a:lstStyle>
            <a:lvl1pPr>
              <a:defRPr>
                <a:latin typeface="Arial"/>
              </a:defRPr>
            </a:lvl1pPr>
          </a:lstStyle>
          <a:p>
            <a:r>
              <a:rPr lang="en-US" dirty="0" smtClean="0"/>
              <a:t>Click to edit Master title style</a:t>
            </a:r>
            <a:endParaRPr lang="en-US" dirty="0"/>
          </a:p>
        </p:txBody>
      </p:sp>
    </p:spTree>
    <p:extLst>
      <p:ext uri="{BB962C8B-B14F-4D97-AF65-F5344CB8AC3E}">
        <p14:creationId xmlns:p14="http://schemas.microsoft.com/office/powerpoint/2010/main" val="3756813581"/>
      </p:ext>
    </p:extLst>
  </p:cSld>
  <p:clrMapOvr>
    <a:masterClrMapping/>
  </p:clrMapOvr>
</p:sldLayout>
</file>

<file path=ppt/slideLayouts/slideLayout95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19483577"/>
      </p:ext>
    </p:extLst>
  </p:cSld>
  <p:clrMapOvr>
    <a:masterClrMapping/>
  </p:clrMapOvr>
  <p:transition xmlns:p14="http://schemas.microsoft.com/office/powerpoint/2010/main"/>
</p:sldLayout>
</file>

<file path=ppt/slideLayouts/slideLayout95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782701788"/>
      </p:ext>
    </p:extLst>
  </p:cSld>
  <p:clrMapOvr>
    <a:masterClrMapping/>
  </p:clrMapOvr>
  <p:transition xmlns:p14="http://schemas.microsoft.com/office/powerpoint/2010/main"/>
</p:sldLayout>
</file>

<file path=ppt/slideLayouts/slideLayout95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89848879"/>
      </p:ext>
    </p:extLst>
  </p:cSld>
  <p:clrMapOvr>
    <a:masterClrMapping/>
  </p:clrMapOvr>
  <p:transition xmlns:p14="http://schemas.microsoft.com/office/powerpoint/2010/main"/>
</p:sldLayout>
</file>

<file path=ppt/slideLayouts/slideLayout95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46933164"/>
      </p:ext>
    </p:extLst>
  </p:cSld>
  <p:clrMapOvr>
    <a:masterClrMapping/>
  </p:clrMapOvr>
  <p:transition xmlns:p14="http://schemas.microsoft.com/office/powerpoint/2010/main"/>
</p:sldLayout>
</file>

<file path=ppt/slideLayouts/slideLayout95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91386867"/>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95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71625434"/>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95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50498097"/>
      </p:ext>
    </p:extLst>
  </p:cSld>
  <p:clrMapOvr>
    <a:masterClrMapping/>
  </p:clrMapOvr>
  <p:transition xmlns:p14="http://schemas.microsoft.com/office/powerpoint/2010/main"/>
</p:sldLayout>
</file>

<file path=ppt/slideLayouts/slideLayout95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958732609"/>
      </p:ext>
    </p:extLst>
  </p:cSld>
  <p:clrMapOvr>
    <a:masterClrMapping/>
  </p:clrMapOvr>
  <p:transition xmlns:p14="http://schemas.microsoft.com/office/powerpoint/2010/main"/>
</p:sldLayout>
</file>

<file path=ppt/slideLayouts/slideLayout95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11704099"/>
      </p:ext>
    </p:extLst>
  </p:cSld>
  <p:clrMapOvr>
    <a:masterClrMapping/>
  </p:clrMapOvr>
  <p:transition xmlns:p14="http://schemas.microsoft.com/office/powerpoint/2010/main"/>
</p:sldLayout>
</file>

<file path=ppt/slideLayouts/slideLayout95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9720028"/>
      </p:ext>
    </p:extLst>
  </p:cSld>
  <p:clrMapOvr>
    <a:masterClrMapping/>
  </p:clrMapOvr>
  <p:transition xmlns:p14="http://schemas.microsoft.com/office/powerpoint/2010/main"/>
</p:sldLayout>
</file>

<file path=ppt/slideLayouts/slideLayout9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5" name="Rectangle 4"/>
          <p:cNvSpPr/>
          <p:nvPr userDrawn="1"/>
        </p:nvSpPr>
        <p:spPr>
          <a:xfrm>
            <a:off x="4254500" y="117929"/>
            <a:ext cx="4889500" cy="952500"/>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dirty="0">
              <a:solidFill>
                <a:srgbClr val="FFFFFF"/>
              </a:solidFill>
              <a:latin typeface="Arial"/>
            </a:endParaRPr>
          </a:p>
        </p:txBody>
      </p:sp>
    </p:spTree>
    <p:extLst>
      <p:ext uri="{BB962C8B-B14F-4D97-AF65-F5344CB8AC3E}">
        <p14:creationId xmlns:p14="http://schemas.microsoft.com/office/powerpoint/2010/main" val="256587941"/>
      </p:ext>
    </p:extLst>
  </p:cSld>
  <p:clrMapOvr>
    <a:masterClrMapping/>
  </p:clrMapOvr>
</p:sldLayout>
</file>

<file path=ppt/slideLayouts/slideLayout96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32143882"/>
      </p:ext>
    </p:extLst>
  </p:cSld>
  <p:clrMapOvr>
    <a:masterClrMapping/>
  </p:clrMapOvr>
  <p:transition xmlns:p14="http://schemas.microsoft.com/office/powerpoint/2010/main"/>
</p:sldLayout>
</file>

<file path=ppt/slideLayouts/slideLayout96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660395165"/>
      </p:ext>
    </p:extLst>
  </p:cSld>
  <p:clrMapOvr>
    <a:masterClrMapping/>
  </p:clrMapOvr>
  <p:transition xmlns:p14="http://schemas.microsoft.com/office/powerpoint/2010/main"/>
</p:sldLayout>
</file>

<file path=ppt/slideLayouts/slideLayout96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02083926"/>
      </p:ext>
    </p:extLst>
  </p:cSld>
  <p:clrMapOvr>
    <a:masterClrMapping/>
  </p:clrMapOvr>
  <p:transition xmlns:p14="http://schemas.microsoft.com/office/powerpoint/2010/main"/>
</p:sldLayout>
</file>

<file path=ppt/slideLayouts/slideLayout96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70493546"/>
      </p:ext>
    </p:extLst>
  </p:cSld>
  <p:clrMapOvr>
    <a:masterClrMapping/>
  </p:clrMapOvr>
  <p:transition xmlns:p14="http://schemas.microsoft.com/office/powerpoint/2010/main"/>
</p:sldLayout>
</file>

<file path=ppt/slideLayouts/slideLayout96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95630380"/>
      </p:ext>
    </p:extLst>
  </p:cSld>
  <p:clrMapOvr>
    <a:masterClrMapping/>
  </p:clrMapOvr>
  <p:transition xmlns:p14="http://schemas.microsoft.com/office/powerpoint/2010/main"/>
</p:sldLayout>
</file>

<file path=ppt/slideLayouts/slideLayout96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055276008"/>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96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917599016"/>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96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32241815"/>
      </p:ext>
    </p:extLst>
  </p:cSld>
  <p:clrMapOvr>
    <a:masterClrMapping/>
  </p:clrMapOvr>
  <p:transition xmlns:p14="http://schemas.microsoft.com/office/powerpoint/2010/main"/>
</p:sldLayout>
</file>

<file path=ppt/slideLayouts/slideLayout96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78258006"/>
      </p:ext>
    </p:extLst>
  </p:cSld>
  <p:clrMapOvr>
    <a:masterClrMapping/>
  </p:clrMapOvr>
  <p:transition xmlns:p14="http://schemas.microsoft.com/office/powerpoint/2010/main"/>
</p:sldLayout>
</file>

<file path=ppt/slideLayouts/slideLayout96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25105709"/>
      </p:ext>
    </p:extLst>
  </p:cSld>
  <p:clrMapOvr>
    <a:masterClrMapping/>
  </p:clrMapOvr>
  <p:transition xmlns:p14="http://schemas.microsoft.com/office/powerpoint/2010/main"/>
</p:sldLayout>
</file>

<file path=ppt/slideLayouts/slideLayout9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8" name="Rectangle 7"/>
          <p:cNvSpPr/>
          <p:nvPr userDrawn="1"/>
        </p:nvSpPr>
        <p:spPr>
          <a:xfrm>
            <a:off x="4254500" y="117929"/>
            <a:ext cx="4889500" cy="952500"/>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dirty="0">
              <a:solidFill>
                <a:srgbClr val="FFFFFF"/>
              </a:solidFill>
              <a:latin typeface="Arial"/>
            </a:endParaRPr>
          </a:p>
        </p:txBody>
      </p:sp>
      <p:sp>
        <p:nvSpPr>
          <p:cNvPr id="2" name="Title 1"/>
          <p:cNvSpPr>
            <a:spLocks noGrp="1"/>
          </p:cNvSpPr>
          <p:nvPr>
            <p:ph type="title"/>
          </p:nvPr>
        </p:nvSpPr>
        <p:spPr>
          <a:xfrm>
            <a:off x="1792288" y="4800600"/>
            <a:ext cx="5486400" cy="566738"/>
          </a:xfrm>
          <a:prstGeom prst="rect">
            <a:avLst/>
          </a:prstGeom>
        </p:spPr>
        <p:txBody>
          <a:bodyPr anchor="b"/>
          <a:lstStyle>
            <a:lvl1pPr algn="l">
              <a:defRPr sz="2000" b="1">
                <a:latin typeface="Arial"/>
              </a:defRPr>
            </a:lvl1pPr>
          </a:lstStyle>
          <a:p>
            <a:r>
              <a:rPr lang="en-US" dirty="0" smtClean="0"/>
              <a:t>Click to edit Master title style</a:t>
            </a:r>
            <a:endParaRPr lang="en-US" dirty="0"/>
          </a:p>
        </p:txBody>
      </p:sp>
      <p:sp>
        <p:nvSpPr>
          <p:cNvPr id="3" name="Picture Placeholder 2"/>
          <p:cNvSpPr>
            <a:spLocks noGrp="1"/>
          </p:cNvSpPr>
          <p:nvPr>
            <p:ph type="pic" idx="1"/>
          </p:nvPr>
        </p:nvSpPr>
        <p:spPr>
          <a:xfrm>
            <a:off x="1792288" y="612775"/>
            <a:ext cx="5486400" cy="4114800"/>
          </a:xfrm>
          <a:prstGeom prst="rect">
            <a:avLst/>
          </a:prstGeom>
        </p:spPr>
        <p:txBody>
          <a:bodyPr/>
          <a:lstStyle>
            <a:lvl1pPr marL="0" indent="0">
              <a:buNone/>
              <a:defRPr sz="3200">
                <a:latin typeface="Arial"/>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dirty="0"/>
          </a:p>
        </p:txBody>
      </p:sp>
      <p:sp>
        <p:nvSpPr>
          <p:cNvPr id="4" name="Text Placeholder 3"/>
          <p:cNvSpPr>
            <a:spLocks noGrp="1"/>
          </p:cNvSpPr>
          <p:nvPr>
            <p:ph type="body" sz="half" idx="2"/>
          </p:nvPr>
        </p:nvSpPr>
        <p:spPr>
          <a:xfrm>
            <a:off x="1792288" y="5367338"/>
            <a:ext cx="5486400" cy="804862"/>
          </a:xfrm>
          <a:prstGeom prst="rect">
            <a:avLst/>
          </a:prstGeom>
        </p:spPr>
        <p:txBody>
          <a:bodyPr/>
          <a:lstStyle>
            <a:lvl1pPr marL="0" indent="0">
              <a:buNone/>
              <a:defRPr sz="1400">
                <a:latin typeface="Aria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smtClean="0"/>
              <a:t>Click to edit Master text styles</a:t>
            </a:r>
          </a:p>
        </p:txBody>
      </p:sp>
    </p:spTree>
    <p:extLst>
      <p:ext uri="{BB962C8B-B14F-4D97-AF65-F5344CB8AC3E}">
        <p14:creationId xmlns:p14="http://schemas.microsoft.com/office/powerpoint/2010/main" val="700729064"/>
      </p:ext>
    </p:extLst>
  </p:cSld>
  <p:clrMapOvr>
    <a:masterClrMapping/>
  </p:clrMapOvr>
</p:sldLayout>
</file>

<file path=ppt/slideLayouts/slideLayout97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194029097"/>
      </p:ext>
    </p:extLst>
  </p:cSld>
  <p:clrMapOvr>
    <a:masterClrMapping/>
  </p:clrMapOvr>
  <p:transition xmlns:p14="http://schemas.microsoft.com/office/powerpoint/2010/main"/>
</p:sldLayout>
</file>

<file path=ppt/slideLayouts/slideLayout97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1882524"/>
      </p:ext>
    </p:extLst>
  </p:cSld>
  <p:clrMapOvr>
    <a:masterClrMapping/>
  </p:clrMapOvr>
  <p:transition xmlns:p14="http://schemas.microsoft.com/office/powerpoint/2010/main"/>
</p:sldLayout>
</file>

<file path=ppt/slideLayouts/slideLayout97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28043598"/>
      </p:ext>
    </p:extLst>
  </p:cSld>
  <p:clrMapOvr>
    <a:masterClrMapping/>
  </p:clrMapOvr>
  <p:transition xmlns:p14="http://schemas.microsoft.com/office/powerpoint/2010/main"/>
</p:sldLayout>
</file>

<file path=ppt/slideLayouts/slideLayout97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41649945"/>
      </p:ext>
    </p:extLst>
  </p:cSld>
  <p:clrMapOvr>
    <a:masterClrMapping/>
  </p:clrMapOvr>
  <p:transition xmlns:p14="http://schemas.microsoft.com/office/powerpoint/2010/main"/>
</p:sldLayout>
</file>

<file path=ppt/slideLayouts/slideLayout97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16991705"/>
      </p:ext>
    </p:extLst>
  </p:cSld>
  <p:clrMapOvr>
    <a:masterClrMapping/>
  </p:clrMapOvr>
  <p:transition xmlns:p14="http://schemas.microsoft.com/office/powerpoint/2010/main"/>
</p:sldLayout>
</file>

<file path=ppt/slideLayouts/slideLayout97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605910632"/>
      </p:ext>
    </p:extLst>
  </p:cSld>
  <p:clrMapOvr>
    <a:masterClrMapping/>
  </p:clrMapOvr>
  <p:transition xmlns:p14="http://schemas.microsoft.com/office/powerpoint/2010/main"/>
</p:sldLayout>
</file>

<file path=ppt/slideLayouts/slideLayout97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54648100"/>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97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974485672"/>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97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02707823"/>
      </p:ext>
    </p:extLst>
  </p:cSld>
  <p:clrMapOvr>
    <a:masterClrMapping/>
  </p:clrMapOvr>
  <p:transition xmlns:p14="http://schemas.microsoft.com/office/powerpoint/2010/main"/>
</p:sldLayout>
</file>

<file path=ppt/slideLayouts/slideLayout97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75206416"/>
      </p:ext>
    </p:extLst>
  </p:cSld>
  <p:clrMapOvr>
    <a:masterClrMapping/>
  </p:clrMapOvr>
  <p:transition xmlns:p14="http://schemas.microsoft.com/office/powerpoint/2010/main"/>
</p:sldLayout>
</file>

<file path=ppt/slideLayouts/slideLayout98.xml><?xml version="1.0" encoding="utf-8"?>
<p:sldLayout xmlns:a="http://schemas.openxmlformats.org/drawingml/2006/main" xmlns:r="http://schemas.openxmlformats.org/officeDocument/2006/relationships" xmlns:p="http://schemas.openxmlformats.org/presentationml/2006/main" preserve="1" userDrawn="1">
  <p:cSld name="1_Picture with Caption">
    <p:spTree>
      <p:nvGrpSpPr>
        <p:cNvPr id="1" name=""/>
        <p:cNvGrpSpPr/>
        <p:nvPr/>
      </p:nvGrpSpPr>
      <p:grpSpPr>
        <a:xfrm>
          <a:off x="0" y="0"/>
          <a:ext cx="0" cy="0"/>
          <a:chOff x="0" y="0"/>
          <a:chExt cx="0" cy="0"/>
        </a:xfrm>
      </p:grpSpPr>
      <p:sp>
        <p:nvSpPr>
          <p:cNvPr id="8" name="Title 1"/>
          <p:cNvSpPr>
            <a:spLocks noGrp="1"/>
          </p:cNvSpPr>
          <p:nvPr>
            <p:ph type="title"/>
          </p:nvPr>
        </p:nvSpPr>
        <p:spPr>
          <a:xfrm>
            <a:off x="457200" y="274638"/>
            <a:ext cx="8229600" cy="532719"/>
          </a:xfrm>
        </p:spPr>
        <p:txBody>
          <a:bodyPr/>
          <a:lstStyle>
            <a:lvl1pPr>
              <a:defRPr>
                <a:latin typeface="Arial"/>
              </a:defRPr>
            </a:lvl1pPr>
          </a:lstStyle>
          <a:p>
            <a:r>
              <a:rPr lang="en-US" dirty="0" smtClean="0"/>
              <a:t>Click to edit Master title style</a:t>
            </a:r>
            <a:endParaRPr lang="en-US" dirty="0"/>
          </a:p>
        </p:txBody>
      </p:sp>
      <p:sp>
        <p:nvSpPr>
          <p:cNvPr id="6" name="Text Placeholder 2"/>
          <p:cNvSpPr>
            <a:spLocks noGrp="1"/>
          </p:cNvSpPr>
          <p:nvPr>
            <p:ph idx="1" hasCustomPrompt="1"/>
          </p:nvPr>
        </p:nvSpPr>
        <p:spPr>
          <a:xfrm>
            <a:off x="457200" y="1161143"/>
            <a:ext cx="8229600" cy="4525963"/>
          </a:xfrm>
          <a:prstGeom prst="rect">
            <a:avLst/>
          </a:prstGeom>
        </p:spPr>
        <p:txBody>
          <a:bodyPr vert="horz" lIns="91440" tIns="45720" rIns="91440" bIns="45720" rtlCol="0">
            <a:normAutofit/>
          </a:bodyPr>
          <a:lstStyle>
            <a:lvl1pPr marL="342900" marR="0" indent="-342900" algn="l" defTabSz="457200" rtl="0" eaLnBrk="1" fontAlgn="auto" latinLnBrk="0" hangingPunct="1">
              <a:lnSpc>
                <a:spcPct val="100000"/>
              </a:lnSpc>
              <a:spcBef>
                <a:spcPct val="20000"/>
              </a:spcBef>
              <a:spcAft>
                <a:spcPts val="0"/>
              </a:spcAft>
              <a:buClr>
                <a:srgbClr val="585858"/>
              </a:buClr>
              <a:buSzTx/>
              <a:buFont typeface="Wingdings" charset="2"/>
              <a:buChar char="§"/>
              <a:tabLst/>
              <a:defRPr>
                <a:latin typeface="Arial"/>
              </a:defRPr>
            </a:lvl1pPr>
            <a:lvl2pPr>
              <a:defRPr>
                <a:latin typeface="Arial"/>
              </a:defRPr>
            </a:lvl2pPr>
            <a:lvl3pPr>
              <a:defRPr>
                <a:latin typeface="Arial"/>
              </a:defRPr>
            </a:lvl3pPr>
          </a:lstStyle>
          <a:p>
            <a:pPr marL="342900" marR="0" lvl="0" indent="-342900" algn="l" defTabSz="457200" rtl="0" eaLnBrk="1" fontAlgn="auto" latinLnBrk="0" hangingPunct="1">
              <a:lnSpc>
                <a:spcPct val="100000"/>
              </a:lnSpc>
              <a:spcBef>
                <a:spcPct val="20000"/>
              </a:spcBef>
              <a:spcAft>
                <a:spcPts val="0"/>
              </a:spcAft>
              <a:buClr>
                <a:srgbClr val="585858"/>
              </a:buClr>
              <a:buSzTx/>
              <a:buFont typeface="Wingdings" charset="2"/>
              <a:buChar char="§"/>
              <a:tabLst/>
              <a:defRPr/>
            </a:pPr>
            <a:r>
              <a:rPr kumimoji="0" lang="en-US" sz="2800" b="0" i="0" u="none" strike="noStrike" kern="1200" cap="none" spc="0" normalizeH="0" baseline="0" noProof="0" dirty="0" smtClean="0">
                <a:ln>
                  <a:noFill/>
                </a:ln>
                <a:solidFill>
                  <a:srgbClr val="585858"/>
                </a:solidFill>
                <a:effectLst/>
                <a:uLnTx/>
                <a:uFillTx/>
                <a:latin typeface="Arial"/>
                <a:ea typeface="+mn-ea"/>
                <a:cs typeface="+mn-cs"/>
              </a:rPr>
              <a:t>Click to edit Master text styles</a:t>
            </a:r>
          </a:p>
          <a:p>
            <a:pPr marL="742950" marR="0" lvl="1" indent="-285750" algn="l" defTabSz="457200" rtl="0" eaLnBrk="1" fontAlgn="auto" latinLnBrk="0" hangingPunct="1">
              <a:lnSpc>
                <a:spcPct val="100000"/>
              </a:lnSpc>
              <a:spcBef>
                <a:spcPct val="20000"/>
              </a:spcBef>
              <a:spcAft>
                <a:spcPts val="0"/>
              </a:spcAft>
              <a:buClrTx/>
              <a:buSzTx/>
              <a:buFont typeface="Wingdings" charset="2"/>
              <a:buChar char="§"/>
              <a:tabLst/>
              <a:defRPr/>
            </a:pPr>
            <a:r>
              <a:rPr kumimoji="0" lang="en-US" sz="2400" b="0" i="0" u="none" strike="noStrike" kern="1200" cap="none" spc="0" normalizeH="0" baseline="0" noProof="0" dirty="0" smtClean="0">
                <a:ln>
                  <a:noFill/>
                </a:ln>
                <a:solidFill>
                  <a:srgbClr val="A1A1A1"/>
                </a:solidFill>
                <a:effectLst/>
                <a:uLnTx/>
                <a:uFillTx/>
                <a:latin typeface="Arial"/>
                <a:ea typeface="+mn-ea"/>
                <a:cs typeface="+mn-cs"/>
              </a:rPr>
              <a:t>Second level</a:t>
            </a:r>
          </a:p>
          <a:p>
            <a:pPr marL="1143000" marR="0" lvl="2" indent="-228600" algn="l" defTabSz="457200" rtl="0" eaLnBrk="1" fontAlgn="auto" latinLnBrk="0" hangingPunct="1">
              <a:lnSpc>
                <a:spcPct val="100000"/>
              </a:lnSpc>
              <a:spcBef>
                <a:spcPct val="20000"/>
              </a:spcBef>
              <a:spcAft>
                <a:spcPts val="0"/>
              </a:spcAft>
              <a:buClrTx/>
              <a:buSzTx/>
              <a:buFont typeface="Wingdings" charset="2"/>
              <a:buChar char="§"/>
              <a:tabLst/>
              <a:defRPr/>
            </a:pPr>
            <a:r>
              <a:rPr kumimoji="0" lang="en-US" sz="2000" b="0" i="0" u="none" strike="noStrike" kern="1200" cap="none" spc="0" normalizeH="0" baseline="0" noProof="0" dirty="0" smtClean="0">
                <a:ln>
                  <a:noFill/>
                </a:ln>
                <a:solidFill>
                  <a:srgbClr val="000000"/>
                </a:solidFill>
                <a:effectLst/>
                <a:uLnTx/>
                <a:uFillTx/>
                <a:latin typeface="Arial"/>
                <a:ea typeface="+mn-ea"/>
                <a:cs typeface="+mn-cs"/>
              </a:rPr>
              <a:t>Third level</a:t>
            </a:r>
          </a:p>
        </p:txBody>
      </p:sp>
    </p:spTree>
    <p:extLst>
      <p:ext uri="{BB962C8B-B14F-4D97-AF65-F5344CB8AC3E}">
        <p14:creationId xmlns:p14="http://schemas.microsoft.com/office/powerpoint/2010/main" val="634875511"/>
      </p:ext>
    </p:extLst>
  </p:cSld>
  <p:clrMapOvr>
    <a:masterClrMapping/>
  </p:clrMapOvr>
</p:sldLayout>
</file>

<file path=ppt/slideLayouts/slideLayout98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96004578"/>
      </p:ext>
    </p:extLst>
  </p:cSld>
  <p:clrMapOvr>
    <a:masterClrMapping/>
  </p:clrMapOvr>
  <p:transition xmlns:p14="http://schemas.microsoft.com/office/powerpoint/2010/main"/>
</p:sldLayout>
</file>

<file path=ppt/slideLayouts/slideLayout98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42975375"/>
      </p:ext>
    </p:extLst>
  </p:cSld>
  <p:clrMapOvr>
    <a:masterClrMapping/>
  </p:clrMapOvr>
  <p:transition xmlns:p14="http://schemas.microsoft.com/office/powerpoint/2010/main"/>
</p:sldLayout>
</file>

<file path=ppt/slideLayouts/slideLayout98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90480363"/>
      </p:ext>
    </p:extLst>
  </p:cSld>
  <p:clrMapOvr>
    <a:masterClrMapping/>
  </p:clrMapOvr>
  <p:transition xmlns:p14="http://schemas.microsoft.com/office/powerpoint/2010/main"/>
</p:sldLayout>
</file>

<file path=ppt/slideLayouts/slideLayout98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797197979"/>
      </p:ext>
    </p:extLst>
  </p:cSld>
  <p:clrMapOvr>
    <a:masterClrMapping/>
  </p:clrMapOvr>
  <p:transition xmlns:p14="http://schemas.microsoft.com/office/powerpoint/2010/main"/>
</p:sldLayout>
</file>

<file path=ppt/slideLayouts/slideLayout98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932637953"/>
      </p:ext>
    </p:extLst>
  </p:cSld>
  <p:clrMapOvr>
    <a:masterClrMapping/>
  </p:clrMapOvr>
  <p:transition xmlns:p14="http://schemas.microsoft.com/office/powerpoint/2010/main"/>
</p:sldLayout>
</file>

<file path=ppt/slideLayouts/slideLayout98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18006244"/>
      </p:ext>
    </p:extLst>
  </p:cSld>
  <p:clrMapOvr>
    <a:masterClrMapping/>
  </p:clrMapOvr>
  <p:transition xmlns:p14="http://schemas.microsoft.com/office/powerpoint/2010/main"/>
</p:sldLayout>
</file>

<file path=ppt/slideLayouts/slideLayout98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687903778"/>
      </p:ext>
    </p:extLst>
  </p:cSld>
  <p:clrMapOvr>
    <a:masterClrMapping/>
  </p:clrMapOvr>
  <p:transition xmlns:p14="http://schemas.microsoft.com/office/powerpoint/2010/main"/>
</p:sldLayout>
</file>

<file path=ppt/slideLayouts/slideLayout98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lIns="91402" tIns="45702" rIns="91402" bIns="45702"/>
          <a:lstStyle/>
          <a:p>
            <a:pPr defTabSz="914024"/>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lIns="91402" tIns="45702" rIns="91402" bIns="45702"/>
          <a:lstStyle/>
          <a:p>
            <a:pPr defTabSz="914024">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lIns="91402" tIns="45702" rIns="91402" bIns="45702"/>
          <a:lstStyle/>
          <a:p>
            <a:pPr defTabSz="914024">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1"/>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1"/>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02" tIns="45702" rIns="91402" bIns="45702" numCol="1" anchor="b" anchorCtr="0" compatLnSpc="1">
            <a:prstTxWarp prst="textNoShape">
              <a:avLst/>
            </a:prstTxWarp>
          </a:bodyPr>
          <a:lstStyle>
            <a:lvl1pPr>
              <a:defRPr sz="1200">
                <a:latin typeface="Garamond" pitchFamily="18" charset="0"/>
              </a:defRPr>
            </a:lvl1pPr>
          </a:lstStyle>
          <a:p>
            <a:pPr defTabSz="914024"/>
            <a:endParaRPr lang="en-US" altLang="en-US">
              <a:solidFill>
                <a:srgbClr val="000000"/>
              </a:solidFill>
            </a:endParaRPr>
          </a:p>
        </p:txBody>
      </p:sp>
      <p:sp>
        <p:nvSpPr>
          <p:cNvPr id="8" name="Rectangle 5"/>
          <p:cNvSpPr>
            <a:spLocks noGrp="1" noChangeArrowheads="1"/>
          </p:cNvSpPr>
          <p:nvPr>
            <p:ph type="ftr" sz="quarter" idx="11"/>
          </p:nvPr>
        </p:nvSpPr>
        <p:spPr>
          <a:xfrm>
            <a:off x="3124201"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92785516"/>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98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911936641"/>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98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8"/>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21"/>
            <a:ext cx="7772400" cy="1500187"/>
          </a:xfrm>
        </p:spPr>
        <p:txBody>
          <a:bodyPr anchor="b"/>
          <a:lstStyle>
            <a:lvl1pPr marL="0" indent="0">
              <a:buNone/>
              <a:defRPr sz="2000"/>
            </a:lvl1pPr>
            <a:lvl2pPr marL="457011" indent="0">
              <a:buNone/>
              <a:defRPr sz="1800"/>
            </a:lvl2pPr>
            <a:lvl3pPr marL="914024" indent="0">
              <a:buNone/>
              <a:defRPr sz="1600"/>
            </a:lvl3pPr>
            <a:lvl4pPr marL="1371040" indent="0">
              <a:buNone/>
              <a:defRPr sz="1400"/>
            </a:lvl4pPr>
            <a:lvl5pPr marL="1828052" indent="0">
              <a:buNone/>
              <a:defRPr sz="1400"/>
            </a:lvl5pPr>
            <a:lvl6pPr marL="2285064" indent="0">
              <a:buNone/>
              <a:defRPr sz="1400"/>
            </a:lvl6pPr>
            <a:lvl7pPr marL="2742079" indent="0">
              <a:buNone/>
              <a:defRPr sz="1400"/>
            </a:lvl7pPr>
            <a:lvl8pPr marL="3199088" indent="0">
              <a:buNone/>
              <a:defRPr sz="1400"/>
            </a:lvl8pPr>
            <a:lvl9pPr marL="3656104"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09902966"/>
      </p:ext>
    </p:extLst>
  </p:cSld>
  <p:clrMapOvr>
    <a:masterClrMapping/>
  </p:clrMapOvr>
  <p:transition xmlns:p14="http://schemas.microsoft.com/office/powerpoint/2010/main"/>
</p:sldLayout>
</file>

<file path=ppt/slideLayouts/slideLayout99.xml><?xml version="1.0" encoding="utf-8"?>
<p:sldLayout xmlns:a="http://schemas.openxmlformats.org/drawingml/2006/main" xmlns:r="http://schemas.openxmlformats.org/officeDocument/2006/relationships" xmlns:p="http://schemas.openxmlformats.org/presentationml/2006/main" preserve="1" userDrawn="1">
  <p:cSld name="3_Picture with Caption">
    <p:spTree>
      <p:nvGrpSpPr>
        <p:cNvPr id="1" name=""/>
        <p:cNvGrpSpPr/>
        <p:nvPr/>
      </p:nvGrpSpPr>
      <p:grpSpPr>
        <a:xfrm>
          <a:off x="0" y="0"/>
          <a:ext cx="0" cy="0"/>
          <a:chOff x="0" y="0"/>
          <a:chExt cx="0" cy="0"/>
        </a:xfrm>
      </p:grpSpPr>
      <p:sp>
        <p:nvSpPr>
          <p:cNvPr id="8" name="Title 1"/>
          <p:cNvSpPr>
            <a:spLocks noGrp="1"/>
          </p:cNvSpPr>
          <p:nvPr>
            <p:ph type="title"/>
          </p:nvPr>
        </p:nvSpPr>
        <p:spPr>
          <a:xfrm>
            <a:off x="457200" y="274638"/>
            <a:ext cx="8229600" cy="532719"/>
          </a:xfrm>
        </p:spPr>
        <p:txBody>
          <a:bodyPr/>
          <a:lstStyle>
            <a:lvl1pPr>
              <a:defRPr>
                <a:latin typeface="Arial"/>
              </a:defRPr>
            </a:lvl1pPr>
          </a:lstStyle>
          <a:p>
            <a:r>
              <a:rPr lang="en-US" dirty="0" smtClean="0"/>
              <a:t>Click to edit Master title style</a:t>
            </a:r>
            <a:endParaRPr lang="en-US" dirty="0"/>
          </a:p>
        </p:txBody>
      </p:sp>
      <p:sp>
        <p:nvSpPr>
          <p:cNvPr id="6" name="Text Placeholder 2"/>
          <p:cNvSpPr>
            <a:spLocks noGrp="1"/>
          </p:cNvSpPr>
          <p:nvPr>
            <p:ph idx="1" hasCustomPrompt="1"/>
          </p:nvPr>
        </p:nvSpPr>
        <p:spPr>
          <a:xfrm>
            <a:off x="457200" y="1161143"/>
            <a:ext cx="8229600" cy="4525963"/>
          </a:xfrm>
          <a:prstGeom prst="rect">
            <a:avLst/>
          </a:prstGeom>
        </p:spPr>
        <p:txBody>
          <a:bodyPr vert="horz" lIns="91440" tIns="45720" rIns="91440" bIns="45720" rtlCol="0">
            <a:normAutofit/>
          </a:bodyPr>
          <a:lstStyle>
            <a:lvl1pPr marL="342900" marR="0" indent="-342900" algn="l" defTabSz="457200" rtl="0" eaLnBrk="1" fontAlgn="auto" latinLnBrk="0" hangingPunct="1">
              <a:lnSpc>
                <a:spcPct val="100000"/>
              </a:lnSpc>
              <a:spcBef>
                <a:spcPct val="20000"/>
              </a:spcBef>
              <a:spcAft>
                <a:spcPts val="0"/>
              </a:spcAft>
              <a:buClr>
                <a:srgbClr val="585858"/>
              </a:buClr>
              <a:buSzTx/>
              <a:buFont typeface="Wingdings" charset="2"/>
              <a:buChar char="§"/>
              <a:tabLst/>
              <a:defRPr>
                <a:latin typeface="Arial"/>
              </a:defRPr>
            </a:lvl1pPr>
            <a:lvl2pPr>
              <a:defRPr>
                <a:latin typeface="Arial"/>
              </a:defRPr>
            </a:lvl2pPr>
            <a:lvl3pPr>
              <a:defRPr>
                <a:latin typeface="Arial"/>
              </a:defRPr>
            </a:lvl3pPr>
          </a:lstStyle>
          <a:p>
            <a:pPr marL="342900" marR="0" lvl="0" indent="-342900" algn="l" defTabSz="457200" rtl="0" eaLnBrk="1" fontAlgn="auto" latinLnBrk="0" hangingPunct="1">
              <a:lnSpc>
                <a:spcPct val="100000"/>
              </a:lnSpc>
              <a:spcBef>
                <a:spcPct val="20000"/>
              </a:spcBef>
              <a:spcAft>
                <a:spcPts val="0"/>
              </a:spcAft>
              <a:buClr>
                <a:srgbClr val="585858"/>
              </a:buClr>
              <a:buSzTx/>
              <a:buFont typeface="Wingdings" charset="2"/>
              <a:buChar char="§"/>
              <a:tabLst/>
              <a:defRPr/>
            </a:pPr>
            <a:r>
              <a:rPr kumimoji="0" lang="en-US" sz="2800" b="0" i="0" u="none" strike="noStrike" kern="1200" cap="none" spc="0" normalizeH="0" baseline="0" noProof="0" dirty="0" smtClean="0">
                <a:ln>
                  <a:noFill/>
                </a:ln>
                <a:solidFill>
                  <a:srgbClr val="585858"/>
                </a:solidFill>
                <a:effectLst/>
                <a:uLnTx/>
                <a:uFillTx/>
                <a:latin typeface="Arial"/>
                <a:ea typeface="+mn-ea"/>
                <a:cs typeface="+mn-cs"/>
              </a:rPr>
              <a:t>Click to edit Master text styles</a:t>
            </a:r>
          </a:p>
          <a:p>
            <a:pPr marL="742950" marR="0" lvl="1" indent="-285750" algn="l" defTabSz="457200" rtl="0" eaLnBrk="1" fontAlgn="auto" latinLnBrk="0" hangingPunct="1">
              <a:lnSpc>
                <a:spcPct val="100000"/>
              </a:lnSpc>
              <a:spcBef>
                <a:spcPct val="20000"/>
              </a:spcBef>
              <a:spcAft>
                <a:spcPts val="0"/>
              </a:spcAft>
              <a:buClrTx/>
              <a:buSzTx/>
              <a:buFont typeface="Wingdings" charset="2"/>
              <a:buChar char="§"/>
              <a:tabLst/>
              <a:defRPr/>
            </a:pPr>
            <a:r>
              <a:rPr kumimoji="0" lang="en-US" sz="2400" b="0" i="0" u="none" strike="noStrike" kern="1200" cap="none" spc="0" normalizeH="0" baseline="0" noProof="0" dirty="0" smtClean="0">
                <a:ln>
                  <a:noFill/>
                </a:ln>
                <a:solidFill>
                  <a:srgbClr val="A1A1A1"/>
                </a:solidFill>
                <a:effectLst/>
                <a:uLnTx/>
                <a:uFillTx/>
                <a:latin typeface="Arial"/>
                <a:ea typeface="+mn-ea"/>
                <a:cs typeface="+mn-cs"/>
              </a:rPr>
              <a:t>Second level</a:t>
            </a:r>
          </a:p>
          <a:p>
            <a:pPr marL="1143000" marR="0" lvl="2" indent="-228600" algn="l" defTabSz="457200" rtl="0" eaLnBrk="1" fontAlgn="auto" latinLnBrk="0" hangingPunct="1">
              <a:lnSpc>
                <a:spcPct val="100000"/>
              </a:lnSpc>
              <a:spcBef>
                <a:spcPct val="20000"/>
              </a:spcBef>
              <a:spcAft>
                <a:spcPts val="0"/>
              </a:spcAft>
              <a:buClrTx/>
              <a:buSzTx/>
              <a:buFont typeface="Wingdings" charset="2"/>
              <a:buChar char="§"/>
              <a:tabLst/>
              <a:defRPr/>
            </a:pPr>
            <a:r>
              <a:rPr kumimoji="0" lang="en-US" sz="2000" b="0" i="0" u="none" strike="noStrike" kern="1200" cap="none" spc="0" normalizeH="0" baseline="0" noProof="0" dirty="0" smtClean="0">
                <a:ln>
                  <a:noFill/>
                </a:ln>
                <a:solidFill>
                  <a:srgbClr val="000000"/>
                </a:solidFill>
                <a:effectLst/>
                <a:uLnTx/>
                <a:uFillTx/>
                <a:latin typeface="Arial"/>
                <a:ea typeface="+mn-ea"/>
                <a:cs typeface="+mn-cs"/>
              </a:rPr>
              <a:t>Third level</a:t>
            </a:r>
          </a:p>
        </p:txBody>
      </p:sp>
    </p:spTree>
    <p:extLst>
      <p:ext uri="{BB962C8B-B14F-4D97-AF65-F5344CB8AC3E}">
        <p14:creationId xmlns:p14="http://schemas.microsoft.com/office/powerpoint/2010/main" val="1349733168"/>
      </p:ext>
    </p:extLst>
  </p:cSld>
  <p:clrMapOvr>
    <a:masterClrMapping/>
  </p:clrMapOvr>
</p:sldLayout>
</file>

<file path=ppt/slideLayouts/slideLayout99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143422435"/>
      </p:ext>
    </p:extLst>
  </p:cSld>
  <p:clrMapOvr>
    <a:masterClrMapping/>
  </p:clrMapOvr>
  <p:transition xmlns:p14="http://schemas.microsoft.com/office/powerpoint/2010/main"/>
</p:sldLayout>
</file>

<file path=ppt/slideLayouts/slideLayout99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11" indent="0">
              <a:buNone/>
              <a:defRPr sz="2000" b="1"/>
            </a:lvl2pPr>
            <a:lvl3pPr marL="914024" indent="0">
              <a:buNone/>
              <a:defRPr sz="1800" b="1"/>
            </a:lvl3pPr>
            <a:lvl4pPr marL="1371040" indent="0">
              <a:buNone/>
              <a:defRPr sz="1600" b="1"/>
            </a:lvl4pPr>
            <a:lvl5pPr marL="1828052" indent="0">
              <a:buNone/>
              <a:defRPr sz="1600" b="1"/>
            </a:lvl5pPr>
            <a:lvl6pPr marL="2285064" indent="0">
              <a:buNone/>
              <a:defRPr sz="1600" b="1"/>
            </a:lvl6pPr>
            <a:lvl7pPr marL="2742079" indent="0">
              <a:buNone/>
              <a:defRPr sz="1600" b="1"/>
            </a:lvl7pPr>
            <a:lvl8pPr marL="3199088" indent="0">
              <a:buNone/>
              <a:defRPr sz="1600" b="1"/>
            </a:lvl8pPr>
            <a:lvl9pPr marL="3656104"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011" indent="0">
              <a:buNone/>
              <a:defRPr sz="2000" b="1"/>
            </a:lvl2pPr>
            <a:lvl3pPr marL="914024" indent="0">
              <a:buNone/>
              <a:defRPr sz="1800" b="1"/>
            </a:lvl3pPr>
            <a:lvl4pPr marL="1371040" indent="0">
              <a:buNone/>
              <a:defRPr sz="1600" b="1"/>
            </a:lvl4pPr>
            <a:lvl5pPr marL="1828052" indent="0">
              <a:buNone/>
              <a:defRPr sz="1600" b="1"/>
            </a:lvl5pPr>
            <a:lvl6pPr marL="2285064" indent="0">
              <a:buNone/>
              <a:defRPr sz="1600" b="1"/>
            </a:lvl6pPr>
            <a:lvl7pPr marL="2742079" indent="0">
              <a:buNone/>
              <a:defRPr sz="1600" b="1"/>
            </a:lvl7pPr>
            <a:lvl8pPr marL="3199088" indent="0">
              <a:buNone/>
              <a:defRPr sz="1600" b="1"/>
            </a:lvl8pPr>
            <a:lvl9pPr marL="3656104"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341490441"/>
      </p:ext>
    </p:extLst>
  </p:cSld>
  <p:clrMapOvr>
    <a:masterClrMapping/>
  </p:clrMapOvr>
  <p:transition xmlns:p14="http://schemas.microsoft.com/office/powerpoint/2010/main"/>
</p:sldLayout>
</file>

<file path=ppt/slideLayouts/slideLayout99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906635268"/>
      </p:ext>
    </p:extLst>
  </p:cSld>
  <p:clrMapOvr>
    <a:masterClrMapping/>
  </p:clrMapOvr>
  <p:transition xmlns:p14="http://schemas.microsoft.com/office/powerpoint/2010/main"/>
</p:sldLayout>
</file>

<file path=ppt/slideLayouts/slideLayout99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45128978"/>
      </p:ext>
    </p:extLst>
  </p:cSld>
  <p:clrMapOvr>
    <a:masterClrMapping/>
  </p:clrMapOvr>
  <p:transition xmlns:p14="http://schemas.microsoft.com/office/powerpoint/2010/main"/>
</p:sldLayout>
</file>

<file path=ppt/slideLayouts/slideLayout99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8"/>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7011" indent="0">
              <a:buNone/>
              <a:defRPr sz="1200"/>
            </a:lvl2pPr>
            <a:lvl3pPr marL="914024" indent="0">
              <a:buNone/>
              <a:defRPr sz="1000"/>
            </a:lvl3pPr>
            <a:lvl4pPr marL="1371040" indent="0">
              <a:buNone/>
              <a:defRPr sz="900"/>
            </a:lvl4pPr>
            <a:lvl5pPr marL="1828052" indent="0">
              <a:buNone/>
              <a:defRPr sz="900"/>
            </a:lvl5pPr>
            <a:lvl6pPr marL="2285064" indent="0">
              <a:buNone/>
              <a:defRPr sz="900"/>
            </a:lvl6pPr>
            <a:lvl7pPr marL="2742079" indent="0">
              <a:buNone/>
              <a:defRPr sz="900"/>
            </a:lvl7pPr>
            <a:lvl8pPr marL="3199088" indent="0">
              <a:buNone/>
              <a:defRPr sz="900"/>
            </a:lvl8pPr>
            <a:lvl9pPr marL="3656104"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44472443"/>
      </p:ext>
    </p:extLst>
  </p:cSld>
  <p:clrMapOvr>
    <a:masterClrMapping/>
  </p:clrMapOvr>
  <p:transition xmlns:p14="http://schemas.microsoft.com/office/powerpoint/2010/main"/>
</p:sldLayout>
</file>

<file path=ppt/slideLayouts/slideLayout99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011" indent="0">
              <a:buNone/>
              <a:defRPr sz="2800"/>
            </a:lvl2pPr>
            <a:lvl3pPr marL="914024" indent="0">
              <a:buNone/>
              <a:defRPr sz="2400"/>
            </a:lvl3pPr>
            <a:lvl4pPr marL="1371040" indent="0">
              <a:buNone/>
              <a:defRPr sz="2000"/>
            </a:lvl4pPr>
            <a:lvl5pPr marL="1828052" indent="0">
              <a:buNone/>
              <a:defRPr sz="2000"/>
            </a:lvl5pPr>
            <a:lvl6pPr marL="2285064" indent="0">
              <a:buNone/>
              <a:defRPr sz="2000"/>
            </a:lvl6pPr>
            <a:lvl7pPr marL="2742079" indent="0">
              <a:buNone/>
              <a:defRPr sz="2000"/>
            </a:lvl7pPr>
            <a:lvl8pPr marL="3199088" indent="0">
              <a:buNone/>
              <a:defRPr sz="2000"/>
            </a:lvl8pPr>
            <a:lvl9pPr marL="3656104"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11" indent="0">
              <a:buNone/>
              <a:defRPr sz="1200"/>
            </a:lvl2pPr>
            <a:lvl3pPr marL="914024" indent="0">
              <a:buNone/>
              <a:defRPr sz="1000"/>
            </a:lvl3pPr>
            <a:lvl4pPr marL="1371040" indent="0">
              <a:buNone/>
              <a:defRPr sz="900"/>
            </a:lvl4pPr>
            <a:lvl5pPr marL="1828052" indent="0">
              <a:buNone/>
              <a:defRPr sz="900"/>
            </a:lvl5pPr>
            <a:lvl6pPr marL="2285064" indent="0">
              <a:buNone/>
              <a:defRPr sz="900"/>
            </a:lvl6pPr>
            <a:lvl7pPr marL="2742079" indent="0">
              <a:buNone/>
              <a:defRPr sz="900"/>
            </a:lvl7pPr>
            <a:lvl8pPr marL="3199088" indent="0">
              <a:buNone/>
              <a:defRPr sz="900"/>
            </a:lvl8pPr>
            <a:lvl9pPr marL="3656104"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38791035"/>
      </p:ext>
    </p:extLst>
  </p:cSld>
  <p:clrMapOvr>
    <a:masterClrMapping/>
  </p:clrMapOvr>
  <p:transition xmlns:p14="http://schemas.microsoft.com/office/powerpoint/2010/main"/>
</p:sldLayout>
</file>

<file path=ppt/slideLayouts/slideLayout99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77208459"/>
      </p:ext>
    </p:extLst>
  </p:cSld>
  <p:clrMapOvr>
    <a:masterClrMapping/>
  </p:clrMapOvr>
  <p:transition xmlns:p14="http://schemas.microsoft.com/office/powerpoint/2010/main"/>
</p:sldLayout>
</file>

<file path=ppt/slideLayouts/slideLayout99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1"/>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1"/>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120197305"/>
      </p:ext>
    </p:extLst>
  </p:cSld>
  <p:clrMapOvr>
    <a:masterClrMapping/>
  </p:clrMapOvr>
  <p:transition xmlns:p14="http://schemas.microsoft.com/office/powerpoint/2010/main"/>
</p:sldLayout>
</file>

<file path=ppt/slideLayouts/slideLayout99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lIns="91402" tIns="45702" rIns="91402" bIns="45702"/>
          <a:lstStyle/>
          <a:p>
            <a:pPr defTabSz="914024"/>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lIns="91402" tIns="45702" rIns="91402" bIns="45702"/>
          <a:lstStyle/>
          <a:p>
            <a:pPr defTabSz="914024">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lIns="91402" tIns="45702" rIns="91402" bIns="45702"/>
          <a:lstStyle/>
          <a:p>
            <a:pPr defTabSz="914024">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1"/>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1"/>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02" tIns="45702" rIns="91402" bIns="45702" numCol="1" anchor="b" anchorCtr="0" compatLnSpc="1">
            <a:prstTxWarp prst="textNoShape">
              <a:avLst/>
            </a:prstTxWarp>
          </a:bodyPr>
          <a:lstStyle>
            <a:lvl1pPr>
              <a:defRPr sz="1200">
                <a:latin typeface="Garamond" pitchFamily="18" charset="0"/>
              </a:defRPr>
            </a:lvl1pPr>
          </a:lstStyle>
          <a:p>
            <a:pPr defTabSz="914024"/>
            <a:endParaRPr lang="en-US" altLang="en-US">
              <a:solidFill>
                <a:srgbClr val="000000"/>
              </a:solidFill>
            </a:endParaRPr>
          </a:p>
        </p:txBody>
      </p:sp>
      <p:sp>
        <p:nvSpPr>
          <p:cNvPr id="8" name="Rectangle 5"/>
          <p:cNvSpPr>
            <a:spLocks noGrp="1" noChangeArrowheads="1"/>
          </p:cNvSpPr>
          <p:nvPr>
            <p:ph type="ftr" sz="quarter" idx="11"/>
          </p:nvPr>
        </p:nvSpPr>
        <p:spPr>
          <a:xfrm>
            <a:off x="3124201"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44599387"/>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99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98560067"/>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Masters/_rels/slideMaster1.xml.rels><?xml version="1.0" encoding="UTF-8" standalone="yes"?>
<Relationships xmlns="http://schemas.openxmlformats.org/package/2006/relationships"><Relationship Id="rId11" Type="http://schemas.openxmlformats.org/officeDocument/2006/relationships/slideLayout" Target="../slideLayouts/slideLayout11.xml"/><Relationship Id="rId12" Type="http://schemas.openxmlformats.org/officeDocument/2006/relationships/theme" Target="../theme/theme1.xml"/><Relationship Id="rId13" Type="http://schemas.openxmlformats.org/officeDocument/2006/relationships/image" Target="../media/image1.png"/><Relationship Id="rId1" Type="http://schemas.openxmlformats.org/officeDocument/2006/relationships/slideLayout" Target="../slideLayouts/slideLayout1.xml"/><Relationship Id="rId2" Type="http://schemas.openxmlformats.org/officeDocument/2006/relationships/slideLayout" Target="../slideLayouts/slideLayout2.xml"/><Relationship Id="rId3" Type="http://schemas.openxmlformats.org/officeDocument/2006/relationships/slideLayout" Target="../slideLayouts/slideLayout3.xml"/><Relationship Id="rId4" Type="http://schemas.openxmlformats.org/officeDocument/2006/relationships/slideLayout" Target="../slideLayouts/slideLayout4.xml"/><Relationship Id="rId5" Type="http://schemas.openxmlformats.org/officeDocument/2006/relationships/slideLayout" Target="../slideLayouts/slideLayout5.xml"/><Relationship Id="rId6" Type="http://schemas.openxmlformats.org/officeDocument/2006/relationships/slideLayout" Target="../slideLayouts/slideLayout6.xml"/><Relationship Id="rId7" Type="http://schemas.openxmlformats.org/officeDocument/2006/relationships/slideLayout" Target="../slideLayouts/slideLayout7.xml"/><Relationship Id="rId8" Type="http://schemas.openxmlformats.org/officeDocument/2006/relationships/slideLayout" Target="../slideLayouts/slideLayout8.xml"/><Relationship Id="rId9" Type="http://schemas.openxmlformats.org/officeDocument/2006/relationships/slideLayout" Target="../slideLayouts/slideLayout9.xml"/><Relationship Id="rId10" Type="http://schemas.openxmlformats.org/officeDocument/2006/relationships/slideLayout" Target="../slideLayouts/slideLayout10.xml"/></Relationships>
</file>

<file path=ppt/slideMasters/_rels/slideMaster10.xml.rels><?xml version="1.0" encoding="UTF-8" standalone="yes"?>
<Relationships xmlns="http://schemas.openxmlformats.org/package/2006/relationships"><Relationship Id="rId11" Type="http://schemas.openxmlformats.org/officeDocument/2006/relationships/slideLayout" Target="../slideLayouts/slideLayout100.xml"/><Relationship Id="rId12" Type="http://schemas.openxmlformats.org/officeDocument/2006/relationships/slideLayout" Target="../slideLayouts/slideLayout101.xml"/><Relationship Id="rId13" Type="http://schemas.openxmlformats.org/officeDocument/2006/relationships/slideLayout" Target="../slideLayouts/slideLayout102.xml"/><Relationship Id="rId14" Type="http://schemas.openxmlformats.org/officeDocument/2006/relationships/slideLayout" Target="../slideLayouts/slideLayout103.xml"/><Relationship Id="rId15" Type="http://schemas.openxmlformats.org/officeDocument/2006/relationships/theme" Target="../theme/theme10.xml"/><Relationship Id="rId16" Type="http://schemas.openxmlformats.org/officeDocument/2006/relationships/image" Target="../media/image2.png"/><Relationship Id="rId17" Type="http://schemas.openxmlformats.org/officeDocument/2006/relationships/image" Target="../media/image3.png"/><Relationship Id="rId18" Type="http://schemas.openxmlformats.org/officeDocument/2006/relationships/image" Target="../media/image4.png"/><Relationship Id="rId19" Type="http://schemas.openxmlformats.org/officeDocument/2006/relationships/image" Target="../media/image5.emf"/><Relationship Id="rId1" Type="http://schemas.openxmlformats.org/officeDocument/2006/relationships/slideLayout" Target="../slideLayouts/slideLayout90.xml"/><Relationship Id="rId2" Type="http://schemas.openxmlformats.org/officeDocument/2006/relationships/slideLayout" Target="../slideLayouts/slideLayout91.xml"/><Relationship Id="rId3" Type="http://schemas.openxmlformats.org/officeDocument/2006/relationships/slideLayout" Target="../slideLayouts/slideLayout92.xml"/><Relationship Id="rId4" Type="http://schemas.openxmlformats.org/officeDocument/2006/relationships/slideLayout" Target="../slideLayouts/slideLayout93.xml"/><Relationship Id="rId5" Type="http://schemas.openxmlformats.org/officeDocument/2006/relationships/slideLayout" Target="../slideLayouts/slideLayout94.xml"/><Relationship Id="rId6" Type="http://schemas.openxmlformats.org/officeDocument/2006/relationships/slideLayout" Target="../slideLayouts/slideLayout95.xml"/><Relationship Id="rId7" Type="http://schemas.openxmlformats.org/officeDocument/2006/relationships/slideLayout" Target="../slideLayouts/slideLayout96.xml"/><Relationship Id="rId8" Type="http://schemas.openxmlformats.org/officeDocument/2006/relationships/slideLayout" Target="../slideLayouts/slideLayout97.xml"/><Relationship Id="rId9" Type="http://schemas.openxmlformats.org/officeDocument/2006/relationships/slideLayout" Target="../slideLayouts/slideLayout98.xml"/><Relationship Id="rId10" Type="http://schemas.openxmlformats.org/officeDocument/2006/relationships/slideLayout" Target="../slideLayouts/slideLayout99.xml"/></Relationships>
</file>

<file path=ppt/slideMasters/_rels/slideMaster100.xml.rels><?xml version="1.0" encoding="UTF-8" standalone="yes"?>
<Relationships xmlns="http://schemas.openxmlformats.org/package/2006/relationships"><Relationship Id="rId11" Type="http://schemas.openxmlformats.org/officeDocument/2006/relationships/slideLayout" Target="../slideLayouts/slideLayout1098.xml"/><Relationship Id="rId12" Type="http://schemas.openxmlformats.org/officeDocument/2006/relationships/theme" Target="../theme/theme100.xml"/><Relationship Id="rId13" Type="http://schemas.openxmlformats.org/officeDocument/2006/relationships/image" Target="../media/image1.png"/><Relationship Id="rId1" Type="http://schemas.openxmlformats.org/officeDocument/2006/relationships/slideLayout" Target="../slideLayouts/slideLayout1088.xml"/><Relationship Id="rId2" Type="http://schemas.openxmlformats.org/officeDocument/2006/relationships/slideLayout" Target="../slideLayouts/slideLayout1089.xml"/><Relationship Id="rId3" Type="http://schemas.openxmlformats.org/officeDocument/2006/relationships/slideLayout" Target="../slideLayouts/slideLayout1090.xml"/><Relationship Id="rId4" Type="http://schemas.openxmlformats.org/officeDocument/2006/relationships/slideLayout" Target="../slideLayouts/slideLayout1091.xml"/><Relationship Id="rId5" Type="http://schemas.openxmlformats.org/officeDocument/2006/relationships/slideLayout" Target="../slideLayouts/slideLayout1092.xml"/><Relationship Id="rId6" Type="http://schemas.openxmlformats.org/officeDocument/2006/relationships/slideLayout" Target="../slideLayouts/slideLayout1093.xml"/><Relationship Id="rId7" Type="http://schemas.openxmlformats.org/officeDocument/2006/relationships/slideLayout" Target="../slideLayouts/slideLayout1094.xml"/><Relationship Id="rId8" Type="http://schemas.openxmlformats.org/officeDocument/2006/relationships/slideLayout" Target="../slideLayouts/slideLayout1095.xml"/><Relationship Id="rId9" Type="http://schemas.openxmlformats.org/officeDocument/2006/relationships/slideLayout" Target="../slideLayouts/slideLayout1096.xml"/><Relationship Id="rId10" Type="http://schemas.openxmlformats.org/officeDocument/2006/relationships/slideLayout" Target="../slideLayouts/slideLayout1097.xml"/></Relationships>
</file>

<file path=ppt/slideMasters/_rels/slideMaster101.xml.rels><?xml version="1.0" encoding="UTF-8" standalone="yes"?>
<Relationships xmlns="http://schemas.openxmlformats.org/package/2006/relationships"><Relationship Id="rId11" Type="http://schemas.openxmlformats.org/officeDocument/2006/relationships/slideLayout" Target="../slideLayouts/slideLayout1109.xml"/><Relationship Id="rId12" Type="http://schemas.openxmlformats.org/officeDocument/2006/relationships/slideLayout" Target="../slideLayouts/slideLayout1110.xml"/><Relationship Id="rId13" Type="http://schemas.openxmlformats.org/officeDocument/2006/relationships/slideLayout" Target="../slideLayouts/slideLayout1111.xml"/><Relationship Id="rId14" Type="http://schemas.openxmlformats.org/officeDocument/2006/relationships/theme" Target="../theme/theme101.xml"/><Relationship Id="rId15" Type="http://schemas.openxmlformats.org/officeDocument/2006/relationships/image" Target="../media/image1.png"/><Relationship Id="rId1" Type="http://schemas.openxmlformats.org/officeDocument/2006/relationships/slideLayout" Target="../slideLayouts/slideLayout1099.xml"/><Relationship Id="rId2" Type="http://schemas.openxmlformats.org/officeDocument/2006/relationships/slideLayout" Target="../slideLayouts/slideLayout1100.xml"/><Relationship Id="rId3" Type="http://schemas.openxmlformats.org/officeDocument/2006/relationships/slideLayout" Target="../slideLayouts/slideLayout1101.xml"/><Relationship Id="rId4" Type="http://schemas.openxmlformats.org/officeDocument/2006/relationships/slideLayout" Target="../slideLayouts/slideLayout1102.xml"/><Relationship Id="rId5" Type="http://schemas.openxmlformats.org/officeDocument/2006/relationships/slideLayout" Target="../slideLayouts/slideLayout1103.xml"/><Relationship Id="rId6" Type="http://schemas.openxmlformats.org/officeDocument/2006/relationships/slideLayout" Target="../slideLayouts/slideLayout1104.xml"/><Relationship Id="rId7" Type="http://schemas.openxmlformats.org/officeDocument/2006/relationships/slideLayout" Target="../slideLayouts/slideLayout1105.xml"/><Relationship Id="rId8" Type="http://schemas.openxmlformats.org/officeDocument/2006/relationships/slideLayout" Target="../slideLayouts/slideLayout1106.xml"/><Relationship Id="rId9" Type="http://schemas.openxmlformats.org/officeDocument/2006/relationships/slideLayout" Target="../slideLayouts/slideLayout1107.xml"/><Relationship Id="rId10" Type="http://schemas.openxmlformats.org/officeDocument/2006/relationships/slideLayout" Target="../slideLayouts/slideLayout1108.xml"/></Relationships>
</file>

<file path=ppt/slideMasters/_rels/slideMaster102.xml.rels><?xml version="1.0" encoding="UTF-8" standalone="yes"?>
<Relationships xmlns="http://schemas.openxmlformats.org/package/2006/relationships"><Relationship Id="rId11" Type="http://schemas.openxmlformats.org/officeDocument/2006/relationships/slideLayout" Target="../slideLayouts/slideLayout1122.xml"/><Relationship Id="rId12" Type="http://schemas.openxmlformats.org/officeDocument/2006/relationships/theme" Target="../theme/theme102.xml"/><Relationship Id="rId13" Type="http://schemas.openxmlformats.org/officeDocument/2006/relationships/image" Target="../media/image1.png"/><Relationship Id="rId1" Type="http://schemas.openxmlformats.org/officeDocument/2006/relationships/slideLayout" Target="../slideLayouts/slideLayout1112.xml"/><Relationship Id="rId2" Type="http://schemas.openxmlformats.org/officeDocument/2006/relationships/slideLayout" Target="../slideLayouts/slideLayout1113.xml"/><Relationship Id="rId3" Type="http://schemas.openxmlformats.org/officeDocument/2006/relationships/slideLayout" Target="../slideLayouts/slideLayout1114.xml"/><Relationship Id="rId4" Type="http://schemas.openxmlformats.org/officeDocument/2006/relationships/slideLayout" Target="../slideLayouts/slideLayout1115.xml"/><Relationship Id="rId5" Type="http://schemas.openxmlformats.org/officeDocument/2006/relationships/slideLayout" Target="../slideLayouts/slideLayout1116.xml"/><Relationship Id="rId6" Type="http://schemas.openxmlformats.org/officeDocument/2006/relationships/slideLayout" Target="../slideLayouts/slideLayout1117.xml"/><Relationship Id="rId7" Type="http://schemas.openxmlformats.org/officeDocument/2006/relationships/slideLayout" Target="../slideLayouts/slideLayout1118.xml"/><Relationship Id="rId8" Type="http://schemas.openxmlformats.org/officeDocument/2006/relationships/slideLayout" Target="../slideLayouts/slideLayout1119.xml"/><Relationship Id="rId9" Type="http://schemas.openxmlformats.org/officeDocument/2006/relationships/slideLayout" Target="../slideLayouts/slideLayout1120.xml"/><Relationship Id="rId10" Type="http://schemas.openxmlformats.org/officeDocument/2006/relationships/slideLayout" Target="../slideLayouts/slideLayout1121.xml"/></Relationships>
</file>

<file path=ppt/slideMasters/_rels/slideMaster103.xml.rels><?xml version="1.0" encoding="UTF-8" standalone="yes"?>
<Relationships xmlns="http://schemas.openxmlformats.org/package/2006/relationships"><Relationship Id="rId11" Type="http://schemas.openxmlformats.org/officeDocument/2006/relationships/slideLayout" Target="../slideLayouts/slideLayout1133.xml"/><Relationship Id="rId12" Type="http://schemas.openxmlformats.org/officeDocument/2006/relationships/theme" Target="../theme/theme103.xml"/><Relationship Id="rId13" Type="http://schemas.openxmlformats.org/officeDocument/2006/relationships/image" Target="../media/image1.png"/><Relationship Id="rId1" Type="http://schemas.openxmlformats.org/officeDocument/2006/relationships/slideLayout" Target="../slideLayouts/slideLayout1123.xml"/><Relationship Id="rId2" Type="http://schemas.openxmlformats.org/officeDocument/2006/relationships/slideLayout" Target="../slideLayouts/slideLayout1124.xml"/><Relationship Id="rId3" Type="http://schemas.openxmlformats.org/officeDocument/2006/relationships/slideLayout" Target="../slideLayouts/slideLayout1125.xml"/><Relationship Id="rId4" Type="http://schemas.openxmlformats.org/officeDocument/2006/relationships/slideLayout" Target="../slideLayouts/slideLayout1126.xml"/><Relationship Id="rId5" Type="http://schemas.openxmlformats.org/officeDocument/2006/relationships/slideLayout" Target="../slideLayouts/slideLayout1127.xml"/><Relationship Id="rId6" Type="http://schemas.openxmlformats.org/officeDocument/2006/relationships/slideLayout" Target="../slideLayouts/slideLayout1128.xml"/><Relationship Id="rId7" Type="http://schemas.openxmlformats.org/officeDocument/2006/relationships/slideLayout" Target="../slideLayouts/slideLayout1129.xml"/><Relationship Id="rId8" Type="http://schemas.openxmlformats.org/officeDocument/2006/relationships/slideLayout" Target="../slideLayouts/slideLayout1130.xml"/><Relationship Id="rId9" Type="http://schemas.openxmlformats.org/officeDocument/2006/relationships/slideLayout" Target="../slideLayouts/slideLayout1131.xml"/><Relationship Id="rId10" Type="http://schemas.openxmlformats.org/officeDocument/2006/relationships/slideLayout" Target="../slideLayouts/slideLayout1132.xml"/></Relationships>
</file>

<file path=ppt/slideMasters/_rels/slideMaster104.xml.rels><?xml version="1.0" encoding="UTF-8" standalone="yes"?>
<Relationships xmlns="http://schemas.openxmlformats.org/package/2006/relationships"><Relationship Id="rId11" Type="http://schemas.openxmlformats.org/officeDocument/2006/relationships/slideLayout" Target="../slideLayouts/slideLayout1144.xml"/><Relationship Id="rId12" Type="http://schemas.openxmlformats.org/officeDocument/2006/relationships/theme" Target="../theme/theme104.xml"/><Relationship Id="rId13" Type="http://schemas.openxmlformats.org/officeDocument/2006/relationships/image" Target="../media/image1.png"/><Relationship Id="rId1" Type="http://schemas.openxmlformats.org/officeDocument/2006/relationships/slideLayout" Target="../slideLayouts/slideLayout1134.xml"/><Relationship Id="rId2" Type="http://schemas.openxmlformats.org/officeDocument/2006/relationships/slideLayout" Target="../slideLayouts/slideLayout1135.xml"/><Relationship Id="rId3" Type="http://schemas.openxmlformats.org/officeDocument/2006/relationships/slideLayout" Target="../slideLayouts/slideLayout1136.xml"/><Relationship Id="rId4" Type="http://schemas.openxmlformats.org/officeDocument/2006/relationships/slideLayout" Target="../slideLayouts/slideLayout1137.xml"/><Relationship Id="rId5" Type="http://schemas.openxmlformats.org/officeDocument/2006/relationships/slideLayout" Target="../slideLayouts/slideLayout1138.xml"/><Relationship Id="rId6" Type="http://schemas.openxmlformats.org/officeDocument/2006/relationships/slideLayout" Target="../slideLayouts/slideLayout1139.xml"/><Relationship Id="rId7" Type="http://schemas.openxmlformats.org/officeDocument/2006/relationships/slideLayout" Target="../slideLayouts/slideLayout1140.xml"/><Relationship Id="rId8" Type="http://schemas.openxmlformats.org/officeDocument/2006/relationships/slideLayout" Target="../slideLayouts/slideLayout1141.xml"/><Relationship Id="rId9" Type="http://schemas.openxmlformats.org/officeDocument/2006/relationships/slideLayout" Target="../slideLayouts/slideLayout1142.xml"/><Relationship Id="rId10" Type="http://schemas.openxmlformats.org/officeDocument/2006/relationships/slideLayout" Target="../slideLayouts/slideLayout1143.xml"/></Relationships>
</file>

<file path=ppt/slideMasters/_rels/slideMaster105.xml.rels><?xml version="1.0" encoding="UTF-8" standalone="yes"?>
<Relationships xmlns="http://schemas.openxmlformats.org/package/2006/relationships"><Relationship Id="rId11" Type="http://schemas.openxmlformats.org/officeDocument/2006/relationships/slideLayout" Target="../slideLayouts/slideLayout1155.xml"/><Relationship Id="rId12" Type="http://schemas.openxmlformats.org/officeDocument/2006/relationships/theme" Target="../theme/theme105.xml"/><Relationship Id="rId13" Type="http://schemas.openxmlformats.org/officeDocument/2006/relationships/image" Target="../media/image1.png"/><Relationship Id="rId1" Type="http://schemas.openxmlformats.org/officeDocument/2006/relationships/slideLayout" Target="../slideLayouts/slideLayout1145.xml"/><Relationship Id="rId2" Type="http://schemas.openxmlformats.org/officeDocument/2006/relationships/slideLayout" Target="../slideLayouts/slideLayout1146.xml"/><Relationship Id="rId3" Type="http://schemas.openxmlformats.org/officeDocument/2006/relationships/slideLayout" Target="../slideLayouts/slideLayout1147.xml"/><Relationship Id="rId4" Type="http://schemas.openxmlformats.org/officeDocument/2006/relationships/slideLayout" Target="../slideLayouts/slideLayout1148.xml"/><Relationship Id="rId5" Type="http://schemas.openxmlformats.org/officeDocument/2006/relationships/slideLayout" Target="../slideLayouts/slideLayout1149.xml"/><Relationship Id="rId6" Type="http://schemas.openxmlformats.org/officeDocument/2006/relationships/slideLayout" Target="../slideLayouts/slideLayout1150.xml"/><Relationship Id="rId7" Type="http://schemas.openxmlformats.org/officeDocument/2006/relationships/slideLayout" Target="../slideLayouts/slideLayout1151.xml"/><Relationship Id="rId8" Type="http://schemas.openxmlformats.org/officeDocument/2006/relationships/slideLayout" Target="../slideLayouts/slideLayout1152.xml"/><Relationship Id="rId9" Type="http://schemas.openxmlformats.org/officeDocument/2006/relationships/slideLayout" Target="../slideLayouts/slideLayout1153.xml"/><Relationship Id="rId10" Type="http://schemas.openxmlformats.org/officeDocument/2006/relationships/slideLayout" Target="../slideLayouts/slideLayout1154.xml"/></Relationships>
</file>

<file path=ppt/slideMasters/_rels/slideMaster106.xml.rels><?xml version="1.0" encoding="UTF-8" standalone="yes"?>
<Relationships xmlns="http://schemas.openxmlformats.org/package/2006/relationships"><Relationship Id="rId11" Type="http://schemas.openxmlformats.org/officeDocument/2006/relationships/slideLayout" Target="../slideLayouts/slideLayout1166.xml"/><Relationship Id="rId12" Type="http://schemas.openxmlformats.org/officeDocument/2006/relationships/slideLayout" Target="../slideLayouts/slideLayout1167.xml"/><Relationship Id="rId13" Type="http://schemas.openxmlformats.org/officeDocument/2006/relationships/theme" Target="../theme/theme106.xml"/><Relationship Id="rId1" Type="http://schemas.openxmlformats.org/officeDocument/2006/relationships/slideLayout" Target="../slideLayouts/slideLayout1156.xml"/><Relationship Id="rId2" Type="http://schemas.openxmlformats.org/officeDocument/2006/relationships/slideLayout" Target="../slideLayouts/slideLayout1157.xml"/><Relationship Id="rId3" Type="http://schemas.openxmlformats.org/officeDocument/2006/relationships/slideLayout" Target="../slideLayouts/slideLayout1158.xml"/><Relationship Id="rId4" Type="http://schemas.openxmlformats.org/officeDocument/2006/relationships/slideLayout" Target="../slideLayouts/slideLayout1159.xml"/><Relationship Id="rId5" Type="http://schemas.openxmlformats.org/officeDocument/2006/relationships/slideLayout" Target="../slideLayouts/slideLayout1160.xml"/><Relationship Id="rId6" Type="http://schemas.openxmlformats.org/officeDocument/2006/relationships/slideLayout" Target="../slideLayouts/slideLayout1161.xml"/><Relationship Id="rId7" Type="http://schemas.openxmlformats.org/officeDocument/2006/relationships/slideLayout" Target="../slideLayouts/slideLayout1162.xml"/><Relationship Id="rId8" Type="http://schemas.openxmlformats.org/officeDocument/2006/relationships/slideLayout" Target="../slideLayouts/slideLayout1163.xml"/><Relationship Id="rId9" Type="http://schemas.openxmlformats.org/officeDocument/2006/relationships/slideLayout" Target="../slideLayouts/slideLayout1164.xml"/><Relationship Id="rId10" Type="http://schemas.openxmlformats.org/officeDocument/2006/relationships/slideLayout" Target="../slideLayouts/slideLayout1165.xml"/></Relationships>
</file>

<file path=ppt/slideMasters/_rels/slideMaster107.xml.rels><?xml version="1.0" encoding="UTF-8" standalone="yes"?>
<Relationships xmlns="http://schemas.openxmlformats.org/package/2006/relationships"><Relationship Id="rId11" Type="http://schemas.openxmlformats.org/officeDocument/2006/relationships/slideLayout" Target="../slideLayouts/slideLayout1178.xml"/><Relationship Id="rId12" Type="http://schemas.openxmlformats.org/officeDocument/2006/relationships/theme" Target="../theme/theme107.xml"/><Relationship Id="rId13" Type="http://schemas.openxmlformats.org/officeDocument/2006/relationships/image" Target="../media/image1.png"/><Relationship Id="rId1" Type="http://schemas.openxmlformats.org/officeDocument/2006/relationships/slideLayout" Target="../slideLayouts/slideLayout1168.xml"/><Relationship Id="rId2" Type="http://schemas.openxmlformats.org/officeDocument/2006/relationships/slideLayout" Target="../slideLayouts/slideLayout1169.xml"/><Relationship Id="rId3" Type="http://schemas.openxmlformats.org/officeDocument/2006/relationships/slideLayout" Target="../slideLayouts/slideLayout1170.xml"/><Relationship Id="rId4" Type="http://schemas.openxmlformats.org/officeDocument/2006/relationships/slideLayout" Target="../slideLayouts/slideLayout1171.xml"/><Relationship Id="rId5" Type="http://schemas.openxmlformats.org/officeDocument/2006/relationships/slideLayout" Target="../slideLayouts/slideLayout1172.xml"/><Relationship Id="rId6" Type="http://schemas.openxmlformats.org/officeDocument/2006/relationships/slideLayout" Target="../slideLayouts/slideLayout1173.xml"/><Relationship Id="rId7" Type="http://schemas.openxmlformats.org/officeDocument/2006/relationships/slideLayout" Target="../slideLayouts/slideLayout1174.xml"/><Relationship Id="rId8" Type="http://schemas.openxmlformats.org/officeDocument/2006/relationships/slideLayout" Target="../slideLayouts/slideLayout1175.xml"/><Relationship Id="rId9" Type="http://schemas.openxmlformats.org/officeDocument/2006/relationships/slideLayout" Target="../slideLayouts/slideLayout1176.xml"/><Relationship Id="rId10" Type="http://schemas.openxmlformats.org/officeDocument/2006/relationships/slideLayout" Target="../slideLayouts/slideLayout1177.xml"/></Relationships>
</file>

<file path=ppt/slideMasters/_rels/slideMaster108.xml.rels><?xml version="1.0" encoding="UTF-8" standalone="yes"?>
<Relationships xmlns="http://schemas.openxmlformats.org/package/2006/relationships"><Relationship Id="rId11" Type="http://schemas.openxmlformats.org/officeDocument/2006/relationships/slideLayout" Target="../slideLayouts/slideLayout1189.xml"/><Relationship Id="rId12" Type="http://schemas.openxmlformats.org/officeDocument/2006/relationships/theme" Target="../theme/theme108.xml"/><Relationship Id="rId13" Type="http://schemas.openxmlformats.org/officeDocument/2006/relationships/image" Target="../media/image1.png"/><Relationship Id="rId1" Type="http://schemas.openxmlformats.org/officeDocument/2006/relationships/slideLayout" Target="../slideLayouts/slideLayout1179.xml"/><Relationship Id="rId2" Type="http://schemas.openxmlformats.org/officeDocument/2006/relationships/slideLayout" Target="../slideLayouts/slideLayout1180.xml"/><Relationship Id="rId3" Type="http://schemas.openxmlformats.org/officeDocument/2006/relationships/slideLayout" Target="../slideLayouts/slideLayout1181.xml"/><Relationship Id="rId4" Type="http://schemas.openxmlformats.org/officeDocument/2006/relationships/slideLayout" Target="../slideLayouts/slideLayout1182.xml"/><Relationship Id="rId5" Type="http://schemas.openxmlformats.org/officeDocument/2006/relationships/slideLayout" Target="../slideLayouts/slideLayout1183.xml"/><Relationship Id="rId6" Type="http://schemas.openxmlformats.org/officeDocument/2006/relationships/slideLayout" Target="../slideLayouts/slideLayout1184.xml"/><Relationship Id="rId7" Type="http://schemas.openxmlformats.org/officeDocument/2006/relationships/slideLayout" Target="../slideLayouts/slideLayout1185.xml"/><Relationship Id="rId8" Type="http://schemas.openxmlformats.org/officeDocument/2006/relationships/slideLayout" Target="../slideLayouts/slideLayout1186.xml"/><Relationship Id="rId9" Type="http://schemas.openxmlformats.org/officeDocument/2006/relationships/slideLayout" Target="../slideLayouts/slideLayout1187.xml"/><Relationship Id="rId10" Type="http://schemas.openxmlformats.org/officeDocument/2006/relationships/slideLayout" Target="../slideLayouts/slideLayout1188.xml"/></Relationships>
</file>

<file path=ppt/slideMasters/_rels/slideMaster109.xml.rels><?xml version="1.0" encoding="UTF-8" standalone="yes"?>
<Relationships xmlns="http://schemas.openxmlformats.org/package/2006/relationships"><Relationship Id="rId11" Type="http://schemas.openxmlformats.org/officeDocument/2006/relationships/slideLayout" Target="../slideLayouts/slideLayout1200.xml"/><Relationship Id="rId12" Type="http://schemas.openxmlformats.org/officeDocument/2006/relationships/theme" Target="../theme/theme109.xml"/><Relationship Id="rId13" Type="http://schemas.openxmlformats.org/officeDocument/2006/relationships/image" Target="../media/image1.png"/><Relationship Id="rId1" Type="http://schemas.openxmlformats.org/officeDocument/2006/relationships/slideLayout" Target="../slideLayouts/slideLayout1190.xml"/><Relationship Id="rId2" Type="http://schemas.openxmlformats.org/officeDocument/2006/relationships/slideLayout" Target="../slideLayouts/slideLayout1191.xml"/><Relationship Id="rId3" Type="http://schemas.openxmlformats.org/officeDocument/2006/relationships/slideLayout" Target="../slideLayouts/slideLayout1192.xml"/><Relationship Id="rId4" Type="http://schemas.openxmlformats.org/officeDocument/2006/relationships/slideLayout" Target="../slideLayouts/slideLayout1193.xml"/><Relationship Id="rId5" Type="http://schemas.openxmlformats.org/officeDocument/2006/relationships/slideLayout" Target="../slideLayouts/slideLayout1194.xml"/><Relationship Id="rId6" Type="http://schemas.openxmlformats.org/officeDocument/2006/relationships/slideLayout" Target="../slideLayouts/slideLayout1195.xml"/><Relationship Id="rId7" Type="http://schemas.openxmlformats.org/officeDocument/2006/relationships/slideLayout" Target="../slideLayouts/slideLayout1196.xml"/><Relationship Id="rId8" Type="http://schemas.openxmlformats.org/officeDocument/2006/relationships/slideLayout" Target="../slideLayouts/slideLayout1197.xml"/><Relationship Id="rId9" Type="http://schemas.openxmlformats.org/officeDocument/2006/relationships/slideLayout" Target="../slideLayouts/slideLayout1198.xml"/><Relationship Id="rId10" Type="http://schemas.openxmlformats.org/officeDocument/2006/relationships/slideLayout" Target="../slideLayouts/slideLayout1199.xml"/></Relationships>
</file>

<file path=ppt/slideMasters/_rels/slideMaster11.xml.rels><?xml version="1.0" encoding="UTF-8" standalone="yes"?>
<Relationships xmlns="http://schemas.openxmlformats.org/package/2006/relationships"><Relationship Id="rId11" Type="http://schemas.openxmlformats.org/officeDocument/2006/relationships/slideLayout" Target="../slideLayouts/slideLayout114.xml"/><Relationship Id="rId12" Type="http://schemas.openxmlformats.org/officeDocument/2006/relationships/theme" Target="../theme/theme11.xml"/><Relationship Id="rId13" Type="http://schemas.openxmlformats.org/officeDocument/2006/relationships/image" Target="../media/image1.png"/><Relationship Id="rId1" Type="http://schemas.openxmlformats.org/officeDocument/2006/relationships/slideLayout" Target="../slideLayouts/slideLayout104.xml"/><Relationship Id="rId2" Type="http://schemas.openxmlformats.org/officeDocument/2006/relationships/slideLayout" Target="../slideLayouts/slideLayout105.xml"/><Relationship Id="rId3" Type="http://schemas.openxmlformats.org/officeDocument/2006/relationships/slideLayout" Target="../slideLayouts/slideLayout106.xml"/><Relationship Id="rId4" Type="http://schemas.openxmlformats.org/officeDocument/2006/relationships/slideLayout" Target="../slideLayouts/slideLayout107.xml"/><Relationship Id="rId5" Type="http://schemas.openxmlformats.org/officeDocument/2006/relationships/slideLayout" Target="../slideLayouts/slideLayout108.xml"/><Relationship Id="rId6" Type="http://schemas.openxmlformats.org/officeDocument/2006/relationships/slideLayout" Target="../slideLayouts/slideLayout109.xml"/><Relationship Id="rId7" Type="http://schemas.openxmlformats.org/officeDocument/2006/relationships/slideLayout" Target="../slideLayouts/slideLayout110.xml"/><Relationship Id="rId8" Type="http://schemas.openxmlformats.org/officeDocument/2006/relationships/slideLayout" Target="../slideLayouts/slideLayout111.xml"/><Relationship Id="rId9" Type="http://schemas.openxmlformats.org/officeDocument/2006/relationships/slideLayout" Target="../slideLayouts/slideLayout112.xml"/><Relationship Id="rId10" Type="http://schemas.openxmlformats.org/officeDocument/2006/relationships/slideLayout" Target="../slideLayouts/slideLayout113.xml"/></Relationships>
</file>

<file path=ppt/slideMasters/_rels/slideMaster110.xml.rels><?xml version="1.0" encoding="UTF-8" standalone="yes"?>
<Relationships xmlns="http://schemas.openxmlformats.org/package/2006/relationships"><Relationship Id="rId11" Type="http://schemas.openxmlformats.org/officeDocument/2006/relationships/slideLayout" Target="../slideLayouts/slideLayout1211.xml"/><Relationship Id="rId12" Type="http://schemas.openxmlformats.org/officeDocument/2006/relationships/theme" Target="../theme/theme110.xml"/><Relationship Id="rId13" Type="http://schemas.openxmlformats.org/officeDocument/2006/relationships/image" Target="../media/image1.png"/><Relationship Id="rId1" Type="http://schemas.openxmlformats.org/officeDocument/2006/relationships/slideLayout" Target="../slideLayouts/slideLayout1201.xml"/><Relationship Id="rId2" Type="http://schemas.openxmlformats.org/officeDocument/2006/relationships/slideLayout" Target="../slideLayouts/slideLayout1202.xml"/><Relationship Id="rId3" Type="http://schemas.openxmlformats.org/officeDocument/2006/relationships/slideLayout" Target="../slideLayouts/slideLayout1203.xml"/><Relationship Id="rId4" Type="http://schemas.openxmlformats.org/officeDocument/2006/relationships/slideLayout" Target="../slideLayouts/slideLayout1204.xml"/><Relationship Id="rId5" Type="http://schemas.openxmlformats.org/officeDocument/2006/relationships/slideLayout" Target="../slideLayouts/slideLayout1205.xml"/><Relationship Id="rId6" Type="http://schemas.openxmlformats.org/officeDocument/2006/relationships/slideLayout" Target="../slideLayouts/slideLayout1206.xml"/><Relationship Id="rId7" Type="http://schemas.openxmlformats.org/officeDocument/2006/relationships/slideLayout" Target="../slideLayouts/slideLayout1207.xml"/><Relationship Id="rId8" Type="http://schemas.openxmlformats.org/officeDocument/2006/relationships/slideLayout" Target="../slideLayouts/slideLayout1208.xml"/><Relationship Id="rId9" Type="http://schemas.openxmlformats.org/officeDocument/2006/relationships/slideLayout" Target="../slideLayouts/slideLayout1209.xml"/><Relationship Id="rId10" Type="http://schemas.openxmlformats.org/officeDocument/2006/relationships/slideLayout" Target="../slideLayouts/slideLayout1210.xml"/></Relationships>
</file>

<file path=ppt/slideMasters/_rels/slideMaster111.xml.rels><?xml version="1.0" encoding="UTF-8" standalone="yes"?>
<Relationships xmlns="http://schemas.openxmlformats.org/package/2006/relationships"><Relationship Id="rId11" Type="http://schemas.openxmlformats.org/officeDocument/2006/relationships/slideLayout" Target="../slideLayouts/slideLayout1222.xml"/><Relationship Id="rId12" Type="http://schemas.openxmlformats.org/officeDocument/2006/relationships/theme" Target="../theme/theme111.xml"/><Relationship Id="rId13" Type="http://schemas.openxmlformats.org/officeDocument/2006/relationships/image" Target="../media/image1.png"/><Relationship Id="rId1" Type="http://schemas.openxmlformats.org/officeDocument/2006/relationships/slideLayout" Target="../slideLayouts/slideLayout1212.xml"/><Relationship Id="rId2" Type="http://schemas.openxmlformats.org/officeDocument/2006/relationships/slideLayout" Target="../slideLayouts/slideLayout1213.xml"/><Relationship Id="rId3" Type="http://schemas.openxmlformats.org/officeDocument/2006/relationships/slideLayout" Target="../slideLayouts/slideLayout1214.xml"/><Relationship Id="rId4" Type="http://schemas.openxmlformats.org/officeDocument/2006/relationships/slideLayout" Target="../slideLayouts/slideLayout1215.xml"/><Relationship Id="rId5" Type="http://schemas.openxmlformats.org/officeDocument/2006/relationships/slideLayout" Target="../slideLayouts/slideLayout1216.xml"/><Relationship Id="rId6" Type="http://schemas.openxmlformats.org/officeDocument/2006/relationships/slideLayout" Target="../slideLayouts/slideLayout1217.xml"/><Relationship Id="rId7" Type="http://schemas.openxmlformats.org/officeDocument/2006/relationships/slideLayout" Target="../slideLayouts/slideLayout1218.xml"/><Relationship Id="rId8" Type="http://schemas.openxmlformats.org/officeDocument/2006/relationships/slideLayout" Target="../slideLayouts/slideLayout1219.xml"/><Relationship Id="rId9" Type="http://schemas.openxmlformats.org/officeDocument/2006/relationships/slideLayout" Target="../slideLayouts/slideLayout1220.xml"/><Relationship Id="rId10" Type="http://schemas.openxmlformats.org/officeDocument/2006/relationships/slideLayout" Target="../slideLayouts/slideLayout1221.xml"/></Relationships>
</file>

<file path=ppt/slideMasters/_rels/slideMaster112.xml.rels><?xml version="1.0" encoding="UTF-8" standalone="yes"?>
<Relationships xmlns="http://schemas.openxmlformats.org/package/2006/relationships"><Relationship Id="rId11" Type="http://schemas.openxmlformats.org/officeDocument/2006/relationships/slideLayout" Target="../slideLayouts/slideLayout1233.xml"/><Relationship Id="rId12" Type="http://schemas.openxmlformats.org/officeDocument/2006/relationships/theme" Target="../theme/theme112.xml"/><Relationship Id="rId13" Type="http://schemas.openxmlformats.org/officeDocument/2006/relationships/image" Target="../media/image1.png"/><Relationship Id="rId1" Type="http://schemas.openxmlformats.org/officeDocument/2006/relationships/slideLayout" Target="../slideLayouts/slideLayout1223.xml"/><Relationship Id="rId2" Type="http://schemas.openxmlformats.org/officeDocument/2006/relationships/slideLayout" Target="../slideLayouts/slideLayout1224.xml"/><Relationship Id="rId3" Type="http://schemas.openxmlformats.org/officeDocument/2006/relationships/slideLayout" Target="../slideLayouts/slideLayout1225.xml"/><Relationship Id="rId4" Type="http://schemas.openxmlformats.org/officeDocument/2006/relationships/slideLayout" Target="../slideLayouts/slideLayout1226.xml"/><Relationship Id="rId5" Type="http://schemas.openxmlformats.org/officeDocument/2006/relationships/slideLayout" Target="../slideLayouts/slideLayout1227.xml"/><Relationship Id="rId6" Type="http://schemas.openxmlformats.org/officeDocument/2006/relationships/slideLayout" Target="../slideLayouts/slideLayout1228.xml"/><Relationship Id="rId7" Type="http://schemas.openxmlformats.org/officeDocument/2006/relationships/slideLayout" Target="../slideLayouts/slideLayout1229.xml"/><Relationship Id="rId8" Type="http://schemas.openxmlformats.org/officeDocument/2006/relationships/slideLayout" Target="../slideLayouts/slideLayout1230.xml"/><Relationship Id="rId9" Type="http://schemas.openxmlformats.org/officeDocument/2006/relationships/slideLayout" Target="../slideLayouts/slideLayout1231.xml"/><Relationship Id="rId10" Type="http://schemas.openxmlformats.org/officeDocument/2006/relationships/slideLayout" Target="../slideLayouts/slideLayout1232.xml"/></Relationships>
</file>

<file path=ppt/slideMasters/_rels/slideMaster113.xml.rels><?xml version="1.0" encoding="UTF-8" standalone="yes"?>
<Relationships xmlns="http://schemas.openxmlformats.org/package/2006/relationships"><Relationship Id="rId11" Type="http://schemas.openxmlformats.org/officeDocument/2006/relationships/slideLayout" Target="../slideLayouts/slideLayout1244.xml"/><Relationship Id="rId12" Type="http://schemas.openxmlformats.org/officeDocument/2006/relationships/theme" Target="../theme/theme113.xml"/><Relationship Id="rId13" Type="http://schemas.openxmlformats.org/officeDocument/2006/relationships/image" Target="../media/image1.png"/><Relationship Id="rId1" Type="http://schemas.openxmlformats.org/officeDocument/2006/relationships/slideLayout" Target="../slideLayouts/slideLayout1234.xml"/><Relationship Id="rId2" Type="http://schemas.openxmlformats.org/officeDocument/2006/relationships/slideLayout" Target="../slideLayouts/slideLayout1235.xml"/><Relationship Id="rId3" Type="http://schemas.openxmlformats.org/officeDocument/2006/relationships/slideLayout" Target="../slideLayouts/slideLayout1236.xml"/><Relationship Id="rId4" Type="http://schemas.openxmlformats.org/officeDocument/2006/relationships/slideLayout" Target="../slideLayouts/slideLayout1237.xml"/><Relationship Id="rId5" Type="http://schemas.openxmlformats.org/officeDocument/2006/relationships/slideLayout" Target="../slideLayouts/slideLayout1238.xml"/><Relationship Id="rId6" Type="http://schemas.openxmlformats.org/officeDocument/2006/relationships/slideLayout" Target="../slideLayouts/slideLayout1239.xml"/><Relationship Id="rId7" Type="http://schemas.openxmlformats.org/officeDocument/2006/relationships/slideLayout" Target="../slideLayouts/slideLayout1240.xml"/><Relationship Id="rId8" Type="http://schemas.openxmlformats.org/officeDocument/2006/relationships/slideLayout" Target="../slideLayouts/slideLayout1241.xml"/><Relationship Id="rId9" Type="http://schemas.openxmlformats.org/officeDocument/2006/relationships/slideLayout" Target="../slideLayouts/slideLayout1242.xml"/><Relationship Id="rId10" Type="http://schemas.openxmlformats.org/officeDocument/2006/relationships/slideLayout" Target="../slideLayouts/slideLayout1243.xml"/></Relationships>
</file>

<file path=ppt/slideMasters/_rels/slideMaster114.xml.rels><?xml version="1.0" encoding="UTF-8" standalone="yes"?>
<Relationships xmlns="http://schemas.openxmlformats.org/package/2006/relationships"><Relationship Id="rId11" Type="http://schemas.openxmlformats.org/officeDocument/2006/relationships/slideLayout" Target="../slideLayouts/slideLayout1255.xml"/><Relationship Id="rId12" Type="http://schemas.openxmlformats.org/officeDocument/2006/relationships/slideLayout" Target="../slideLayouts/slideLayout1256.xml"/><Relationship Id="rId13" Type="http://schemas.openxmlformats.org/officeDocument/2006/relationships/theme" Target="../theme/theme114.xml"/><Relationship Id="rId1" Type="http://schemas.openxmlformats.org/officeDocument/2006/relationships/slideLayout" Target="../slideLayouts/slideLayout1245.xml"/><Relationship Id="rId2" Type="http://schemas.openxmlformats.org/officeDocument/2006/relationships/slideLayout" Target="../slideLayouts/slideLayout1246.xml"/><Relationship Id="rId3" Type="http://schemas.openxmlformats.org/officeDocument/2006/relationships/slideLayout" Target="../slideLayouts/slideLayout1247.xml"/><Relationship Id="rId4" Type="http://schemas.openxmlformats.org/officeDocument/2006/relationships/slideLayout" Target="../slideLayouts/slideLayout1248.xml"/><Relationship Id="rId5" Type="http://schemas.openxmlformats.org/officeDocument/2006/relationships/slideLayout" Target="../slideLayouts/slideLayout1249.xml"/><Relationship Id="rId6" Type="http://schemas.openxmlformats.org/officeDocument/2006/relationships/slideLayout" Target="../slideLayouts/slideLayout1250.xml"/><Relationship Id="rId7" Type="http://schemas.openxmlformats.org/officeDocument/2006/relationships/slideLayout" Target="../slideLayouts/slideLayout1251.xml"/><Relationship Id="rId8" Type="http://schemas.openxmlformats.org/officeDocument/2006/relationships/slideLayout" Target="../slideLayouts/slideLayout1252.xml"/><Relationship Id="rId9" Type="http://schemas.openxmlformats.org/officeDocument/2006/relationships/slideLayout" Target="../slideLayouts/slideLayout1253.xml"/><Relationship Id="rId10" Type="http://schemas.openxmlformats.org/officeDocument/2006/relationships/slideLayout" Target="../slideLayouts/slideLayout1254.xml"/></Relationships>
</file>

<file path=ppt/slideMasters/_rels/slideMaster115.xml.rels><?xml version="1.0" encoding="UTF-8" standalone="yes"?>
<Relationships xmlns="http://schemas.openxmlformats.org/package/2006/relationships"><Relationship Id="rId11" Type="http://schemas.openxmlformats.org/officeDocument/2006/relationships/slideLayout" Target="../slideLayouts/slideLayout1267.xml"/><Relationship Id="rId12" Type="http://schemas.openxmlformats.org/officeDocument/2006/relationships/theme" Target="../theme/theme115.xml"/><Relationship Id="rId13" Type="http://schemas.openxmlformats.org/officeDocument/2006/relationships/image" Target="../media/image1.png"/><Relationship Id="rId1" Type="http://schemas.openxmlformats.org/officeDocument/2006/relationships/slideLayout" Target="../slideLayouts/slideLayout1257.xml"/><Relationship Id="rId2" Type="http://schemas.openxmlformats.org/officeDocument/2006/relationships/slideLayout" Target="../slideLayouts/slideLayout1258.xml"/><Relationship Id="rId3" Type="http://schemas.openxmlformats.org/officeDocument/2006/relationships/slideLayout" Target="../slideLayouts/slideLayout1259.xml"/><Relationship Id="rId4" Type="http://schemas.openxmlformats.org/officeDocument/2006/relationships/slideLayout" Target="../slideLayouts/slideLayout1260.xml"/><Relationship Id="rId5" Type="http://schemas.openxmlformats.org/officeDocument/2006/relationships/slideLayout" Target="../slideLayouts/slideLayout1261.xml"/><Relationship Id="rId6" Type="http://schemas.openxmlformats.org/officeDocument/2006/relationships/slideLayout" Target="../slideLayouts/slideLayout1262.xml"/><Relationship Id="rId7" Type="http://schemas.openxmlformats.org/officeDocument/2006/relationships/slideLayout" Target="../slideLayouts/slideLayout1263.xml"/><Relationship Id="rId8" Type="http://schemas.openxmlformats.org/officeDocument/2006/relationships/slideLayout" Target="../slideLayouts/slideLayout1264.xml"/><Relationship Id="rId9" Type="http://schemas.openxmlformats.org/officeDocument/2006/relationships/slideLayout" Target="../slideLayouts/slideLayout1265.xml"/><Relationship Id="rId10" Type="http://schemas.openxmlformats.org/officeDocument/2006/relationships/slideLayout" Target="../slideLayouts/slideLayout1266.xml"/></Relationships>
</file>

<file path=ppt/slideMasters/_rels/slideMaster116.xml.rels><?xml version="1.0" encoding="UTF-8" standalone="yes"?>
<Relationships xmlns="http://schemas.openxmlformats.org/package/2006/relationships"><Relationship Id="rId11" Type="http://schemas.openxmlformats.org/officeDocument/2006/relationships/slideLayout" Target="../slideLayouts/slideLayout1278.xml"/><Relationship Id="rId12" Type="http://schemas.openxmlformats.org/officeDocument/2006/relationships/theme" Target="../theme/theme116.xml"/><Relationship Id="rId1" Type="http://schemas.openxmlformats.org/officeDocument/2006/relationships/slideLayout" Target="../slideLayouts/slideLayout1268.xml"/><Relationship Id="rId2" Type="http://schemas.openxmlformats.org/officeDocument/2006/relationships/slideLayout" Target="../slideLayouts/slideLayout1269.xml"/><Relationship Id="rId3" Type="http://schemas.openxmlformats.org/officeDocument/2006/relationships/slideLayout" Target="../slideLayouts/slideLayout1270.xml"/><Relationship Id="rId4" Type="http://schemas.openxmlformats.org/officeDocument/2006/relationships/slideLayout" Target="../slideLayouts/slideLayout1271.xml"/><Relationship Id="rId5" Type="http://schemas.openxmlformats.org/officeDocument/2006/relationships/slideLayout" Target="../slideLayouts/slideLayout1272.xml"/><Relationship Id="rId6" Type="http://schemas.openxmlformats.org/officeDocument/2006/relationships/slideLayout" Target="../slideLayouts/slideLayout1273.xml"/><Relationship Id="rId7" Type="http://schemas.openxmlformats.org/officeDocument/2006/relationships/slideLayout" Target="../slideLayouts/slideLayout1274.xml"/><Relationship Id="rId8" Type="http://schemas.openxmlformats.org/officeDocument/2006/relationships/slideLayout" Target="../slideLayouts/slideLayout1275.xml"/><Relationship Id="rId9" Type="http://schemas.openxmlformats.org/officeDocument/2006/relationships/slideLayout" Target="../slideLayouts/slideLayout1276.xml"/><Relationship Id="rId10" Type="http://schemas.openxmlformats.org/officeDocument/2006/relationships/slideLayout" Target="../slideLayouts/slideLayout1277.xml"/></Relationships>
</file>

<file path=ppt/slideMasters/_rels/slideMaster117.xml.rels><?xml version="1.0" encoding="UTF-8" standalone="yes"?>
<Relationships xmlns="http://schemas.openxmlformats.org/package/2006/relationships"><Relationship Id="rId11" Type="http://schemas.openxmlformats.org/officeDocument/2006/relationships/slideLayout" Target="../slideLayouts/slideLayout1289.xml"/><Relationship Id="rId12" Type="http://schemas.openxmlformats.org/officeDocument/2006/relationships/theme" Target="../theme/theme117.xml"/><Relationship Id="rId13" Type="http://schemas.openxmlformats.org/officeDocument/2006/relationships/image" Target="../media/image1.png"/><Relationship Id="rId1" Type="http://schemas.openxmlformats.org/officeDocument/2006/relationships/slideLayout" Target="../slideLayouts/slideLayout1279.xml"/><Relationship Id="rId2" Type="http://schemas.openxmlformats.org/officeDocument/2006/relationships/slideLayout" Target="../slideLayouts/slideLayout1280.xml"/><Relationship Id="rId3" Type="http://schemas.openxmlformats.org/officeDocument/2006/relationships/slideLayout" Target="../slideLayouts/slideLayout1281.xml"/><Relationship Id="rId4" Type="http://schemas.openxmlformats.org/officeDocument/2006/relationships/slideLayout" Target="../slideLayouts/slideLayout1282.xml"/><Relationship Id="rId5" Type="http://schemas.openxmlformats.org/officeDocument/2006/relationships/slideLayout" Target="../slideLayouts/slideLayout1283.xml"/><Relationship Id="rId6" Type="http://schemas.openxmlformats.org/officeDocument/2006/relationships/slideLayout" Target="../slideLayouts/slideLayout1284.xml"/><Relationship Id="rId7" Type="http://schemas.openxmlformats.org/officeDocument/2006/relationships/slideLayout" Target="../slideLayouts/slideLayout1285.xml"/><Relationship Id="rId8" Type="http://schemas.openxmlformats.org/officeDocument/2006/relationships/slideLayout" Target="../slideLayouts/slideLayout1286.xml"/><Relationship Id="rId9" Type="http://schemas.openxmlformats.org/officeDocument/2006/relationships/slideLayout" Target="../slideLayouts/slideLayout1287.xml"/><Relationship Id="rId10" Type="http://schemas.openxmlformats.org/officeDocument/2006/relationships/slideLayout" Target="../slideLayouts/slideLayout1288.xml"/></Relationships>
</file>

<file path=ppt/slideMasters/_rels/slideMaster118.xml.rels><?xml version="1.0" encoding="UTF-8" standalone="yes"?>
<Relationships xmlns="http://schemas.openxmlformats.org/package/2006/relationships"><Relationship Id="rId11" Type="http://schemas.openxmlformats.org/officeDocument/2006/relationships/slideLayout" Target="../slideLayouts/slideLayout1300.xml"/><Relationship Id="rId12" Type="http://schemas.openxmlformats.org/officeDocument/2006/relationships/theme" Target="../theme/theme118.xml"/><Relationship Id="rId13" Type="http://schemas.openxmlformats.org/officeDocument/2006/relationships/image" Target="../media/image1.png"/><Relationship Id="rId1" Type="http://schemas.openxmlformats.org/officeDocument/2006/relationships/slideLayout" Target="../slideLayouts/slideLayout1290.xml"/><Relationship Id="rId2" Type="http://schemas.openxmlformats.org/officeDocument/2006/relationships/slideLayout" Target="../slideLayouts/slideLayout1291.xml"/><Relationship Id="rId3" Type="http://schemas.openxmlformats.org/officeDocument/2006/relationships/slideLayout" Target="../slideLayouts/slideLayout1292.xml"/><Relationship Id="rId4" Type="http://schemas.openxmlformats.org/officeDocument/2006/relationships/slideLayout" Target="../slideLayouts/slideLayout1293.xml"/><Relationship Id="rId5" Type="http://schemas.openxmlformats.org/officeDocument/2006/relationships/slideLayout" Target="../slideLayouts/slideLayout1294.xml"/><Relationship Id="rId6" Type="http://schemas.openxmlformats.org/officeDocument/2006/relationships/slideLayout" Target="../slideLayouts/slideLayout1295.xml"/><Relationship Id="rId7" Type="http://schemas.openxmlformats.org/officeDocument/2006/relationships/slideLayout" Target="../slideLayouts/slideLayout1296.xml"/><Relationship Id="rId8" Type="http://schemas.openxmlformats.org/officeDocument/2006/relationships/slideLayout" Target="../slideLayouts/slideLayout1297.xml"/><Relationship Id="rId9" Type="http://schemas.openxmlformats.org/officeDocument/2006/relationships/slideLayout" Target="../slideLayouts/slideLayout1298.xml"/><Relationship Id="rId10" Type="http://schemas.openxmlformats.org/officeDocument/2006/relationships/slideLayout" Target="../slideLayouts/slideLayout1299.xml"/></Relationships>
</file>

<file path=ppt/slideMasters/_rels/slideMaster119.xml.rels><?xml version="1.0" encoding="UTF-8" standalone="yes"?>
<Relationships xmlns="http://schemas.openxmlformats.org/package/2006/relationships"><Relationship Id="rId11" Type="http://schemas.openxmlformats.org/officeDocument/2006/relationships/slideLayout" Target="../slideLayouts/slideLayout1311.xml"/><Relationship Id="rId12" Type="http://schemas.openxmlformats.org/officeDocument/2006/relationships/theme" Target="../theme/theme119.xml"/><Relationship Id="rId13" Type="http://schemas.openxmlformats.org/officeDocument/2006/relationships/image" Target="../media/image1.png"/><Relationship Id="rId1" Type="http://schemas.openxmlformats.org/officeDocument/2006/relationships/slideLayout" Target="../slideLayouts/slideLayout1301.xml"/><Relationship Id="rId2" Type="http://schemas.openxmlformats.org/officeDocument/2006/relationships/slideLayout" Target="../slideLayouts/slideLayout1302.xml"/><Relationship Id="rId3" Type="http://schemas.openxmlformats.org/officeDocument/2006/relationships/slideLayout" Target="../slideLayouts/slideLayout1303.xml"/><Relationship Id="rId4" Type="http://schemas.openxmlformats.org/officeDocument/2006/relationships/slideLayout" Target="../slideLayouts/slideLayout1304.xml"/><Relationship Id="rId5" Type="http://schemas.openxmlformats.org/officeDocument/2006/relationships/slideLayout" Target="../slideLayouts/slideLayout1305.xml"/><Relationship Id="rId6" Type="http://schemas.openxmlformats.org/officeDocument/2006/relationships/slideLayout" Target="../slideLayouts/slideLayout1306.xml"/><Relationship Id="rId7" Type="http://schemas.openxmlformats.org/officeDocument/2006/relationships/slideLayout" Target="../slideLayouts/slideLayout1307.xml"/><Relationship Id="rId8" Type="http://schemas.openxmlformats.org/officeDocument/2006/relationships/slideLayout" Target="../slideLayouts/slideLayout1308.xml"/><Relationship Id="rId9" Type="http://schemas.openxmlformats.org/officeDocument/2006/relationships/slideLayout" Target="../slideLayouts/slideLayout1309.xml"/><Relationship Id="rId10" Type="http://schemas.openxmlformats.org/officeDocument/2006/relationships/slideLayout" Target="../slideLayouts/slideLayout1310.xml"/></Relationships>
</file>

<file path=ppt/slideMasters/_rels/slideMaster12.xml.rels><?xml version="1.0" encoding="UTF-8" standalone="yes"?>
<Relationships xmlns="http://schemas.openxmlformats.org/package/2006/relationships"><Relationship Id="rId11" Type="http://schemas.openxmlformats.org/officeDocument/2006/relationships/slideLayout" Target="../slideLayouts/slideLayout125.xml"/><Relationship Id="rId12" Type="http://schemas.openxmlformats.org/officeDocument/2006/relationships/theme" Target="../theme/theme12.xml"/><Relationship Id="rId13" Type="http://schemas.openxmlformats.org/officeDocument/2006/relationships/image" Target="../media/image1.png"/><Relationship Id="rId1" Type="http://schemas.openxmlformats.org/officeDocument/2006/relationships/slideLayout" Target="../slideLayouts/slideLayout115.xml"/><Relationship Id="rId2" Type="http://schemas.openxmlformats.org/officeDocument/2006/relationships/slideLayout" Target="../slideLayouts/slideLayout116.xml"/><Relationship Id="rId3" Type="http://schemas.openxmlformats.org/officeDocument/2006/relationships/slideLayout" Target="../slideLayouts/slideLayout117.xml"/><Relationship Id="rId4" Type="http://schemas.openxmlformats.org/officeDocument/2006/relationships/slideLayout" Target="../slideLayouts/slideLayout118.xml"/><Relationship Id="rId5" Type="http://schemas.openxmlformats.org/officeDocument/2006/relationships/slideLayout" Target="../slideLayouts/slideLayout119.xml"/><Relationship Id="rId6" Type="http://schemas.openxmlformats.org/officeDocument/2006/relationships/slideLayout" Target="../slideLayouts/slideLayout120.xml"/><Relationship Id="rId7" Type="http://schemas.openxmlformats.org/officeDocument/2006/relationships/slideLayout" Target="../slideLayouts/slideLayout121.xml"/><Relationship Id="rId8" Type="http://schemas.openxmlformats.org/officeDocument/2006/relationships/slideLayout" Target="../slideLayouts/slideLayout122.xml"/><Relationship Id="rId9" Type="http://schemas.openxmlformats.org/officeDocument/2006/relationships/slideLayout" Target="../slideLayouts/slideLayout123.xml"/><Relationship Id="rId10" Type="http://schemas.openxmlformats.org/officeDocument/2006/relationships/slideLayout" Target="../slideLayouts/slideLayout124.xml"/></Relationships>
</file>

<file path=ppt/slideMasters/_rels/slideMaster120.xml.rels><?xml version="1.0" encoding="UTF-8" standalone="yes"?>
<Relationships xmlns="http://schemas.openxmlformats.org/package/2006/relationships"><Relationship Id="rId11" Type="http://schemas.openxmlformats.org/officeDocument/2006/relationships/slideLayout" Target="../slideLayouts/slideLayout1322.xml"/><Relationship Id="rId12" Type="http://schemas.openxmlformats.org/officeDocument/2006/relationships/theme" Target="../theme/theme120.xml"/><Relationship Id="rId13" Type="http://schemas.openxmlformats.org/officeDocument/2006/relationships/image" Target="../media/image1.png"/><Relationship Id="rId1" Type="http://schemas.openxmlformats.org/officeDocument/2006/relationships/slideLayout" Target="../slideLayouts/slideLayout1312.xml"/><Relationship Id="rId2" Type="http://schemas.openxmlformats.org/officeDocument/2006/relationships/slideLayout" Target="../slideLayouts/slideLayout1313.xml"/><Relationship Id="rId3" Type="http://schemas.openxmlformats.org/officeDocument/2006/relationships/slideLayout" Target="../slideLayouts/slideLayout1314.xml"/><Relationship Id="rId4" Type="http://schemas.openxmlformats.org/officeDocument/2006/relationships/slideLayout" Target="../slideLayouts/slideLayout1315.xml"/><Relationship Id="rId5" Type="http://schemas.openxmlformats.org/officeDocument/2006/relationships/slideLayout" Target="../slideLayouts/slideLayout1316.xml"/><Relationship Id="rId6" Type="http://schemas.openxmlformats.org/officeDocument/2006/relationships/slideLayout" Target="../slideLayouts/slideLayout1317.xml"/><Relationship Id="rId7" Type="http://schemas.openxmlformats.org/officeDocument/2006/relationships/slideLayout" Target="../slideLayouts/slideLayout1318.xml"/><Relationship Id="rId8" Type="http://schemas.openxmlformats.org/officeDocument/2006/relationships/slideLayout" Target="../slideLayouts/slideLayout1319.xml"/><Relationship Id="rId9" Type="http://schemas.openxmlformats.org/officeDocument/2006/relationships/slideLayout" Target="../slideLayouts/slideLayout1320.xml"/><Relationship Id="rId10" Type="http://schemas.openxmlformats.org/officeDocument/2006/relationships/slideLayout" Target="../slideLayouts/slideLayout1321.xml"/></Relationships>
</file>

<file path=ppt/slideMasters/_rels/slideMaster121.xml.rels><?xml version="1.0" encoding="UTF-8" standalone="yes"?>
<Relationships xmlns="http://schemas.openxmlformats.org/package/2006/relationships"><Relationship Id="rId11" Type="http://schemas.openxmlformats.org/officeDocument/2006/relationships/slideLayout" Target="../slideLayouts/slideLayout1333.xml"/><Relationship Id="rId12" Type="http://schemas.openxmlformats.org/officeDocument/2006/relationships/theme" Target="../theme/theme121.xml"/><Relationship Id="rId13" Type="http://schemas.openxmlformats.org/officeDocument/2006/relationships/image" Target="../media/image1.png"/><Relationship Id="rId1" Type="http://schemas.openxmlformats.org/officeDocument/2006/relationships/slideLayout" Target="../slideLayouts/slideLayout1323.xml"/><Relationship Id="rId2" Type="http://schemas.openxmlformats.org/officeDocument/2006/relationships/slideLayout" Target="../slideLayouts/slideLayout1324.xml"/><Relationship Id="rId3" Type="http://schemas.openxmlformats.org/officeDocument/2006/relationships/slideLayout" Target="../slideLayouts/slideLayout1325.xml"/><Relationship Id="rId4" Type="http://schemas.openxmlformats.org/officeDocument/2006/relationships/slideLayout" Target="../slideLayouts/slideLayout1326.xml"/><Relationship Id="rId5" Type="http://schemas.openxmlformats.org/officeDocument/2006/relationships/slideLayout" Target="../slideLayouts/slideLayout1327.xml"/><Relationship Id="rId6" Type="http://schemas.openxmlformats.org/officeDocument/2006/relationships/slideLayout" Target="../slideLayouts/slideLayout1328.xml"/><Relationship Id="rId7" Type="http://schemas.openxmlformats.org/officeDocument/2006/relationships/slideLayout" Target="../slideLayouts/slideLayout1329.xml"/><Relationship Id="rId8" Type="http://schemas.openxmlformats.org/officeDocument/2006/relationships/slideLayout" Target="../slideLayouts/slideLayout1330.xml"/><Relationship Id="rId9" Type="http://schemas.openxmlformats.org/officeDocument/2006/relationships/slideLayout" Target="../slideLayouts/slideLayout1331.xml"/><Relationship Id="rId10" Type="http://schemas.openxmlformats.org/officeDocument/2006/relationships/slideLayout" Target="../slideLayouts/slideLayout1332.xml"/></Relationships>
</file>

<file path=ppt/slideMasters/_rels/slideMaster122.xml.rels><?xml version="1.0" encoding="UTF-8" standalone="yes"?>
<Relationships xmlns="http://schemas.openxmlformats.org/package/2006/relationships"><Relationship Id="rId11" Type="http://schemas.openxmlformats.org/officeDocument/2006/relationships/slideLayout" Target="../slideLayouts/slideLayout1344.xml"/><Relationship Id="rId12" Type="http://schemas.openxmlformats.org/officeDocument/2006/relationships/theme" Target="../theme/theme122.xml"/><Relationship Id="rId1" Type="http://schemas.openxmlformats.org/officeDocument/2006/relationships/slideLayout" Target="../slideLayouts/slideLayout1334.xml"/><Relationship Id="rId2" Type="http://schemas.openxmlformats.org/officeDocument/2006/relationships/slideLayout" Target="../slideLayouts/slideLayout1335.xml"/><Relationship Id="rId3" Type="http://schemas.openxmlformats.org/officeDocument/2006/relationships/slideLayout" Target="../slideLayouts/slideLayout1336.xml"/><Relationship Id="rId4" Type="http://schemas.openxmlformats.org/officeDocument/2006/relationships/slideLayout" Target="../slideLayouts/slideLayout1337.xml"/><Relationship Id="rId5" Type="http://schemas.openxmlformats.org/officeDocument/2006/relationships/slideLayout" Target="../slideLayouts/slideLayout1338.xml"/><Relationship Id="rId6" Type="http://schemas.openxmlformats.org/officeDocument/2006/relationships/slideLayout" Target="../slideLayouts/slideLayout1339.xml"/><Relationship Id="rId7" Type="http://schemas.openxmlformats.org/officeDocument/2006/relationships/slideLayout" Target="../slideLayouts/slideLayout1340.xml"/><Relationship Id="rId8" Type="http://schemas.openxmlformats.org/officeDocument/2006/relationships/slideLayout" Target="../slideLayouts/slideLayout1341.xml"/><Relationship Id="rId9" Type="http://schemas.openxmlformats.org/officeDocument/2006/relationships/slideLayout" Target="../slideLayouts/slideLayout1342.xml"/><Relationship Id="rId10" Type="http://schemas.openxmlformats.org/officeDocument/2006/relationships/slideLayout" Target="../slideLayouts/slideLayout1343.xml"/></Relationships>
</file>

<file path=ppt/slideMasters/_rels/slideMaster123.xml.rels><?xml version="1.0" encoding="UTF-8" standalone="yes"?>
<Relationships xmlns="http://schemas.openxmlformats.org/package/2006/relationships"><Relationship Id="rId11" Type="http://schemas.openxmlformats.org/officeDocument/2006/relationships/slideLayout" Target="../slideLayouts/slideLayout1355.xml"/><Relationship Id="rId12" Type="http://schemas.openxmlformats.org/officeDocument/2006/relationships/theme" Target="../theme/theme123.xml"/><Relationship Id="rId13" Type="http://schemas.openxmlformats.org/officeDocument/2006/relationships/image" Target="../media/image1.png"/><Relationship Id="rId1" Type="http://schemas.openxmlformats.org/officeDocument/2006/relationships/slideLayout" Target="../slideLayouts/slideLayout1345.xml"/><Relationship Id="rId2" Type="http://schemas.openxmlformats.org/officeDocument/2006/relationships/slideLayout" Target="../slideLayouts/slideLayout1346.xml"/><Relationship Id="rId3" Type="http://schemas.openxmlformats.org/officeDocument/2006/relationships/slideLayout" Target="../slideLayouts/slideLayout1347.xml"/><Relationship Id="rId4" Type="http://schemas.openxmlformats.org/officeDocument/2006/relationships/slideLayout" Target="../slideLayouts/slideLayout1348.xml"/><Relationship Id="rId5" Type="http://schemas.openxmlformats.org/officeDocument/2006/relationships/slideLayout" Target="../slideLayouts/slideLayout1349.xml"/><Relationship Id="rId6" Type="http://schemas.openxmlformats.org/officeDocument/2006/relationships/slideLayout" Target="../slideLayouts/slideLayout1350.xml"/><Relationship Id="rId7" Type="http://schemas.openxmlformats.org/officeDocument/2006/relationships/slideLayout" Target="../slideLayouts/slideLayout1351.xml"/><Relationship Id="rId8" Type="http://schemas.openxmlformats.org/officeDocument/2006/relationships/slideLayout" Target="../slideLayouts/slideLayout1352.xml"/><Relationship Id="rId9" Type="http://schemas.openxmlformats.org/officeDocument/2006/relationships/slideLayout" Target="../slideLayouts/slideLayout1353.xml"/><Relationship Id="rId10" Type="http://schemas.openxmlformats.org/officeDocument/2006/relationships/slideLayout" Target="../slideLayouts/slideLayout1354.xml"/></Relationships>
</file>

<file path=ppt/slideMasters/_rels/slideMaster124.xml.rels><?xml version="1.0" encoding="UTF-8" standalone="yes"?>
<Relationships xmlns="http://schemas.openxmlformats.org/package/2006/relationships"><Relationship Id="rId11" Type="http://schemas.openxmlformats.org/officeDocument/2006/relationships/slideLayout" Target="../slideLayouts/slideLayout1366.xml"/><Relationship Id="rId12" Type="http://schemas.openxmlformats.org/officeDocument/2006/relationships/theme" Target="../theme/theme124.xml"/><Relationship Id="rId13" Type="http://schemas.openxmlformats.org/officeDocument/2006/relationships/image" Target="../media/image1.png"/><Relationship Id="rId1" Type="http://schemas.openxmlformats.org/officeDocument/2006/relationships/slideLayout" Target="../slideLayouts/slideLayout1356.xml"/><Relationship Id="rId2" Type="http://schemas.openxmlformats.org/officeDocument/2006/relationships/slideLayout" Target="../slideLayouts/slideLayout1357.xml"/><Relationship Id="rId3" Type="http://schemas.openxmlformats.org/officeDocument/2006/relationships/slideLayout" Target="../slideLayouts/slideLayout1358.xml"/><Relationship Id="rId4" Type="http://schemas.openxmlformats.org/officeDocument/2006/relationships/slideLayout" Target="../slideLayouts/slideLayout1359.xml"/><Relationship Id="rId5" Type="http://schemas.openxmlformats.org/officeDocument/2006/relationships/slideLayout" Target="../slideLayouts/slideLayout1360.xml"/><Relationship Id="rId6" Type="http://schemas.openxmlformats.org/officeDocument/2006/relationships/slideLayout" Target="../slideLayouts/slideLayout1361.xml"/><Relationship Id="rId7" Type="http://schemas.openxmlformats.org/officeDocument/2006/relationships/slideLayout" Target="../slideLayouts/slideLayout1362.xml"/><Relationship Id="rId8" Type="http://schemas.openxmlformats.org/officeDocument/2006/relationships/slideLayout" Target="../slideLayouts/slideLayout1363.xml"/><Relationship Id="rId9" Type="http://schemas.openxmlformats.org/officeDocument/2006/relationships/slideLayout" Target="../slideLayouts/slideLayout1364.xml"/><Relationship Id="rId10" Type="http://schemas.openxmlformats.org/officeDocument/2006/relationships/slideLayout" Target="../slideLayouts/slideLayout1365.xml"/></Relationships>
</file>

<file path=ppt/slideMasters/_rels/slideMaster125.xml.rels><?xml version="1.0" encoding="UTF-8" standalone="yes"?>
<Relationships xmlns="http://schemas.openxmlformats.org/package/2006/relationships"><Relationship Id="rId11" Type="http://schemas.openxmlformats.org/officeDocument/2006/relationships/slideLayout" Target="../slideLayouts/slideLayout1377.xml"/><Relationship Id="rId12" Type="http://schemas.openxmlformats.org/officeDocument/2006/relationships/theme" Target="../theme/theme125.xml"/><Relationship Id="rId13" Type="http://schemas.openxmlformats.org/officeDocument/2006/relationships/image" Target="../media/image1.png"/><Relationship Id="rId1" Type="http://schemas.openxmlformats.org/officeDocument/2006/relationships/slideLayout" Target="../slideLayouts/slideLayout1367.xml"/><Relationship Id="rId2" Type="http://schemas.openxmlformats.org/officeDocument/2006/relationships/slideLayout" Target="../slideLayouts/slideLayout1368.xml"/><Relationship Id="rId3" Type="http://schemas.openxmlformats.org/officeDocument/2006/relationships/slideLayout" Target="../slideLayouts/slideLayout1369.xml"/><Relationship Id="rId4" Type="http://schemas.openxmlformats.org/officeDocument/2006/relationships/slideLayout" Target="../slideLayouts/slideLayout1370.xml"/><Relationship Id="rId5" Type="http://schemas.openxmlformats.org/officeDocument/2006/relationships/slideLayout" Target="../slideLayouts/slideLayout1371.xml"/><Relationship Id="rId6" Type="http://schemas.openxmlformats.org/officeDocument/2006/relationships/slideLayout" Target="../slideLayouts/slideLayout1372.xml"/><Relationship Id="rId7" Type="http://schemas.openxmlformats.org/officeDocument/2006/relationships/slideLayout" Target="../slideLayouts/slideLayout1373.xml"/><Relationship Id="rId8" Type="http://schemas.openxmlformats.org/officeDocument/2006/relationships/slideLayout" Target="../slideLayouts/slideLayout1374.xml"/><Relationship Id="rId9" Type="http://schemas.openxmlformats.org/officeDocument/2006/relationships/slideLayout" Target="../slideLayouts/slideLayout1375.xml"/><Relationship Id="rId10" Type="http://schemas.openxmlformats.org/officeDocument/2006/relationships/slideLayout" Target="../slideLayouts/slideLayout1376.xml"/></Relationships>
</file>

<file path=ppt/slideMasters/_rels/slideMaster126.xml.rels><?xml version="1.0" encoding="UTF-8" standalone="yes"?>
<Relationships xmlns="http://schemas.openxmlformats.org/package/2006/relationships"><Relationship Id="rId11" Type="http://schemas.openxmlformats.org/officeDocument/2006/relationships/slideLayout" Target="../slideLayouts/slideLayout1388.xml"/><Relationship Id="rId12" Type="http://schemas.openxmlformats.org/officeDocument/2006/relationships/theme" Target="../theme/theme126.xml"/><Relationship Id="rId13" Type="http://schemas.openxmlformats.org/officeDocument/2006/relationships/image" Target="../media/image1.png"/><Relationship Id="rId1" Type="http://schemas.openxmlformats.org/officeDocument/2006/relationships/slideLayout" Target="../slideLayouts/slideLayout1378.xml"/><Relationship Id="rId2" Type="http://schemas.openxmlformats.org/officeDocument/2006/relationships/slideLayout" Target="../slideLayouts/slideLayout1379.xml"/><Relationship Id="rId3" Type="http://schemas.openxmlformats.org/officeDocument/2006/relationships/slideLayout" Target="../slideLayouts/slideLayout1380.xml"/><Relationship Id="rId4" Type="http://schemas.openxmlformats.org/officeDocument/2006/relationships/slideLayout" Target="../slideLayouts/slideLayout1381.xml"/><Relationship Id="rId5" Type="http://schemas.openxmlformats.org/officeDocument/2006/relationships/slideLayout" Target="../slideLayouts/slideLayout1382.xml"/><Relationship Id="rId6" Type="http://schemas.openxmlformats.org/officeDocument/2006/relationships/slideLayout" Target="../slideLayouts/slideLayout1383.xml"/><Relationship Id="rId7" Type="http://schemas.openxmlformats.org/officeDocument/2006/relationships/slideLayout" Target="../slideLayouts/slideLayout1384.xml"/><Relationship Id="rId8" Type="http://schemas.openxmlformats.org/officeDocument/2006/relationships/slideLayout" Target="../slideLayouts/slideLayout1385.xml"/><Relationship Id="rId9" Type="http://schemas.openxmlformats.org/officeDocument/2006/relationships/slideLayout" Target="../slideLayouts/slideLayout1386.xml"/><Relationship Id="rId10" Type="http://schemas.openxmlformats.org/officeDocument/2006/relationships/slideLayout" Target="../slideLayouts/slideLayout1387.xml"/></Relationships>
</file>

<file path=ppt/slideMasters/_rels/slideMaster127.xml.rels><?xml version="1.0" encoding="UTF-8" standalone="yes"?>
<Relationships xmlns="http://schemas.openxmlformats.org/package/2006/relationships"><Relationship Id="rId11" Type="http://schemas.openxmlformats.org/officeDocument/2006/relationships/slideLayout" Target="../slideLayouts/slideLayout1399.xml"/><Relationship Id="rId12" Type="http://schemas.openxmlformats.org/officeDocument/2006/relationships/theme" Target="../theme/theme127.xml"/><Relationship Id="rId13" Type="http://schemas.openxmlformats.org/officeDocument/2006/relationships/image" Target="../media/image1.png"/><Relationship Id="rId1" Type="http://schemas.openxmlformats.org/officeDocument/2006/relationships/slideLayout" Target="../slideLayouts/slideLayout1389.xml"/><Relationship Id="rId2" Type="http://schemas.openxmlformats.org/officeDocument/2006/relationships/slideLayout" Target="../slideLayouts/slideLayout1390.xml"/><Relationship Id="rId3" Type="http://schemas.openxmlformats.org/officeDocument/2006/relationships/slideLayout" Target="../slideLayouts/slideLayout1391.xml"/><Relationship Id="rId4" Type="http://schemas.openxmlformats.org/officeDocument/2006/relationships/slideLayout" Target="../slideLayouts/slideLayout1392.xml"/><Relationship Id="rId5" Type="http://schemas.openxmlformats.org/officeDocument/2006/relationships/slideLayout" Target="../slideLayouts/slideLayout1393.xml"/><Relationship Id="rId6" Type="http://schemas.openxmlformats.org/officeDocument/2006/relationships/slideLayout" Target="../slideLayouts/slideLayout1394.xml"/><Relationship Id="rId7" Type="http://schemas.openxmlformats.org/officeDocument/2006/relationships/slideLayout" Target="../slideLayouts/slideLayout1395.xml"/><Relationship Id="rId8" Type="http://schemas.openxmlformats.org/officeDocument/2006/relationships/slideLayout" Target="../slideLayouts/slideLayout1396.xml"/><Relationship Id="rId9" Type="http://schemas.openxmlformats.org/officeDocument/2006/relationships/slideLayout" Target="../slideLayouts/slideLayout1397.xml"/><Relationship Id="rId10" Type="http://schemas.openxmlformats.org/officeDocument/2006/relationships/slideLayout" Target="../slideLayouts/slideLayout1398.xml"/></Relationships>
</file>

<file path=ppt/slideMasters/_rels/slideMaster128.xml.rels><?xml version="1.0" encoding="UTF-8" standalone="yes"?>
<Relationships xmlns="http://schemas.openxmlformats.org/package/2006/relationships"><Relationship Id="rId11" Type="http://schemas.openxmlformats.org/officeDocument/2006/relationships/slideLayout" Target="../slideLayouts/slideLayout1410.xml"/><Relationship Id="rId12" Type="http://schemas.openxmlformats.org/officeDocument/2006/relationships/theme" Target="../theme/theme128.xml"/><Relationship Id="rId13" Type="http://schemas.openxmlformats.org/officeDocument/2006/relationships/image" Target="../media/image1.png"/><Relationship Id="rId1" Type="http://schemas.openxmlformats.org/officeDocument/2006/relationships/slideLayout" Target="../slideLayouts/slideLayout1400.xml"/><Relationship Id="rId2" Type="http://schemas.openxmlformats.org/officeDocument/2006/relationships/slideLayout" Target="../slideLayouts/slideLayout1401.xml"/><Relationship Id="rId3" Type="http://schemas.openxmlformats.org/officeDocument/2006/relationships/slideLayout" Target="../slideLayouts/slideLayout1402.xml"/><Relationship Id="rId4" Type="http://schemas.openxmlformats.org/officeDocument/2006/relationships/slideLayout" Target="../slideLayouts/slideLayout1403.xml"/><Relationship Id="rId5" Type="http://schemas.openxmlformats.org/officeDocument/2006/relationships/slideLayout" Target="../slideLayouts/slideLayout1404.xml"/><Relationship Id="rId6" Type="http://schemas.openxmlformats.org/officeDocument/2006/relationships/slideLayout" Target="../slideLayouts/slideLayout1405.xml"/><Relationship Id="rId7" Type="http://schemas.openxmlformats.org/officeDocument/2006/relationships/slideLayout" Target="../slideLayouts/slideLayout1406.xml"/><Relationship Id="rId8" Type="http://schemas.openxmlformats.org/officeDocument/2006/relationships/slideLayout" Target="../slideLayouts/slideLayout1407.xml"/><Relationship Id="rId9" Type="http://schemas.openxmlformats.org/officeDocument/2006/relationships/slideLayout" Target="../slideLayouts/slideLayout1408.xml"/><Relationship Id="rId10" Type="http://schemas.openxmlformats.org/officeDocument/2006/relationships/slideLayout" Target="../slideLayouts/slideLayout1409.xml"/></Relationships>
</file>

<file path=ppt/slideMasters/_rels/slideMaster129.xml.rels><?xml version="1.0" encoding="UTF-8" standalone="yes"?>
<Relationships xmlns="http://schemas.openxmlformats.org/package/2006/relationships"><Relationship Id="rId11" Type="http://schemas.openxmlformats.org/officeDocument/2006/relationships/slideLayout" Target="../slideLayouts/slideLayout1421.xml"/><Relationship Id="rId12" Type="http://schemas.openxmlformats.org/officeDocument/2006/relationships/slideLayout" Target="../slideLayouts/slideLayout1422.xml"/><Relationship Id="rId13" Type="http://schemas.openxmlformats.org/officeDocument/2006/relationships/theme" Target="../theme/theme129.xml"/><Relationship Id="rId1" Type="http://schemas.openxmlformats.org/officeDocument/2006/relationships/slideLayout" Target="../slideLayouts/slideLayout1411.xml"/><Relationship Id="rId2" Type="http://schemas.openxmlformats.org/officeDocument/2006/relationships/slideLayout" Target="../slideLayouts/slideLayout1412.xml"/><Relationship Id="rId3" Type="http://schemas.openxmlformats.org/officeDocument/2006/relationships/slideLayout" Target="../slideLayouts/slideLayout1413.xml"/><Relationship Id="rId4" Type="http://schemas.openxmlformats.org/officeDocument/2006/relationships/slideLayout" Target="../slideLayouts/slideLayout1414.xml"/><Relationship Id="rId5" Type="http://schemas.openxmlformats.org/officeDocument/2006/relationships/slideLayout" Target="../slideLayouts/slideLayout1415.xml"/><Relationship Id="rId6" Type="http://schemas.openxmlformats.org/officeDocument/2006/relationships/slideLayout" Target="../slideLayouts/slideLayout1416.xml"/><Relationship Id="rId7" Type="http://schemas.openxmlformats.org/officeDocument/2006/relationships/slideLayout" Target="../slideLayouts/slideLayout1417.xml"/><Relationship Id="rId8" Type="http://schemas.openxmlformats.org/officeDocument/2006/relationships/slideLayout" Target="../slideLayouts/slideLayout1418.xml"/><Relationship Id="rId9" Type="http://schemas.openxmlformats.org/officeDocument/2006/relationships/slideLayout" Target="../slideLayouts/slideLayout1419.xml"/><Relationship Id="rId10" Type="http://schemas.openxmlformats.org/officeDocument/2006/relationships/slideLayout" Target="../slideLayouts/slideLayout1420.xml"/></Relationships>
</file>

<file path=ppt/slideMasters/_rels/slideMaster13.xml.rels><?xml version="1.0" encoding="UTF-8" standalone="yes"?>
<Relationships xmlns="http://schemas.openxmlformats.org/package/2006/relationships"><Relationship Id="rId11" Type="http://schemas.openxmlformats.org/officeDocument/2006/relationships/slideLayout" Target="../slideLayouts/slideLayout136.xml"/><Relationship Id="rId12" Type="http://schemas.openxmlformats.org/officeDocument/2006/relationships/theme" Target="../theme/theme13.xml"/><Relationship Id="rId13" Type="http://schemas.openxmlformats.org/officeDocument/2006/relationships/image" Target="../media/image1.png"/><Relationship Id="rId1" Type="http://schemas.openxmlformats.org/officeDocument/2006/relationships/slideLayout" Target="../slideLayouts/slideLayout126.xml"/><Relationship Id="rId2" Type="http://schemas.openxmlformats.org/officeDocument/2006/relationships/slideLayout" Target="../slideLayouts/slideLayout127.xml"/><Relationship Id="rId3" Type="http://schemas.openxmlformats.org/officeDocument/2006/relationships/slideLayout" Target="../slideLayouts/slideLayout128.xml"/><Relationship Id="rId4" Type="http://schemas.openxmlformats.org/officeDocument/2006/relationships/slideLayout" Target="../slideLayouts/slideLayout129.xml"/><Relationship Id="rId5" Type="http://schemas.openxmlformats.org/officeDocument/2006/relationships/slideLayout" Target="../slideLayouts/slideLayout130.xml"/><Relationship Id="rId6" Type="http://schemas.openxmlformats.org/officeDocument/2006/relationships/slideLayout" Target="../slideLayouts/slideLayout131.xml"/><Relationship Id="rId7" Type="http://schemas.openxmlformats.org/officeDocument/2006/relationships/slideLayout" Target="../slideLayouts/slideLayout132.xml"/><Relationship Id="rId8" Type="http://schemas.openxmlformats.org/officeDocument/2006/relationships/slideLayout" Target="../slideLayouts/slideLayout133.xml"/><Relationship Id="rId9" Type="http://schemas.openxmlformats.org/officeDocument/2006/relationships/slideLayout" Target="../slideLayouts/slideLayout134.xml"/><Relationship Id="rId10" Type="http://schemas.openxmlformats.org/officeDocument/2006/relationships/slideLayout" Target="../slideLayouts/slideLayout135.xml"/></Relationships>
</file>

<file path=ppt/slideMasters/_rels/slideMaster130.xml.rels><?xml version="1.0" encoding="UTF-8" standalone="yes"?>
<Relationships xmlns="http://schemas.openxmlformats.org/package/2006/relationships"><Relationship Id="rId11" Type="http://schemas.openxmlformats.org/officeDocument/2006/relationships/slideLayout" Target="../slideLayouts/slideLayout1433.xml"/><Relationship Id="rId12" Type="http://schemas.openxmlformats.org/officeDocument/2006/relationships/theme" Target="../theme/theme130.xml"/><Relationship Id="rId13" Type="http://schemas.openxmlformats.org/officeDocument/2006/relationships/image" Target="../media/image1.png"/><Relationship Id="rId1" Type="http://schemas.openxmlformats.org/officeDocument/2006/relationships/slideLayout" Target="../slideLayouts/slideLayout1423.xml"/><Relationship Id="rId2" Type="http://schemas.openxmlformats.org/officeDocument/2006/relationships/slideLayout" Target="../slideLayouts/slideLayout1424.xml"/><Relationship Id="rId3" Type="http://schemas.openxmlformats.org/officeDocument/2006/relationships/slideLayout" Target="../slideLayouts/slideLayout1425.xml"/><Relationship Id="rId4" Type="http://schemas.openxmlformats.org/officeDocument/2006/relationships/slideLayout" Target="../slideLayouts/slideLayout1426.xml"/><Relationship Id="rId5" Type="http://schemas.openxmlformats.org/officeDocument/2006/relationships/slideLayout" Target="../slideLayouts/slideLayout1427.xml"/><Relationship Id="rId6" Type="http://schemas.openxmlformats.org/officeDocument/2006/relationships/slideLayout" Target="../slideLayouts/slideLayout1428.xml"/><Relationship Id="rId7" Type="http://schemas.openxmlformats.org/officeDocument/2006/relationships/slideLayout" Target="../slideLayouts/slideLayout1429.xml"/><Relationship Id="rId8" Type="http://schemas.openxmlformats.org/officeDocument/2006/relationships/slideLayout" Target="../slideLayouts/slideLayout1430.xml"/><Relationship Id="rId9" Type="http://schemas.openxmlformats.org/officeDocument/2006/relationships/slideLayout" Target="../slideLayouts/slideLayout1431.xml"/><Relationship Id="rId10" Type="http://schemas.openxmlformats.org/officeDocument/2006/relationships/slideLayout" Target="../slideLayouts/slideLayout1432.xml"/></Relationships>
</file>

<file path=ppt/slideMasters/_rels/slideMaster131.xml.rels><?xml version="1.0" encoding="UTF-8" standalone="yes"?>
<Relationships xmlns="http://schemas.openxmlformats.org/package/2006/relationships"><Relationship Id="rId11" Type="http://schemas.openxmlformats.org/officeDocument/2006/relationships/slideLayout" Target="../slideLayouts/slideLayout1444.xml"/><Relationship Id="rId12" Type="http://schemas.openxmlformats.org/officeDocument/2006/relationships/theme" Target="../theme/theme131.xml"/><Relationship Id="rId13" Type="http://schemas.openxmlformats.org/officeDocument/2006/relationships/image" Target="../media/image1.png"/><Relationship Id="rId1" Type="http://schemas.openxmlformats.org/officeDocument/2006/relationships/slideLayout" Target="../slideLayouts/slideLayout1434.xml"/><Relationship Id="rId2" Type="http://schemas.openxmlformats.org/officeDocument/2006/relationships/slideLayout" Target="../slideLayouts/slideLayout1435.xml"/><Relationship Id="rId3" Type="http://schemas.openxmlformats.org/officeDocument/2006/relationships/slideLayout" Target="../slideLayouts/slideLayout1436.xml"/><Relationship Id="rId4" Type="http://schemas.openxmlformats.org/officeDocument/2006/relationships/slideLayout" Target="../slideLayouts/slideLayout1437.xml"/><Relationship Id="rId5" Type="http://schemas.openxmlformats.org/officeDocument/2006/relationships/slideLayout" Target="../slideLayouts/slideLayout1438.xml"/><Relationship Id="rId6" Type="http://schemas.openxmlformats.org/officeDocument/2006/relationships/slideLayout" Target="../slideLayouts/slideLayout1439.xml"/><Relationship Id="rId7" Type="http://schemas.openxmlformats.org/officeDocument/2006/relationships/slideLayout" Target="../slideLayouts/slideLayout1440.xml"/><Relationship Id="rId8" Type="http://schemas.openxmlformats.org/officeDocument/2006/relationships/slideLayout" Target="../slideLayouts/slideLayout1441.xml"/><Relationship Id="rId9" Type="http://schemas.openxmlformats.org/officeDocument/2006/relationships/slideLayout" Target="../slideLayouts/slideLayout1442.xml"/><Relationship Id="rId10" Type="http://schemas.openxmlformats.org/officeDocument/2006/relationships/slideLayout" Target="../slideLayouts/slideLayout1443.xml"/></Relationships>
</file>

<file path=ppt/slideMasters/_rels/slideMaster132.xml.rels><?xml version="1.0" encoding="UTF-8" standalone="yes"?>
<Relationships xmlns="http://schemas.openxmlformats.org/package/2006/relationships"><Relationship Id="rId11" Type="http://schemas.openxmlformats.org/officeDocument/2006/relationships/slideLayout" Target="../slideLayouts/slideLayout1455.xml"/><Relationship Id="rId12" Type="http://schemas.openxmlformats.org/officeDocument/2006/relationships/theme" Target="../theme/theme132.xml"/><Relationship Id="rId13" Type="http://schemas.openxmlformats.org/officeDocument/2006/relationships/image" Target="../media/image1.png"/><Relationship Id="rId1" Type="http://schemas.openxmlformats.org/officeDocument/2006/relationships/slideLayout" Target="../slideLayouts/slideLayout1445.xml"/><Relationship Id="rId2" Type="http://schemas.openxmlformats.org/officeDocument/2006/relationships/slideLayout" Target="../slideLayouts/slideLayout1446.xml"/><Relationship Id="rId3" Type="http://schemas.openxmlformats.org/officeDocument/2006/relationships/slideLayout" Target="../slideLayouts/slideLayout1447.xml"/><Relationship Id="rId4" Type="http://schemas.openxmlformats.org/officeDocument/2006/relationships/slideLayout" Target="../slideLayouts/slideLayout1448.xml"/><Relationship Id="rId5" Type="http://schemas.openxmlformats.org/officeDocument/2006/relationships/slideLayout" Target="../slideLayouts/slideLayout1449.xml"/><Relationship Id="rId6" Type="http://schemas.openxmlformats.org/officeDocument/2006/relationships/slideLayout" Target="../slideLayouts/slideLayout1450.xml"/><Relationship Id="rId7" Type="http://schemas.openxmlformats.org/officeDocument/2006/relationships/slideLayout" Target="../slideLayouts/slideLayout1451.xml"/><Relationship Id="rId8" Type="http://schemas.openxmlformats.org/officeDocument/2006/relationships/slideLayout" Target="../slideLayouts/slideLayout1452.xml"/><Relationship Id="rId9" Type="http://schemas.openxmlformats.org/officeDocument/2006/relationships/slideLayout" Target="../slideLayouts/slideLayout1453.xml"/><Relationship Id="rId10" Type="http://schemas.openxmlformats.org/officeDocument/2006/relationships/slideLayout" Target="../slideLayouts/slideLayout1454.xml"/></Relationships>
</file>

<file path=ppt/slideMasters/_rels/slideMaster133.xml.rels><?xml version="1.0" encoding="UTF-8" standalone="yes"?>
<Relationships xmlns="http://schemas.openxmlformats.org/package/2006/relationships"><Relationship Id="rId11" Type="http://schemas.openxmlformats.org/officeDocument/2006/relationships/slideLayout" Target="../slideLayouts/slideLayout1466.xml"/><Relationship Id="rId12" Type="http://schemas.openxmlformats.org/officeDocument/2006/relationships/theme" Target="../theme/theme133.xml"/><Relationship Id="rId13" Type="http://schemas.openxmlformats.org/officeDocument/2006/relationships/image" Target="../media/image1.png"/><Relationship Id="rId1" Type="http://schemas.openxmlformats.org/officeDocument/2006/relationships/slideLayout" Target="../slideLayouts/slideLayout1456.xml"/><Relationship Id="rId2" Type="http://schemas.openxmlformats.org/officeDocument/2006/relationships/slideLayout" Target="../slideLayouts/slideLayout1457.xml"/><Relationship Id="rId3" Type="http://schemas.openxmlformats.org/officeDocument/2006/relationships/slideLayout" Target="../slideLayouts/slideLayout1458.xml"/><Relationship Id="rId4" Type="http://schemas.openxmlformats.org/officeDocument/2006/relationships/slideLayout" Target="../slideLayouts/slideLayout1459.xml"/><Relationship Id="rId5" Type="http://schemas.openxmlformats.org/officeDocument/2006/relationships/slideLayout" Target="../slideLayouts/slideLayout1460.xml"/><Relationship Id="rId6" Type="http://schemas.openxmlformats.org/officeDocument/2006/relationships/slideLayout" Target="../slideLayouts/slideLayout1461.xml"/><Relationship Id="rId7" Type="http://schemas.openxmlformats.org/officeDocument/2006/relationships/slideLayout" Target="../slideLayouts/slideLayout1462.xml"/><Relationship Id="rId8" Type="http://schemas.openxmlformats.org/officeDocument/2006/relationships/slideLayout" Target="../slideLayouts/slideLayout1463.xml"/><Relationship Id="rId9" Type="http://schemas.openxmlformats.org/officeDocument/2006/relationships/slideLayout" Target="../slideLayouts/slideLayout1464.xml"/><Relationship Id="rId10" Type="http://schemas.openxmlformats.org/officeDocument/2006/relationships/slideLayout" Target="../slideLayouts/slideLayout1465.xml"/></Relationships>
</file>

<file path=ppt/slideMasters/_rels/slideMaster134.xml.rels><?xml version="1.0" encoding="UTF-8" standalone="yes"?>
<Relationships xmlns="http://schemas.openxmlformats.org/package/2006/relationships"><Relationship Id="rId11" Type="http://schemas.openxmlformats.org/officeDocument/2006/relationships/slideLayout" Target="../slideLayouts/slideLayout1477.xml"/><Relationship Id="rId12" Type="http://schemas.openxmlformats.org/officeDocument/2006/relationships/theme" Target="../theme/theme134.xml"/><Relationship Id="rId13" Type="http://schemas.openxmlformats.org/officeDocument/2006/relationships/image" Target="../media/image1.png"/><Relationship Id="rId1" Type="http://schemas.openxmlformats.org/officeDocument/2006/relationships/slideLayout" Target="../slideLayouts/slideLayout1467.xml"/><Relationship Id="rId2" Type="http://schemas.openxmlformats.org/officeDocument/2006/relationships/slideLayout" Target="../slideLayouts/slideLayout1468.xml"/><Relationship Id="rId3" Type="http://schemas.openxmlformats.org/officeDocument/2006/relationships/slideLayout" Target="../slideLayouts/slideLayout1469.xml"/><Relationship Id="rId4" Type="http://schemas.openxmlformats.org/officeDocument/2006/relationships/slideLayout" Target="../slideLayouts/slideLayout1470.xml"/><Relationship Id="rId5" Type="http://schemas.openxmlformats.org/officeDocument/2006/relationships/slideLayout" Target="../slideLayouts/slideLayout1471.xml"/><Relationship Id="rId6" Type="http://schemas.openxmlformats.org/officeDocument/2006/relationships/slideLayout" Target="../slideLayouts/slideLayout1472.xml"/><Relationship Id="rId7" Type="http://schemas.openxmlformats.org/officeDocument/2006/relationships/slideLayout" Target="../slideLayouts/slideLayout1473.xml"/><Relationship Id="rId8" Type="http://schemas.openxmlformats.org/officeDocument/2006/relationships/slideLayout" Target="../slideLayouts/slideLayout1474.xml"/><Relationship Id="rId9" Type="http://schemas.openxmlformats.org/officeDocument/2006/relationships/slideLayout" Target="../slideLayouts/slideLayout1475.xml"/><Relationship Id="rId10" Type="http://schemas.openxmlformats.org/officeDocument/2006/relationships/slideLayout" Target="../slideLayouts/slideLayout1476.xml"/></Relationships>
</file>

<file path=ppt/slideMasters/_rels/slideMaster135.xml.rels><?xml version="1.0" encoding="UTF-8" standalone="yes"?>
<Relationships xmlns="http://schemas.openxmlformats.org/package/2006/relationships"><Relationship Id="rId11" Type="http://schemas.openxmlformats.org/officeDocument/2006/relationships/slideLayout" Target="../slideLayouts/slideLayout1488.xml"/><Relationship Id="rId12" Type="http://schemas.openxmlformats.org/officeDocument/2006/relationships/theme" Target="../theme/theme135.xml"/><Relationship Id="rId13" Type="http://schemas.openxmlformats.org/officeDocument/2006/relationships/image" Target="../media/image1.png"/><Relationship Id="rId1" Type="http://schemas.openxmlformats.org/officeDocument/2006/relationships/slideLayout" Target="../slideLayouts/slideLayout1478.xml"/><Relationship Id="rId2" Type="http://schemas.openxmlformats.org/officeDocument/2006/relationships/slideLayout" Target="../slideLayouts/slideLayout1479.xml"/><Relationship Id="rId3" Type="http://schemas.openxmlformats.org/officeDocument/2006/relationships/slideLayout" Target="../slideLayouts/slideLayout1480.xml"/><Relationship Id="rId4" Type="http://schemas.openxmlformats.org/officeDocument/2006/relationships/slideLayout" Target="../slideLayouts/slideLayout1481.xml"/><Relationship Id="rId5" Type="http://schemas.openxmlformats.org/officeDocument/2006/relationships/slideLayout" Target="../slideLayouts/slideLayout1482.xml"/><Relationship Id="rId6" Type="http://schemas.openxmlformats.org/officeDocument/2006/relationships/slideLayout" Target="../slideLayouts/slideLayout1483.xml"/><Relationship Id="rId7" Type="http://schemas.openxmlformats.org/officeDocument/2006/relationships/slideLayout" Target="../slideLayouts/slideLayout1484.xml"/><Relationship Id="rId8" Type="http://schemas.openxmlformats.org/officeDocument/2006/relationships/slideLayout" Target="../slideLayouts/slideLayout1485.xml"/><Relationship Id="rId9" Type="http://schemas.openxmlformats.org/officeDocument/2006/relationships/slideLayout" Target="../slideLayouts/slideLayout1486.xml"/><Relationship Id="rId10" Type="http://schemas.openxmlformats.org/officeDocument/2006/relationships/slideLayout" Target="../slideLayouts/slideLayout1487.xml"/></Relationships>
</file>

<file path=ppt/slideMasters/_rels/slideMaster136.xml.rels><?xml version="1.0" encoding="UTF-8" standalone="yes"?>
<Relationships xmlns="http://schemas.openxmlformats.org/package/2006/relationships"><Relationship Id="rId11" Type="http://schemas.openxmlformats.org/officeDocument/2006/relationships/slideLayout" Target="../slideLayouts/slideLayout1499.xml"/><Relationship Id="rId12" Type="http://schemas.openxmlformats.org/officeDocument/2006/relationships/theme" Target="../theme/theme136.xml"/><Relationship Id="rId13" Type="http://schemas.openxmlformats.org/officeDocument/2006/relationships/image" Target="../media/image1.png"/><Relationship Id="rId1" Type="http://schemas.openxmlformats.org/officeDocument/2006/relationships/slideLayout" Target="../slideLayouts/slideLayout1489.xml"/><Relationship Id="rId2" Type="http://schemas.openxmlformats.org/officeDocument/2006/relationships/slideLayout" Target="../slideLayouts/slideLayout1490.xml"/><Relationship Id="rId3" Type="http://schemas.openxmlformats.org/officeDocument/2006/relationships/slideLayout" Target="../slideLayouts/slideLayout1491.xml"/><Relationship Id="rId4" Type="http://schemas.openxmlformats.org/officeDocument/2006/relationships/slideLayout" Target="../slideLayouts/slideLayout1492.xml"/><Relationship Id="rId5" Type="http://schemas.openxmlformats.org/officeDocument/2006/relationships/slideLayout" Target="../slideLayouts/slideLayout1493.xml"/><Relationship Id="rId6" Type="http://schemas.openxmlformats.org/officeDocument/2006/relationships/slideLayout" Target="../slideLayouts/slideLayout1494.xml"/><Relationship Id="rId7" Type="http://schemas.openxmlformats.org/officeDocument/2006/relationships/slideLayout" Target="../slideLayouts/slideLayout1495.xml"/><Relationship Id="rId8" Type="http://schemas.openxmlformats.org/officeDocument/2006/relationships/slideLayout" Target="../slideLayouts/slideLayout1496.xml"/><Relationship Id="rId9" Type="http://schemas.openxmlformats.org/officeDocument/2006/relationships/slideLayout" Target="../slideLayouts/slideLayout1497.xml"/><Relationship Id="rId10" Type="http://schemas.openxmlformats.org/officeDocument/2006/relationships/slideLayout" Target="../slideLayouts/slideLayout1498.xml"/></Relationships>
</file>

<file path=ppt/slideMasters/_rels/slideMaster137.xml.rels><?xml version="1.0" encoding="UTF-8" standalone="yes"?>
<Relationships xmlns="http://schemas.openxmlformats.org/package/2006/relationships"><Relationship Id="rId11" Type="http://schemas.openxmlformats.org/officeDocument/2006/relationships/slideLayout" Target="../slideLayouts/slideLayout1510.xml"/><Relationship Id="rId12" Type="http://schemas.openxmlformats.org/officeDocument/2006/relationships/theme" Target="../theme/theme137.xml"/><Relationship Id="rId13" Type="http://schemas.openxmlformats.org/officeDocument/2006/relationships/image" Target="../media/image1.png"/><Relationship Id="rId1" Type="http://schemas.openxmlformats.org/officeDocument/2006/relationships/slideLayout" Target="../slideLayouts/slideLayout1500.xml"/><Relationship Id="rId2" Type="http://schemas.openxmlformats.org/officeDocument/2006/relationships/slideLayout" Target="../slideLayouts/slideLayout1501.xml"/><Relationship Id="rId3" Type="http://schemas.openxmlformats.org/officeDocument/2006/relationships/slideLayout" Target="../slideLayouts/slideLayout1502.xml"/><Relationship Id="rId4" Type="http://schemas.openxmlformats.org/officeDocument/2006/relationships/slideLayout" Target="../slideLayouts/slideLayout1503.xml"/><Relationship Id="rId5" Type="http://schemas.openxmlformats.org/officeDocument/2006/relationships/slideLayout" Target="../slideLayouts/slideLayout1504.xml"/><Relationship Id="rId6" Type="http://schemas.openxmlformats.org/officeDocument/2006/relationships/slideLayout" Target="../slideLayouts/slideLayout1505.xml"/><Relationship Id="rId7" Type="http://schemas.openxmlformats.org/officeDocument/2006/relationships/slideLayout" Target="../slideLayouts/slideLayout1506.xml"/><Relationship Id="rId8" Type="http://schemas.openxmlformats.org/officeDocument/2006/relationships/slideLayout" Target="../slideLayouts/slideLayout1507.xml"/><Relationship Id="rId9" Type="http://schemas.openxmlformats.org/officeDocument/2006/relationships/slideLayout" Target="../slideLayouts/slideLayout1508.xml"/><Relationship Id="rId10" Type="http://schemas.openxmlformats.org/officeDocument/2006/relationships/slideLayout" Target="../slideLayouts/slideLayout1509.xml"/></Relationships>
</file>

<file path=ppt/slideMasters/_rels/slideMaster138.xml.rels><?xml version="1.0" encoding="UTF-8" standalone="yes"?>
<Relationships xmlns="http://schemas.openxmlformats.org/package/2006/relationships"><Relationship Id="rId11" Type="http://schemas.openxmlformats.org/officeDocument/2006/relationships/slideLayout" Target="../slideLayouts/slideLayout1521.xml"/><Relationship Id="rId12" Type="http://schemas.openxmlformats.org/officeDocument/2006/relationships/theme" Target="../theme/theme138.xml"/><Relationship Id="rId13" Type="http://schemas.openxmlformats.org/officeDocument/2006/relationships/image" Target="../media/image1.png"/><Relationship Id="rId1" Type="http://schemas.openxmlformats.org/officeDocument/2006/relationships/slideLayout" Target="../slideLayouts/slideLayout1511.xml"/><Relationship Id="rId2" Type="http://schemas.openxmlformats.org/officeDocument/2006/relationships/slideLayout" Target="../slideLayouts/slideLayout1512.xml"/><Relationship Id="rId3" Type="http://schemas.openxmlformats.org/officeDocument/2006/relationships/slideLayout" Target="../slideLayouts/slideLayout1513.xml"/><Relationship Id="rId4" Type="http://schemas.openxmlformats.org/officeDocument/2006/relationships/slideLayout" Target="../slideLayouts/slideLayout1514.xml"/><Relationship Id="rId5" Type="http://schemas.openxmlformats.org/officeDocument/2006/relationships/slideLayout" Target="../slideLayouts/slideLayout1515.xml"/><Relationship Id="rId6" Type="http://schemas.openxmlformats.org/officeDocument/2006/relationships/slideLayout" Target="../slideLayouts/slideLayout1516.xml"/><Relationship Id="rId7" Type="http://schemas.openxmlformats.org/officeDocument/2006/relationships/slideLayout" Target="../slideLayouts/slideLayout1517.xml"/><Relationship Id="rId8" Type="http://schemas.openxmlformats.org/officeDocument/2006/relationships/slideLayout" Target="../slideLayouts/slideLayout1518.xml"/><Relationship Id="rId9" Type="http://schemas.openxmlformats.org/officeDocument/2006/relationships/slideLayout" Target="../slideLayouts/slideLayout1519.xml"/><Relationship Id="rId10" Type="http://schemas.openxmlformats.org/officeDocument/2006/relationships/slideLayout" Target="../slideLayouts/slideLayout1520.xml"/></Relationships>
</file>

<file path=ppt/slideMasters/_rels/slideMaster139.xml.rels><?xml version="1.0" encoding="UTF-8" standalone="yes"?>
<Relationships xmlns="http://schemas.openxmlformats.org/package/2006/relationships"><Relationship Id="rId3" Type="http://schemas.openxmlformats.org/officeDocument/2006/relationships/slideLayout" Target="../slideLayouts/slideLayout1524.xml"/><Relationship Id="rId4" Type="http://schemas.openxmlformats.org/officeDocument/2006/relationships/slideLayout" Target="../slideLayouts/slideLayout1525.xml"/><Relationship Id="rId5" Type="http://schemas.openxmlformats.org/officeDocument/2006/relationships/slideLayout" Target="../slideLayouts/slideLayout1526.xml"/><Relationship Id="rId6" Type="http://schemas.openxmlformats.org/officeDocument/2006/relationships/slideLayout" Target="../slideLayouts/slideLayout1527.xml"/><Relationship Id="rId7" Type="http://schemas.openxmlformats.org/officeDocument/2006/relationships/slideLayout" Target="../slideLayouts/slideLayout1528.xml"/><Relationship Id="rId8" Type="http://schemas.openxmlformats.org/officeDocument/2006/relationships/theme" Target="../theme/theme139.xml"/><Relationship Id="rId1" Type="http://schemas.openxmlformats.org/officeDocument/2006/relationships/slideLayout" Target="../slideLayouts/slideLayout1522.xml"/><Relationship Id="rId2" Type="http://schemas.openxmlformats.org/officeDocument/2006/relationships/slideLayout" Target="../slideLayouts/slideLayout1523.xml"/></Relationships>
</file>

<file path=ppt/slideMasters/_rels/slideMaster14.xml.rels><?xml version="1.0" encoding="UTF-8" standalone="yes"?>
<Relationships xmlns="http://schemas.openxmlformats.org/package/2006/relationships"><Relationship Id="rId11" Type="http://schemas.openxmlformats.org/officeDocument/2006/relationships/slideLayout" Target="../slideLayouts/slideLayout147.xml"/><Relationship Id="rId12" Type="http://schemas.openxmlformats.org/officeDocument/2006/relationships/theme" Target="../theme/theme14.xml"/><Relationship Id="rId13" Type="http://schemas.openxmlformats.org/officeDocument/2006/relationships/image" Target="../media/image1.png"/><Relationship Id="rId1" Type="http://schemas.openxmlformats.org/officeDocument/2006/relationships/slideLayout" Target="../slideLayouts/slideLayout137.xml"/><Relationship Id="rId2" Type="http://schemas.openxmlformats.org/officeDocument/2006/relationships/slideLayout" Target="../slideLayouts/slideLayout138.xml"/><Relationship Id="rId3" Type="http://schemas.openxmlformats.org/officeDocument/2006/relationships/slideLayout" Target="../slideLayouts/slideLayout139.xml"/><Relationship Id="rId4" Type="http://schemas.openxmlformats.org/officeDocument/2006/relationships/slideLayout" Target="../slideLayouts/slideLayout140.xml"/><Relationship Id="rId5" Type="http://schemas.openxmlformats.org/officeDocument/2006/relationships/slideLayout" Target="../slideLayouts/slideLayout141.xml"/><Relationship Id="rId6" Type="http://schemas.openxmlformats.org/officeDocument/2006/relationships/slideLayout" Target="../slideLayouts/slideLayout142.xml"/><Relationship Id="rId7" Type="http://schemas.openxmlformats.org/officeDocument/2006/relationships/slideLayout" Target="../slideLayouts/slideLayout143.xml"/><Relationship Id="rId8" Type="http://schemas.openxmlformats.org/officeDocument/2006/relationships/slideLayout" Target="../slideLayouts/slideLayout144.xml"/><Relationship Id="rId9" Type="http://schemas.openxmlformats.org/officeDocument/2006/relationships/slideLayout" Target="../slideLayouts/slideLayout145.xml"/><Relationship Id="rId10" Type="http://schemas.openxmlformats.org/officeDocument/2006/relationships/slideLayout" Target="../slideLayouts/slideLayout146.xml"/></Relationships>
</file>

<file path=ppt/slideMasters/_rels/slideMaster140.xml.rels><?xml version="1.0" encoding="UTF-8" standalone="yes"?>
<Relationships xmlns="http://schemas.openxmlformats.org/package/2006/relationships"><Relationship Id="rId3" Type="http://schemas.openxmlformats.org/officeDocument/2006/relationships/slideLayout" Target="../slideLayouts/slideLayout1531.xml"/><Relationship Id="rId4" Type="http://schemas.openxmlformats.org/officeDocument/2006/relationships/slideLayout" Target="../slideLayouts/slideLayout1532.xml"/><Relationship Id="rId5" Type="http://schemas.openxmlformats.org/officeDocument/2006/relationships/slideLayout" Target="../slideLayouts/slideLayout1533.xml"/><Relationship Id="rId6" Type="http://schemas.openxmlformats.org/officeDocument/2006/relationships/slideLayout" Target="../slideLayouts/slideLayout1534.xml"/><Relationship Id="rId7" Type="http://schemas.openxmlformats.org/officeDocument/2006/relationships/slideLayout" Target="../slideLayouts/slideLayout1535.xml"/><Relationship Id="rId8" Type="http://schemas.openxmlformats.org/officeDocument/2006/relationships/theme" Target="../theme/theme140.xml"/><Relationship Id="rId1" Type="http://schemas.openxmlformats.org/officeDocument/2006/relationships/slideLayout" Target="../slideLayouts/slideLayout1529.xml"/><Relationship Id="rId2" Type="http://schemas.openxmlformats.org/officeDocument/2006/relationships/slideLayout" Target="../slideLayouts/slideLayout1530.xml"/></Relationships>
</file>

<file path=ppt/slideMasters/_rels/slideMaster141.xml.rels><?xml version="1.0" encoding="UTF-8" standalone="yes"?>
<Relationships xmlns="http://schemas.openxmlformats.org/package/2006/relationships"><Relationship Id="rId3" Type="http://schemas.openxmlformats.org/officeDocument/2006/relationships/slideLayout" Target="../slideLayouts/slideLayout1538.xml"/><Relationship Id="rId4" Type="http://schemas.openxmlformats.org/officeDocument/2006/relationships/slideLayout" Target="../slideLayouts/slideLayout1539.xml"/><Relationship Id="rId5" Type="http://schemas.openxmlformats.org/officeDocument/2006/relationships/slideLayout" Target="../slideLayouts/slideLayout1540.xml"/><Relationship Id="rId6" Type="http://schemas.openxmlformats.org/officeDocument/2006/relationships/slideLayout" Target="../slideLayouts/slideLayout1541.xml"/><Relationship Id="rId7" Type="http://schemas.openxmlformats.org/officeDocument/2006/relationships/slideLayout" Target="../slideLayouts/slideLayout1542.xml"/><Relationship Id="rId8" Type="http://schemas.openxmlformats.org/officeDocument/2006/relationships/theme" Target="../theme/theme141.xml"/><Relationship Id="rId1" Type="http://schemas.openxmlformats.org/officeDocument/2006/relationships/slideLayout" Target="../slideLayouts/slideLayout1536.xml"/><Relationship Id="rId2" Type="http://schemas.openxmlformats.org/officeDocument/2006/relationships/slideLayout" Target="../slideLayouts/slideLayout1537.xml"/></Relationships>
</file>

<file path=ppt/slideMasters/_rels/slideMaster142.xml.rels><?xml version="1.0" encoding="UTF-8" standalone="yes"?>
<Relationships xmlns="http://schemas.openxmlformats.org/package/2006/relationships"><Relationship Id="rId11" Type="http://schemas.openxmlformats.org/officeDocument/2006/relationships/slideLayout" Target="../slideLayouts/slideLayout1553.xml"/><Relationship Id="rId12" Type="http://schemas.openxmlformats.org/officeDocument/2006/relationships/theme" Target="../theme/theme142.xml"/><Relationship Id="rId13" Type="http://schemas.openxmlformats.org/officeDocument/2006/relationships/image" Target="../media/image1.png"/><Relationship Id="rId1" Type="http://schemas.openxmlformats.org/officeDocument/2006/relationships/slideLayout" Target="../slideLayouts/slideLayout1543.xml"/><Relationship Id="rId2" Type="http://schemas.openxmlformats.org/officeDocument/2006/relationships/slideLayout" Target="../slideLayouts/slideLayout1544.xml"/><Relationship Id="rId3" Type="http://schemas.openxmlformats.org/officeDocument/2006/relationships/slideLayout" Target="../slideLayouts/slideLayout1545.xml"/><Relationship Id="rId4" Type="http://schemas.openxmlformats.org/officeDocument/2006/relationships/slideLayout" Target="../slideLayouts/slideLayout1546.xml"/><Relationship Id="rId5" Type="http://schemas.openxmlformats.org/officeDocument/2006/relationships/slideLayout" Target="../slideLayouts/slideLayout1547.xml"/><Relationship Id="rId6" Type="http://schemas.openxmlformats.org/officeDocument/2006/relationships/slideLayout" Target="../slideLayouts/slideLayout1548.xml"/><Relationship Id="rId7" Type="http://schemas.openxmlformats.org/officeDocument/2006/relationships/slideLayout" Target="../slideLayouts/slideLayout1549.xml"/><Relationship Id="rId8" Type="http://schemas.openxmlformats.org/officeDocument/2006/relationships/slideLayout" Target="../slideLayouts/slideLayout1550.xml"/><Relationship Id="rId9" Type="http://schemas.openxmlformats.org/officeDocument/2006/relationships/slideLayout" Target="../slideLayouts/slideLayout1551.xml"/><Relationship Id="rId10" Type="http://schemas.openxmlformats.org/officeDocument/2006/relationships/slideLayout" Target="../slideLayouts/slideLayout1552.xml"/></Relationships>
</file>

<file path=ppt/slideMasters/_rels/slideMaster143.xml.rels><?xml version="1.0" encoding="UTF-8" standalone="yes"?>
<Relationships xmlns="http://schemas.openxmlformats.org/package/2006/relationships"><Relationship Id="rId11" Type="http://schemas.openxmlformats.org/officeDocument/2006/relationships/slideLayout" Target="../slideLayouts/slideLayout1564.xml"/><Relationship Id="rId12" Type="http://schemas.openxmlformats.org/officeDocument/2006/relationships/theme" Target="../theme/theme143.xml"/><Relationship Id="rId13" Type="http://schemas.openxmlformats.org/officeDocument/2006/relationships/image" Target="../media/image1.png"/><Relationship Id="rId1" Type="http://schemas.openxmlformats.org/officeDocument/2006/relationships/slideLayout" Target="../slideLayouts/slideLayout1554.xml"/><Relationship Id="rId2" Type="http://schemas.openxmlformats.org/officeDocument/2006/relationships/slideLayout" Target="../slideLayouts/slideLayout1555.xml"/><Relationship Id="rId3" Type="http://schemas.openxmlformats.org/officeDocument/2006/relationships/slideLayout" Target="../slideLayouts/slideLayout1556.xml"/><Relationship Id="rId4" Type="http://schemas.openxmlformats.org/officeDocument/2006/relationships/slideLayout" Target="../slideLayouts/slideLayout1557.xml"/><Relationship Id="rId5" Type="http://schemas.openxmlformats.org/officeDocument/2006/relationships/slideLayout" Target="../slideLayouts/slideLayout1558.xml"/><Relationship Id="rId6" Type="http://schemas.openxmlformats.org/officeDocument/2006/relationships/slideLayout" Target="../slideLayouts/slideLayout1559.xml"/><Relationship Id="rId7" Type="http://schemas.openxmlformats.org/officeDocument/2006/relationships/slideLayout" Target="../slideLayouts/slideLayout1560.xml"/><Relationship Id="rId8" Type="http://schemas.openxmlformats.org/officeDocument/2006/relationships/slideLayout" Target="../slideLayouts/slideLayout1561.xml"/><Relationship Id="rId9" Type="http://schemas.openxmlformats.org/officeDocument/2006/relationships/slideLayout" Target="../slideLayouts/slideLayout1562.xml"/><Relationship Id="rId10" Type="http://schemas.openxmlformats.org/officeDocument/2006/relationships/slideLayout" Target="../slideLayouts/slideLayout1563.xml"/></Relationships>
</file>

<file path=ppt/slideMasters/_rels/slideMaster144.xml.rels><?xml version="1.0" encoding="UTF-8" standalone="yes"?>
<Relationships xmlns="http://schemas.openxmlformats.org/package/2006/relationships"><Relationship Id="rId11" Type="http://schemas.openxmlformats.org/officeDocument/2006/relationships/slideLayout" Target="../slideLayouts/slideLayout1575.xml"/><Relationship Id="rId12" Type="http://schemas.openxmlformats.org/officeDocument/2006/relationships/slideLayout" Target="../slideLayouts/slideLayout1576.xml"/><Relationship Id="rId13" Type="http://schemas.openxmlformats.org/officeDocument/2006/relationships/slideLayout" Target="../slideLayouts/slideLayout1577.xml"/><Relationship Id="rId14" Type="http://schemas.openxmlformats.org/officeDocument/2006/relationships/theme" Target="../theme/theme144.xml"/><Relationship Id="rId1" Type="http://schemas.openxmlformats.org/officeDocument/2006/relationships/slideLayout" Target="../slideLayouts/slideLayout1565.xml"/><Relationship Id="rId2" Type="http://schemas.openxmlformats.org/officeDocument/2006/relationships/slideLayout" Target="../slideLayouts/slideLayout1566.xml"/><Relationship Id="rId3" Type="http://schemas.openxmlformats.org/officeDocument/2006/relationships/slideLayout" Target="../slideLayouts/slideLayout1567.xml"/><Relationship Id="rId4" Type="http://schemas.openxmlformats.org/officeDocument/2006/relationships/slideLayout" Target="../slideLayouts/slideLayout1568.xml"/><Relationship Id="rId5" Type="http://schemas.openxmlformats.org/officeDocument/2006/relationships/slideLayout" Target="../slideLayouts/slideLayout1569.xml"/><Relationship Id="rId6" Type="http://schemas.openxmlformats.org/officeDocument/2006/relationships/slideLayout" Target="../slideLayouts/slideLayout1570.xml"/><Relationship Id="rId7" Type="http://schemas.openxmlformats.org/officeDocument/2006/relationships/slideLayout" Target="../slideLayouts/slideLayout1571.xml"/><Relationship Id="rId8" Type="http://schemas.openxmlformats.org/officeDocument/2006/relationships/slideLayout" Target="../slideLayouts/slideLayout1572.xml"/><Relationship Id="rId9" Type="http://schemas.openxmlformats.org/officeDocument/2006/relationships/slideLayout" Target="../slideLayouts/slideLayout1573.xml"/><Relationship Id="rId10" Type="http://schemas.openxmlformats.org/officeDocument/2006/relationships/slideLayout" Target="../slideLayouts/slideLayout1574.xml"/></Relationships>
</file>

<file path=ppt/slideMasters/_rels/slideMaster145.xml.rels><?xml version="1.0" encoding="UTF-8" standalone="yes"?>
<Relationships xmlns="http://schemas.openxmlformats.org/package/2006/relationships"><Relationship Id="rId11" Type="http://schemas.openxmlformats.org/officeDocument/2006/relationships/slideLayout" Target="../slideLayouts/slideLayout1588.xml"/><Relationship Id="rId12" Type="http://schemas.openxmlformats.org/officeDocument/2006/relationships/theme" Target="../theme/theme145.xml"/><Relationship Id="rId13" Type="http://schemas.openxmlformats.org/officeDocument/2006/relationships/image" Target="../media/image1.png"/><Relationship Id="rId1" Type="http://schemas.openxmlformats.org/officeDocument/2006/relationships/slideLayout" Target="../slideLayouts/slideLayout1578.xml"/><Relationship Id="rId2" Type="http://schemas.openxmlformats.org/officeDocument/2006/relationships/slideLayout" Target="../slideLayouts/slideLayout1579.xml"/><Relationship Id="rId3" Type="http://schemas.openxmlformats.org/officeDocument/2006/relationships/slideLayout" Target="../slideLayouts/slideLayout1580.xml"/><Relationship Id="rId4" Type="http://schemas.openxmlformats.org/officeDocument/2006/relationships/slideLayout" Target="../slideLayouts/slideLayout1581.xml"/><Relationship Id="rId5" Type="http://schemas.openxmlformats.org/officeDocument/2006/relationships/slideLayout" Target="../slideLayouts/slideLayout1582.xml"/><Relationship Id="rId6" Type="http://schemas.openxmlformats.org/officeDocument/2006/relationships/slideLayout" Target="../slideLayouts/slideLayout1583.xml"/><Relationship Id="rId7" Type="http://schemas.openxmlformats.org/officeDocument/2006/relationships/slideLayout" Target="../slideLayouts/slideLayout1584.xml"/><Relationship Id="rId8" Type="http://schemas.openxmlformats.org/officeDocument/2006/relationships/slideLayout" Target="../slideLayouts/slideLayout1585.xml"/><Relationship Id="rId9" Type="http://schemas.openxmlformats.org/officeDocument/2006/relationships/slideLayout" Target="../slideLayouts/slideLayout1586.xml"/><Relationship Id="rId10" Type="http://schemas.openxmlformats.org/officeDocument/2006/relationships/slideLayout" Target="../slideLayouts/slideLayout1587.xml"/></Relationships>
</file>

<file path=ppt/slideMasters/_rels/slideMaster146.xml.rels><?xml version="1.0" encoding="UTF-8" standalone="yes"?>
<Relationships xmlns="http://schemas.openxmlformats.org/package/2006/relationships"><Relationship Id="rId11" Type="http://schemas.openxmlformats.org/officeDocument/2006/relationships/slideLayout" Target="../slideLayouts/slideLayout1599.xml"/><Relationship Id="rId12" Type="http://schemas.openxmlformats.org/officeDocument/2006/relationships/theme" Target="../theme/theme146.xml"/><Relationship Id="rId13" Type="http://schemas.openxmlformats.org/officeDocument/2006/relationships/image" Target="../media/image1.png"/><Relationship Id="rId1" Type="http://schemas.openxmlformats.org/officeDocument/2006/relationships/slideLayout" Target="../slideLayouts/slideLayout1589.xml"/><Relationship Id="rId2" Type="http://schemas.openxmlformats.org/officeDocument/2006/relationships/slideLayout" Target="../slideLayouts/slideLayout1590.xml"/><Relationship Id="rId3" Type="http://schemas.openxmlformats.org/officeDocument/2006/relationships/slideLayout" Target="../slideLayouts/slideLayout1591.xml"/><Relationship Id="rId4" Type="http://schemas.openxmlformats.org/officeDocument/2006/relationships/slideLayout" Target="../slideLayouts/slideLayout1592.xml"/><Relationship Id="rId5" Type="http://schemas.openxmlformats.org/officeDocument/2006/relationships/slideLayout" Target="../slideLayouts/slideLayout1593.xml"/><Relationship Id="rId6" Type="http://schemas.openxmlformats.org/officeDocument/2006/relationships/slideLayout" Target="../slideLayouts/slideLayout1594.xml"/><Relationship Id="rId7" Type="http://schemas.openxmlformats.org/officeDocument/2006/relationships/slideLayout" Target="../slideLayouts/slideLayout1595.xml"/><Relationship Id="rId8" Type="http://schemas.openxmlformats.org/officeDocument/2006/relationships/slideLayout" Target="../slideLayouts/slideLayout1596.xml"/><Relationship Id="rId9" Type="http://schemas.openxmlformats.org/officeDocument/2006/relationships/slideLayout" Target="../slideLayouts/slideLayout1597.xml"/><Relationship Id="rId10" Type="http://schemas.openxmlformats.org/officeDocument/2006/relationships/slideLayout" Target="../slideLayouts/slideLayout1598.xml"/></Relationships>
</file>

<file path=ppt/slideMasters/_rels/slideMaster147.xml.rels><?xml version="1.0" encoding="UTF-8" standalone="yes"?>
<Relationships xmlns="http://schemas.openxmlformats.org/package/2006/relationships"><Relationship Id="rId11" Type="http://schemas.openxmlformats.org/officeDocument/2006/relationships/slideLayout" Target="../slideLayouts/slideLayout1610.xml"/><Relationship Id="rId12" Type="http://schemas.openxmlformats.org/officeDocument/2006/relationships/theme" Target="../theme/theme147.xml"/><Relationship Id="rId13" Type="http://schemas.openxmlformats.org/officeDocument/2006/relationships/image" Target="../media/image1.png"/><Relationship Id="rId1" Type="http://schemas.openxmlformats.org/officeDocument/2006/relationships/slideLayout" Target="../slideLayouts/slideLayout1600.xml"/><Relationship Id="rId2" Type="http://schemas.openxmlformats.org/officeDocument/2006/relationships/slideLayout" Target="../slideLayouts/slideLayout1601.xml"/><Relationship Id="rId3" Type="http://schemas.openxmlformats.org/officeDocument/2006/relationships/slideLayout" Target="../slideLayouts/slideLayout1602.xml"/><Relationship Id="rId4" Type="http://schemas.openxmlformats.org/officeDocument/2006/relationships/slideLayout" Target="../slideLayouts/slideLayout1603.xml"/><Relationship Id="rId5" Type="http://schemas.openxmlformats.org/officeDocument/2006/relationships/slideLayout" Target="../slideLayouts/slideLayout1604.xml"/><Relationship Id="rId6" Type="http://schemas.openxmlformats.org/officeDocument/2006/relationships/slideLayout" Target="../slideLayouts/slideLayout1605.xml"/><Relationship Id="rId7" Type="http://schemas.openxmlformats.org/officeDocument/2006/relationships/slideLayout" Target="../slideLayouts/slideLayout1606.xml"/><Relationship Id="rId8" Type="http://schemas.openxmlformats.org/officeDocument/2006/relationships/slideLayout" Target="../slideLayouts/slideLayout1607.xml"/><Relationship Id="rId9" Type="http://schemas.openxmlformats.org/officeDocument/2006/relationships/slideLayout" Target="../slideLayouts/slideLayout1608.xml"/><Relationship Id="rId10" Type="http://schemas.openxmlformats.org/officeDocument/2006/relationships/slideLayout" Target="../slideLayouts/slideLayout1609.xml"/></Relationships>
</file>

<file path=ppt/slideMasters/_rels/slideMaster148.xml.rels><?xml version="1.0" encoding="UTF-8" standalone="yes"?>
<Relationships xmlns="http://schemas.openxmlformats.org/package/2006/relationships"><Relationship Id="rId11" Type="http://schemas.openxmlformats.org/officeDocument/2006/relationships/slideLayout" Target="../slideLayouts/slideLayout1621.xml"/><Relationship Id="rId12" Type="http://schemas.openxmlformats.org/officeDocument/2006/relationships/theme" Target="../theme/theme148.xml"/><Relationship Id="rId13" Type="http://schemas.openxmlformats.org/officeDocument/2006/relationships/image" Target="../media/image1.png"/><Relationship Id="rId1" Type="http://schemas.openxmlformats.org/officeDocument/2006/relationships/slideLayout" Target="../slideLayouts/slideLayout1611.xml"/><Relationship Id="rId2" Type="http://schemas.openxmlformats.org/officeDocument/2006/relationships/slideLayout" Target="../slideLayouts/slideLayout1612.xml"/><Relationship Id="rId3" Type="http://schemas.openxmlformats.org/officeDocument/2006/relationships/slideLayout" Target="../slideLayouts/slideLayout1613.xml"/><Relationship Id="rId4" Type="http://schemas.openxmlformats.org/officeDocument/2006/relationships/slideLayout" Target="../slideLayouts/slideLayout1614.xml"/><Relationship Id="rId5" Type="http://schemas.openxmlformats.org/officeDocument/2006/relationships/slideLayout" Target="../slideLayouts/slideLayout1615.xml"/><Relationship Id="rId6" Type="http://schemas.openxmlformats.org/officeDocument/2006/relationships/slideLayout" Target="../slideLayouts/slideLayout1616.xml"/><Relationship Id="rId7" Type="http://schemas.openxmlformats.org/officeDocument/2006/relationships/slideLayout" Target="../slideLayouts/slideLayout1617.xml"/><Relationship Id="rId8" Type="http://schemas.openxmlformats.org/officeDocument/2006/relationships/slideLayout" Target="../slideLayouts/slideLayout1618.xml"/><Relationship Id="rId9" Type="http://schemas.openxmlformats.org/officeDocument/2006/relationships/slideLayout" Target="../slideLayouts/slideLayout1619.xml"/><Relationship Id="rId10" Type="http://schemas.openxmlformats.org/officeDocument/2006/relationships/slideLayout" Target="../slideLayouts/slideLayout1620.xml"/></Relationships>
</file>

<file path=ppt/slideMasters/_rels/slideMaster149.xml.rels><?xml version="1.0" encoding="UTF-8" standalone="yes"?>
<Relationships xmlns="http://schemas.openxmlformats.org/package/2006/relationships"><Relationship Id="rId11" Type="http://schemas.openxmlformats.org/officeDocument/2006/relationships/slideLayout" Target="../slideLayouts/slideLayout1632.xml"/><Relationship Id="rId12" Type="http://schemas.openxmlformats.org/officeDocument/2006/relationships/theme" Target="../theme/theme149.xml"/><Relationship Id="rId1" Type="http://schemas.openxmlformats.org/officeDocument/2006/relationships/slideLayout" Target="../slideLayouts/slideLayout1622.xml"/><Relationship Id="rId2" Type="http://schemas.openxmlformats.org/officeDocument/2006/relationships/slideLayout" Target="../slideLayouts/slideLayout1623.xml"/><Relationship Id="rId3" Type="http://schemas.openxmlformats.org/officeDocument/2006/relationships/slideLayout" Target="../slideLayouts/slideLayout1624.xml"/><Relationship Id="rId4" Type="http://schemas.openxmlformats.org/officeDocument/2006/relationships/slideLayout" Target="../slideLayouts/slideLayout1625.xml"/><Relationship Id="rId5" Type="http://schemas.openxmlformats.org/officeDocument/2006/relationships/slideLayout" Target="../slideLayouts/slideLayout1626.xml"/><Relationship Id="rId6" Type="http://schemas.openxmlformats.org/officeDocument/2006/relationships/slideLayout" Target="../slideLayouts/slideLayout1627.xml"/><Relationship Id="rId7" Type="http://schemas.openxmlformats.org/officeDocument/2006/relationships/slideLayout" Target="../slideLayouts/slideLayout1628.xml"/><Relationship Id="rId8" Type="http://schemas.openxmlformats.org/officeDocument/2006/relationships/slideLayout" Target="../slideLayouts/slideLayout1629.xml"/><Relationship Id="rId9" Type="http://schemas.openxmlformats.org/officeDocument/2006/relationships/slideLayout" Target="../slideLayouts/slideLayout1630.xml"/><Relationship Id="rId10" Type="http://schemas.openxmlformats.org/officeDocument/2006/relationships/slideLayout" Target="../slideLayouts/slideLayout1631.xml"/></Relationships>
</file>

<file path=ppt/slideMasters/_rels/slideMaster15.xml.rels><?xml version="1.0" encoding="UTF-8" standalone="yes"?>
<Relationships xmlns="http://schemas.openxmlformats.org/package/2006/relationships"><Relationship Id="rId11" Type="http://schemas.openxmlformats.org/officeDocument/2006/relationships/slideLayout" Target="../slideLayouts/slideLayout158.xml"/><Relationship Id="rId12" Type="http://schemas.openxmlformats.org/officeDocument/2006/relationships/theme" Target="../theme/theme15.xml"/><Relationship Id="rId13" Type="http://schemas.openxmlformats.org/officeDocument/2006/relationships/image" Target="../media/image1.png"/><Relationship Id="rId1" Type="http://schemas.openxmlformats.org/officeDocument/2006/relationships/slideLayout" Target="../slideLayouts/slideLayout148.xml"/><Relationship Id="rId2" Type="http://schemas.openxmlformats.org/officeDocument/2006/relationships/slideLayout" Target="../slideLayouts/slideLayout149.xml"/><Relationship Id="rId3" Type="http://schemas.openxmlformats.org/officeDocument/2006/relationships/slideLayout" Target="../slideLayouts/slideLayout150.xml"/><Relationship Id="rId4" Type="http://schemas.openxmlformats.org/officeDocument/2006/relationships/slideLayout" Target="../slideLayouts/slideLayout151.xml"/><Relationship Id="rId5" Type="http://schemas.openxmlformats.org/officeDocument/2006/relationships/slideLayout" Target="../slideLayouts/slideLayout152.xml"/><Relationship Id="rId6" Type="http://schemas.openxmlformats.org/officeDocument/2006/relationships/slideLayout" Target="../slideLayouts/slideLayout153.xml"/><Relationship Id="rId7" Type="http://schemas.openxmlformats.org/officeDocument/2006/relationships/slideLayout" Target="../slideLayouts/slideLayout154.xml"/><Relationship Id="rId8" Type="http://schemas.openxmlformats.org/officeDocument/2006/relationships/slideLayout" Target="../slideLayouts/slideLayout155.xml"/><Relationship Id="rId9" Type="http://schemas.openxmlformats.org/officeDocument/2006/relationships/slideLayout" Target="../slideLayouts/slideLayout156.xml"/><Relationship Id="rId10" Type="http://schemas.openxmlformats.org/officeDocument/2006/relationships/slideLayout" Target="../slideLayouts/slideLayout157.xml"/></Relationships>
</file>

<file path=ppt/slideMasters/_rels/slideMaster150.xml.rels><?xml version="1.0" encoding="UTF-8" standalone="yes"?>
<Relationships xmlns="http://schemas.openxmlformats.org/package/2006/relationships"><Relationship Id="rId11" Type="http://schemas.openxmlformats.org/officeDocument/2006/relationships/slideLayout" Target="../slideLayouts/slideLayout1643.xml"/><Relationship Id="rId12" Type="http://schemas.openxmlformats.org/officeDocument/2006/relationships/theme" Target="../theme/theme150.xml"/><Relationship Id="rId13" Type="http://schemas.openxmlformats.org/officeDocument/2006/relationships/image" Target="../media/image1.png"/><Relationship Id="rId1" Type="http://schemas.openxmlformats.org/officeDocument/2006/relationships/slideLayout" Target="../slideLayouts/slideLayout1633.xml"/><Relationship Id="rId2" Type="http://schemas.openxmlformats.org/officeDocument/2006/relationships/slideLayout" Target="../slideLayouts/slideLayout1634.xml"/><Relationship Id="rId3" Type="http://schemas.openxmlformats.org/officeDocument/2006/relationships/slideLayout" Target="../slideLayouts/slideLayout1635.xml"/><Relationship Id="rId4" Type="http://schemas.openxmlformats.org/officeDocument/2006/relationships/slideLayout" Target="../slideLayouts/slideLayout1636.xml"/><Relationship Id="rId5" Type="http://schemas.openxmlformats.org/officeDocument/2006/relationships/slideLayout" Target="../slideLayouts/slideLayout1637.xml"/><Relationship Id="rId6" Type="http://schemas.openxmlformats.org/officeDocument/2006/relationships/slideLayout" Target="../slideLayouts/slideLayout1638.xml"/><Relationship Id="rId7" Type="http://schemas.openxmlformats.org/officeDocument/2006/relationships/slideLayout" Target="../slideLayouts/slideLayout1639.xml"/><Relationship Id="rId8" Type="http://schemas.openxmlformats.org/officeDocument/2006/relationships/slideLayout" Target="../slideLayouts/slideLayout1640.xml"/><Relationship Id="rId9" Type="http://schemas.openxmlformats.org/officeDocument/2006/relationships/slideLayout" Target="../slideLayouts/slideLayout1641.xml"/><Relationship Id="rId10" Type="http://schemas.openxmlformats.org/officeDocument/2006/relationships/slideLayout" Target="../slideLayouts/slideLayout1642.xml"/></Relationships>
</file>

<file path=ppt/slideMasters/_rels/slideMaster151.xml.rels><?xml version="1.0" encoding="UTF-8" standalone="yes"?>
<Relationships xmlns="http://schemas.openxmlformats.org/package/2006/relationships"><Relationship Id="rId11" Type="http://schemas.openxmlformats.org/officeDocument/2006/relationships/slideLayout" Target="../slideLayouts/slideLayout1654.xml"/><Relationship Id="rId12" Type="http://schemas.openxmlformats.org/officeDocument/2006/relationships/theme" Target="../theme/theme151.xml"/><Relationship Id="rId13" Type="http://schemas.openxmlformats.org/officeDocument/2006/relationships/image" Target="../media/image1.png"/><Relationship Id="rId1" Type="http://schemas.openxmlformats.org/officeDocument/2006/relationships/slideLayout" Target="../slideLayouts/slideLayout1644.xml"/><Relationship Id="rId2" Type="http://schemas.openxmlformats.org/officeDocument/2006/relationships/slideLayout" Target="../slideLayouts/slideLayout1645.xml"/><Relationship Id="rId3" Type="http://schemas.openxmlformats.org/officeDocument/2006/relationships/slideLayout" Target="../slideLayouts/slideLayout1646.xml"/><Relationship Id="rId4" Type="http://schemas.openxmlformats.org/officeDocument/2006/relationships/slideLayout" Target="../slideLayouts/slideLayout1647.xml"/><Relationship Id="rId5" Type="http://schemas.openxmlformats.org/officeDocument/2006/relationships/slideLayout" Target="../slideLayouts/slideLayout1648.xml"/><Relationship Id="rId6" Type="http://schemas.openxmlformats.org/officeDocument/2006/relationships/slideLayout" Target="../slideLayouts/slideLayout1649.xml"/><Relationship Id="rId7" Type="http://schemas.openxmlformats.org/officeDocument/2006/relationships/slideLayout" Target="../slideLayouts/slideLayout1650.xml"/><Relationship Id="rId8" Type="http://schemas.openxmlformats.org/officeDocument/2006/relationships/slideLayout" Target="../slideLayouts/slideLayout1651.xml"/><Relationship Id="rId9" Type="http://schemas.openxmlformats.org/officeDocument/2006/relationships/slideLayout" Target="../slideLayouts/slideLayout1652.xml"/><Relationship Id="rId10" Type="http://schemas.openxmlformats.org/officeDocument/2006/relationships/slideLayout" Target="../slideLayouts/slideLayout1653.xml"/></Relationships>
</file>

<file path=ppt/slideMasters/_rels/slideMaster152.xml.rels><?xml version="1.0" encoding="UTF-8" standalone="yes"?>
<Relationships xmlns="http://schemas.openxmlformats.org/package/2006/relationships"><Relationship Id="rId11" Type="http://schemas.openxmlformats.org/officeDocument/2006/relationships/slideLayout" Target="../slideLayouts/slideLayout1665.xml"/><Relationship Id="rId12" Type="http://schemas.openxmlformats.org/officeDocument/2006/relationships/theme" Target="../theme/theme152.xml"/><Relationship Id="rId13" Type="http://schemas.openxmlformats.org/officeDocument/2006/relationships/image" Target="../media/image1.png"/><Relationship Id="rId1" Type="http://schemas.openxmlformats.org/officeDocument/2006/relationships/slideLayout" Target="../slideLayouts/slideLayout1655.xml"/><Relationship Id="rId2" Type="http://schemas.openxmlformats.org/officeDocument/2006/relationships/slideLayout" Target="../slideLayouts/slideLayout1656.xml"/><Relationship Id="rId3" Type="http://schemas.openxmlformats.org/officeDocument/2006/relationships/slideLayout" Target="../slideLayouts/slideLayout1657.xml"/><Relationship Id="rId4" Type="http://schemas.openxmlformats.org/officeDocument/2006/relationships/slideLayout" Target="../slideLayouts/slideLayout1658.xml"/><Relationship Id="rId5" Type="http://schemas.openxmlformats.org/officeDocument/2006/relationships/slideLayout" Target="../slideLayouts/slideLayout1659.xml"/><Relationship Id="rId6" Type="http://schemas.openxmlformats.org/officeDocument/2006/relationships/slideLayout" Target="../slideLayouts/slideLayout1660.xml"/><Relationship Id="rId7" Type="http://schemas.openxmlformats.org/officeDocument/2006/relationships/slideLayout" Target="../slideLayouts/slideLayout1661.xml"/><Relationship Id="rId8" Type="http://schemas.openxmlformats.org/officeDocument/2006/relationships/slideLayout" Target="../slideLayouts/slideLayout1662.xml"/><Relationship Id="rId9" Type="http://schemas.openxmlformats.org/officeDocument/2006/relationships/slideLayout" Target="../slideLayouts/slideLayout1663.xml"/><Relationship Id="rId10" Type="http://schemas.openxmlformats.org/officeDocument/2006/relationships/slideLayout" Target="../slideLayouts/slideLayout1664.xml"/></Relationships>
</file>

<file path=ppt/slideMasters/_rels/slideMaster153.xml.rels><?xml version="1.0" encoding="UTF-8" standalone="yes"?>
<Relationships xmlns="http://schemas.openxmlformats.org/package/2006/relationships"><Relationship Id="rId11" Type="http://schemas.openxmlformats.org/officeDocument/2006/relationships/slideLayout" Target="../slideLayouts/slideLayout1676.xml"/><Relationship Id="rId12" Type="http://schemas.openxmlformats.org/officeDocument/2006/relationships/theme" Target="../theme/theme153.xml"/><Relationship Id="rId1" Type="http://schemas.openxmlformats.org/officeDocument/2006/relationships/slideLayout" Target="../slideLayouts/slideLayout1666.xml"/><Relationship Id="rId2" Type="http://schemas.openxmlformats.org/officeDocument/2006/relationships/slideLayout" Target="../slideLayouts/slideLayout1667.xml"/><Relationship Id="rId3" Type="http://schemas.openxmlformats.org/officeDocument/2006/relationships/slideLayout" Target="../slideLayouts/slideLayout1668.xml"/><Relationship Id="rId4" Type="http://schemas.openxmlformats.org/officeDocument/2006/relationships/slideLayout" Target="../slideLayouts/slideLayout1669.xml"/><Relationship Id="rId5" Type="http://schemas.openxmlformats.org/officeDocument/2006/relationships/slideLayout" Target="../slideLayouts/slideLayout1670.xml"/><Relationship Id="rId6" Type="http://schemas.openxmlformats.org/officeDocument/2006/relationships/slideLayout" Target="../slideLayouts/slideLayout1671.xml"/><Relationship Id="rId7" Type="http://schemas.openxmlformats.org/officeDocument/2006/relationships/slideLayout" Target="../slideLayouts/slideLayout1672.xml"/><Relationship Id="rId8" Type="http://schemas.openxmlformats.org/officeDocument/2006/relationships/slideLayout" Target="../slideLayouts/slideLayout1673.xml"/><Relationship Id="rId9" Type="http://schemas.openxmlformats.org/officeDocument/2006/relationships/slideLayout" Target="../slideLayouts/slideLayout1674.xml"/><Relationship Id="rId10" Type="http://schemas.openxmlformats.org/officeDocument/2006/relationships/slideLayout" Target="../slideLayouts/slideLayout1675.xml"/></Relationships>
</file>

<file path=ppt/slideMasters/_rels/slideMaster154.xml.rels><?xml version="1.0" encoding="UTF-8" standalone="yes"?>
<Relationships xmlns="http://schemas.openxmlformats.org/package/2006/relationships"><Relationship Id="rId11" Type="http://schemas.openxmlformats.org/officeDocument/2006/relationships/slideLayout" Target="../slideLayouts/slideLayout1687.xml"/><Relationship Id="rId12" Type="http://schemas.openxmlformats.org/officeDocument/2006/relationships/theme" Target="../theme/theme154.xml"/><Relationship Id="rId1" Type="http://schemas.openxmlformats.org/officeDocument/2006/relationships/slideLayout" Target="../slideLayouts/slideLayout1677.xml"/><Relationship Id="rId2" Type="http://schemas.openxmlformats.org/officeDocument/2006/relationships/slideLayout" Target="../slideLayouts/slideLayout1678.xml"/><Relationship Id="rId3" Type="http://schemas.openxmlformats.org/officeDocument/2006/relationships/slideLayout" Target="../slideLayouts/slideLayout1679.xml"/><Relationship Id="rId4" Type="http://schemas.openxmlformats.org/officeDocument/2006/relationships/slideLayout" Target="../slideLayouts/slideLayout1680.xml"/><Relationship Id="rId5" Type="http://schemas.openxmlformats.org/officeDocument/2006/relationships/slideLayout" Target="../slideLayouts/slideLayout1681.xml"/><Relationship Id="rId6" Type="http://schemas.openxmlformats.org/officeDocument/2006/relationships/slideLayout" Target="../slideLayouts/slideLayout1682.xml"/><Relationship Id="rId7" Type="http://schemas.openxmlformats.org/officeDocument/2006/relationships/slideLayout" Target="../slideLayouts/slideLayout1683.xml"/><Relationship Id="rId8" Type="http://schemas.openxmlformats.org/officeDocument/2006/relationships/slideLayout" Target="../slideLayouts/slideLayout1684.xml"/><Relationship Id="rId9" Type="http://schemas.openxmlformats.org/officeDocument/2006/relationships/slideLayout" Target="../slideLayouts/slideLayout1685.xml"/><Relationship Id="rId10" Type="http://schemas.openxmlformats.org/officeDocument/2006/relationships/slideLayout" Target="../slideLayouts/slideLayout1686.xml"/></Relationships>
</file>

<file path=ppt/slideMasters/_rels/slideMaster155.xml.rels><?xml version="1.0" encoding="UTF-8" standalone="yes"?>
<Relationships xmlns="http://schemas.openxmlformats.org/package/2006/relationships"><Relationship Id="rId11" Type="http://schemas.openxmlformats.org/officeDocument/2006/relationships/slideLayout" Target="../slideLayouts/slideLayout1698.xml"/><Relationship Id="rId12" Type="http://schemas.openxmlformats.org/officeDocument/2006/relationships/theme" Target="../theme/theme155.xml"/><Relationship Id="rId1" Type="http://schemas.openxmlformats.org/officeDocument/2006/relationships/slideLayout" Target="../slideLayouts/slideLayout1688.xml"/><Relationship Id="rId2" Type="http://schemas.openxmlformats.org/officeDocument/2006/relationships/slideLayout" Target="../slideLayouts/slideLayout1689.xml"/><Relationship Id="rId3" Type="http://schemas.openxmlformats.org/officeDocument/2006/relationships/slideLayout" Target="../slideLayouts/slideLayout1690.xml"/><Relationship Id="rId4" Type="http://schemas.openxmlformats.org/officeDocument/2006/relationships/slideLayout" Target="../slideLayouts/slideLayout1691.xml"/><Relationship Id="rId5" Type="http://schemas.openxmlformats.org/officeDocument/2006/relationships/slideLayout" Target="../slideLayouts/slideLayout1692.xml"/><Relationship Id="rId6" Type="http://schemas.openxmlformats.org/officeDocument/2006/relationships/slideLayout" Target="../slideLayouts/slideLayout1693.xml"/><Relationship Id="rId7" Type="http://schemas.openxmlformats.org/officeDocument/2006/relationships/slideLayout" Target="../slideLayouts/slideLayout1694.xml"/><Relationship Id="rId8" Type="http://schemas.openxmlformats.org/officeDocument/2006/relationships/slideLayout" Target="../slideLayouts/slideLayout1695.xml"/><Relationship Id="rId9" Type="http://schemas.openxmlformats.org/officeDocument/2006/relationships/slideLayout" Target="../slideLayouts/slideLayout1696.xml"/><Relationship Id="rId10" Type="http://schemas.openxmlformats.org/officeDocument/2006/relationships/slideLayout" Target="../slideLayouts/slideLayout1697.xml"/></Relationships>
</file>

<file path=ppt/slideMasters/_rels/slideMaster156.xml.rels><?xml version="1.0" encoding="UTF-8" standalone="yes"?>
<Relationships xmlns="http://schemas.openxmlformats.org/package/2006/relationships"><Relationship Id="rId11" Type="http://schemas.openxmlformats.org/officeDocument/2006/relationships/slideLayout" Target="../slideLayouts/slideLayout1709.xml"/><Relationship Id="rId12" Type="http://schemas.openxmlformats.org/officeDocument/2006/relationships/theme" Target="../theme/theme156.xml"/><Relationship Id="rId1" Type="http://schemas.openxmlformats.org/officeDocument/2006/relationships/slideLayout" Target="../slideLayouts/slideLayout1699.xml"/><Relationship Id="rId2" Type="http://schemas.openxmlformats.org/officeDocument/2006/relationships/slideLayout" Target="../slideLayouts/slideLayout1700.xml"/><Relationship Id="rId3" Type="http://schemas.openxmlformats.org/officeDocument/2006/relationships/slideLayout" Target="../slideLayouts/slideLayout1701.xml"/><Relationship Id="rId4" Type="http://schemas.openxmlformats.org/officeDocument/2006/relationships/slideLayout" Target="../slideLayouts/slideLayout1702.xml"/><Relationship Id="rId5" Type="http://schemas.openxmlformats.org/officeDocument/2006/relationships/slideLayout" Target="../slideLayouts/slideLayout1703.xml"/><Relationship Id="rId6" Type="http://schemas.openxmlformats.org/officeDocument/2006/relationships/slideLayout" Target="../slideLayouts/slideLayout1704.xml"/><Relationship Id="rId7" Type="http://schemas.openxmlformats.org/officeDocument/2006/relationships/slideLayout" Target="../slideLayouts/slideLayout1705.xml"/><Relationship Id="rId8" Type="http://schemas.openxmlformats.org/officeDocument/2006/relationships/slideLayout" Target="../slideLayouts/slideLayout1706.xml"/><Relationship Id="rId9" Type="http://schemas.openxmlformats.org/officeDocument/2006/relationships/slideLayout" Target="../slideLayouts/slideLayout1707.xml"/><Relationship Id="rId10" Type="http://schemas.openxmlformats.org/officeDocument/2006/relationships/slideLayout" Target="../slideLayouts/slideLayout1708.xml"/></Relationships>
</file>

<file path=ppt/slideMasters/_rels/slideMaster157.xml.rels><?xml version="1.0" encoding="UTF-8" standalone="yes"?>
<Relationships xmlns="http://schemas.openxmlformats.org/package/2006/relationships"><Relationship Id="rId11" Type="http://schemas.openxmlformats.org/officeDocument/2006/relationships/slideLayout" Target="../slideLayouts/slideLayout1720.xml"/><Relationship Id="rId12" Type="http://schemas.openxmlformats.org/officeDocument/2006/relationships/theme" Target="../theme/theme157.xml"/><Relationship Id="rId1" Type="http://schemas.openxmlformats.org/officeDocument/2006/relationships/slideLayout" Target="../slideLayouts/slideLayout1710.xml"/><Relationship Id="rId2" Type="http://schemas.openxmlformats.org/officeDocument/2006/relationships/slideLayout" Target="../slideLayouts/slideLayout1711.xml"/><Relationship Id="rId3" Type="http://schemas.openxmlformats.org/officeDocument/2006/relationships/slideLayout" Target="../slideLayouts/slideLayout1712.xml"/><Relationship Id="rId4" Type="http://schemas.openxmlformats.org/officeDocument/2006/relationships/slideLayout" Target="../slideLayouts/slideLayout1713.xml"/><Relationship Id="rId5" Type="http://schemas.openxmlformats.org/officeDocument/2006/relationships/slideLayout" Target="../slideLayouts/slideLayout1714.xml"/><Relationship Id="rId6" Type="http://schemas.openxmlformats.org/officeDocument/2006/relationships/slideLayout" Target="../slideLayouts/slideLayout1715.xml"/><Relationship Id="rId7" Type="http://schemas.openxmlformats.org/officeDocument/2006/relationships/slideLayout" Target="../slideLayouts/slideLayout1716.xml"/><Relationship Id="rId8" Type="http://schemas.openxmlformats.org/officeDocument/2006/relationships/slideLayout" Target="../slideLayouts/slideLayout1717.xml"/><Relationship Id="rId9" Type="http://schemas.openxmlformats.org/officeDocument/2006/relationships/slideLayout" Target="../slideLayouts/slideLayout1718.xml"/><Relationship Id="rId10" Type="http://schemas.openxmlformats.org/officeDocument/2006/relationships/slideLayout" Target="../slideLayouts/slideLayout1719.xml"/></Relationships>
</file>

<file path=ppt/slideMasters/_rels/slideMaster158.xml.rels><?xml version="1.0" encoding="UTF-8" standalone="yes"?>
<Relationships xmlns="http://schemas.openxmlformats.org/package/2006/relationships"><Relationship Id="rId11" Type="http://schemas.openxmlformats.org/officeDocument/2006/relationships/slideLayout" Target="../slideLayouts/slideLayout1731.xml"/><Relationship Id="rId12" Type="http://schemas.openxmlformats.org/officeDocument/2006/relationships/theme" Target="../theme/theme158.xml"/><Relationship Id="rId13" Type="http://schemas.openxmlformats.org/officeDocument/2006/relationships/image" Target="../media/image1.png"/><Relationship Id="rId1" Type="http://schemas.openxmlformats.org/officeDocument/2006/relationships/slideLayout" Target="../slideLayouts/slideLayout1721.xml"/><Relationship Id="rId2" Type="http://schemas.openxmlformats.org/officeDocument/2006/relationships/slideLayout" Target="../slideLayouts/slideLayout1722.xml"/><Relationship Id="rId3" Type="http://schemas.openxmlformats.org/officeDocument/2006/relationships/slideLayout" Target="../slideLayouts/slideLayout1723.xml"/><Relationship Id="rId4" Type="http://schemas.openxmlformats.org/officeDocument/2006/relationships/slideLayout" Target="../slideLayouts/slideLayout1724.xml"/><Relationship Id="rId5" Type="http://schemas.openxmlformats.org/officeDocument/2006/relationships/slideLayout" Target="../slideLayouts/slideLayout1725.xml"/><Relationship Id="rId6" Type="http://schemas.openxmlformats.org/officeDocument/2006/relationships/slideLayout" Target="../slideLayouts/slideLayout1726.xml"/><Relationship Id="rId7" Type="http://schemas.openxmlformats.org/officeDocument/2006/relationships/slideLayout" Target="../slideLayouts/slideLayout1727.xml"/><Relationship Id="rId8" Type="http://schemas.openxmlformats.org/officeDocument/2006/relationships/slideLayout" Target="../slideLayouts/slideLayout1728.xml"/><Relationship Id="rId9" Type="http://schemas.openxmlformats.org/officeDocument/2006/relationships/slideLayout" Target="../slideLayouts/slideLayout1729.xml"/><Relationship Id="rId10" Type="http://schemas.openxmlformats.org/officeDocument/2006/relationships/slideLayout" Target="../slideLayouts/slideLayout1730.xml"/></Relationships>
</file>

<file path=ppt/slideMasters/_rels/slideMaster159.xml.rels><?xml version="1.0" encoding="UTF-8" standalone="yes"?>
<Relationships xmlns="http://schemas.openxmlformats.org/package/2006/relationships"><Relationship Id="rId11" Type="http://schemas.openxmlformats.org/officeDocument/2006/relationships/slideLayout" Target="../slideLayouts/slideLayout1742.xml"/><Relationship Id="rId12" Type="http://schemas.openxmlformats.org/officeDocument/2006/relationships/theme" Target="../theme/theme159.xml"/><Relationship Id="rId1" Type="http://schemas.openxmlformats.org/officeDocument/2006/relationships/slideLayout" Target="../slideLayouts/slideLayout1732.xml"/><Relationship Id="rId2" Type="http://schemas.openxmlformats.org/officeDocument/2006/relationships/slideLayout" Target="../slideLayouts/slideLayout1733.xml"/><Relationship Id="rId3" Type="http://schemas.openxmlformats.org/officeDocument/2006/relationships/slideLayout" Target="../slideLayouts/slideLayout1734.xml"/><Relationship Id="rId4" Type="http://schemas.openxmlformats.org/officeDocument/2006/relationships/slideLayout" Target="../slideLayouts/slideLayout1735.xml"/><Relationship Id="rId5" Type="http://schemas.openxmlformats.org/officeDocument/2006/relationships/slideLayout" Target="../slideLayouts/slideLayout1736.xml"/><Relationship Id="rId6" Type="http://schemas.openxmlformats.org/officeDocument/2006/relationships/slideLayout" Target="../slideLayouts/slideLayout1737.xml"/><Relationship Id="rId7" Type="http://schemas.openxmlformats.org/officeDocument/2006/relationships/slideLayout" Target="../slideLayouts/slideLayout1738.xml"/><Relationship Id="rId8" Type="http://schemas.openxmlformats.org/officeDocument/2006/relationships/slideLayout" Target="../slideLayouts/slideLayout1739.xml"/><Relationship Id="rId9" Type="http://schemas.openxmlformats.org/officeDocument/2006/relationships/slideLayout" Target="../slideLayouts/slideLayout1740.xml"/><Relationship Id="rId10" Type="http://schemas.openxmlformats.org/officeDocument/2006/relationships/slideLayout" Target="../slideLayouts/slideLayout1741.xml"/></Relationships>
</file>

<file path=ppt/slideMasters/_rels/slideMaster16.xml.rels><?xml version="1.0" encoding="UTF-8" standalone="yes"?>
<Relationships xmlns="http://schemas.openxmlformats.org/package/2006/relationships"><Relationship Id="rId11" Type="http://schemas.openxmlformats.org/officeDocument/2006/relationships/slideLayout" Target="../slideLayouts/slideLayout169.xml"/><Relationship Id="rId12" Type="http://schemas.openxmlformats.org/officeDocument/2006/relationships/theme" Target="../theme/theme16.xml"/><Relationship Id="rId13" Type="http://schemas.openxmlformats.org/officeDocument/2006/relationships/image" Target="../media/image1.png"/><Relationship Id="rId1" Type="http://schemas.openxmlformats.org/officeDocument/2006/relationships/slideLayout" Target="../slideLayouts/slideLayout159.xml"/><Relationship Id="rId2" Type="http://schemas.openxmlformats.org/officeDocument/2006/relationships/slideLayout" Target="../slideLayouts/slideLayout160.xml"/><Relationship Id="rId3" Type="http://schemas.openxmlformats.org/officeDocument/2006/relationships/slideLayout" Target="../slideLayouts/slideLayout161.xml"/><Relationship Id="rId4" Type="http://schemas.openxmlformats.org/officeDocument/2006/relationships/slideLayout" Target="../slideLayouts/slideLayout162.xml"/><Relationship Id="rId5" Type="http://schemas.openxmlformats.org/officeDocument/2006/relationships/slideLayout" Target="../slideLayouts/slideLayout163.xml"/><Relationship Id="rId6" Type="http://schemas.openxmlformats.org/officeDocument/2006/relationships/slideLayout" Target="../slideLayouts/slideLayout164.xml"/><Relationship Id="rId7" Type="http://schemas.openxmlformats.org/officeDocument/2006/relationships/slideLayout" Target="../slideLayouts/slideLayout165.xml"/><Relationship Id="rId8" Type="http://schemas.openxmlformats.org/officeDocument/2006/relationships/slideLayout" Target="../slideLayouts/slideLayout166.xml"/><Relationship Id="rId9" Type="http://schemas.openxmlformats.org/officeDocument/2006/relationships/slideLayout" Target="../slideLayouts/slideLayout167.xml"/><Relationship Id="rId10" Type="http://schemas.openxmlformats.org/officeDocument/2006/relationships/slideLayout" Target="../slideLayouts/slideLayout168.xml"/></Relationships>
</file>

<file path=ppt/slideMasters/_rels/slideMaster160.xml.rels><?xml version="1.0" encoding="UTF-8" standalone="yes"?>
<Relationships xmlns="http://schemas.openxmlformats.org/package/2006/relationships"><Relationship Id="rId3" Type="http://schemas.openxmlformats.org/officeDocument/2006/relationships/slideLayout" Target="../slideLayouts/slideLayout1745.xml"/><Relationship Id="rId4" Type="http://schemas.openxmlformats.org/officeDocument/2006/relationships/slideLayout" Target="../slideLayouts/slideLayout1746.xml"/><Relationship Id="rId5" Type="http://schemas.openxmlformats.org/officeDocument/2006/relationships/slideLayout" Target="../slideLayouts/slideLayout1747.xml"/><Relationship Id="rId6" Type="http://schemas.openxmlformats.org/officeDocument/2006/relationships/slideLayout" Target="../slideLayouts/slideLayout1748.xml"/><Relationship Id="rId7" Type="http://schemas.openxmlformats.org/officeDocument/2006/relationships/theme" Target="../theme/theme160.xml"/><Relationship Id="rId1" Type="http://schemas.openxmlformats.org/officeDocument/2006/relationships/slideLayout" Target="../slideLayouts/slideLayout1743.xml"/><Relationship Id="rId2" Type="http://schemas.openxmlformats.org/officeDocument/2006/relationships/slideLayout" Target="../slideLayouts/slideLayout1744.xml"/></Relationships>
</file>

<file path=ppt/slideMasters/_rels/slideMaster161.xml.rels><?xml version="1.0" encoding="UTF-8" standalone="yes"?>
<Relationships xmlns="http://schemas.openxmlformats.org/package/2006/relationships"><Relationship Id="rId3" Type="http://schemas.openxmlformats.org/officeDocument/2006/relationships/slideLayout" Target="../slideLayouts/slideLayout1751.xml"/><Relationship Id="rId4" Type="http://schemas.openxmlformats.org/officeDocument/2006/relationships/slideLayout" Target="../slideLayouts/slideLayout1752.xml"/><Relationship Id="rId5" Type="http://schemas.openxmlformats.org/officeDocument/2006/relationships/slideLayout" Target="../slideLayouts/slideLayout1753.xml"/><Relationship Id="rId6" Type="http://schemas.openxmlformats.org/officeDocument/2006/relationships/slideLayout" Target="../slideLayouts/slideLayout1754.xml"/><Relationship Id="rId7" Type="http://schemas.openxmlformats.org/officeDocument/2006/relationships/theme" Target="../theme/theme161.xml"/><Relationship Id="rId1" Type="http://schemas.openxmlformats.org/officeDocument/2006/relationships/slideLayout" Target="../slideLayouts/slideLayout1749.xml"/><Relationship Id="rId2" Type="http://schemas.openxmlformats.org/officeDocument/2006/relationships/slideLayout" Target="../slideLayouts/slideLayout1750.xml"/></Relationships>
</file>

<file path=ppt/slideMasters/_rels/slideMaster162.xml.rels><?xml version="1.0" encoding="UTF-8" standalone="yes"?>
<Relationships xmlns="http://schemas.openxmlformats.org/package/2006/relationships"><Relationship Id="rId3" Type="http://schemas.openxmlformats.org/officeDocument/2006/relationships/slideLayout" Target="../slideLayouts/slideLayout1757.xml"/><Relationship Id="rId4" Type="http://schemas.openxmlformats.org/officeDocument/2006/relationships/slideLayout" Target="../slideLayouts/slideLayout1758.xml"/><Relationship Id="rId5" Type="http://schemas.openxmlformats.org/officeDocument/2006/relationships/slideLayout" Target="../slideLayouts/slideLayout1759.xml"/><Relationship Id="rId6" Type="http://schemas.openxmlformats.org/officeDocument/2006/relationships/slideLayout" Target="../slideLayouts/slideLayout1760.xml"/><Relationship Id="rId7" Type="http://schemas.openxmlformats.org/officeDocument/2006/relationships/theme" Target="../theme/theme162.xml"/><Relationship Id="rId1" Type="http://schemas.openxmlformats.org/officeDocument/2006/relationships/slideLayout" Target="../slideLayouts/slideLayout1755.xml"/><Relationship Id="rId2" Type="http://schemas.openxmlformats.org/officeDocument/2006/relationships/slideLayout" Target="../slideLayouts/slideLayout1756.xml"/></Relationships>
</file>

<file path=ppt/slideMasters/_rels/slideMaster163.xml.rels><?xml version="1.0" encoding="UTF-8" standalone="yes"?>
<Relationships xmlns="http://schemas.openxmlformats.org/package/2006/relationships"><Relationship Id="rId11" Type="http://schemas.openxmlformats.org/officeDocument/2006/relationships/slideLayout" Target="../slideLayouts/slideLayout1771.xml"/><Relationship Id="rId12" Type="http://schemas.openxmlformats.org/officeDocument/2006/relationships/theme" Target="../theme/theme163.xml"/><Relationship Id="rId13" Type="http://schemas.openxmlformats.org/officeDocument/2006/relationships/image" Target="../media/image1.png"/><Relationship Id="rId1" Type="http://schemas.openxmlformats.org/officeDocument/2006/relationships/slideLayout" Target="../slideLayouts/slideLayout1761.xml"/><Relationship Id="rId2" Type="http://schemas.openxmlformats.org/officeDocument/2006/relationships/slideLayout" Target="../slideLayouts/slideLayout1762.xml"/><Relationship Id="rId3" Type="http://schemas.openxmlformats.org/officeDocument/2006/relationships/slideLayout" Target="../slideLayouts/slideLayout1763.xml"/><Relationship Id="rId4" Type="http://schemas.openxmlformats.org/officeDocument/2006/relationships/slideLayout" Target="../slideLayouts/slideLayout1764.xml"/><Relationship Id="rId5" Type="http://schemas.openxmlformats.org/officeDocument/2006/relationships/slideLayout" Target="../slideLayouts/slideLayout1765.xml"/><Relationship Id="rId6" Type="http://schemas.openxmlformats.org/officeDocument/2006/relationships/slideLayout" Target="../slideLayouts/slideLayout1766.xml"/><Relationship Id="rId7" Type="http://schemas.openxmlformats.org/officeDocument/2006/relationships/slideLayout" Target="../slideLayouts/slideLayout1767.xml"/><Relationship Id="rId8" Type="http://schemas.openxmlformats.org/officeDocument/2006/relationships/slideLayout" Target="../slideLayouts/slideLayout1768.xml"/><Relationship Id="rId9" Type="http://schemas.openxmlformats.org/officeDocument/2006/relationships/slideLayout" Target="../slideLayouts/slideLayout1769.xml"/><Relationship Id="rId10" Type="http://schemas.openxmlformats.org/officeDocument/2006/relationships/slideLayout" Target="../slideLayouts/slideLayout1770.xml"/></Relationships>
</file>

<file path=ppt/slideMasters/_rels/slideMaster164.xml.rels><?xml version="1.0" encoding="UTF-8" standalone="yes"?>
<Relationships xmlns="http://schemas.openxmlformats.org/package/2006/relationships"><Relationship Id="rId11" Type="http://schemas.openxmlformats.org/officeDocument/2006/relationships/slideLayout" Target="../slideLayouts/slideLayout1782.xml"/><Relationship Id="rId12" Type="http://schemas.openxmlformats.org/officeDocument/2006/relationships/theme" Target="../theme/theme164.xml"/><Relationship Id="rId1" Type="http://schemas.openxmlformats.org/officeDocument/2006/relationships/slideLayout" Target="../slideLayouts/slideLayout1772.xml"/><Relationship Id="rId2" Type="http://schemas.openxmlformats.org/officeDocument/2006/relationships/slideLayout" Target="../slideLayouts/slideLayout1773.xml"/><Relationship Id="rId3" Type="http://schemas.openxmlformats.org/officeDocument/2006/relationships/slideLayout" Target="../slideLayouts/slideLayout1774.xml"/><Relationship Id="rId4" Type="http://schemas.openxmlformats.org/officeDocument/2006/relationships/slideLayout" Target="../slideLayouts/slideLayout1775.xml"/><Relationship Id="rId5" Type="http://schemas.openxmlformats.org/officeDocument/2006/relationships/slideLayout" Target="../slideLayouts/slideLayout1776.xml"/><Relationship Id="rId6" Type="http://schemas.openxmlformats.org/officeDocument/2006/relationships/slideLayout" Target="../slideLayouts/slideLayout1777.xml"/><Relationship Id="rId7" Type="http://schemas.openxmlformats.org/officeDocument/2006/relationships/slideLayout" Target="../slideLayouts/slideLayout1778.xml"/><Relationship Id="rId8" Type="http://schemas.openxmlformats.org/officeDocument/2006/relationships/slideLayout" Target="../slideLayouts/slideLayout1779.xml"/><Relationship Id="rId9" Type="http://schemas.openxmlformats.org/officeDocument/2006/relationships/slideLayout" Target="../slideLayouts/slideLayout1780.xml"/><Relationship Id="rId10" Type="http://schemas.openxmlformats.org/officeDocument/2006/relationships/slideLayout" Target="../slideLayouts/slideLayout1781.xml"/></Relationships>
</file>

<file path=ppt/slideMasters/_rels/slideMaster165.xml.rels><?xml version="1.0" encoding="UTF-8" standalone="yes"?>
<Relationships xmlns="http://schemas.openxmlformats.org/package/2006/relationships"><Relationship Id="rId3" Type="http://schemas.openxmlformats.org/officeDocument/2006/relationships/slideLayout" Target="../slideLayouts/slideLayout1785.xml"/><Relationship Id="rId4" Type="http://schemas.openxmlformats.org/officeDocument/2006/relationships/slideLayout" Target="../slideLayouts/slideLayout1786.xml"/><Relationship Id="rId5" Type="http://schemas.openxmlformats.org/officeDocument/2006/relationships/slideLayout" Target="../slideLayouts/slideLayout1787.xml"/><Relationship Id="rId6" Type="http://schemas.openxmlformats.org/officeDocument/2006/relationships/slideLayout" Target="../slideLayouts/slideLayout1788.xml"/><Relationship Id="rId7" Type="http://schemas.openxmlformats.org/officeDocument/2006/relationships/theme" Target="../theme/theme165.xml"/><Relationship Id="rId1" Type="http://schemas.openxmlformats.org/officeDocument/2006/relationships/slideLayout" Target="../slideLayouts/slideLayout1783.xml"/><Relationship Id="rId2" Type="http://schemas.openxmlformats.org/officeDocument/2006/relationships/slideLayout" Target="../slideLayouts/slideLayout1784.xml"/></Relationships>
</file>

<file path=ppt/slideMasters/_rels/slideMaster166.xml.rels><?xml version="1.0" encoding="UTF-8" standalone="yes"?>
<Relationships xmlns="http://schemas.openxmlformats.org/package/2006/relationships"><Relationship Id="rId3" Type="http://schemas.openxmlformats.org/officeDocument/2006/relationships/slideLayout" Target="../slideLayouts/slideLayout1791.xml"/><Relationship Id="rId4" Type="http://schemas.openxmlformats.org/officeDocument/2006/relationships/slideLayout" Target="../slideLayouts/slideLayout1792.xml"/><Relationship Id="rId5" Type="http://schemas.openxmlformats.org/officeDocument/2006/relationships/slideLayout" Target="../slideLayouts/slideLayout1793.xml"/><Relationship Id="rId6" Type="http://schemas.openxmlformats.org/officeDocument/2006/relationships/slideLayout" Target="../slideLayouts/slideLayout1794.xml"/><Relationship Id="rId7" Type="http://schemas.openxmlformats.org/officeDocument/2006/relationships/theme" Target="../theme/theme166.xml"/><Relationship Id="rId1" Type="http://schemas.openxmlformats.org/officeDocument/2006/relationships/slideLayout" Target="../slideLayouts/slideLayout1789.xml"/><Relationship Id="rId2" Type="http://schemas.openxmlformats.org/officeDocument/2006/relationships/slideLayout" Target="../slideLayouts/slideLayout1790.xml"/></Relationships>
</file>

<file path=ppt/slideMasters/_rels/slideMaster17.xml.rels><?xml version="1.0" encoding="UTF-8" standalone="yes"?>
<Relationships xmlns="http://schemas.openxmlformats.org/package/2006/relationships"><Relationship Id="rId11" Type="http://schemas.openxmlformats.org/officeDocument/2006/relationships/slideLayout" Target="../slideLayouts/slideLayout180.xml"/><Relationship Id="rId12" Type="http://schemas.openxmlformats.org/officeDocument/2006/relationships/slideLayout" Target="../slideLayouts/slideLayout181.xml"/><Relationship Id="rId13" Type="http://schemas.openxmlformats.org/officeDocument/2006/relationships/theme" Target="../theme/theme17.xml"/><Relationship Id="rId14" Type="http://schemas.openxmlformats.org/officeDocument/2006/relationships/image" Target="../media/image1.png"/><Relationship Id="rId1" Type="http://schemas.openxmlformats.org/officeDocument/2006/relationships/slideLayout" Target="../slideLayouts/slideLayout170.xml"/><Relationship Id="rId2" Type="http://schemas.openxmlformats.org/officeDocument/2006/relationships/slideLayout" Target="../slideLayouts/slideLayout171.xml"/><Relationship Id="rId3" Type="http://schemas.openxmlformats.org/officeDocument/2006/relationships/slideLayout" Target="../slideLayouts/slideLayout172.xml"/><Relationship Id="rId4" Type="http://schemas.openxmlformats.org/officeDocument/2006/relationships/slideLayout" Target="../slideLayouts/slideLayout173.xml"/><Relationship Id="rId5" Type="http://schemas.openxmlformats.org/officeDocument/2006/relationships/slideLayout" Target="../slideLayouts/slideLayout174.xml"/><Relationship Id="rId6" Type="http://schemas.openxmlformats.org/officeDocument/2006/relationships/slideLayout" Target="../slideLayouts/slideLayout175.xml"/><Relationship Id="rId7" Type="http://schemas.openxmlformats.org/officeDocument/2006/relationships/slideLayout" Target="../slideLayouts/slideLayout176.xml"/><Relationship Id="rId8" Type="http://schemas.openxmlformats.org/officeDocument/2006/relationships/slideLayout" Target="../slideLayouts/slideLayout177.xml"/><Relationship Id="rId9" Type="http://schemas.openxmlformats.org/officeDocument/2006/relationships/slideLayout" Target="../slideLayouts/slideLayout178.xml"/><Relationship Id="rId10" Type="http://schemas.openxmlformats.org/officeDocument/2006/relationships/slideLayout" Target="../slideLayouts/slideLayout179.xml"/></Relationships>
</file>

<file path=ppt/slideMasters/_rels/slideMaster18.xml.rels><?xml version="1.0" encoding="UTF-8" standalone="yes"?>
<Relationships xmlns="http://schemas.openxmlformats.org/package/2006/relationships"><Relationship Id="rId11" Type="http://schemas.openxmlformats.org/officeDocument/2006/relationships/slideLayout" Target="../slideLayouts/slideLayout192.xml"/><Relationship Id="rId12" Type="http://schemas.openxmlformats.org/officeDocument/2006/relationships/theme" Target="../theme/theme18.xml"/><Relationship Id="rId13" Type="http://schemas.openxmlformats.org/officeDocument/2006/relationships/image" Target="../media/image1.png"/><Relationship Id="rId1" Type="http://schemas.openxmlformats.org/officeDocument/2006/relationships/slideLayout" Target="../slideLayouts/slideLayout182.xml"/><Relationship Id="rId2" Type="http://schemas.openxmlformats.org/officeDocument/2006/relationships/slideLayout" Target="../slideLayouts/slideLayout183.xml"/><Relationship Id="rId3" Type="http://schemas.openxmlformats.org/officeDocument/2006/relationships/slideLayout" Target="../slideLayouts/slideLayout184.xml"/><Relationship Id="rId4" Type="http://schemas.openxmlformats.org/officeDocument/2006/relationships/slideLayout" Target="../slideLayouts/slideLayout185.xml"/><Relationship Id="rId5" Type="http://schemas.openxmlformats.org/officeDocument/2006/relationships/slideLayout" Target="../slideLayouts/slideLayout186.xml"/><Relationship Id="rId6" Type="http://schemas.openxmlformats.org/officeDocument/2006/relationships/slideLayout" Target="../slideLayouts/slideLayout187.xml"/><Relationship Id="rId7" Type="http://schemas.openxmlformats.org/officeDocument/2006/relationships/slideLayout" Target="../slideLayouts/slideLayout188.xml"/><Relationship Id="rId8" Type="http://schemas.openxmlformats.org/officeDocument/2006/relationships/slideLayout" Target="../slideLayouts/slideLayout189.xml"/><Relationship Id="rId9" Type="http://schemas.openxmlformats.org/officeDocument/2006/relationships/slideLayout" Target="../slideLayouts/slideLayout190.xml"/><Relationship Id="rId10" Type="http://schemas.openxmlformats.org/officeDocument/2006/relationships/slideLayout" Target="../slideLayouts/slideLayout191.xml"/></Relationships>
</file>

<file path=ppt/slideMasters/_rels/slideMaster19.xml.rels><?xml version="1.0" encoding="UTF-8" standalone="yes"?>
<Relationships xmlns="http://schemas.openxmlformats.org/package/2006/relationships"><Relationship Id="rId11" Type="http://schemas.openxmlformats.org/officeDocument/2006/relationships/slideLayout" Target="../slideLayouts/slideLayout203.xml"/><Relationship Id="rId12" Type="http://schemas.openxmlformats.org/officeDocument/2006/relationships/theme" Target="../theme/theme19.xml"/><Relationship Id="rId13" Type="http://schemas.openxmlformats.org/officeDocument/2006/relationships/image" Target="../media/image1.png"/><Relationship Id="rId1" Type="http://schemas.openxmlformats.org/officeDocument/2006/relationships/slideLayout" Target="../slideLayouts/slideLayout193.xml"/><Relationship Id="rId2" Type="http://schemas.openxmlformats.org/officeDocument/2006/relationships/slideLayout" Target="../slideLayouts/slideLayout194.xml"/><Relationship Id="rId3" Type="http://schemas.openxmlformats.org/officeDocument/2006/relationships/slideLayout" Target="../slideLayouts/slideLayout195.xml"/><Relationship Id="rId4" Type="http://schemas.openxmlformats.org/officeDocument/2006/relationships/slideLayout" Target="../slideLayouts/slideLayout196.xml"/><Relationship Id="rId5" Type="http://schemas.openxmlformats.org/officeDocument/2006/relationships/slideLayout" Target="../slideLayouts/slideLayout197.xml"/><Relationship Id="rId6" Type="http://schemas.openxmlformats.org/officeDocument/2006/relationships/slideLayout" Target="../slideLayouts/slideLayout198.xml"/><Relationship Id="rId7" Type="http://schemas.openxmlformats.org/officeDocument/2006/relationships/slideLayout" Target="../slideLayouts/slideLayout199.xml"/><Relationship Id="rId8" Type="http://schemas.openxmlformats.org/officeDocument/2006/relationships/slideLayout" Target="../slideLayouts/slideLayout200.xml"/><Relationship Id="rId9" Type="http://schemas.openxmlformats.org/officeDocument/2006/relationships/slideLayout" Target="../slideLayouts/slideLayout201.xml"/><Relationship Id="rId10" Type="http://schemas.openxmlformats.org/officeDocument/2006/relationships/slideLayout" Target="../slideLayouts/slideLayout202.xml"/></Relationships>
</file>

<file path=ppt/slideMasters/_rels/slideMaster2.xml.rels><?xml version="1.0" encoding="UTF-8" standalone="yes"?>
<Relationships xmlns="http://schemas.openxmlformats.org/package/2006/relationships"><Relationship Id="rId1" Type="http://schemas.openxmlformats.org/officeDocument/2006/relationships/theme" Target="../theme/theme2.xml"/><Relationship Id="rId2" Type="http://schemas.openxmlformats.org/officeDocument/2006/relationships/image" Target="../media/image1.png"/></Relationships>
</file>

<file path=ppt/slideMasters/_rels/slideMaster20.xml.rels><?xml version="1.0" encoding="UTF-8" standalone="yes"?>
<Relationships xmlns="http://schemas.openxmlformats.org/package/2006/relationships"><Relationship Id="rId11" Type="http://schemas.openxmlformats.org/officeDocument/2006/relationships/slideLayout" Target="../slideLayouts/slideLayout214.xml"/><Relationship Id="rId12" Type="http://schemas.openxmlformats.org/officeDocument/2006/relationships/theme" Target="../theme/theme20.xml"/><Relationship Id="rId13" Type="http://schemas.openxmlformats.org/officeDocument/2006/relationships/image" Target="../media/image1.png"/><Relationship Id="rId1" Type="http://schemas.openxmlformats.org/officeDocument/2006/relationships/slideLayout" Target="../slideLayouts/slideLayout204.xml"/><Relationship Id="rId2" Type="http://schemas.openxmlformats.org/officeDocument/2006/relationships/slideLayout" Target="../slideLayouts/slideLayout205.xml"/><Relationship Id="rId3" Type="http://schemas.openxmlformats.org/officeDocument/2006/relationships/slideLayout" Target="../slideLayouts/slideLayout206.xml"/><Relationship Id="rId4" Type="http://schemas.openxmlformats.org/officeDocument/2006/relationships/slideLayout" Target="../slideLayouts/slideLayout207.xml"/><Relationship Id="rId5" Type="http://schemas.openxmlformats.org/officeDocument/2006/relationships/slideLayout" Target="../slideLayouts/slideLayout208.xml"/><Relationship Id="rId6" Type="http://schemas.openxmlformats.org/officeDocument/2006/relationships/slideLayout" Target="../slideLayouts/slideLayout209.xml"/><Relationship Id="rId7" Type="http://schemas.openxmlformats.org/officeDocument/2006/relationships/slideLayout" Target="../slideLayouts/slideLayout210.xml"/><Relationship Id="rId8" Type="http://schemas.openxmlformats.org/officeDocument/2006/relationships/slideLayout" Target="../slideLayouts/slideLayout211.xml"/><Relationship Id="rId9" Type="http://schemas.openxmlformats.org/officeDocument/2006/relationships/slideLayout" Target="../slideLayouts/slideLayout212.xml"/><Relationship Id="rId10" Type="http://schemas.openxmlformats.org/officeDocument/2006/relationships/slideLayout" Target="../slideLayouts/slideLayout213.xml"/></Relationships>
</file>

<file path=ppt/slideMasters/_rels/slideMaster21.xml.rels><?xml version="1.0" encoding="UTF-8" standalone="yes"?>
<Relationships xmlns="http://schemas.openxmlformats.org/package/2006/relationships"><Relationship Id="rId11" Type="http://schemas.openxmlformats.org/officeDocument/2006/relationships/slideLayout" Target="../slideLayouts/slideLayout225.xml"/><Relationship Id="rId12" Type="http://schemas.openxmlformats.org/officeDocument/2006/relationships/theme" Target="../theme/theme21.xml"/><Relationship Id="rId13" Type="http://schemas.openxmlformats.org/officeDocument/2006/relationships/image" Target="../media/image1.png"/><Relationship Id="rId1" Type="http://schemas.openxmlformats.org/officeDocument/2006/relationships/slideLayout" Target="../slideLayouts/slideLayout215.xml"/><Relationship Id="rId2" Type="http://schemas.openxmlformats.org/officeDocument/2006/relationships/slideLayout" Target="../slideLayouts/slideLayout216.xml"/><Relationship Id="rId3" Type="http://schemas.openxmlformats.org/officeDocument/2006/relationships/slideLayout" Target="../slideLayouts/slideLayout217.xml"/><Relationship Id="rId4" Type="http://schemas.openxmlformats.org/officeDocument/2006/relationships/slideLayout" Target="../slideLayouts/slideLayout218.xml"/><Relationship Id="rId5" Type="http://schemas.openxmlformats.org/officeDocument/2006/relationships/slideLayout" Target="../slideLayouts/slideLayout219.xml"/><Relationship Id="rId6" Type="http://schemas.openxmlformats.org/officeDocument/2006/relationships/slideLayout" Target="../slideLayouts/slideLayout220.xml"/><Relationship Id="rId7" Type="http://schemas.openxmlformats.org/officeDocument/2006/relationships/slideLayout" Target="../slideLayouts/slideLayout221.xml"/><Relationship Id="rId8" Type="http://schemas.openxmlformats.org/officeDocument/2006/relationships/slideLayout" Target="../slideLayouts/slideLayout222.xml"/><Relationship Id="rId9" Type="http://schemas.openxmlformats.org/officeDocument/2006/relationships/slideLayout" Target="../slideLayouts/slideLayout223.xml"/><Relationship Id="rId10" Type="http://schemas.openxmlformats.org/officeDocument/2006/relationships/slideLayout" Target="../slideLayouts/slideLayout224.xml"/></Relationships>
</file>

<file path=ppt/slideMasters/_rels/slideMaster22.xml.rels><?xml version="1.0" encoding="UTF-8" standalone="yes"?>
<Relationships xmlns="http://schemas.openxmlformats.org/package/2006/relationships"><Relationship Id="rId11" Type="http://schemas.openxmlformats.org/officeDocument/2006/relationships/slideLayout" Target="../slideLayouts/slideLayout236.xml"/><Relationship Id="rId12" Type="http://schemas.openxmlformats.org/officeDocument/2006/relationships/theme" Target="../theme/theme22.xml"/><Relationship Id="rId13" Type="http://schemas.openxmlformats.org/officeDocument/2006/relationships/image" Target="../media/image1.png"/><Relationship Id="rId1" Type="http://schemas.openxmlformats.org/officeDocument/2006/relationships/slideLayout" Target="../slideLayouts/slideLayout226.xml"/><Relationship Id="rId2" Type="http://schemas.openxmlformats.org/officeDocument/2006/relationships/slideLayout" Target="../slideLayouts/slideLayout227.xml"/><Relationship Id="rId3" Type="http://schemas.openxmlformats.org/officeDocument/2006/relationships/slideLayout" Target="../slideLayouts/slideLayout228.xml"/><Relationship Id="rId4" Type="http://schemas.openxmlformats.org/officeDocument/2006/relationships/slideLayout" Target="../slideLayouts/slideLayout229.xml"/><Relationship Id="rId5" Type="http://schemas.openxmlformats.org/officeDocument/2006/relationships/slideLayout" Target="../slideLayouts/slideLayout230.xml"/><Relationship Id="rId6" Type="http://schemas.openxmlformats.org/officeDocument/2006/relationships/slideLayout" Target="../slideLayouts/slideLayout231.xml"/><Relationship Id="rId7" Type="http://schemas.openxmlformats.org/officeDocument/2006/relationships/slideLayout" Target="../slideLayouts/slideLayout232.xml"/><Relationship Id="rId8" Type="http://schemas.openxmlformats.org/officeDocument/2006/relationships/slideLayout" Target="../slideLayouts/slideLayout233.xml"/><Relationship Id="rId9" Type="http://schemas.openxmlformats.org/officeDocument/2006/relationships/slideLayout" Target="../slideLayouts/slideLayout234.xml"/><Relationship Id="rId10" Type="http://schemas.openxmlformats.org/officeDocument/2006/relationships/slideLayout" Target="../slideLayouts/slideLayout235.xml"/></Relationships>
</file>

<file path=ppt/slideMasters/_rels/slideMaster23.xml.rels><?xml version="1.0" encoding="UTF-8" standalone="yes"?>
<Relationships xmlns="http://schemas.openxmlformats.org/package/2006/relationships"><Relationship Id="rId11" Type="http://schemas.openxmlformats.org/officeDocument/2006/relationships/slideLayout" Target="../slideLayouts/slideLayout247.xml"/><Relationship Id="rId12" Type="http://schemas.openxmlformats.org/officeDocument/2006/relationships/theme" Target="../theme/theme23.xml"/><Relationship Id="rId13" Type="http://schemas.openxmlformats.org/officeDocument/2006/relationships/image" Target="../media/image1.png"/><Relationship Id="rId1" Type="http://schemas.openxmlformats.org/officeDocument/2006/relationships/slideLayout" Target="../slideLayouts/slideLayout237.xml"/><Relationship Id="rId2" Type="http://schemas.openxmlformats.org/officeDocument/2006/relationships/slideLayout" Target="../slideLayouts/slideLayout238.xml"/><Relationship Id="rId3" Type="http://schemas.openxmlformats.org/officeDocument/2006/relationships/slideLayout" Target="../slideLayouts/slideLayout239.xml"/><Relationship Id="rId4" Type="http://schemas.openxmlformats.org/officeDocument/2006/relationships/slideLayout" Target="../slideLayouts/slideLayout240.xml"/><Relationship Id="rId5" Type="http://schemas.openxmlformats.org/officeDocument/2006/relationships/slideLayout" Target="../slideLayouts/slideLayout241.xml"/><Relationship Id="rId6" Type="http://schemas.openxmlformats.org/officeDocument/2006/relationships/slideLayout" Target="../slideLayouts/slideLayout242.xml"/><Relationship Id="rId7" Type="http://schemas.openxmlformats.org/officeDocument/2006/relationships/slideLayout" Target="../slideLayouts/slideLayout243.xml"/><Relationship Id="rId8" Type="http://schemas.openxmlformats.org/officeDocument/2006/relationships/slideLayout" Target="../slideLayouts/slideLayout244.xml"/><Relationship Id="rId9" Type="http://schemas.openxmlformats.org/officeDocument/2006/relationships/slideLayout" Target="../slideLayouts/slideLayout245.xml"/><Relationship Id="rId10" Type="http://schemas.openxmlformats.org/officeDocument/2006/relationships/slideLayout" Target="../slideLayouts/slideLayout246.xml"/></Relationships>
</file>

<file path=ppt/slideMasters/_rels/slideMaster24.xml.rels><?xml version="1.0" encoding="UTF-8" standalone="yes"?>
<Relationships xmlns="http://schemas.openxmlformats.org/package/2006/relationships"><Relationship Id="rId11" Type="http://schemas.openxmlformats.org/officeDocument/2006/relationships/slideLayout" Target="../slideLayouts/slideLayout258.xml"/><Relationship Id="rId12" Type="http://schemas.openxmlformats.org/officeDocument/2006/relationships/theme" Target="../theme/theme24.xml"/><Relationship Id="rId13" Type="http://schemas.openxmlformats.org/officeDocument/2006/relationships/image" Target="../media/image1.png"/><Relationship Id="rId1" Type="http://schemas.openxmlformats.org/officeDocument/2006/relationships/slideLayout" Target="../slideLayouts/slideLayout248.xml"/><Relationship Id="rId2" Type="http://schemas.openxmlformats.org/officeDocument/2006/relationships/slideLayout" Target="../slideLayouts/slideLayout249.xml"/><Relationship Id="rId3" Type="http://schemas.openxmlformats.org/officeDocument/2006/relationships/slideLayout" Target="../slideLayouts/slideLayout250.xml"/><Relationship Id="rId4" Type="http://schemas.openxmlformats.org/officeDocument/2006/relationships/slideLayout" Target="../slideLayouts/slideLayout251.xml"/><Relationship Id="rId5" Type="http://schemas.openxmlformats.org/officeDocument/2006/relationships/slideLayout" Target="../slideLayouts/slideLayout252.xml"/><Relationship Id="rId6" Type="http://schemas.openxmlformats.org/officeDocument/2006/relationships/slideLayout" Target="../slideLayouts/slideLayout253.xml"/><Relationship Id="rId7" Type="http://schemas.openxmlformats.org/officeDocument/2006/relationships/slideLayout" Target="../slideLayouts/slideLayout254.xml"/><Relationship Id="rId8" Type="http://schemas.openxmlformats.org/officeDocument/2006/relationships/slideLayout" Target="../slideLayouts/slideLayout255.xml"/><Relationship Id="rId9" Type="http://schemas.openxmlformats.org/officeDocument/2006/relationships/slideLayout" Target="../slideLayouts/slideLayout256.xml"/><Relationship Id="rId10" Type="http://schemas.openxmlformats.org/officeDocument/2006/relationships/slideLayout" Target="../slideLayouts/slideLayout257.xml"/></Relationships>
</file>

<file path=ppt/slideMasters/_rels/slideMaster25.xml.rels><?xml version="1.0" encoding="UTF-8" standalone="yes"?>
<Relationships xmlns="http://schemas.openxmlformats.org/package/2006/relationships"><Relationship Id="rId11" Type="http://schemas.openxmlformats.org/officeDocument/2006/relationships/slideLayout" Target="../slideLayouts/slideLayout269.xml"/><Relationship Id="rId12" Type="http://schemas.openxmlformats.org/officeDocument/2006/relationships/theme" Target="../theme/theme25.xml"/><Relationship Id="rId13" Type="http://schemas.openxmlformats.org/officeDocument/2006/relationships/image" Target="../media/image1.png"/><Relationship Id="rId1" Type="http://schemas.openxmlformats.org/officeDocument/2006/relationships/slideLayout" Target="../slideLayouts/slideLayout259.xml"/><Relationship Id="rId2" Type="http://schemas.openxmlformats.org/officeDocument/2006/relationships/slideLayout" Target="../slideLayouts/slideLayout260.xml"/><Relationship Id="rId3" Type="http://schemas.openxmlformats.org/officeDocument/2006/relationships/slideLayout" Target="../slideLayouts/slideLayout261.xml"/><Relationship Id="rId4" Type="http://schemas.openxmlformats.org/officeDocument/2006/relationships/slideLayout" Target="../slideLayouts/slideLayout262.xml"/><Relationship Id="rId5" Type="http://schemas.openxmlformats.org/officeDocument/2006/relationships/slideLayout" Target="../slideLayouts/slideLayout263.xml"/><Relationship Id="rId6" Type="http://schemas.openxmlformats.org/officeDocument/2006/relationships/slideLayout" Target="../slideLayouts/slideLayout264.xml"/><Relationship Id="rId7" Type="http://schemas.openxmlformats.org/officeDocument/2006/relationships/slideLayout" Target="../slideLayouts/slideLayout265.xml"/><Relationship Id="rId8" Type="http://schemas.openxmlformats.org/officeDocument/2006/relationships/slideLayout" Target="../slideLayouts/slideLayout266.xml"/><Relationship Id="rId9" Type="http://schemas.openxmlformats.org/officeDocument/2006/relationships/slideLayout" Target="../slideLayouts/slideLayout267.xml"/><Relationship Id="rId10" Type="http://schemas.openxmlformats.org/officeDocument/2006/relationships/slideLayout" Target="../slideLayouts/slideLayout268.xml"/></Relationships>
</file>

<file path=ppt/slideMasters/_rels/slideMaster26.xml.rels><?xml version="1.0" encoding="UTF-8" standalone="yes"?>
<Relationships xmlns="http://schemas.openxmlformats.org/package/2006/relationships"><Relationship Id="rId11" Type="http://schemas.openxmlformats.org/officeDocument/2006/relationships/slideLayout" Target="../slideLayouts/slideLayout280.xml"/><Relationship Id="rId12" Type="http://schemas.openxmlformats.org/officeDocument/2006/relationships/theme" Target="../theme/theme26.xml"/><Relationship Id="rId13" Type="http://schemas.openxmlformats.org/officeDocument/2006/relationships/image" Target="../media/image1.png"/><Relationship Id="rId1" Type="http://schemas.openxmlformats.org/officeDocument/2006/relationships/slideLayout" Target="../slideLayouts/slideLayout270.xml"/><Relationship Id="rId2" Type="http://schemas.openxmlformats.org/officeDocument/2006/relationships/slideLayout" Target="../slideLayouts/slideLayout271.xml"/><Relationship Id="rId3" Type="http://schemas.openxmlformats.org/officeDocument/2006/relationships/slideLayout" Target="../slideLayouts/slideLayout272.xml"/><Relationship Id="rId4" Type="http://schemas.openxmlformats.org/officeDocument/2006/relationships/slideLayout" Target="../slideLayouts/slideLayout273.xml"/><Relationship Id="rId5" Type="http://schemas.openxmlformats.org/officeDocument/2006/relationships/slideLayout" Target="../slideLayouts/slideLayout274.xml"/><Relationship Id="rId6" Type="http://schemas.openxmlformats.org/officeDocument/2006/relationships/slideLayout" Target="../slideLayouts/slideLayout275.xml"/><Relationship Id="rId7" Type="http://schemas.openxmlformats.org/officeDocument/2006/relationships/slideLayout" Target="../slideLayouts/slideLayout276.xml"/><Relationship Id="rId8" Type="http://schemas.openxmlformats.org/officeDocument/2006/relationships/slideLayout" Target="../slideLayouts/slideLayout277.xml"/><Relationship Id="rId9" Type="http://schemas.openxmlformats.org/officeDocument/2006/relationships/slideLayout" Target="../slideLayouts/slideLayout278.xml"/><Relationship Id="rId10" Type="http://schemas.openxmlformats.org/officeDocument/2006/relationships/slideLayout" Target="../slideLayouts/slideLayout279.xml"/></Relationships>
</file>

<file path=ppt/slideMasters/_rels/slideMaster27.xml.rels><?xml version="1.0" encoding="UTF-8" standalone="yes"?>
<Relationships xmlns="http://schemas.openxmlformats.org/package/2006/relationships"><Relationship Id="rId11" Type="http://schemas.openxmlformats.org/officeDocument/2006/relationships/slideLayout" Target="../slideLayouts/slideLayout291.xml"/><Relationship Id="rId12" Type="http://schemas.openxmlformats.org/officeDocument/2006/relationships/theme" Target="../theme/theme27.xml"/><Relationship Id="rId13" Type="http://schemas.openxmlformats.org/officeDocument/2006/relationships/image" Target="../media/image1.png"/><Relationship Id="rId1" Type="http://schemas.openxmlformats.org/officeDocument/2006/relationships/slideLayout" Target="../slideLayouts/slideLayout281.xml"/><Relationship Id="rId2" Type="http://schemas.openxmlformats.org/officeDocument/2006/relationships/slideLayout" Target="../slideLayouts/slideLayout282.xml"/><Relationship Id="rId3" Type="http://schemas.openxmlformats.org/officeDocument/2006/relationships/slideLayout" Target="../slideLayouts/slideLayout283.xml"/><Relationship Id="rId4" Type="http://schemas.openxmlformats.org/officeDocument/2006/relationships/slideLayout" Target="../slideLayouts/slideLayout284.xml"/><Relationship Id="rId5" Type="http://schemas.openxmlformats.org/officeDocument/2006/relationships/slideLayout" Target="../slideLayouts/slideLayout285.xml"/><Relationship Id="rId6" Type="http://schemas.openxmlformats.org/officeDocument/2006/relationships/slideLayout" Target="../slideLayouts/slideLayout286.xml"/><Relationship Id="rId7" Type="http://schemas.openxmlformats.org/officeDocument/2006/relationships/slideLayout" Target="../slideLayouts/slideLayout287.xml"/><Relationship Id="rId8" Type="http://schemas.openxmlformats.org/officeDocument/2006/relationships/slideLayout" Target="../slideLayouts/slideLayout288.xml"/><Relationship Id="rId9" Type="http://schemas.openxmlformats.org/officeDocument/2006/relationships/slideLayout" Target="../slideLayouts/slideLayout289.xml"/><Relationship Id="rId10" Type="http://schemas.openxmlformats.org/officeDocument/2006/relationships/slideLayout" Target="../slideLayouts/slideLayout290.xml"/></Relationships>
</file>

<file path=ppt/slideMasters/_rels/slideMaster28.xml.rels><?xml version="1.0" encoding="UTF-8" standalone="yes"?>
<Relationships xmlns="http://schemas.openxmlformats.org/package/2006/relationships"><Relationship Id="rId11" Type="http://schemas.openxmlformats.org/officeDocument/2006/relationships/slideLayout" Target="../slideLayouts/slideLayout302.xml"/><Relationship Id="rId12" Type="http://schemas.openxmlformats.org/officeDocument/2006/relationships/theme" Target="../theme/theme28.xml"/><Relationship Id="rId13" Type="http://schemas.openxmlformats.org/officeDocument/2006/relationships/image" Target="../media/image1.png"/><Relationship Id="rId1" Type="http://schemas.openxmlformats.org/officeDocument/2006/relationships/slideLayout" Target="../slideLayouts/slideLayout292.xml"/><Relationship Id="rId2" Type="http://schemas.openxmlformats.org/officeDocument/2006/relationships/slideLayout" Target="../slideLayouts/slideLayout293.xml"/><Relationship Id="rId3" Type="http://schemas.openxmlformats.org/officeDocument/2006/relationships/slideLayout" Target="../slideLayouts/slideLayout294.xml"/><Relationship Id="rId4" Type="http://schemas.openxmlformats.org/officeDocument/2006/relationships/slideLayout" Target="../slideLayouts/slideLayout295.xml"/><Relationship Id="rId5" Type="http://schemas.openxmlformats.org/officeDocument/2006/relationships/slideLayout" Target="../slideLayouts/slideLayout296.xml"/><Relationship Id="rId6" Type="http://schemas.openxmlformats.org/officeDocument/2006/relationships/slideLayout" Target="../slideLayouts/slideLayout297.xml"/><Relationship Id="rId7" Type="http://schemas.openxmlformats.org/officeDocument/2006/relationships/slideLayout" Target="../slideLayouts/slideLayout298.xml"/><Relationship Id="rId8" Type="http://schemas.openxmlformats.org/officeDocument/2006/relationships/slideLayout" Target="../slideLayouts/slideLayout299.xml"/><Relationship Id="rId9" Type="http://schemas.openxmlformats.org/officeDocument/2006/relationships/slideLayout" Target="../slideLayouts/slideLayout300.xml"/><Relationship Id="rId10" Type="http://schemas.openxmlformats.org/officeDocument/2006/relationships/slideLayout" Target="../slideLayouts/slideLayout301.xml"/></Relationships>
</file>

<file path=ppt/slideMasters/_rels/slideMaster29.xml.rels><?xml version="1.0" encoding="UTF-8" standalone="yes"?>
<Relationships xmlns="http://schemas.openxmlformats.org/package/2006/relationships"><Relationship Id="rId11" Type="http://schemas.openxmlformats.org/officeDocument/2006/relationships/slideLayout" Target="../slideLayouts/slideLayout313.xml"/><Relationship Id="rId12" Type="http://schemas.openxmlformats.org/officeDocument/2006/relationships/theme" Target="../theme/theme29.xml"/><Relationship Id="rId13" Type="http://schemas.openxmlformats.org/officeDocument/2006/relationships/image" Target="../media/image1.png"/><Relationship Id="rId1" Type="http://schemas.openxmlformats.org/officeDocument/2006/relationships/slideLayout" Target="../slideLayouts/slideLayout303.xml"/><Relationship Id="rId2" Type="http://schemas.openxmlformats.org/officeDocument/2006/relationships/slideLayout" Target="../slideLayouts/slideLayout304.xml"/><Relationship Id="rId3" Type="http://schemas.openxmlformats.org/officeDocument/2006/relationships/slideLayout" Target="../slideLayouts/slideLayout305.xml"/><Relationship Id="rId4" Type="http://schemas.openxmlformats.org/officeDocument/2006/relationships/slideLayout" Target="../slideLayouts/slideLayout306.xml"/><Relationship Id="rId5" Type="http://schemas.openxmlformats.org/officeDocument/2006/relationships/slideLayout" Target="../slideLayouts/slideLayout307.xml"/><Relationship Id="rId6" Type="http://schemas.openxmlformats.org/officeDocument/2006/relationships/slideLayout" Target="../slideLayouts/slideLayout308.xml"/><Relationship Id="rId7" Type="http://schemas.openxmlformats.org/officeDocument/2006/relationships/slideLayout" Target="../slideLayouts/slideLayout309.xml"/><Relationship Id="rId8" Type="http://schemas.openxmlformats.org/officeDocument/2006/relationships/slideLayout" Target="../slideLayouts/slideLayout310.xml"/><Relationship Id="rId9" Type="http://schemas.openxmlformats.org/officeDocument/2006/relationships/slideLayout" Target="../slideLayouts/slideLayout311.xml"/><Relationship Id="rId10" Type="http://schemas.openxmlformats.org/officeDocument/2006/relationships/slideLayout" Target="../slideLayouts/slideLayout312.xml"/></Relationships>
</file>

<file path=ppt/slideMasters/_rels/slideMaster3.xml.rels><?xml version="1.0" encoding="UTF-8" standalone="yes"?>
<Relationships xmlns="http://schemas.openxmlformats.org/package/2006/relationships"><Relationship Id="rId11" Type="http://schemas.openxmlformats.org/officeDocument/2006/relationships/slideLayout" Target="../slideLayouts/slideLayout22.xml"/><Relationship Id="rId12" Type="http://schemas.openxmlformats.org/officeDocument/2006/relationships/slideLayout" Target="../slideLayouts/slideLayout23.xml"/><Relationship Id="rId13" Type="http://schemas.openxmlformats.org/officeDocument/2006/relationships/theme" Target="../theme/theme3.xml"/><Relationship Id="rId14" Type="http://schemas.openxmlformats.org/officeDocument/2006/relationships/image" Target="../media/image1.png"/><Relationship Id="rId1" Type="http://schemas.openxmlformats.org/officeDocument/2006/relationships/slideLayout" Target="../slideLayouts/slideLayout12.xml"/><Relationship Id="rId2" Type="http://schemas.openxmlformats.org/officeDocument/2006/relationships/slideLayout" Target="../slideLayouts/slideLayout13.xml"/><Relationship Id="rId3" Type="http://schemas.openxmlformats.org/officeDocument/2006/relationships/slideLayout" Target="../slideLayouts/slideLayout14.xml"/><Relationship Id="rId4" Type="http://schemas.openxmlformats.org/officeDocument/2006/relationships/slideLayout" Target="../slideLayouts/slideLayout15.xml"/><Relationship Id="rId5" Type="http://schemas.openxmlformats.org/officeDocument/2006/relationships/slideLayout" Target="../slideLayouts/slideLayout16.xml"/><Relationship Id="rId6" Type="http://schemas.openxmlformats.org/officeDocument/2006/relationships/slideLayout" Target="../slideLayouts/slideLayout17.xml"/><Relationship Id="rId7" Type="http://schemas.openxmlformats.org/officeDocument/2006/relationships/slideLayout" Target="../slideLayouts/slideLayout18.xml"/><Relationship Id="rId8" Type="http://schemas.openxmlformats.org/officeDocument/2006/relationships/slideLayout" Target="../slideLayouts/slideLayout19.xml"/><Relationship Id="rId9" Type="http://schemas.openxmlformats.org/officeDocument/2006/relationships/slideLayout" Target="../slideLayouts/slideLayout20.xml"/><Relationship Id="rId10" Type="http://schemas.openxmlformats.org/officeDocument/2006/relationships/slideLayout" Target="../slideLayouts/slideLayout21.xml"/></Relationships>
</file>

<file path=ppt/slideMasters/_rels/slideMaster30.xml.rels><?xml version="1.0" encoding="UTF-8" standalone="yes"?>
<Relationships xmlns="http://schemas.openxmlformats.org/package/2006/relationships"><Relationship Id="rId11" Type="http://schemas.openxmlformats.org/officeDocument/2006/relationships/slideLayout" Target="../slideLayouts/slideLayout324.xml"/><Relationship Id="rId12" Type="http://schemas.openxmlformats.org/officeDocument/2006/relationships/theme" Target="../theme/theme30.xml"/><Relationship Id="rId13" Type="http://schemas.openxmlformats.org/officeDocument/2006/relationships/image" Target="../media/image1.png"/><Relationship Id="rId1" Type="http://schemas.openxmlformats.org/officeDocument/2006/relationships/slideLayout" Target="../slideLayouts/slideLayout314.xml"/><Relationship Id="rId2" Type="http://schemas.openxmlformats.org/officeDocument/2006/relationships/slideLayout" Target="../slideLayouts/slideLayout315.xml"/><Relationship Id="rId3" Type="http://schemas.openxmlformats.org/officeDocument/2006/relationships/slideLayout" Target="../slideLayouts/slideLayout316.xml"/><Relationship Id="rId4" Type="http://schemas.openxmlformats.org/officeDocument/2006/relationships/slideLayout" Target="../slideLayouts/slideLayout317.xml"/><Relationship Id="rId5" Type="http://schemas.openxmlformats.org/officeDocument/2006/relationships/slideLayout" Target="../slideLayouts/slideLayout318.xml"/><Relationship Id="rId6" Type="http://schemas.openxmlformats.org/officeDocument/2006/relationships/slideLayout" Target="../slideLayouts/slideLayout319.xml"/><Relationship Id="rId7" Type="http://schemas.openxmlformats.org/officeDocument/2006/relationships/slideLayout" Target="../slideLayouts/slideLayout320.xml"/><Relationship Id="rId8" Type="http://schemas.openxmlformats.org/officeDocument/2006/relationships/slideLayout" Target="../slideLayouts/slideLayout321.xml"/><Relationship Id="rId9" Type="http://schemas.openxmlformats.org/officeDocument/2006/relationships/slideLayout" Target="../slideLayouts/slideLayout322.xml"/><Relationship Id="rId10" Type="http://schemas.openxmlformats.org/officeDocument/2006/relationships/slideLayout" Target="../slideLayouts/slideLayout323.xml"/></Relationships>
</file>

<file path=ppt/slideMasters/_rels/slideMaster31.xml.rels><?xml version="1.0" encoding="UTF-8" standalone="yes"?>
<Relationships xmlns="http://schemas.openxmlformats.org/package/2006/relationships"><Relationship Id="rId11" Type="http://schemas.openxmlformats.org/officeDocument/2006/relationships/slideLayout" Target="../slideLayouts/slideLayout335.xml"/><Relationship Id="rId12" Type="http://schemas.openxmlformats.org/officeDocument/2006/relationships/theme" Target="../theme/theme31.xml"/><Relationship Id="rId13" Type="http://schemas.openxmlformats.org/officeDocument/2006/relationships/image" Target="../media/image1.png"/><Relationship Id="rId1" Type="http://schemas.openxmlformats.org/officeDocument/2006/relationships/slideLayout" Target="../slideLayouts/slideLayout325.xml"/><Relationship Id="rId2" Type="http://schemas.openxmlformats.org/officeDocument/2006/relationships/slideLayout" Target="../slideLayouts/slideLayout326.xml"/><Relationship Id="rId3" Type="http://schemas.openxmlformats.org/officeDocument/2006/relationships/slideLayout" Target="../slideLayouts/slideLayout327.xml"/><Relationship Id="rId4" Type="http://schemas.openxmlformats.org/officeDocument/2006/relationships/slideLayout" Target="../slideLayouts/slideLayout328.xml"/><Relationship Id="rId5" Type="http://schemas.openxmlformats.org/officeDocument/2006/relationships/slideLayout" Target="../slideLayouts/slideLayout329.xml"/><Relationship Id="rId6" Type="http://schemas.openxmlformats.org/officeDocument/2006/relationships/slideLayout" Target="../slideLayouts/slideLayout330.xml"/><Relationship Id="rId7" Type="http://schemas.openxmlformats.org/officeDocument/2006/relationships/slideLayout" Target="../slideLayouts/slideLayout331.xml"/><Relationship Id="rId8" Type="http://schemas.openxmlformats.org/officeDocument/2006/relationships/slideLayout" Target="../slideLayouts/slideLayout332.xml"/><Relationship Id="rId9" Type="http://schemas.openxmlformats.org/officeDocument/2006/relationships/slideLayout" Target="../slideLayouts/slideLayout333.xml"/><Relationship Id="rId10" Type="http://schemas.openxmlformats.org/officeDocument/2006/relationships/slideLayout" Target="../slideLayouts/slideLayout334.xml"/></Relationships>
</file>

<file path=ppt/slideMasters/_rels/slideMaster32.xml.rels><?xml version="1.0" encoding="UTF-8" standalone="yes"?>
<Relationships xmlns="http://schemas.openxmlformats.org/package/2006/relationships"><Relationship Id="rId11" Type="http://schemas.openxmlformats.org/officeDocument/2006/relationships/slideLayout" Target="../slideLayouts/slideLayout346.xml"/><Relationship Id="rId12" Type="http://schemas.openxmlformats.org/officeDocument/2006/relationships/theme" Target="../theme/theme32.xml"/><Relationship Id="rId13" Type="http://schemas.openxmlformats.org/officeDocument/2006/relationships/image" Target="../media/image1.png"/><Relationship Id="rId1" Type="http://schemas.openxmlformats.org/officeDocument/2006/relationships/slideLayout" Target="../slideLayouts/slideLayout336.xml"/><Relationship Id="rId2" Type="http://schemas.openxmlformats.org/officeDocument/2006/relationships/slideLayout" Target="../slideLayouts/slideLayout337.xml"/><Relationship Id="rId3" Type="http://schemas.openxmlformats.org/officeDocument/2006/relationships/slideLayout" Target="../slideLayouts/slideLayout338.xml"/><Relationship Id="rId4" Type="http://schemas.openxmlformats.org/officeDocument/2006/relationships/slideLayout" Target="../slideLayouts/slideLayout339.xml"/><Relationship Id="rId5" Type="http://schemas.openxmlformats.org/officeDocument/2006/relationships/slideLayout" Target="../slideLayouts/slideLayout340.xml"/><Relationship Id="rId6" Type="http://schemas.openxmlformats.org/officeDocument/2006/relationships/slideLayout" Target="../slideLayouts/slideLayout341.xml"/><Relationship Id="rId7" Type="http://schemas.openxmlformats.org/officeDocument/2006/relationships/slideLayout" Target="../slideLayouts/slideLayout342.xml"/><Relationship Id="rId8" Type="http://schemas.openxmlformats.org/officeDocument/2006/relationships/slideLayout" Target="../slideLayouts/slideLayout343.xml"/><Relationship Id="rId9" Type="http://schemas.openxmlformats.org/officeDocument/2006/relationships/slideLayout" Target="../slideLayouts/slideLayout344.xml"/><Relationship Id="rId10" Type="http://schemas.openxmlformats.org/officeDocument/2006/relationships/slideLayout" Target="../slideLayouts/slideLayout345.xml"/></Relationships>
</file>

<file path=ppt/slideMasters/_rels/slideMaster33.xml.rels><?xml version="1.0" encoding="UTF-8" standalone="yes"?>
<Relationships xmlns="http://schemas.openxmlformats.org/package/2006/relationships"><Relationship Id="rId11" Type="http://schemas.openxmlformats.org/officeDocument/2006/relationships/slideLayout" Target="../slideLayouts/slideLayout357.xml"/><Relationship Id="rId12" Type="http://schemas.openxmlformats.org/officeDocument/2006/relationships/theme" Target="../theme/theme33.xml"/><Relationship Id="rId13" Type="http://schemas.openxmlformats.org/officeDocument/2006/relationships/image" Target="../media/image1.png"/><Relationship Id="rId1" Type="http://schemas.openxmlformats.org/officeDocument/2006/relationships/slideLayout" Target="../slideLayouts/slideLayout347.xml"/><Relationship Id="rId2" Type="http://schemas.openxmlformats.org/officeDocument/2006/relationships/slideLayout" Target="../slideLayouts/slideLayout348.xml"/><Relationship Id="rId3" Type="http://schemas.openxmlformats.org/officeDocument/2006/relationships/slideLayout" Target="../slideLayouts/slideLayout349.xml"/><Relationship Id="rId4" Type="http://schemas.openxmlformats.org/officeDocument/2006/relationships/slideLayout" Target="../slideLayouts/slideLayout350.xml"/><Relationship Id="rId5" Type="http://schemas.openxmlformats.org/officeDocument/2006/relationships/slideLayout" Target="../slideLayouts/slideLayout351.xml"/><Relationship Id="rId6" Type="http://schemas.openxmlformats.org/officeDocument/2006/relationships/slideLayout" Target="../slideLayouts/slideLayout352.xml"/><Relationship Id="rId7" Type="http://schemas.openxmlformats.org/officeDocument/2006/relationships/slideLayout" Target="../slideLayouts/slideLayout353.xml"/><Relationship Id="rId8" Type="http://schemas.openxmlformats.org/officeDocument/2006/relationships/slideLayout" Target="../slideLayouts/slideLayout354.xml"/><Relationship Id="rId9" Type="http://schemas.openxmlformats.org/officeDocument/2006/relationships/slideLayout" Target="../slideLayouts/slideLayout355.xml"/><Relationship Id="rId10" Type="http://schemas.openxmlformats.org/officeDocument/2006/relationships/slideLayout" Target="../slideLayouts/slideLayout356.xml"/></Relationships>
</file>

<file path=ppt/slideMasters/_rels/slideMaster34.xml.rels><?xml version="1.0" encoding="UTF-8" standalone="yes"?>
<Relationships xmlns="http://schemas.openxmlformats.org/package/2006/relationships"><Relationship Id="rId11" Type="http://schemas.openxmlformats.org/officeDocument/2006/relationships/slideLayout" Target="../slideLayouts/slideLayout368.xml"/><Relationship Id="rId12" Type="http://schemas.openxmlformats.org/officeDocument/2006/relationships/theme" Target="../theme/theme34.xml"/><Relationship Id="rId13" Type="http://schemas.openxmlformats.org/officeDocument/2006/relationships/image" Target="../media/image1.png"/><Relationship Id="rId1" Type="http://schemas.openxmlformats.org/officeDocument/2006/relationships/slideLayout" Target="../slideLayouts/slideLayout358.xml"/><Relationship Id="rId2" Type="http://schemas.openxmlformats.org/officeDocument/2006/relationships/slideLayout" Target="../slideLayouts/slideLayout359.xml"/><Relationship Id="rId3" Type="http://schemas.openxmlformats.org/officeDocument/2006/relationships/slideLayout" Target="../slideLayouts/slideLayout360.xml"/><Relationship Id="rId4" Type="http://schemas.openxmlformats.org/officeDocument/2006/relationships/slideLayout" Target="../slideLayouts/slideLayout361.xml"/><Relationship Id="rId5" Type="http://schemas.openxmlformats.org/officeDocument/2006/relationships/slideLayout" Target="../slideLayouts/slideLayout362.xml"/><Relationship Id="rId6" Type="http://schemas.openxmlformats.org/officeDocument/2006/relationships/slideLayout" Target="../slideLayouts/slideLayout363.xml"/><Relationship Id="rId7" Type="http://schemas.openxmlformats.org/officeDocument/2006/relationships/slideLayout" Target="../slideLayouts/slideLayout364.xml"/><Relationship Id="rId8" Type="http://schemas.openxmlformats.org/officeDocument/2006/relationships/slideLayout" Target="../slideLayouts/slideLayout365.xml"/><Relationship Id="rId9" Type="http://schemas.openxmlformats.org/officeDocument/2006/relationships/slideLayout" Target="../slideLayouts/slideLayout366.xml"/><Relationship Id="rId10" Type="http://schemas.openxmlformats.org/officeDocument/2006/relationships/slideLayout" Target="../slideLayouts/slideLayout367.xml"/></Relationships>
</file>

<file path=ppt/slideMasters/_rels/slideMaster35.xml.rels><?xml version="1.0" encoding="UTF-8" standalone="yes"?>
<Relationships xmlns="http://schemas.openxmlformats.org/package/2006/relationships"><Relationship Id="rId11" Type="http://schemas.openxmlformats.org/officeDocument/2006/relationships/slideLayout" Target="../slideLayouts/slideLayout379.xml"/><Relationship Id="rId12" Type="http://schemas.openxmlformats.org/officeDocument/2006/relationships/theme" Target="../theme/theme35.xml"/><Relationship Id="rId13" Type="http://schemas.openxmlformats.org/officeDocument/2006/relationships/image" Target="../media/image1.png"/><Relationship Id="rId1" Type="http://schemas.openxmlformats.org/officeDocument/2006/relationships/slideLayout" Target="../slideLayouts/slideLayout369.xml"/><Relationship Id="rId2" Type="http://schemas.openxmlformats.org/officeDocument/2006/relationships/slideLayout" Target="../slideLayouts/slideLayout370.xml"/><Relationship Id="rId3" Type="http://schemas.openxmlformats.org/officeDocument/2006/relationships/slideLayout" Target="../slideLayouts/slideLayout371.xml"/><Relationship Id="rId4" Type="http://schemas.openxmlformats.org/officeDocument/2006/relationships/slideLayout" Target="../slideLayouts/slideLayout372.xml"/><Relationship Id="rId5" Type="http://schemas.openxmlformats.org/officeDocument/2006/relationships/slideLayout" Target="../slideLayouts/slideLayout373.xml"/><Relationship Id="rId6" Type="http://schemas.openxmlformats.org/officeDocument/2006/relationships/slideLayout" Target="../slideLayouts/slideLayout374.xml"/><Relationship Id="rId7" Type="http://schemas.openxmlformats.org/officeDocument/2006/relationships/slideLayout" Target="../slideLayouts/slideLayout375.xml"/><Relationship Id="rId8" Type="http://schemas.openxmlformats.org/officeDocument/2006/relationships/slideLayout" Target="../slideLayouts/slideLayout376.xml"/><Relationship Id="rId9" Type="http://schemas.openxmlformats.org/officeDocument/2006/relationships/slideLayout" Target="../slideLayouts/slideLayout377.xml"/><Relationship Id="rId10" Type="http://schemas.openxmlformats.org/officeDocument/2006/relationships/slideLayout" Target="../slideLayouts/slideLayout378.xml"/></Relationships>
</file>

<file path=ppt/slideMasters/_rels/slideMaster36.xml.rels><?xml version="1.0" encoding="UTF-8" standalone="yes"?>
<Relationships xmlns="http://schemas.openxmlformats.org/package/2006/relationships"><Relationship Id="rId11" Type="http://schemas.openxmlformats.org/officeDocument/2006/relationships/slideLayout" Target="../slideLayouts/slideLayout390.xml"/><Relationship Id="rId12" Type="http://schemas.openxmlformats.org/officeDocument/2006/relationships/theme" Target="../theme/theme36.xml"/><Relationship Id="rId13" Type="http://schemas.openxmlformats.org/officeDocument/2006/relationships/image" Target="../media/image1.png"/><Relationship Id="rId1" Type="http://schemas.openxmlformats.org/officeDocument/2006/relationships/slideLayout" Target="../slideLayouts/slideLayout380.xml"/><Relationship Id="rId2" Type="http://schemas.openxmlformats.org/officeDocument/2006/relationships/slideLayout" Target="../slideLayouts/slideLayout381.xml"/><Relationship Id="rId3" Type="http://schemas.openxmlformats.org/officeDocument/2006/relationships/slideLayout" Target="../slideLayouts/slideLayout382.xml"/><Relationship Id="rId4" Type="http://schemas.openxmlformats.org/officeDocument/2006/relationships/slideLayout" Target="../slideLayouts/slideLayout383.xml"/><Relationship Id="rId5" Type="http://schemas.openxmlformats.org/officeDocument/2006/relationships/slideLayout" Target="../slideLayouts/slideLayout384.xml"/><Relationship Id="rId6" Type="http://schemas.openxmlformats.org/officeDocument/2006/relationships/slideLayout" Target="../slideLayouts/slideLayout385.xml"/><Relationship Id="rId7" Type="http://schemas.openxmlformats.org/officeDocument/2006/relationships/slideLayout" Target="../slideLayouts/slideLayout386.xml"/><Relationship Id="rId8" Type="http://schemas.openxmlformats.org/officeDocument/2006/relationships/slideLayout" Target="../slideLayouts/slideLayout387.xml"/><Relationship Id="rId9" Type="http://schemas.openxmlformats.org/officeDocument/2006/relationships/slideLayout" Target="../slideLayouts/slideLayout388.xml"/><Relationship Id="rId10" Type="http://schemas.openxmlformats.org/officeDocument/2006/relationships/slideLayout" Target="../slideLayouts/slideLayout389.xml"/></Relationships>
</file>

<file path=ppt/slideMasters/_rels/slideMaster37.xml.rels><?xml version="1.0" encoding="UTF-8" standalone="yes"?>
<Relationships xmlns="http://schemas.openxmlformats.org/package/2006/relationships"><Relationship Id="rId11" Type="http://schemas.openxmlformats.org/officeDocument/2006/relationships/slideLayout" Target="../slideLayouts/slideLayout401.xml"/><Relationship Id="rId12" Type="http://schemas.openxmlformats.org/officeDocument/2006/relationships/slideLayout" Target="../slideLayouts/slideLayout402.xml"/><Relationship Id="rId13" Type="http://schemas.openxmlformats.org/officeDocument/2006/relationships/theme" Target="../theme/theme37.xml"/><Relationship Id="rId1" Type="http://schemas.openxmlformats.org/officeDocument/2006/relationships/slideLayout" Target="../slideLayouts/slideLayout391.xml"/><Relationship Id="rId2" Type="http://schemas.openxmlformats.org/officeDocument/2006/relationships/slideLayout" Target="../slideLayouts/slideLayout392.xml"/><Relationship Id="rId3" Type="http://schemas.openxmlformats.org/officeDocument/2006/relationships/slideLayout" Target="../slideLayouts/slideLayout393.xml"/><Relationship Id="rId4" Type="http://schemas.openxmlformats.org/officeDocument/2006/relationships/slideLayout" Target="../slideLayouts/slideLayout394.xml"/><Relationship Id="rId5" Type="http://schemas.openxmlformats.org/officeDocument/2006/relationships/slideLayout" Target="../slideLayouts/slideLayout395.xml"/><Relationship Id="rId6" Type="http://schemas.openxmlformats.org/officeDocument/2006/relationships/slideLayout" Target="../slideLayouts/slideLayout396.xml"/><Relationship Id="rId7" Type="http://schemas.openxmlformats.org/officeDocument/2006/relationships/slideLayout" Target="../slideLayouts/slideLayout397.xml"/><Relationship Id="rId8" Type="http://schemas.openxmlformats.org/officeDocument/2006/relationships/slideLayout" Target="../slideLayouts/slideLayout398.xml"/><Relationship Id="rId9" Type="http://schemas.openxmlformats.org/officeDocument/2006/relationships/slideLayout" Target="../slideLayouts/slideLayout399.xml"/><Relationship Id="rId10" Type="http://schemas.openxmlformats.org/officeDocument/2006/relationships/slideLayout" Target="../slideLayouts/slideLayout400.xml"/></Relationships>
</file>

<file path=ppt/slideMasters/_rels/slideMaster38.xml.rels><?xml version="1.0" encoding="UTF-8" standalone="yes"?>
<Relationships xmlns="http://schemas.openxmlformats.org/package/2006/relationships"><Relationship Id="rId11" Type="http://schemas.openxmlformats.org/officeDocument/2006/relationships/slideLayout" Target="../slideLayouts/slideLayout413.xml"/><Relationship Id="rId12" Type="http://schemas.openxmlformats.org/officeDocument/2006/relationships/theme" Target="../theme/theme38.xml"/><Relationship Id="rId13" Type="http://schemas.openxmlformats.org/officeDocument/2006/relationships/image" Target="../media/image1.png"/><Relationship Id="rId1" Type="http://schemas.openxmlformats.org/officeDocument/2006/relationships/slideLayout" Target="../slideLayouts/slideLayout403.xml"/><Relationship Id="rId2" Type="http://schemas.openxmlformats.org/officeDocument/2006/relationships/slideLayout" Target="../slideLayouts/slideLayout404.xml"/><Relationship Id="rId3" Type="http://schemas.openxmlformats.org/officeDocument/2006/relationships/slideLayout" Target="../slideLayouts/slideLayout405.xml"/><Relationship Id="rId4" Type="http://schemas.openxmlformats.org/officeDocument/2006/relationships/slideLayout" Target="../slideLayouts/slideLayout406.xml"/><Relationship Id="rId5" Type="http://schemas.openxmlformats.org/officeDocument/2006/relationships/slideLayout" Target="../slideLayouts/slideLayout407.xml"/><Relationship Id="rId6" Type="http://schemas.openxmlformats.org/officeDocument/2006/relationships/slideLayout" Target="../slideLayouts/slideLayout408.xml"/><Relationship Id="rId7" Type="http://schemas.openxmlformats.org/officeDocument/2006/relationships/slideLayout" Target="../slideLayouts/slideLayout409.xml"/><Relationship Id="rId8" Type="http://schemas.openxmlformats.org/officeDocument/2006/relationships/slideLayout" Target="../slideLayouts/slideLayout410.xml"/><Relationship Id="rId9" Type="http://schemas.openxmlformats.org/officeDocument/2006/relationships/slideLayout" Target="../slideLayouts/slideLayout411.xml"/><Relationship Id="rId10" Type="http://schemas.openxmlformats.org/officeDocument/2006/relationships/slideLayout" Target="../slideLayouts/slideLayout412.xml"/></Relationships>
</file>

<file path=ppt/slideMasters/_rels/slideMaster39.xml.rels><?xml version="1.0" encoding="UTF-8" standalone="yes"?>
<Relationships xmlns="http://schemas.openxmlformats.org/package/2006/relationships"><Relationship Id="rId11" Type="http://schemas.openxmlformats.org/officeDocument/2006/relationships/slideLayout" Target="../slideLayouts/slideLayout424.xml"/><Relationship Id="rId12" Type="http://schemas.openxmlformats.org/officeDocument/2006/relationships/theme" Target="../theme/theme39.xml"/><Relationship Id="rId13" Type="http://schemas.openxmlformats.org/officeDocument/2006/relationships/image" Target="../media/image1.png"/><Relationship Id="rId1" Type="http://schemas.openxmlformats.org/officeDocument/2006/relationships/slideLayout" Target="../slideLayouts/slideLayout414.xml"/><Relationship Id="rId2" Type="http://schemas.openxmlformats.org/officeDocument/2006/relationships/slideLayout" Target="../slideLayouts/slideLayout415.xml"/><Relationship Id="rId3" Type="http://schemas.openxmlformats.org/officeDocument/2006/relationships/slideLayout" Target="../slideLayouts/slideLayout416.xml"/><Relationship Id="rId4" Type="http://schemas.openxmlformats.org/officeDocument/2006/relationships/slideLayout" Target="../slideLayouts/slideLayout417.xml"/><Relationship Id="rId5" Type="http://schemas.openxmlformats.org/officeDocument/2006/relationships/slideLayout" Target="../slideLayouts/slideLayout418.xml"/><Relationship Id="rId6" Type="http://schemas.openxmlformats.org/officeDocument/2006/relationships/slideLayout" Target="../slideLayouts/slideLayout419.xml"/><Relationship Id="rId7" Type="http://schemas.openxmlformats.org/officeDocument/2006/relationships/slideLayout" Target="../slideLayouts/slideLayout420.xml"/><Relationship Id="rId8" Type="http://schemas.openxmlformats.org/officeDocument/2006/relationships/slideLayout" Target="../slideLayouts/slideLayout421.xml"/><Relationship Id="rId9" Type="http://schemas.openxmlformats.org/officeDocument/2006/relationships/slideLayout" Target="../slideLayouts/slideLayout422.xml"/><Relationship Id="rId10" Type="http://schemas.openxmlformats.org/officeDocument/2006/relationships/slideLayout" Target="../slideLayouts/slideLayout423.xml"/></Relationships>
</file>

<file path=ppt/slideMasters/_rels/slideMaster4.xml.rels><?xml version="1.0" encoding="UTF-8" standalone="yes"?>
<Relationships xmlns="http://schemas.openxmlformats.org/package/2006/relationships"><Relationship Id="rId11" Type="http://schemas.openxmlformats.org/officeDocument/2006/relationships/slideLayout" Target="../slideLayouts/slideLayout34.xml"/><Relationship Id="rId12" Type="http://schemas.openxmlformats.org/officeDocument/2006/relationships/theme" Target="../theme/theme4.xml"/><Relationship Id="rId13" Type="http://schemas.openxmlformats.org/officeDocument/2006/relationships/image" Target="../media/image1.png"/><Relationship Id="rId1" Type="http://schemas.openxmlformats.org/officeDocument/2006/relationships/slideLayout" Target="../slideLayouts/slideLayout24.xml"/><Relationship Id="rId2" Type="http://schemas.openxmlformats.org/officeDocument/2006/relationships/slideLayout" Target="../slideLayouts/slideLayout25.xml"/><Relationship Id="rId3" Type="http://schemas.openxmlformats.org/officeDocument/2006/relationships/slideLayout" Target="../slideLayouts/slideLayout26.xml"/><Relationship Id="rId4" Type="http://schemas.openxmlformats.org/officeDocument/2006/relationships/slideLayout" Target="../slideLayouts/slideLayout27.xml"/><Relationship Id="rId5" Type="http://schemas.openxmlformats.org/officeDocument/2006/relationships/slideLayout" Target="../slideLayouts/slideLayout28.xml"/><Relationship Id="rId6" Type="http://schemas.openxmlformats.org/officeDocument/2006/relationships/slideLayout" Target="../slideLayouts/slideLayout29.xml"/><Relationship Id="rId7" Type="http://schemas.openxmlformats.org/officeDocument/2006/relationships/slideLayout" Target="../slideLayouts/slideLayout30.xml"/><Relationship Id="rId8" Type="http://schemas.openxmlformats.org/officeDocument/2006/relationships/slideLayout" Target="../slideLayouts/slideLayout31.xml"/><Relationship Id="rId9" Type="http://schemas.openxmlformats.org/officeDocument/2006/relationships/slideLayout" Target="../slideLayouts/slideLayout32.xml"/><Relationship Id="rId10" Type="http://schemas.openxmlformats.org/officeDocument/2006/relationships/slideLayout" Target="../slideLayouts/slideLayout33.xml"/></Relationships>
</file>

<file path=ppt/slideMasters/_rels/slideMaster40.xml.rels><?xml version="1.0" encoding="UTF-8" standalone="yes"?>
<Relationships xmlns="http://schemas.openxmlformats.org/package/2006/relationships"><Relationship Id="rId11" Type="http://schemas.openxmlformats.org/officeDocument/2006/relationships/slideLayout" Target="../slideLayouts/slideLayout435.xml"/><Relationship Id="rId12" Type="http://schemas.openxmlformats.org/officeDocument/2006/relationships/theme" Target="../theme/theme40.xml"/><Relationship Id="rId13" Type="http://schemas.openxmlformats.org/officeDocument/2006/relationships/image" Target="../media/image1.png"/><Relationship Id="rId1" Type="http://schemas.openxmlformats.org/officeDocument/2006/relationships/slideLayout" Target="../slideLayouts/slideLayout425.xml"/><Relationship Id="rId2" Type="http://schemas.openxmlformats.org/officeDocument/2006/relationships/slideLayout" Target="../slideLayouts/slideLayout426.xml"/><Relationship Id="rId3" Type="http://schemas.openxmlformats.org/officeDocument/2006/relationships/slideLayout" Target="../slideLayouts/slideLayout427.xml"/><Relationship Id="rId4" Type="http://schemas.openxmlformats.org/officeDocument/2006/relationships/slideLayout" Target="../slideLayouts/slideLayout428.xml"/><Relationship Id="rId5" Type="http://schemas.openxmlformats.org/officeDocument/2006/relationships/slideLayout" Target="../slideLayouts/slideLayout429.xml"/><Relationship Id="rId6" Type="http://schemas.openxmlformats.org/officeDocument/2006/relationships/slideLayout" Target="../slideLayouts/slideLayout430.xml"/><Relationship Id="rId7" Type="http://schemas.openxmlformats.org/officeDocument/2006/relationships/slideLayout" Target="../slideLayouts/slideLayout431.xml"/><Relationship Id="rId8" Type="http://schemas.openxmlformats.org/officeDocument/2006/relationships/slideLayout" Target="../slideLayouts/slideLayout432.xml"/><Relationship Id="rId9" Type="http://schemas.openxmlformats.org/officeDocument/2006/relationships/slideLayout" Target="../slideLayouts/slideLayout433.xml"/><Relationship Id="rId10" Type="http://schemas.openxmlformats.org/officeDocument/2006/relationships/slideLayout" Target="../slideLayouts/slideLayout434.xml"/></Relationships>
</file>

<file path=ppt/slideMasters/_rels/slideMaster41.xml.rels><?xml version="1.0" encoding="UTF-8" standalone="yes"?>
<Relationships xmlns="http://schemas.openxmlformats.org/package/2006/relationships"><Relationship Id="rId11" Type="http://schemas.openxmlformats.org/officeDocument/2006/relationships/slideLayout" Target="../slideLayouts/slideLayout446.xml"/><Relationship Id="rId12" Type="http://schemas.openxmlformats.org/officeDocument/2006/relationships/theme" Target="../theme/theme41.xml"/><Relationship Id="rId13" Type="http://schemas.openxmlformats.org/officeDocument/2006/relationships/image" Target="../media/image1.png"/><Relationship Id="rId1" Type="http://schemas.openxmlformats.org/officeDocument/2006/relationships/slideLayout" Target="../slideLayouts/slideLayout436.xml"/><Relationship Id="rId2" Type="http://schemas.openxmlformats.org/officeDocument/2006/relationships/slideLayout" Target="../slideLayouts/slideLayout437.xml"/><Relationship Id="rId3" Type="http://schemas.openxmlformats.org/officeDocument/2006/relationships/slideLayout" Target="../slideLayouts/slideLayout438.xml"/><Relationship Id="rId4" Type="http://schemas.openxmlformats.org/officeDocument/2006/relationships/slideLayout" Target="../slideLayouts/slideLayout439.xml"/><Relationship Id="rId5" Type="http://schemas.openxmlformats.org/officeDocument/2006/relationships/slideLayout" Target="../slideLayouts/slideLayout440.xml"/><Relationship Id="rId6" Type="http://schemas.openxmlformats.org/officeDocument/2006/relationships/slideLayout" Target="../slideLayouts/slideLayout441.xml"/><Relationship Id="rId7" Type="http://schemas.openxmlformats.org/officeDocument/2006/relationships/slideLayout" Target="../slideLayouts/slideLayout442.xml"/><Relationship Id="rId8" Type="http://schemas.openxmlformats.org/officeDocument/2006/relationships/slideLayout" Target="../slideLayouts/slideLayout443.xml"/><Relationship Id="rId9" Type="http://schemas.openxmlformats.org/officeDocument/2006/relationships/slideLayout" Target="../slideLayouts/slideLayout444.xml"/><Relationship Id="rId10" Type="http://schemas.openxmlformats.org/officeDocument/2006/relationships/slideLayout" Target="../slideLayouts/slideLayout445.xml"/></Relationships>
</file>

<file path=ppt/slideMasters/_rels/slideMaster42.xml.rels><?xml version="1.0" encoding="UTF-8" standalone="yes"?>
<Relationships xmlns="http://schemas.openxmlformats.org/package/2006/relationships"><Relationship Id="rId11" Type="http://schemas.openxmlformats.org/officeDocument/2006/relationships/slideLayout" Target="../slideLayouts/slideLayout457.xml"/><Relationship Id="rId12" Type="http://schemas.openxmlformats.org/officeDocument/2006/relationships/theme" Target="../theme/theme42.xml"/><Relationship Id="rId13" Type="http://schemas.openxmlformats.org/officeDocument/2006/relationships/image" Target="../media/image1.png"/><Relationship Id="rId1" Type="http://schemas.openxmlformats.org/officeDocument/2006/relationships/slideLayout" Target="../slideLayouts/slideLayout447.xml"/><Relationship Id="rId2" Type="http://schemas.openxmlformats.org/officeDocument/2006/relationships/slideLayout" Target="../slideLayouts/slideLayout448.xml"/><Relationship Id="rId3" Type="http://schemas.openxmlformats.org/officeDocument/2006/relationships/slideLayout" Target="../slideLayouts/slideLayout449.xml"/><Relationship Id="rId4" Type="http://schemas.openxmlformats.org/officeDocument/2006/relationships/slideLayout" Target="../slideLayouts/slideLayout450.xml"/><Relationship Id="rId5" Type="http://schemas.openxmlformats.org/officeDocument/2006/relationships/slideLayout" Target="../slideLayouts/slideLayout451.xml"/><Relationship Id="rId6" Type="http://schemas.openxmlformats.org/officeDocument/2006/relationships/slideLayout" Target="../slideLayouts/slideLayout452.xml"/><Relationship Id="rId7" Type="http://schemas.openxmlformats.org/officeDocument/2006/relationships/slideLayout" Target="../slideLayouts/slideLayout453.xml"/><Relationship Id="rId8" Type="http://schemas.openxmlformats.org/officeDocument/2006/relationships/slideLayout" Target="../slideLayouts/slideLayout454.xml"/><Relationship Id="rId9" Type="http://schemas.openxmlformats.org/officeDocument/2006/relationships/slideLayout" Target="../slideLayouts/slideLayout455.xml"/><Relationship Id="rId10" Type="http://schemas.openxmlformats.org/officeDocument/2006/relationships/slideLayout" Target="../slideLayouts/slideLayout456.xml"/></Relationships>
</file>

<file path=ppt/slideMasters/_rels/slideMaster43.xml.rels><?xml version="1.0" encoding="UTF-8" standalone="yes"?>
<Relationships xmlns="http://schemas.openxmlformats.org/package/2006/relationships"><Relationship Id="rId11" Type="http://schemas.openxmlformats.org/officeDocument/2006/relationships/slideLayout" Target="../slideLayouts/slideLayout468.xml"/><Relationship Id="rId12" Type="http://schemas.openxmlformats.org/officeDocument/2006/relationships/theme" Target="../theme/theme43.xml"/><Relationship Id="rId13" Type="http://schemas.openxmlformats.org/officeDocument/2006/relationships/image" Target="../media/image1.png"/><Relationship Id="rId1" Type="http://schemas.openxmlformats.org/officeDocument/2006/relationships/slideLayout" Target="../slideLayouts/slideLayout458.xml"/><Relationship Id="rId2" Type="http://schemas.openxmlformats.org/officeDocument/2006/relationships/slideLayout" Target="../slideLayouts/slideLayout459.xml"/><Relationship Id="rId3" Type="http://schemas.openxmlformats.org/officeDocument/2006/relationships/slideLayout" Target="../slideLayouts/slideLayout460.xml"/><Relationship Id="rId4" Type="http://schemas.openxmlformats.org/officeDocument/2006/relationships/slideLayout" Target="../slideLayouts/slideLayout461.xml"/><Relationship Id="rId5" Type="http://schemas.openxmlformats.org/officeDocument/2006/relationships/slideLayout" Target="../slideLayouts/slideLayout462.xml"/><Relationship Id="rId6" Type="http://schemas.openxmlformats.org/officeDocument/2006/relationships/slideLayout" Target="../slideLayouts/slideLayout463.xml"/><Relationship Id="rId7" Type="http://schemas.openxmlformats.org/officeDocument/2006/relationships/slideLayout" Target="../slideLayouts/slideLayout464.xml"/><Relationship Id="rId8" Type="http://schemas.openxmlformats.org/officeDocument/2006/relationships/slideLayout" Target="../slideLayouts/slideLayout465.xml"/><Relationship Id="rId9" Type="http://schemas.openxmlformats.org/officeDocument/2006/relationships/slideLayout" Target="../slideLayouts/slideLayout466.xml"/><Relationship Id="rId10" Type="http://schemas.openxmlformats.org/officeDocument/2006/relationships/slideLayout" Target="../slideLayouts/slideLayout467.xml"/></Relationships>
</file>

<file path=ppt/slideMasters/_rels/slideMaster44.xml.rels><?xml version="1.0" encoding="UTF-8" standalone="yes"?>
<Relationships xmlns="http://schemas.openxmlformats.org/package/2006/relationships"><Relationship Id="rId11" Type="http://schemas.openxmlformats.org/officeDocument/2006/relationships/slideLayout" Target="../slideLayouts/slideLayout479.xml"/><Relationship Id="rId12" Type="http://schemas.openxmlformats.org/officeDocument/2006/relationships/theme" Target="../theme/theme44.xml"/><Relationship Id="rId13" Type="http://schemas.openxmlformats.org/officeDocument/2006/relationships/image" Target="../media/image1.png"/><Relationship Id="rId1" Type="http://schemas.openxmlformats.org/officeDocument/2006/relationships/slideLayout" Target="../slideLayouts/slideLayout469.xml"/><Relationship Id="rId2" Type="http://schemas.openxmlformats.org/officeDocument/2006/relationships/slideLayout" Target="../slideLayouts/slideLayout470.xml"/><Relationship Id="rId3" Type="http://schemas.openxmlformats.org/officeDocument/2006/relationships/slideLayout" Target="../slideLayouts/slideLayout471.xml"/><Relationship Id="rId4" Type="http://schemas.openxmlformats.org/officeDocument/2006/relationships/slideLayout" Target="../slideLayouts/slideLayout472.xml"/><Relationship Id="rId5" Type="http://schemas.openxmlformats.org/officeDocument/2006/relationships/slideLayout" Target="../slideLayouts/slideLayout473.xml"/><Relationship Id="rId6" Type="http://schemas.openxmlformats.org/officeDocument/2006/relationships/slideLayout" Target="../slideLayouts/slideLayout474.xml"/><Relationship Id="rId7" Type="http://schemas.openxmlformats.org/officeDocument/2006/relationships/slideLayout" Target="../slideLayouts/slideLayout475.xml"/><Relationship Id="rId8" Type="http://schemas.openxmlformats.org/officeDocument/2006/relationships/slideLayout" Target="../slideLayouts/slideLayout476.xml"/><Relationship Id="rId9" Type="http://schemas.openxmlformats.org/officeDocument/2006/relationships/slideLayout" Target="../slideLayouts/slideLayout477.xml"/><Relationship Id="rId10" Type="http://schemas.openxmlformats.org/officeDocument/2006/relationships/slideLayout" Target="../slideLayouts/slideLayout478.xml"/></Relationships>
</file>

<file path=ppt/slideMasters/_rels/slideMaster45.xml.rels><?xml version="1.0" encoding="UTF-8" standalone="yes"?>
<Relationships xmlns="http://schemas.openxmlformats.org/package/2006/relationships"><Relationship Id="rId11" Type="http://schemas.openxmlformats.org/officeDocument/2006/relationships/slideLayout" Target="../slideLayouts/slideLayout490.xml"/><Relationship Id="rId12" Type="http://schemas.openxmlformats.org/officeDocument/2006/relationships/theme" Target="../theme/theme45.xml"/><Relationship Id="rId1" Type="http://schemas.openxmlformats.org/officeDocument/2006/relationships/slideLayout" Target="../slideLayouts/slideLayout480.xml"/><Relationship Id="rId2" Type="http://schemas.openxmlformats.org/officeDocument/2006/relationships/slideLayout" Target="../slideLayouts/slideLayout481.xml"/><Relationship Id="rId3" Type="http://schemas.openxmlformats.org/officeDocument/2006/relationships/slideLayout" Target="../slideLayouts/slideLayout482.xml"/><Relationship Id="rId4" Type="http://schemas.openxmlformats.org/officeDocument/2006/relationships/slideLayout" Target="../slideLayouts/slideLayout483.xml"/><Relationship Id="rId5" Type="http://schemas.openxmlformats.org/officeDocument/2006/relationships/slideLayout" Target="../slideLayouts/slideLayout484.xml"/><Relationship Id="rId6" Type="http://schemas.openxmlformats.org/officeDocument/2006/relationships/slideLayout" Target="../slideLayouts/slideLayout485.xml"/><Relationship Id="rId7" Type="http://schemas.openxmlformats.org/officeDocument/2006/relationships/slideLayout" Target="../slideLayouts/slideLayout486.xml"/><Relationship Id="rId8" Type="http://schemas.openxmlformats.org/officeDocument/2006/relationships/slideLayout" Target="../slideLayouts/slideLayout487.xml"/><Relationship Id="rId9" Type="http://schemas.openxmlformats.org/officeDocument/2006/relationships/slideLayout" Target="../slideLayouts/slideLayout488.xml"/><Relationship Id="rId10" Type="http://schemas.openxmlformats.org/officeDocument/2006/relationships/slideLayout" Target="../slideLayouts/slideLayout489.xml"/></Relationships>
</file>

<file path=ppt/slideMasters/_rels/slideMaster46.xml.rels><?xml version="1.0" encoding="UTF-8" standalone="yes"?>
<Relationships xmlns="http://schemas.openxmlformats.org/package/2006/relationships"><Relationship Id="rId11" Type="http://schemas.openxmlformats.org/officeDocument/2006/relationships/slideLayout" Target="../slideLayouts/slideLayout501.xml"/><Relationship Id="rId12" Type="http://schemas.openxmlformats.org/officeDocument/2006/relationships/theme" Target="../theme/theme46.xml"/><Relationship Id="rId13" Type="http://schemas.openxmlformats.org/officeDocument/2006/relationships/image" Target="../media/image1.png"/><Relationship Id="rId1" Type="http://schemas.openxmlformats.org/officeDocument/2006/relationships/slideLayout" Target="../slideLayouts/slideLayout491.xml"/><Relationship Id="rId2" Type="http://schemas.openxmlformats.org/officeDocument/2006/relationships/slideLayout" Target="../slideLayouts/slideLayout492.xml"/><Relationship Id="rId3" Type="http://schemas.openxmlformats.org/officeDocument/2006/relationships/slideLayout" Target="../slideLayouts/slideLayout493.xml"/><Relationship Id="rId4" Type="http://schemas.openxmlformats.org/officeDocument/2006/relationships/slideLayout" Target="../slideLayouts/slideLayout494.xml"/><Relationship Id="rId5" Type="http://schemas.openxmlformats.org/officeDocument/2006/relationships/slideLayout" Target="../slideLayouts/slideLayout495.xml"/><Relationship Id="rId6" Type="http://schemas.openxmlformats.org/officeDocument/2006/relationships/slideLayout" Target="../slideLayouts/slideLayout496.xml"/><Relationship Id="rId7" Type="http://schemas.openxmlformats.org/officeDocument/2006/relationships/slideLayout" Target="../slideLayouts/slideLayout497.xml"/><Relationship Id="rId8" Type="http://schemas.openxmlformats.org/officeDocument/2006/relationships/slideLayout" Target="../slideLayouts/slideLayout498.xml"/><Relationship Id="rId9" Type="http://schemas.openxmlformats.org/officeDocument/2006/relationships/slideLayout" Target="../slideLayouts/slideLayout499.xml"/><Relationship Id="rId10" Type="http://schemas.openxmlformats.org/officeDocument/2006/relationships/slideLayout" Target="../slideLayouts/slideLayout500.xml"/></Relationships>
</file>

<file path=ppt/slideMasters/_rels/slideMaster47.xml.rels><?xml version="1.0" encoding="UTF-8" standalone="yes"?>
<Relationships xmlns="http://schemas.openxmlformats.org/package/2006/relationships"><Relationship Id="rId11" Type="http://schemas.openxmlformats.org/officeDocument/2006/relationships/slideLayout" Target="../slideLayouts/slideLayout512.xml"/><Relationship Id="rId12" Type="http://schemas.openxmlformats.org/officeDocument/2006/relationships/theme" Target="../theme/theme47.xml"/><Relationship Id="rId13" Type="http://schemas.openxmlformats.org/officeDocument/2006/relationships/image" Target="../media/image1.png"/><Relationship Id="rId1" Type="http://schemas.openxmlformats.org/officeDocument/2006/relationships/slideLayout" Target="../slideLayouts/slideLayout502.xml"/><Relationship Id="rId2" Type="http://schemas.openxmlformats.org/officeDocument/2006/relationships/slideLayout" Target="../slideLayouts/slideLayout503.xml"/><Relationship Id="rId3" Type="http://schemas.openxmlformats.org/officeDocument/2006/relationships/slideLayout" Target="../slideLayouts/slideLayout504.xml"/><Relationship Id="rId4" Type="http://schemas.openxmlformats.org/officeDocument/2006/relationships/slideLayout" Target="../slideLayouts/slideLayout505.xml"/><Relationship Id="rId5" Type="http://schemas.openxmlformats.org/officeDocument/2006/relationships/slideLayout" Target="../slideLayouts/slideLayout506.xml"/><Relationship Id="rId6" Type="http://schemas.openxmlformats.org/officeDocument/2006/relationships/slideLayout" Target="../slideLayouts/slideLayout507.xml"/><Relationship Id="rId7" Type="http://schemas.openxmlformats.org/officeDocument/2006/relationships/slideLayout" Target="../slideLayouts/slideLayout508.xml"/><Relationship Id="rId8" Type="http://schemas.openxmlformats.org/officeDocument/2006/relationships/slideLayout" Target="../slideLayouts/slideLayout509.xml"/><Relationship Id="rId9" Type="http://schemas.openxmlformats.org/officeDocument/2006/relationships/slideLayout" Target="../slideLayouts/slideLayout510.xml"/><Relationship Id="rId10" Type="http://schemas.openxmlformats.org/officeDocument/2006/relationships/slideLayout" Target="../slideLayouts/slideLayout511.xml"/></Relationships>
</file>

<file path=ppt/slideMasters/_rels/slideMaster48.xml.rels><?xml version="1.0" encoding="UTF-8" standalone="yes"?>
<Relationships xmlns="http://schemas.openxmlformats.org/package/2006/relationships"><Relationship Id="rId11" Type="http://schemas.openxmlformats.org/officeDocument/2006/relationships/slideLayout" Target="../slideLayouts/slideLayout523.xml"/><Relationship Id="rId12" Type="http://schemas.openxmlformats.org/officeDocument/2006/relationships/theme" Target="../theme/theme48.xml"/><Relationship Id="rId13" Type="http://schemas.openxmlformats.org/officeDocument/2006/relationships/image" Target="../media/image1.png"/><Relationship Id="rId1" Type="http://schemas.openxmlformats.org/officeDocument/2006/relationships/slideLayout" Target="../slideLayouts/slideLayout513.xml"/><Relationship Id="rId2" Type="http://schemas.openxmlformats.org/officeDocument/2006/relationships/slideLayout" Target="../slideLayouts/slideLayout514.xml"/><Relationship Id="rId3" Type="http://schemas.openxmlformats.org/officeDocument/2006/relationships/slideLayout" Target="../slideLayouts/slideLayout515.xml"/><Relationship Id="rId4" Type="http://schemas.openxmlformats.org/officeDocument/2006/relationships/slideLayout" Target="../slideLayouts/slideLayout516.xml"/><Relationship Id="rId5" Type="http://schemas.openxmlformats.org/officeDocument/2006/relationships/slideLayout" Target="../slideLayouts/slideLayout517.xml"/><Relationship Id="rId6" Type="http://schemas.openxmlformats.org/officeDocument/2006/relationships/slideLayout" Target="../slideLayouts/slideLayout518.xml"/><Relationship Id="rId7" Type="http://schemas.openxmlformats.org/officeDocument/2006/relationships/slideLayout" Target="../slideLayouts/slideLayout519.xml"/><Relationship Id="rId8" Type="http://schemas.openxmlformats.org/officeDocument/2006/relationships/slideLayout" Target="../slideLayouts/slideLayout520.xml"/><Relationship Id="rId9" Type="http://schemas.openxmlformats.org/officeDocument/2006/relationships/slideLayout" Target="../slideLayouts/slideLayout521.xml"/><Relationship Id="rId10" Type="http://schemas.openxmlformats.org/officeDocument/2006/relationships/slideLayout" Target="../slideLayouts/slideLayout522.xml"/></Relationships>
</file>

<file path=ppt/slideMasters/_rels/slideMaster49.xml.rels><?xml version="1.0" encoding="UTF-8" standalone="yes"?>
<Relationships xmlns="http://schemas.openxmlformats.org/package/2006/relationships"><Relationship Id="rId11" Type="http://schemas.openxmlformats.org/officeDocument/2006/relationships/slideLayout" Target="../slideLayouts/slideLayout534.xml"/><Relationship Id="rId12" Type="http://schemas.openxmlformats.org/officeDocument/2006/relationships/theme" Target="../theme/theme49.xml"/><Relationship Id="rId1" Type="http://schemas.openxmlformats.org/officeDocument/2006/relationships/slideLayout" Target="../slideLayouts/slideLayout524.xml"/><Relationship Id="rId2" Type="http://schemas.openxmlformats.org/officeDocument/2006/relationships/slideLayout" Target="../slideLayouts/slideLayout525.xml"/><Relationship Id="rId3" Type="http://schemas.openxmlformats.org/officeDocument/2006/relationships/slideLayout" Target="../slideLayouts/slideLayout526.xml"/><Relationship Id="rId4" Type="http://schemas.openxmlformats.org/officeDocument/2006/relationships/slideLayout" Target="../slideLayouts/slideLayout527.xml"/><Relationship Id="rId5" Type="http://schemas.openxmlformats.org/officeDocument/2006/relationships/slideLayout" Target="../slideLayouts/slideLayout528.xml"/><Relationship Id="rId6" Type="http://schemas.openxmlformats.org/officeDocument/2006/relationships/slideLayout" Target="../slideLayouts/slideLayout529.xml"/><Relationship Id="rId7" Type="http://schemas.openxmlformats.org/officeDocument/2006/relationships/slideLayout" Target="../slideLayouts/slideLayout530.xml"/><Relationship Id="rId8" Type="http://schemas.openxmlformats.org/officeDocument/2006/relationships/slideLayout" Target="../slideLayouts/slideLayout531.xml"/><Relationship Id="rId9" Type="http://schemas.openxmlformats.org/officeDocument/2006/relationships/slideLayout" Target="../slideLayouts/slideLayout532.xml"/><Relationship Id="rId10" Type="http://schemas.openxmlformats.org/officeDocument/2006/relationships/slideLayout" Target="../slideLayouts/slideLayout533.xml"/></Relationships>
</file>

<file path=ppt/slideMasters/_rels/slideMaster5.xml.rels><?xml version="1.0" encoding="UTF-8" standalone="yes"?>
<Relationships xmlns="http://schemas.openxmlformats.org/package/2006/relationships"><Relationship Id="rId11" Type="http://schemas.openxmlformats.org/officeDocument/2006/relationships/slideLayout" Target="../slideLayouts/slideLayout45.xml"/><Relationship Id="rId12" Type="http://schemas.openxmlformats.org/officeDocument/2006/relationships/theme" Target="../theme/theme5.xml"/><Relationship Id="rId1" Type="http://schemas.openxmlformats.org/officeDocument/2006/relationships/slideLayout" Target="../slideLayouts/slideLayout35.xml"/><Relationship Id="rId2" Type="http://schemas.openxmlformats.org/officeDocument/2006/relationships/slideLayout" Target="../slideLayouts/slideLayout36.xml"/><Relationship Id="rId3" Type="http://schemas.openxmlformats.org/officeDocument/2006/relationships/slideLayout" Target="../slideLayouts/slideLayout37.xml"/><Relationship Id="rId4" Type="http://schemas.openxmlformats.org/officeDocument/2006/relationships/slideLayout" Target="../slideLayouts/slideLayout38.xml"/><Relationship Id="rId5" Type="http://schemas.openxmlformats.org/officeDocument/2006/relationships/slideLayout" Target="../slideLayouts/slideLayout39.xml"/><Relationship Id="rId6" Type="http://schemas.openxmlformats.org/officeDocument/2006/relationships/slideLayout" Target="../slideLayouts/slideLayout40.xml"/><Relationship Id="rId7" Type="http://schemas.openxmlformats.org/officeDocument/2006/relationships/slideLayout" Target="../slideLayouts/slideLayout41.xml"/><Relationship Id="rId8" Type="http://schemas.openxmlformats.org/officeDocument/2006/relationships/slideLayout" Target="../slideLayouts/slideLayout42.xml"/><Relationship Id="rId9" Type="http://schemas.openxmlformats.org/officeDocument/2006/relationships/slideLayout" Target="../slideLayouts/slideLayout43.xml"/><Relationship Id="rId10" Type="http://schemas.openxmlformats.org/officeDocument/2006/relationships/slideLayout" Target="../slideLayouts/slideLayout44.xml"/></Relationships>
</file>

<file path=ppt/slideMasters/_rels/slideMaster50.xml.rels><?xml version="1.0" encoding="UTF-8" standalone="yes"?>
<Relationships xmlns="http://schemas.openxmlformats.org/package/2006/relationships"><Relationship Id="rId11" Type="http://schemas.openxmlformats.org/officeDocument/2006/relationships/slideLayout" Target="../slideLayouts/slideLayout545.xml"/><Relationship Id="rId12" Type="http://schemas.openxmlformats.org/officeDocument/2006/relationships/theme" Target="../theme/theme50.xml"/><Relationship Id="rId13" Type="http://schemas.openxmlformats.org/officeDocument/2006/relationships/image" Target="../media/image1.png"/><Relationship Id="rId1" Type="http://schemas.openxmlformats.org/officeDocument/2006/relationships/slideLayout" Target="../slideLayouts/slideLayout535.xml"/><Relationship Id="rId2" Type="http://schemas.openxmlformats.org/officeDocument/2006/relationships/slideLayout" Target="../slideLayouts/slideLayout536.xml"/><Relationship Id="rId3" Type="http://schemas.openxmlformats.org/officeDocument/2006/relationships/slideLayout" Target="../slideLayouts/slideLayout537.xml"/><Relationship Id="rId4" Type="http://schemas.openxmlformats.org/officeDocument/2006/relationships/slideLayout" Target="../slideLayouts/slideLayout538.xml"/><Relationship Id="rId5" Type="http://schemas.openxmlformats.org/officeDocument/2006/relationships/slideLayout" Target="../slideLayouts/slideLayout539.xml"/><Relationship Id="rId6" Type="http://schemas.openxmlformats.org/officeDocument/2006/relationships/slideLayout" Target="../slideLayouts/slideLayout540.xml"/><Relationship Id="rId7" Type="http://schemas.openxmlformats.org/officeDocument/2006/relationships/slideLayout" Target="../slideLayouts/slideLayout541.xml"/><Relationship Id="rId8" Type="http://schemas.openxmlformats.org/officeDocument/2006/relationships/slideLayout" Target="../slideLayouts/slideLayout542.xml"/><Relationship Id="rId9" Type="http://schemas.openxmlformats.org/officeDocument/2006/relationships/slideLayout" Target="../slideLayouts/slideLayout543.xml"/><Relationship Id="rId10" Type="http://schemas.openxmlformats.org/officeDocument/2006/relationships/slideLayout" Target="../slideLayouts/slideLayout544.xml"/></Relationships>
</file>

<file path=ppt/slideMasters/_rels/slideMaster51.xml.rels><?xml version="1.0" encoding="UTF-8" standalone="yes"?>
<Relationships xmlns="http://schemas.openxmlformats.org/package/2006/relationships"><Relationship Id="rId11" Type="http://schemas.openxmlformats.org/officeDocument/2006/relationships/slideLayout" Target="../slideLayouts/slideLayout556.xml"/><Relationship Id="rId12" Type="http://schemas.openxmlformats.org/officeDocument/2006/relationships/theme" Target="../theme/theme51.xml"/><Relationship Id="rId13" Type="http://schemas.openxmlformats.org/officeDocument/2006/relationships/image" Target="../media/image1.png"/><Relationship Id="rId1" Type="http://schemas.openxmlformats.org/officeDocument/2006/relationships/slideLayout" Target="../slideLayouts/slideLayout546.xml"/><Relationship Id="rId2" Type="http://schemas.openxmlformats.org/officeDocument/2006/relationships/slideLayout" Target="../slideLayouts/slideLayout547.xml"/><Relationship Id="rId3" Type="http://schemas.openxmlformats.org/officeDocument/2006/relationships/slideLayout" Target="../slideLayouts/slideLayout548.xml"/><Relationship Id="rId4" Type="http://schemas.openxmlformats.org/officeDocument/2006/relationships/slideLayout" Target="../slideLayouts/slideLayout549.xml"/><Relationship Id="rId5" Type="http://schemas.openxmlformats.org/officeDocument/2006/relationships/slideLayout" Target="../slideLayouts/slideLayout550.xml"/><Relationship Id="rId6" Type="http://schemas.openxmlformats.org/officeDocument/2006/relationships/slideLayout" Target="../slideLayouts/slideLayout551.xml"/><Relationship Id="rId7" Type="http://schemas.openxmlformats.org/officeDocument/2006/relationships/slideLayout" Target="../slideLayouts/slideLayout552.xml"/><Relationship Id="rId8" Type="http://schemas.openxmlformats.org/officeDocument/2006/relationships/slideLayout" Target="../slideLayouts/slideLayout553.xml"/><Relationship Id="rId9" Type="http://schemas.openxmlformats.org/officeDocument/2006/relationships/slideLayout" Target="../slideLayouts/slideLayout554.xml"/><Relationship Id="rId10" Type="http://schemas.openxmlformats.org/officeDocument/2006/relationships/slideLayout" Target="../slideLayouts/slideLayout555.xml"/></Relationships>
</file>

<file path=ppt/slideMasters/_rels/slideMaster52.xml.rels><?xml version="1.0" encoding="UTF-8" standalone="yes"?>
<Relationships xmlns="http://schemas.openxmlformats.org/package/2006/relationships"><Relationship Id="rId11" Type="http://schemas.openxmlformats.org/officeDocument/2006/relationships/slideLayout" Target="../slideLayouts/slideLayout567.xml"/><Relationship Id="rId12" Type="http://schemas.openxmlformats.org/officeDocument/2006/relationships/theme" Target="../theme/theme52.xml"/><Relationship Id="rId1" Type="http://schemas.openxmlformats.org/officeDocument/2006/relationships/slideLayout" Target="../slideLayouts/slideLayout557.xml"/><Relationship Id="rId2" Type="http://schemas.openxmlformats.org/officeDocument/2006/relationships/slideLayout" Target="../slideLayouts/slideLayout558.xml"/><Relationship Id="rId3" Type="http://schemas.openxmlformats.org/officeDocument/2006/relationships/slideLayout" Target="../slideLayouts/slideLayout559.xml"/><Relationship Id="rId4" Type="http://schemas.openxmlformats.org/officeDocument/2006/relationships/slideLayout" Target="../slideLayouts/slideLayout560.xml"/><Relationship Id="rId5" Type="http://schemas.openxmlformats.org/officeDocument/2006/relationships/slideLayout" Target="../slideLayouts/slideLayout561.xml"/><Relationship Id="rId6" Type="http://schemas.openxmlformats.org/officeDocument/2006/relationships/slideLayout" Target="../slideLayouts/slideLayout562.xml"/><Relationship Id="rId7" Type="http://schemas.openxmlformats.org/officeDocument/2006/relationships/slideLayout" Target="../slideLayouts/slideLayout563.xml"/><Relationship Id="rId8" Type="http://schemas.openxmlformats.org/officeDocument/2006/relationships/slideLayout" Target="../slideLayouts/slideLayout564.xml"/><Relationship Id="rId9" Type="http://schemas.openxmlformats.org/officeDocument/2006/relationships/slideLayout" Target="../slideLayouts/slideLayout565.xml"/><Relationship Id="rId10" Type="http://schemas.openxmlformats.org/officeDocument/2006/relationships/slideLayout" Target="../slideLayouts/slideLayout566.xml"/></Relationships>
</file>

<file path=ppt/slideMasters/_rels/slideMaster53.xml.rels><?xml version="1.0" encoding="UTF-8" standalone="yes"?>
<Relationships xmlns="http://schemas.openxmlformats.org/package/2006/relationships"><Relationship Id="rId11" Type="http://schemas.openxmlformats.org/officeDocument/2006/relationships/slideLayout" Target="../slideLayouts/slideLayout578.xml"/><Relationship Id="rId12" Type="http://schemas.openxmlformats.org/officeDocument/2006/relationships/theme" Target="../theme/theme53.xml"/><Relationship Id="rId13" Type="http://schemas.openxmlformats.org/officeDocument/2006/relationships/image" Target="../media/image1.png"/><Relationship Id="rId1" Type="http://schemas.openxmlformats.org/officeDocument/2006/relationships/slideLayout" Target="../slideLayouts/slideLayout568.xml"/><Relationship Id="rId2" Type="http://schemas.openxmlformats.org/officeDocument/2006/relationships/slideLayout" Target="../slideLayouts/slideLayout569.xml"/><Relationship Id="rId3" Type="http://schemas.openxmlformats.org/officeDocument/2006/relationships/slideLayout" Target="../slideLayouts/slideLayout570.xml"/><Relationship Id="rId4" Type="http://schemas.openxmlformats.org/officeDocument/2006/relationships/slideLayout" Target="../slideLayouts/slideLayout571.xml"/><Relationship Id="rId5" Type="http://schemas.openxmlformats.org/officeDocument/2006/relationships/slideLayout" Target="../slideLayouts/slideLayout572.xml"/><Relationship Id="rId6" Type="http://schemas.openxmlformats.org/officeDocument/2006/relationships/slideLayout" Target="../slideLayouts/slideLayout573.xml"/><Relationship Id="rId7" Type="http://schemas.openxmlformats.org/officeDocument/2006/relationships/slideLayout" Target="../slideLayouts/slideLayout574.xml"/><Relationship Id="rId8" Type="http://schemas.openxmlformats.org/officeDocument/2006/relationships/slideLayout" Target="../slideLayouts/slideLayout575.xml"/><Relationship Id="rId9" Type="http://schemas.openxmlformats.org/officeDocument/2006/relationships/slideLayout" Target="../slideLayouts/slideLayout576.xml"/><Relationship Id="rId10" Type="http://schemas.openxmlformats.org/officeDocument/2006/relationships/slideLayout" Target="../slideLayouts/slideLayout577.xml"/></Relationships>
</file>

<file path=ppt/slideMasters/_rels/slideMaster54.xml.rels><?xml version="1.0" encoding="UTF-8" standalone="yes"?>
<Relationships xmlns="http://schemas.openxmlformats.org/package/2006/relationships"><Relationship Id="rId11" Type="http://schemas.openxmlformats.org/officeDocument/2006/relationships/slideLayout" Target="../slideLayouts/slideLayout589.xml"/><Relationship Id="rId12" Type="http://schemas.openxmlformats.org/officeDocument/2006/relationships/theme" Target="../theme/theme54.xml"/><Relationship Id="rId13" Type="http://schemas.openxmlformats.org/officeDocument/2006/relationships/image" Target="../media/image1.png"/><Relationship Id="rId1" Type="http://schemas.openxmlformats.org/officeDocument/2006/relationships/slideLayout" Target="../slideLayouts/slideLayout579.xml"/><Relationship Id="rId2" Type="http://schemas.openxmlformats.org/officeDocument/2006/relationships/slideLayout" Target="../slideLayouts/slideLayout580.xml"/><Relationship Id="rId3" Type="http://schemas.openxmlformats.org/officeDocument/2006/relationships/slideLayout" Target="../slideLayouts/slideLayout581.xml"/><Relationship Id="rId4" Type="http://schemas.openxmlformats.org/officeDocument/2006/relationships/slideLayout" Target="../slideLayouts/slideLayout582.xml"/><Relationship Id="rId5" Type="http://schemas.openxmlformats.org/officeDocument/2006/relationships/slideLayout" Target="../slideLayouts/slideLayout583.xml"/><Relationship Id="rId6" Type="http://schemas.openxmlformats.org/officeDocument/2006/relationships/slideLayout" Target="../slideLayouts/slideLayout584.xml"/><Relationship Id="rId7" Type="http://schemas.openxmlformats.org/officeDocument/2006/relationships/slideLayout" Target="../slideLayouts/slideLayout585.xml"/><Relationship Id="rId8" Type="http://schemas.openxmlformats.org/officeDocument/2006/relationships/slideLayout" Target="../slideLayouts/slideLayout586.xml"/><Relationship Id="rId9" Type="http://schemas.openxmlformats.org/officeDocument/2006/relationships/slideLayout" Target="../slideLayouts/slideLayout587.xml"/><Relationship Id="rId10" Type="http://schemas.openxmlformats.org/officeDocument/2006/relationships/slideLayout" Target="../slideLayouts/slideLayout588.xml"/></Relationships>
</file>

<file path=ppt/slideMasters/_rels/slideMaster55.xml.rels><?xml version="1.0" encoding="UTF-8" standalone="yes"?>
<Relationships xmlns="http://schemas.openxmlformats.org/package/2006/relationships"><Relationship Id="rId11" Type="http://schemas.openxmlformats.org/officeDocument/2006/relationships/slideLayout" Target="../slideLayouts/slideLayout600.xml"/><Relationship Id="rId12" Type="http://schemas.openxmlformats.org/officeDocument/2006/relationships/theme" Target="../theme/theme55.xml"/><Relationship Id="rId1" Type="http://schemas.openxmlformats.org/officeDocument/2006/relationships/slideLayout" Target="../slideLayouts/slideLayout590.xml"/><Relationship Id="rId2" Type="http://schemas.openxmlformats.org/officeDocument/2006/relationships/slideLayout" Target="../slideLayouts/slideLayout591.xml"/><Relationship Id="rId3" Type="http://schemas.openxmlformats.org/officeDocument/2006/relationships/slideLayout" Target="../slideLayouts/slideLayout592.xml"/><Relationship Id="rId4" Type="http://schemas.openxmlformats.org/officeDocument/2006/relationships/slideLayout" Target="../slideLayouts/slideLayout593.xml"/><Relationship Id="rId5" Type="http://schemas.openxmlformats.org/officeDocument/2006/relationships/slideLayout" Target="../slideLayouts/slideLayout594.xml"/><Relationship Id="rId6" Type="http://schemas.openxmlformats.org/officeDocument/2006/relationships/slideLayout" Target="../slideLayouts/slideLayout595.xml"/><Relationship Id="rId7" Type="http://schemas.openxmlformats.org/officeDocument/2006/relationships/slideLayout" Target="../slideLayouts/slideLayout596.xml"/><Relationship Id="rId8" Type="http://schemas.openxmlformats.org/officeDocument/2006/relationships/slideLayout" Target="../slideLayouts/slideLayout597.xml"/><Relationship Id="rId9" Type="http://schemas.openxmlformats.org/officeDocument/2006/relationships/slideLayout" Target="../slideLayouts/slideLayout598.xml"/><Relationship Id="rId10" Type="http://schemas.openxmlformats.org/officeDocument/2006/relationships/slideLayout" Target="../slideLayouts/slideLayout599.xml"/></Relationships>
</file>

<file path=ppt/slideMasters/_rels/slideMaster56.xml.rels><?xml version="1.0" encoding="UTF-8" standalone="yes"?>
<Relationships xmlns="http://schemas.openxmlformats.org/package/2006/relationships"><Relationship Id="rId11" Type="http://schemas.openxmlformats.org/officeDocument/2006/relationships/slideLayout" Target="../slideLayouts/slideLayout611.xml"/><Relationship Id="rId12" Type="http://schemas.openxmlformats.org/officeDocument/2006/relationships/theme" Target="../theme/theme56.xml"/><Relationship Id="rId13" Type="http://schemas.openxmlformats.org/officeDocument/2006/relationships/image" Target="../media/image1.png"/><Relationship Id="rId1" Type="http://schemas.openxmlformats.org/officeDocument/2006/relationships/slideLayout" Target="../slideLayouts/slideLayout601.xml"/><Relationship Id="rId2" Type="http://schemas.openxmlformats.org/officeDocument/2006/relationships/slideLayout" Target="../slideLayouts/slideLayout602.xml"/><Relationship Id="rId3" Type="http://schemas.openxmlformats.org/officeDocument/2006/relationships/slideLayout" Target="../slideLayouts/slideLayout603.xml"/><Relationship Id="rId4" Type="http://schemas.openxmlformats.org/officeDocument/2006/relationships/slideLayout" Target="../slideLayouts/slideLayout604.xml"/><Relationship Id="rId5" Type="http://schemas.openxmlformats.org/officeDocument/2006/relationships/slideLayout" Target="../slideLayouts/slideLayout605.xml"/><Relationship Id="rId6" Type="http://schemas.openxmlformats.org/officeDocument/2006/relationships/slideLayout" Target="../slideLayouts/slideLayout606.xml"/><Relationship Id="rId7" Type="http://schemas.openxmlformats.org/officeDocument/2006/relationships/slideLayout" Target="../slideLayouts/slideLayout607.xml"/><Relationship Id="rId8" Type="http://schemas.openxmlformats.org/officeDocument/2006/relationships/slideLayout" Target="../slideLayouts/slideLayout608.xml"/><Relationship Id="rId9" Type="http://schemas.openxmlformats.org/officeDocument/2006/relationships/slideLayout" Target="../slideLayouts/slideLayout609.xml"/><Relationship Id="rId10" Type="http://schemas.openxmlformats.org/officeDocument/2006/relationships/slideLayout" Target="../slideLayouts/slideLayout610.xml"/></Relationships>
</file>

<file path=ppt/slideMasters/_rels/slideMaster57.xml.rels><?xml version="1.0" encoding="UTF-8" standalone="yes"?>
<Relationships xmlns="http://schemas.openxmlformats.org/package/2006/relationships"><Relationship Id="rId11" Type="http://schemas.openxmlformats.org/officeDocument/2006/relationships/slideLayout" Target="../slideLayouts/slideLayout622.xml"/><Relationship Id="rId12" Type="http://schemas.openxmlformats.org/officeDocument/2006/relationships/theme" Target="../theme/theme57.xml"/><Relationship Id="rId1" Type="http://schemas.openxmlformats.org/officeDocument/2006/relationships/slideLayout" Target="../slideLayouts/slideLayout612.xml"/><Relationship Id="rId2" Type="http://schemas.openxmlformats.org/officeDocument/2006/relationships/slideLayout" Target="../slideLayouts/slideLayout613.xml"/><Relationship Id="rId3" Type="http://schemas.openxmlformats.org/officeDocument/2006/relationships/slideLayout" Target="../slideLayouts/slideLayout614.xml"/><Relationship Id="rId4" Type="http://schemas.openxmlformats.org/officeDocument/2006/relationships/slideLayout" Target="../slideLayouts/slideLayout615.xml"/><Relationship Id="rId5" Type="http://schemas.openxmlformats.org/officeDocument/2006/relationships/slideLayout" Target="../slideLayouts/slideLayout616.xml"/><Relationship Id="rId6" Type="http://schemas.openxmlformats.org/officeDocument/2006/relationships/slideLayout" Target="../slideLayouts/slideLayout617.xml"/><Relationship Id="rId7" Type="http://schemas.openxmlformats.org/officeDocument/2006/relationships/slideLayout" Target="../slideLayouts/slideLayout618.xml"/><Relationship Id="rId8" Type="http://schemas.openxmlformats.org/officeDocument/2006/relationships/slideLayout" Target="../slideLayouts/slideLayout619.xml"/><Relationship Id="rId9" Type="http://schemas.openxmlformats.org/officeDocument/2006/relationships/slideLayout" Target="../slideLayouts/slideLayout620.xml"/><Relationship Id="rId10" Type="http://schemas.openxmlformats.org/officeDocument/2006/relationships/slideLayout" Target="../slideLayouts/slideLayout621.xml"/></Relationships>
</file>

<file path=ppt/slideMasters/_rels/slideMaster58.xml.rels><?xml version="1.0" encoding="UTF-8" standalone="yes"?>
<Relationships xmlns="http://schemas.openxmlformats.org/package/2006/relationships"><Relationship Id="rId11" Type="http://schemas.openxmlformats.org/officeDocument/2006/relationships/slideLayout" Target="../slideLayouts/slideLayout633.xml"/><Relationship Id="rId12" Type="http://schemas.openxmlformats.org/officeDocument/2006/relationships/theme" Target="../theme/theme58.xml"/><Relationship Id="rId13" Type="http://schemas.openxmlformats.org/officeDocument/2006/relationships/image" Target="../media/image1.png"/><Relationship Id="rId1" Type="http://schemas.openxmlformats.org/officeDocument/2006/relationships/slideLayout" Target="../slideLayouts/slideLayout623.xml"/><Relationship Id="rId2" Type="http://schemas.openxmlformats.org/officeDocument/2006/relationships/slideLayout" Target="../slideLayouts/slideLayout624.xml"/><Relationship Id="rId3" Type="http://schemas.openxmlformats.org/officeDocument/2006/relationships/slideLayout" Target="../slideLayouts/slideLayout625.xml"/><Relationship Id="rId4" Type="http://schemas.openxmlformats.org/officeDocument/2006/relationships/slideLayout" Target="../slideLayouts/slideLayout626.xml"/><Relationship Id="rId5" Type="http://schemas.openxmlformats.org/officeDocument/2006/relationships/slideLayout" Target="../slideLayouts/slideLayout627.xml"/><Relationship Id="rId6" Type="http://schemas.openxmlformats.org/officeDocument/2006/relationships/slideLayout" Target="../slideLayouts/slideLayout628.xml"/><Relationship Id="rId7" Type="http://schemas.openxmlformats.org/officeDocument/2006/relationships/slideLayout" Target="../slideLayouts/slideLayout629.xml"/><Relationship Id="rId8" Type="http://schemas.openxmlformats.org/officeDocument/2006/relationships/slideLayout" Target="../slideLayouts/slideLayout630.xml"/><Relationship Id="rId9" Type="http://schemas.openxmlformats.org/officeDocument/2006/relationships/slideLayout" Target="../slideLayouts/slideLayout631.xml"/><Relationship Id="rId10" Type="http://schemas.openxmlformats.org/officeDocument/2006/relationships/slideLayout" Target="../slideLayouts/slideLayout632.xml"/></Relationships>
</file>

<file path=ppt/slideMasters/_rels/slideMaster59.xml.rels><?xml version="1.0" encoding="UTF-8" standalone="yes"?>
<Relationships xmlns="http://schemas.openxmlformats.org/package/2006/relationships"><Relationship Id="rId11" Type="http://schemas.openxmlformats.org/officeDocument/2006/relationships/slideLayout" Target="../slideLayouts/slideLayout644.xml"/><Relationship Id="rId12" Type="http://schemas.openxmlformats.org/officeDocument/2006/relationships/theme" Target="../theme/theme59.xml"/><Relationship Id="rId1" Type="http://schemas.openxmlformats.org/officeDocument/2006/relationships/slideLayout" Target="../slideLayouts/slideLayout634.xml"/><Relationship Id="rId2" Type="http://schemas.openxmlformats.org/officeDocument/2006/relationships/slideLayout" Target="../slideLayouts/slideLayout635.xml"/><Relationship Id="rId3" Type="http://schemas.openxmlformats.org/officeDocument/2006/relationships/slideLayout" Target="../slideLayouts/slideLayout636.xml"/><Relationship Id="rId4" Type="http://schemas.openxmlformats.org/officeDocument/2006/relationships/slideLayout" Target="../slideLayouts/slideLayout637.xml"/><Relationship Id="rId5" Type="http://schemas.openxmlformats.org/officeDocument/2006/relationships/slideLayout" Target="../slideLayouts/slideLayout638.xml"/><Relationship Id="rId6" Type="http://schemas.openxmlformats.org/officeDocument/2006/relationships/slideLayout" Target="../slideLayouts/slideLayout639.xml"/><Relationship Id="rId7" Type="http://schemas.openxmlformats.org/officeDocument/2006/relationships/slideLayout" Target="../slideLayouts/slideLayout640.xml"/><Relationship Id="rId8" Type="http://schemas.openxmlformats.org/officeDocument/2006/relationships/slideLayout" Target="../slideLayouts/slideLayout641.xml"/><Relationship Id="rId9" Type="http://schemas.openxmlformats.org/officeDocument/2006/relationships/slideLayout" Target="../slideLayouts/slideLayout642.xml"/><Relationship Id="rId10" Type="http://schemas.openxmlformats.org/officeDocument/2006/relationships/slideLayout" Target="../slideLayouts/slideLayout643.xml"/></Relationships>
</file>

<file path=ppt/slideMasters/_rels/slideMaster6.xml.rels><?xml version="1.0" encoding="UTF-8" standalone="yes"?>
<Relationships xmlns="http://schemas.openxmlformats.org/package/2006/relationships"><Relationship Id="rId11" Type="http://schemas.openxmlformats.org/officeDocument/2006/relationships/slideLayout" Target="../slideLayouts/slideLayout56.xml"/><Relationship Id="rId12" Type="http://schemas.openxmlformats.org/officeDocument/2006/relationships/theme" Target="../theme/theme6.xml"/><Relationship Id="rId13" Type="http://schemas.openxmlformats.org/officeDocument/2006/relationships/image" Target="../media/image1.png"/><Relationship Id="rId1" Type="http://schemas.openxmlformats.org/officeDocument/2006/relationships/slideLayout" Target="../slideLayouts/slideLayout46.xml"/><Relationship Id="rId2" Type="http://schemas.openxmlformats.org/officeDocument/2006/relationships/slideLayout" Target="../slideLayouts/slideLayout47.xml"/><Relationship Id="rId3" Type="http://schemas.openxmlformats.org/officeDocument/2006/relationships/slideLayout" Target="../slideLayouts/slideLayout48.xml"/><Relationship Id="rId4" Type="http://schemas.openxmlformats.org/officeDocument/2006/relationships/slideLayout" Target="../slideLayouts/slideLayout49.xml"/><Relationship Id="rId5" Type="http://schemas.openxmlformats.org/officeDocument/2006/relationships/slideLayout" Target="../slideLayouts/slideLayout50.xml"/><Relationship Id="rId6" Type="http://schemas.openxmlformats.org/officeDocument/2006/relationships/slideLayout" Target="../slideLayouts/slideLayout51.xml"/><Relationship Id="rId7" Type="http://schemas.openxmlformats.org/officeDocument/2006/relationships/slideLayout" Target="../slideLayouts/slideLayout52.xml"/><Relationship Id="rId8" Type="http://schemas.openxmlformats.org/officeDocument/2006/relationships/slideLayout" Target="../slideLayouts/slideLayout53.xml"/><Relationship Id="rId9" Type="http://schemas.openxmlformats.org/officeDocument/2006/relationships/slideLayout" Target="../slideLayouts/slideLayout54.xml"/><Relationship Id="rId10" Type="http://schemas.openxmlformats.org/officeDocument/2006/relationships/slideLayout" Target="../slideLayouts/slideLayout55.xml"/></Relationships>
</file>

<file path=ppt/slideMasters/_rels/slideMaster60.xml.rels><?xml version="1.0" encoding="UTF-8" standalone="yes"?>
<Relationships xmlns="http://schemas.openxmlformats.org/package/2006/relationships"><Relationship Id="rId11" Type="http://schemas.openxmlformats.org/officeDocument/2006/relationships/slideLayout" Target="../slideLayouts/slideLayout655.xml"/><Relationship Id="rId12" Type="http://schemas.openxmlformats.org/officeDocument/2006/relationships/theme" Target="../theme/theme60.xml"/><Relationship Id="rId1" Type="http://schemas.openxmlformats.org/officeDocument/2006/relationships/slideLayout" Target="../slideLayouts/slideLayout645.xml"/><Relationship Id="rId2" Type="http://schemas.openxmlformats.org/officeDocument/2006/relationships/slideLayout" Target="../slideLayouts/slideLayout646.xml"/><Relationship Id="rId3" Type="http://schemas.openxmlformats.org/officeDocument/2006/relationships/slideLayout" Target="../slideLayouts/slideLayout647.xml"/><Relationship Id="rId4" Type="http://schemas.openxmlformats.org/officeDocument/2006/relationships/slideLayout" Target="../slideLayouts/slideLayout648.xml"/><Relationship Id="rId5" Type="http://schemas.openxmlformats.org/officeDocument/2006/relationships/slideLayout" Target="../slideLayouts/slideLayout649.xml"/><Relationship Id="rId6" Type="http://schemas.openxmlformats.org/officeDocument/2006/relationships/slideLayout" Target="../slideLayouts/slideLayout650.xml"/><Relationship Id="rId7" Type="http://schemas.openxmlformats.org/officeDocument/2006/relationships/slideLayout" Target="../slideLayouts/slideLayout651.xml"/><Relationship Id="rId8" Type="http://schemas.openxmlformats.org/officeDocument/2006/relationships/slideLayout" Target="../slideLayouts/slideLayout652.xml"/><Relationship Id="rId9" Type="http://schemas.openxmlformats.org/officeDocument/2006/relationships/slideLayout" Target="../slideLayouts/slideLayout653.xml"/><Relationship Id="rId10" Type="http://schemas.openxmlformats.org/officeDocument/2006/relationships/slideLayout" Target="../slideLayouts/slideLayout654.xml"/></Relationships>
</file>

<file path=ppt/slideMasters/_rels/slideMaster61.xml.rels><?xml version="1.0" encoding="UTF-8" standalone="yes"?>
<Relationships xmlns="http://schemas.openxmlformats.org/package/2006/relationships"><Relationship Id="rId11" Type="http://schemas.openxmlformats.org/officeDocument/2006/relationships/slideLayout" Target="../slideLayouts/slideLayout666.xml"/><Relationship Id="rId12" Type="http://schemas.openxmlformats.org/officeDocument/2006/relationships/theme" Target="../theme/theme61.xml"/><Relationship Id="rId1" Type="http://schemas.openxmlformats.org/officeDocument/2006/relationships/slideLayout" Target="../slideLayouts/slideLayout656.xml"/><Relationship Id="rId2" Type="http://schemas.openxmlformats.org/officeDocument/2006/relationships/slideLayout" Target="../slideLayouts/slideLayout657.xml"/><Relationship Id="rId3" Type="http://schemas.openxmlformats.org/officeDocument/2006/relationships/slideLayout" Target="../slideLayouts/slideLayout658.xml"/><Relationship Id="rId4" Type="http://schemas.openxmlformats.org/officeDocument/2006/relationships/slideLayout" Target="../slideLayouts/slideLayout659.xml"/><Relationship Id="rId5" Type="http://schemas.openxmlformats.org/officeDocument/2006/relationships/slideLayout" Target="../slideLayouts/slideLayout660.xml"/><Relationship Id="rId6" Type="http://schemas.openxmlformats.org/officeDocument/2006/relationships/slideLayout" Target="../slideLayouts/slideLayout661.xml"/><Relationship Id="rId7" Type="http://schemas.openxmlformats.org/officeDocument/2006/relationships/slideLayout" Target="../slideLayouts/slideLayout662.xml"/><Relationship Id="rId8" Type="http://schemas.openxmlformats.org/officeDocument/2006/relationships/slideLayout" Target="../slideLayouts/slideLayout663.xml"/><Relationship Id="rId9" Type="http://schemas.openxmlformats.org/officeDocument/2006/relationships/slideLayout" Target="../slideLayouts/slideLayout664.xml"/><Relationship Id="rId10" Type="http://schemas.openxmlformats.org/officeDocument/2006/relationships/slideLayout" Target="../slideLayouts/slideLayout665.xml"/></Relationships>
</file>

<file path=ppt/slideMasters/_rels/slideMaster62.xml.rels><?xml version="1.0" encoding="UTF-8" standalone="yes"?>
<Relationships xmlns="http://schemas.openxmlformats.org/package/2006/relationships"><Relationship Id="rId11" Type="http://schemas.openxmlformats.org/officeDocument/2006/relationships/slideLayout" Target="../slideLayouts/slideLayout677.xml"/><Relationship Id="rId12" Type="http://schemas.openxmlformats.org/officeDocument/2006/relationships/theme" Target="../theme/theme62.xml"/><Relationship Id="rId1" Type="http://schemas.openxmlformats.org/officeDocument/2006/relationships/slideLayout" Target="../slideLayouts/slideLayout667.xml"/><Relationship Id="rId2" Type="http://schemas.openxmlformats.org/officeDocument/2006/relationships/slideLayout" Target="../slideLayouts/slideLayout668.xml"/><Relationship Id="rId3" Type="http://schemas.openxmlformats.org/officeDocument/2006/relationships/slideLayout" Target="../slideLayouts/slideLayout669.xml"/><Relationship Id="rId4" Type="http://schemas.openxmlformats.org/officeDocument/2006/relationships/slideLayout" Target="../slideLayouts/slideLayout670.xml"/><Relationship Id="rId5" Type="http://schemas.openxmlformats.org/officeDocument/2006/relationships/slideLayout" Target="../slideLayouts/slideLayout671.xml"/><Relationship Id="rId6" Type="http://schemas.openxmlformats.org/officeDocument/2006/relationships/slideLayout" Target="../slideLayouts/slideLayout672.xml"/><Relationship Id="rId7" Type="http://schemas.openxmlformats.org/officeDocument/2006/relationships/slideLayout" Target="../slideLayouts/slideLayout673.xml"/><Relationship Id="rId8" Type="http://schemas.openxmlformats.org/officeDocument/2006/relationships/slideLayout" Target="../slideLayouts/slideLayout674.xml"/><Relationship Id="rId9" Type="http://schemas.openxmlformats.org/officeDocument/2006/relationships/slideLayout" Target="../slideLayouts/slideLayout675.xml"/><Relationship Id="rId10" Type="http://schemas.openxmlformats.org/officeDocument/2006/relationships/slideLayout" Target="../slideLayouts/slideLayout676.xml"/></Relationships>
</file>

<file path=ppt/slideMasters/_rels/slideMaster63.xml.rels><?xml version="1.0" encoding="UTF-8" standalone="yes"?>
<Relationships xmlns="http://schemas.openxmlformats.org/package/2006/relationships"><Relationship Id="rId11" Type="http://schemas.openxmlformats.org/officeDocument/2006/relationships/slideLayout" Target="../slideLayouts/slideLayout688.xml"/><Relationship Id="rId12" Type="http://schemas.openxmlformats.org/officeDocument/2006/relationships/theme" Target="../theme/theme63.xml"/><Relationship Id="rId1" Type="http://schemas.openxmlformats.org/officeDocument/2006/relationships/slideLayout" Target="../slideLayouts/slideLayout678.xml"/><Relationship Id="rId2" Type="http://schemas.openxmlformats.org/officeDocument/2006/relationships/slideLayout" Target="../slideLayouts/slideLayout679.xml"/><Relationship Id="rId3" Type="http://schemas.openxmlformats.org/officeDocument/2006/relationships/slideLayout" Target="../slideLayouts/slideLayout680.xml"/><Relationship Id="rId4" Type="http://schemas.openxmlformats.org/officeDocument/2006/relationships/slideLayout" Target="../slideLayouts/slideLayout681.xml"/><Relationship Id="rId5" Type="http://schemas.openxmlformats.org/officeDocument/2006/relationships/slideLayout" Target="../slideLayouts/slideLayout682.xml"/><Relationship Id="rId6" Type="http://schemas.openxmlformats.org/officeDocument/2006/relationships/slideLayout" Target="../slideLayouts/slideLayout683.xml"/><Relationship Id="rId7" Type="http://schemas.openxmlformats.org/officeDocument/2006/relationships/slideLayout" Target="../slideLayouts/slideLayout684.xml"/><Relationship Id="rId8" Type="http://schemas.openxmlformats.org/officeDocument/2006/relationships/slideLayout" Target="../slideLayouts/slideLayout685.xml"/><Relationship Id="rId9" Type="http://schemas.openxmlformats.org/officeDocument/2006/relationships/slideLayout" Target="../slideLayouts/slideLayout686.xml"/><Relationship Id="rId10" Type="http://schemas.openxmlformats.org/officeDocument/2006/relationships/slideLayout" Target="../slideLayouts/slideLayout687.xml"/></Relationships>
</file>

<file path=ppt/slideMasters/_rels/slideMaster64.xml.rels><?xml version="1.0" encoding="UTF-8" standalone="yes"?>
<Relationships xmlns="http://schemas.openxmlformats.org/package/2006/relationships"><Relationship Id="rId11" Type="http://schemas.openxmlformats.org/officeDocument/2006/relationships/slideLayout" Target="../slideLayouts/slideLayout699.xml"/><Relationship Id="rId12" Type="http://schemas.openxmlformats.org/officeDocument/2006/relationships/theme" Target="../theme/theme64.xml"/><Relationship Id="rId13" Type="http://schemas.openxmlformats.org/officeDocument/2006/relationships/image" Target="../media/image1.png"/><Relationship Id="rId1" Type="http://schemas.openxmlformats.org/officeDocument/2006/relationships/slideLayout" Target="../slideLayouts/slideLayout689.xml"/><Relationship Id="rId2" Type="http://schemas.openxmlformats.org/officeDocument/2006/relationships/slideLayout" Target="../slideLayouts/slideLayout690.xml"/><Relationship Id="rId3" Type="http://schemas.openxmlformats.org/officeDocument/2006/relationships/slideLayout" Target="../slideLayouts/slideLayout691.xml"/><Relationship Id="rId4" Type="http://schemas.openxmlformats.org/officeDocument/2006/relationships/slideLayout" Target="../slideLayouts/slideLayout692.xml"/><Relationship Id="rId5" Type="http://schemas.openxmlformats.org/officeDocument/2006/relationships/slideLayout" Target="../slideLayouts/slideLayout693.xml"/><Relationship Id="rId6" Type="http://schemas.openxmlformats.org/officeDocument/2006/relationships/slideLayout" Target="../slideLayouts/slideLayout694.xml"/><Relationship Id="rId7" Type="http://schemas.openxmlformats.org/officeDocument/2006/relationships/slideLayout" Target="../slideLayouts/slideLayout695.xml"/><Relationship Id="rId8" Type="http://schemas.openxmlformats.org/officeDocument/2006/relationships/slideLayout" Target="../slideLayouts/slideLayout696.xml"/><Relationship Id="rId9" Type="http://schemas.openxmlformats.org/officeDocument/2006/relationships/slideLayout" Target="../slideLayouts/slideLayout697.xml"/><Relationship Id="rId10" Type="http://schemas.openxmlformats.org/officeDocument/2006/relationships/slideLayout" Target="../slideLayouts/slideLayout698.xml"/></Relationships>
</file>

<file path=ppt/slideMasters/_rels/slideMaster65.xml.rels><?xml version="1.0" encoding="UTF-8" standalone="yes"?>
<Relationships xmlns="http://schemas.openxmlformats.org/package/2006/relationships"><Relationship Id="rId11" Type="http://schemas.openxmlformats.org/officeDocument/2006/relationships/slideLayout" Target="../slideLayouts/slideLayout710.xml"/><Relationship Id="rId12" Type="http://schemas.openxmlformats.org/officeDocument/2006/relationships/slideLayout" Target="../slideLayouts/slideLayout711.xml"/><Relationship Id="rId13" Type="http://schemas.openxmlformats.org/officeDocument/2006/relationships/theme" Target="../theme/theme65.xml"/><Relationship Id="rId14" Type="http://schemas.openxmlformats.org/officeDocument/2006/relationships/image" Target="../media/image1.png"/><Relationship Id="rId1" Type="http://schemas.openxmlformats.org/officeDocument/2006/relationships/slideLayout" Target="../slideLayouts/slideLayout700.xml"/><Relationship Id="rId2" Type="http://schemas.openxmlformats.org/officeDocument/2006/relationships/slideLayout" Target="../slideLayouts/slideLayout701.xml"/><Relationship Id="rId3" Type="http://schemas.openxmlformats.org/officeDocument/2006/relationships/slideLayout" Target="../slideLayouts/slideLayout702.xml"/><Relationship Id="rId4" Type="http://schemas.openxmlformats.org/officeDocument/2006/relationships/slideLayout" Target="../slideLayouts/slideLayout703.xml"/><Relationship Id="rId5" Type="http://schemas.openxmlformats.org/officeDocument/2006/relationships/slideLayout" Target="../slideLayouts/slideLayout704.xml"/><Relationship Id="rId6" Type="http://schemas.openxmlformats.org/officeDocument/2006/relationships/slideLayout" Target="../slideLayouts/slideLayout705.xml"/><Relationship Id="rId7" Type="http://schemas.openxmlformats.org/officeDocument/2006/relationships/slideLayout" Target="../slideLayouts/slideLayout706.xml"/><Relationship Id="rId8" Type="http://schemas.openxmlformats.org/officeDocument/2006/relationships/slideLayout" Target="../slideLayouts/slideLayout707.xml"/><Relationship Id="rId9" Type="http://schemas.openxmlformats.org/officeDocument/2006/relationships/slideLayout" Target="../slideLayouts/slideLayout708.xml"/><Relationship Id="rId10" Type="http://schemas.openxmlformats.org/officeDocument/2006/relationships/slideLayout" Target="../slideLayouts/slideLayout709.xml"/></Relationships>
</file>

<file path=ppt/slideMasters/_rels/slideMaster66.xml.rels><?xml version="1.0" encoding="UTF-8" standalone="yes"?>
<Relationships xmlns="http://schemas.openxmlformats.org/package/2006/relationships"><Relationship Id="rId11" Type="http://schemas.openxmlformats.org/officeDocument/2006/relationships/slideLayout" Target="../slideLayouts/slideLayout722.xml"/><Relationship Id="rId12" Type="http://schemas.openxmlformats.org/officeDocument/2006/relationships/theme" Target="../theme/theme66.xml"/><Relationship Id="rId13" Type="http://schemas.openxmlformats.org/officeDocument/2006/relationships/image" Target="../media/image1.png"/><Relationship Id="rId1" Type="http://schemas.openxmlformats.org/officeDocument/2006/relationships/slideLayout" Target="../slideLayouts/slideLayout712.xml"/><Relationship Id="rId2" Type="http://schemas.openxmlformats.org/officeDocument/2006/relationships/slideLayout" Target="../slideLayouts/slideLayout713.xml"/><Relationship Id="rId3" Type="http://schemas.openxmlformats.org/officeDocument/2006/relationships/slideLayout" Target="../slideLayouts/slideLayout714.xml"/><Relationship Id="rId4" Type="http://schemas.openxmlformats.org/officeDocument/2006/relationships/slideLayout" Target="../slideLayouts/slideLayout715.xml"/><Relationship Id="rId5" Type="http://schemas.openxmlformats.org/officeDocument/2006/relationships/slideLayout" Target="../slideLayouts/slideLayout716.xml"/><Relationship Id="rId6" Type="http://schemas.openxmlformats.org/officeDocument/2006/relationships/slideLayout" Target="../slideLayouts/slideLayout717.xml"/><Relationship Id="rId7" Type="http://schemas.openxmlformats.org/officeDocument/2006/relationships/slideLayout" Target="../slideLayouts/slideLayout718.xml"/><Relationship Id="rId8" Type="http://schemas.openxmlformats.org/officeDocument/2006/relationships/slideLayout" Target="../slideLayouts/slideLayout719.xml"/><Relationship Id="rId9" Type="http://schemas.openxmlformats.org/officeDocument/2006/relationships/slideLayout" Target="../slideLayouts/slideLayout720.xml"/><Relationship Id="rId10" Type="http://schemas.openxmlformats.org/officeDocument/2006/relationships/slideLayout" Target="../slideLayouts/slideLayout721.xml"/></Relationships>
</file>

<file path=ppt/slideMasters/_rels/slideMaster67.xml.rels><?xml version="1.0" encoding="UTF-8" standalone="yes"?>
<Relationships xmlns="http://schemas.openxmlformats.org/package/2006/relationships"><Relationship Id="rId11" Type="http://schemas.openxmlformats.org/officeDocument/2006/relationships/slideLayout" Target="../slideLayouts/slideLayout733.xml"/><Relationship Id="rId12" Type="http://schemas.openxmlformats.org/officeDocument/2006/relationships/theme" Target="../theme/theme67.xml"/><Relationship Id="rId1" Type="http://schemas.openxmlformats.org/officeDocument/2006/relationships/slideLayout" Target="../slideLayouts/slideLayout723.xml"/><Relationship Id="rId2" Type="http://schemas.openxmlformats.org/officeDocument/2006/relationships/slideLayout" Target="../slideLayouts/slideLayout724.xml"/><Relationship Id="rId3" Type="http://schemas.openxmlformats.org/officeDocument/2006/relationships/slideLayout" Target="../slideLayouts/slideLayout725.xml"/><Relationship Id="rId4" Type="http://schemas.openxmlformats.org/officeDocument/2006/relationships/slideLayout" Target="../slideLayouts/slideLayout726.xml"/><Relationship Id="rId5" Type="http://schemas.openxmlformats.org/officeDocument/2006/relationships/slideLayout" Target="../slideLayouts/slideLayout727.xml"/><Relationship Id="rId6" Type="http://schemas.openxmlformats.org/officeDocument/2006/relationships/slideLayout" Target="../slideLayouts/slideLayout728.xml"/><Relationship Id="rId7" Type="http://schemas.openxmlformats.org/officeDocument/2006/relationships/slideLayout" Target="../slideLayouts/slideLayout729.xml"/><Relationship Id="rId8" Type="http://schemas.openxmlformats.org/officeDocument/2006/relationships/slideLayout" Target="../slideLayouts/slideLayout730.xml"/><Relationship Id="rId9" Type="http://schemas.openxmlformats.org/officeDocument/2006/relationships/slideLayout" Target="../slideLayouts/slideLayout731.xml"/><Relationship Id="rId10" Type="http://schemas.openxmlformats.org/officeDocument/2006/relationships/slideLayout" Target="../slideLayouts/slideLayout732.xml"/></Relationships>
</file>

<file path=ppt/slideMasters/_rels/slideMaster68.xml.rels><?xml version="1.0" encoding="UTF-8" standalone="yes"?>
<Relationships xmlns="http://schemas.openxmlformats.org/package/2006/relationships"><Relationship Id="rId11" Type="http://schemas.openxmlformats.org/officeDocument/2006/relationships/slideLayout" Target="../slideLayouts/slideLayout744.xml"/><Relationship Id="rId12" Type="http://schemas.openxmlformats.org/officeDocument/2006/relationships/theme" Target="../theme/theme68.xml"/><Relationship Id="rId1" Type="http://schemas.openxmlformats.org/officeDocument/2006/relationships/slideLayout" Target="../slideLayouts/slideLayout734.xml"/><Relationship Id="rId2" Type="http://schemas.openxmlformats.org/officeDocument/2006/relationships/slideLayout" Target="../slideLayouts/slideLayout735.xml"/><Relationship Id="rId3" Type="http://schemas.openxmlformats.org/officeDocument/2006/relationships/slideLayout" Target="../slideLayouts/slideLayout736.xml"/><Relationship Id="rId4" Type="http://schemas.openxmlformats.org/officeDocument/2006/relationships/slideLayout" Target="../slideLayouts/slideLayout737.xml"/><Relationship Id="rId5" Type="http://schemas.openxmlformats.org/officeDocument/2006/relationships/slideLayout" Target="../slideLayouts/slideLayout738.xml"/><Relationship Id="rId6" Type="http://schemas.openxmlformats.org/officeDocument/2006/relationships/slideLayout" Target="../slideLayouts/slideLayout739.xml"/><Relationship Id="rId7" Type="http://schemas.openxmlformats.org/officeDocument/2006/relationships/slideLayout" Target="../slideLayouts/slideLayout740.xml"/><Relationship Id="rId8" Type="http://schemas.openxmlformats.org/officeDocument/2006/relationships/slideLayout" Target="../slideLayouts/slideLayout741.xml"/><Relationship Id="rId9" Type="http://schemas.openxmlformats.org/officeDocument/2006/relationships/slideLayout" Target="../slideLayouts/slideLayout742.xml"/><Relationship Id="rId10" Type="http://schemas.openxmlformats.org/officeDocument/2006/relationships/slideLayout" Target="../slideLayouts/slideLayout743.xml"/></Relationships>
</file>

<file path=ppt/slideMasters/_rels/slideMaster69.xml.rels><?xml version="1.0" encoding="UTF-8" standalone="yes"?>
<Relationships xmlns="http://schemas.openxmlformats.org/package/2006/relationships"><Relationship Id="rId11" Type="http://schemas.openxmlformats.org/officeDocument/2006/relationships/slideLayout" Target="../slideLayouts/slideLayout755.xml"/><Relationship Id="rId12" Type="http://schemas.openxmlformats.org/officeDocument/2006/relationships/theme" Target="../theme/theme69.xml"/><Relationship Id="rId13" Type="http://schemas.openxmlformats.org/officeDocument/2006/relationships/image" Target="../media/image1.png"/><Relationship Id="rId1" Type="http://schemas.openxmlformats.org/officeDocument/2006/relationships/slideLayout" Target="../slideLayouts/slideLayout745.xml"/><Relationship Id="rId2" Type="http://schemas.openxmlformats.org/officeDocument/2006/relationships/slideLayout" Target="../slideLayouts/slideLayout746.xml"/><Relationship Id="rId3" Type="http://schemas.openxmlformats.org/officeDocument/2006/relationships/slideLayout" Target="../slideLayouts/slideLayout747.xml"/><Relationship Id="rId4" Type="http://schemas.openxmlformats.org/officeDocument/2006/relationships/slideLayout" Target="../slideLayouts/slideLayout748.xml"/><Relationship Id="rId5" Type="http://schemas.openxmlformats.org/officeDocument/2006/relationships/slideLayout" Target="../slideLayouts/slideLayout749.xml"/><Relationship Id="rId6" Type="http://schemas.openxmlformats.org/officeDocument/2006/relationships/slideLayout" Target="../slideLayouts/slideLayout750.xml"/><Relationship Id="rId7" Type="http://schemas.openxmlformats.org/officeDocument/2006/relationships/slideLayout" Target="../slideLayouts/slideLayout751.xml"/><Relationship Id="rId8" Type="http://schemas.openxmlformats.org/officeDocument/2006/relationships/slideLayout" Target="../slideLayouts/slideLayout752.xml"/><Relationship Id="rId9" Type="http://schemas.openxmlformats.org/officeDocument/2006/relationships/slideLayout" Target="../slideLayouts/slideLayout753.xml"/><Relationship Id="rId10" Type="http://schemas.openxmlformats.org/officeDocument/2006/relationships/slideLayout" Target="../slideLayouts/slideLayout754.xml"/></Relationships>
</file>

<file path=ppt/slideMasters/_rels/slideMaster7.xml.rels><?xml version="1.0" encoding="UTF-8" standalone="yes"?>
<Relationships xmlns="http://schemas.openxmlformats.org/package/2006/relationships"><Relationship Id="rId11" Type="http://schemas.openxmlformats.org/officeDocument/2006/relationships/slideLayout" Target="../slideLayouts/slideLayout67.xml"/><Relationship Id="rId12" Type="http://schemas.openxmlformats.org/officeDocument/2006/relationships/theme" Target="../theme/theme7.xml"/><Relationship Id="rId13" Type="http://schemas.openxmlformats.org/officeDocument/2006/relationships/image" Target="../media/image1.png"/><Relationship Id="rId1" Type="http://schemas.openxmlformats.org/officeDocument/2006/relationships/slideLayout" Target="../slideLayouts/slideLayout57.xml"/><Relationship Id="rId2" Type="http://schemas.openxmlformats.org/officeDocument/2006/relationships/slideLayout" Target="../slideLayouts/slideLayout58.xml"/><Relationship Id="rId3" Type="http://schemas.openxmlformats.org/officeDocument/2006/relationships/slideLayout" Target="../slideLayouts/slideLayout59.xml"/><Relationship Id="rId4" Type="http://schemas.openxmlformats.org/officeDocument/2006/relationships/slideLayout" Target="../slideLayouts/slideLayout60.xml"/><Relationship Id="rId5" Type="http://schemas.openxmlformats.org/officeDocument/2006/relationships/slideLayout" Target="../slideLayouts/slideLayout61.xml"/><Relationship Id="rId6" Type="http://schemas.openxmlformats.org/officeDocument/2006/relationships/slideLayout" Target="../slideLayouts/slideLayout62.xml"/><Relationship Id="rId7" Type="http://schemas.openxmlformats.org/officeDocument/2006/relationships/slideLayout" Target="../slideLayouts/slideLayout63.xml"/><Relationship Id="rId8" Type="http://schemas.openxmlformats.org/officeDocument/2006/relationships/slideLayout" Target="../slideLayouts/slideLayout64.xml"/><Relationship Id="rId9" Type="http://schemas.openxmlformats.org/officeDocument/2006/relationships/slideLayout" Target="../slideLayouts/slideLayout65.xml"/><Relationship Id="rId10" Type="http://schemas.openxmlformats.org/officeDocument/2006/relationships/slideLayout" Target="../slideLayouts/slideLayout66.xml"/></Relationships>
</file>

<file path=ppt/slideMasters/_rels/slideMaster70.xml.rels><?xml version="1.0" encoding="UTF-8" standalone="yes"?>
<Relationships xmlns="http://schemas.openxmlformats.org/package/2006/relationships"><Relationship Id="rId11" Type="http://schemas.openxmlformats.org/officeDocument/2006/relationships/slideLayout" Target="../slideLayouts/slideLayout766.xml"/><Relationship Id="rId12" Type="http://schemas.openxmlformats.org/officeDocument/2006/relationships/theme" Target="../theme/theme70.xml"/><Relationship Id="rId13" Type="http://schemas.openxmlformats.org/officeDocument/2006/relationships/image" Target="../media/image1.png"/><Relationship Id="rId1" Type="http://schemas.openxmlformats.org/officeDocument/2006/relationships/slideLayout" Target="../slideLayouts/slideLayout756.xml"/><Relationship Id="rId2" Type="http://schemas.openxmlformats.org/officeDocument/2006/relationships/slideLayout" Target="../slideLayouts/slideLayout757.xml"/><Relationship Id="rId3" Type="http://schemas.openxmlformats.org/officeDocument/2006/relationships/slideLayout" Target="../slideLayouts/slideLayout758.xml"/><Relationship Id="rId4" Type="http://schemas.openxmlformats.org/officeDocument/2006/relationships/slideLayout" Target="../slideLayouts/slideLayout759.xml"/><Relationship Id="rId5" Type="http://schemas.openxmlformats.org/officeDocument/2006/relationships/slideLayout" Target="../slideLayouts/slideLayout760.xml"/><Relationship Id="rId6" Type="http://schemas.openxmlformats.org/officeDocument/2006/relationships/slideLayout" Target="../slideLayouts/slideLayout761.xml"/><Relationship Id="rId7" Type="http://schemas.openxmlformats.org/officeDocument/2006/relationships/slideLayout" Target="../slideLayouts/slideLayout762.xml"/><Relationship Id="rId8" Type="http://schemas.openxmlformats.org/officeDocument/2006/relationships/slideLayout" Target="../slideLayouts/slideLayout763.xml"/><Relationship Id="rId9" Type="http://schemas.openxmlformats.org/officeDocument/2006/relationships/slideLayout" Target="../slideLayouts/slideLayout764.xml"/><Relationship Id="rId10" Type="http://schemas.openxmlformats.org/officeDocument/2006/relationships/slideLayout" Target="../slideLayouts/slideLayout765.xml"/></Relationships>
</file>

<file path=ppt/slideMasters/_rels/slideMaster71.xml.rels><?xml version="1.0" encoding="UTF-8" standalone="yes"?>
<Relationships xmlns="http://schemas.openxmlformats.org/package/2006/relationships"><Relationship Id="rId11" Type="http://schemas.openxmlformats.org/officeDocument/2006/relationships/slideLayout" Target="../slideLayouts/slideLayout777.xml"/><Relationship Id="rId12" Type="http://schemas.openxmlformats.org/officeDocument/2006/relationships/theme" Target="../theme/theme71.xml"/><Relationship Id="rId13" Type="http://schemas.openxmlformats.org/officeDocument/2006/relationships/image" Target="../media/image1.png"/><Relationship Id="rId1" Type="http://schemas.openxmlformats.org/officeDocument/2006/relationships/slideLayout" Target="../slideLayouts/slideLayout767.xml"/><Relationship Id="rId2" Type="http://schemas.openxmlformats.org/officeDocument/2006/relationships/slideLayout" Target="../slideLayouts/slideLayout768.xml"/><Relationship Id="rId3" Type="http://schemas.openxmlformats.org/officeDocument/2006/relationships/slideLayout" Target="../slideLayouts/slideLayout769.xml"/><Relationship Id="rId4" Type="http://schemas.openxmlformats.org/officeDocument/2006/relationships/slideLayout" Target="../slideLayouts/slideLayout770.xml"/><Relationship Id="rId5" Type="http://schemas.openxmlformats.org/officeDocument/2006/relationships/slideLayout" Target="../slideLayouts/slideLayout771.xml"/><Relationship Id="rId6" Type="http://schemas.openxmlformats.org/officeDocument/2006/relationships/slideLayout" Target="../slideLayouts/slideLayout772.xml"/><Relationship Id="rId7" Type="http://schemas.openxmlformats.org/officeDocument/2006/relationships/slideLayout" Target="../slideLayouts/slideLayout773.xml"/><Relationship Id="rId8" Type="http://schemas.openxmlformats.org/officeDocument/2006/relationships/slideLayout" Target="../slideLayouts/slideLayout774.xml"/><Relationship Id="rId9" Type="http://schemas.openxmlformats.org/officeDocument/2006/relationships/slideLayout" Target="../slideLayouts/slideLayout775.xml"/><Relationship Id="rId10" Type="http://schemas.openxmlformats.org/officeDocument/2006/relationships/slideLayout" Target="../slideLayouts/slideLayout776.xml"/></Relationships>
</file>

<file path=ppt/slideMasters/_rels/slideMaster72.xml.rels><?xml version="1.0" encoding="UTF-8" standalone="yes"?>
<Relationships xmlns="http://schemas.openxmlformats.org/package/2006/relationships"><Relationship Id="rId11" Type="http://schemas.openxmlformats.org/officeDocument/2006/relationships/slideLayout" Target="../slideLayouts/slideLayout788.xml"/><Relationship Id="rId12" Type="http://schemas.openxmlformats.org/officeDocument/2006/relationships/theme" Target="../theme/theme72.xml"/><Relationship Id="rId13" Type="http://schemas.openxmlformats.org/officeDocument/2006/relationships/image" Target="../media/image1.png"/><Relationship Id="rId1" Type="http://schemas.openxmlformats.org/officeDocument/2006/relationships/slideLayout" Target="../slideLayouts/slideLayout778.xml"/><Relationship Id="rId2" Type="http://schemas.openxmlformats.org/officeDocument/2006/relationships/slideLayout" Target="../slideLayouts/slideLayout779.xml"/><Relationship Id="rId3" Type="http://schemas.openxmlformats.org/officeDocument/2006/relationships/slideLayout" Target="../slideLayouts/slideLayout780.xml"/><Relationship Id="rId4" Type="http://schemas.openxmlformats.org/officeDocument/2006/relationships/slideLayout" Target="../slideLayouts/slideLayout781.xml"/><Relationship Id="rId5" Type="http://schemas.openxmlformats.org/officeDocument/2006/relationships/slideLayout" Target="../slideLayouts/slideLayout782.xml"/><Relationship Id="rId6" Type="http://schemas.openxmlformats.org/officeDocument/2006/relationships/slideLayout" Target="../slideLayouts/slideLayout783.xml"/><Relationship Id="rId7" Type="http://schemas.openxmlformats.org/officeDocument/2006/relationships/slideLayout" Target="../slideLayouts/slideLayout784.xml"/><Relationship Id="rId8" Type="http://schemas.openxmlformats.org/officeDocument/2006/relationships/slideLayout" Target="../slideLayouts/slideLayout785.xml"/><Relationship Id="rId9" Type="http://schemas.openxmlformats.org/officeDocument/2006/relationships/slideLayout" Target="../slideLayouts/slideLayout786.xml"/><Relationship Id="rId10" Type="http://schemas.openxmlformats.org/officeDocument/2006/relationships/slideLayout" Target="../slideLayouts/slideLayout787.xml"/></Relationships>
</file>

<file path=ppt/slideMasters/_rels/slideMaster73.xml.rels><?xml version="1.0" encoding="UTF-8" standalone="yes"?>
<Relationships xmlns="http://schemas.openxmlformats.org/package/2006/relationships"><Relationship Id="rId11" Type="http://schemas.openxmlformats.org/officeDocument/2006/relationships/slideLayout" Target="../slideLayouts/slideLayout799.xml"/><Relationship Id="rId12" Type="http://schemas.openxmlformats.org/officeDocument/2006/relationships/theme" Target="../theme/theme73.xml"/><Relationship Id="rId13" Type="http://schemas.openxmlformats.org/officeDocument/2006/relationships/image" Target="../media/image1.png"/><Relationship Id="rId1" Type="http://schemas.openxmlformats.org/officeDocument/2006/relationships/slideLayout" Target="../slideLayouts/slideLayout789.xml"/><Relationship Id="rId2" Type="http://schemas.openxmlformats.org/officeDocument/2006/relationships/slideLayout" Target="../slideLayouts/slideLayout790.xml"/><Relationship Id="rId3" Type="http://schemas.openxmlformats.org/officeDocument/2006/relationships/slideLayout" Target="../slideLayouts/slideLayout791.xml"/><Relationship Id="rId4" Type="http://schemas.openxmlformats.org/officeDocument/2006/relationships/slideLayout" Target="../slideLayouts/slideLayout792.xml"/><Relationship Id="rId5" Type="http://schemas.openxmlformats.org/officeDocument/2006/relationships/slideLayout" Target="../slideLayouts/slideLayout793.xml"/><Relationship Id="rId6" Type="http://schemas.openxmlformats.org/officeDocument/2006/relationships/slideLayout" Target="../slideLayouts/slideLayout794.xml"/><Relationship Id="rId7" Type="http://schemas.openxmlformats.org/officeDocument/2006/relationships/slideLayout" Target="../slideLayouts/slideLayout795.xml"/><Relationship Id="rId8" Type="http://schemas.openxmlformats.org/officeDocument/2006/relationships/slideLayout" Target="../slideLayouts/slideLayout796.xml"/><Relationship Id="rId9" Type="http://schemas.openxmlformats.org/officeDocument/2006/relationships/slideLayout" Target="../slideLayouts/slideLayout797.xml"/><Relationship Id="rId10" Type="http://schemas.openxmlformats.org/officeDocument/2006/relationships/slideLayout" Target="../slideLayouts/slideLayout798.xml"/></Relationships>
</file>

<file path=ppt/slideMasters/_rels/slideMaster74.xml.rels><?xml version="1.0" encoding="UTF-8" standalone="yes"?>
<Relationships xmlns="http://schemas.openxmlformats.org/package/2006/relationships"><Relationship Id="rId11" Type="http://schemas.openxmlformats.org/officeDocument/2006/relationships/slideLayout" Target="../slideLayouts/slideLayout810.xml"/><Relationship Id="rId12" Type="http://schemas.openxmlformats.org/officeDocument/2006/relationships/theme" Target="../theme/theme74.xml"/><Relationship Id="rId13" Type="http://schemas.openxmlformats.org/officeDocument/2006/relationships/image" Target="../media/image1.png"/><Relationship Id="rId1" Type="http://schemas.openxmlformats.org/officeDocument/2006/relationships/slideLayout" Target="../slideLayouts/slideLayout800.xml"/><Relationship Id="rId2" Type="http://schemas.openxmlformats.org/officeDocument/2006/relationships/slideLayout" Target="../slideLayouts/slideLayout801.xml"/><Relationship Id="rId3" Type="http://schemas.openxmlformats.org/officeDocument/2006/relationships/slideLayout" Target="../slideLayouts/slideLayout802.xml"/><Relationship Id="rId4" Type="http://schemas.openxmlformats.org/officeDocument/2006/relationships/slideLayout" Target="../slideLayouts/slideLayout803.xml"/><Relationship Id="rId5" Type="http://schemas.openxmlformats.org/officeDocument/2006/relationships/slideLayout" Target="../slideLayouts/slideLayout804.xml"/><Relationship Id="rId6" Type="http://schemas.openxmlformats.org/officeDocument/2006/relationships/slideLayout" Target="../slideLayouts/slideLayout805.xml"/><Relationship Id="rId7" Type="http://schemas.openxmlformats.org/officeDocument/2006/relationships/slideLayout" Target="../slideLayouts/slideLayout806.xml"/><Relationship Id="rId8" Type="http://schemas.openxmlformats.org/officeDocument/2006/relationships/slideLayout" Target="../slideLayouts/slideLayout807.xml"/><Relationship Id="rId9" Type="http://schemas.openxmlformats.org/officeDocument/2006/relationships/slideLayout" Target="../slideLayouts/slideLayout808.xml"/><Relationship Id="rId10" Type="http://schemas.openxmlformats.org/officeDocument/2006/relationships/slideLayout" Target="../slideLayouts/slideLayout809.xml"/></Relationships>
</file>

<file path=ppt/slideMasters/_rels/slideMaster75.xml.rels><?xml version="1.0" encoding="UTF-8" standalone="yes"?>
<Relationships xmlns="http://schemas.openxmlformats.org/package/2006/relationships"><Relationship Id="rId11" Type="http://schemas.openxmlformats.org/officeDocument/2006/relationships/slideLayout" Target="../slideLayouts/slideLayout821.xml"/><Relationship Id="rId12" Type="http://schemas.openxmlformats.org/officeDocument/2006/relationships/theme" Target="../theme/theme75.xml"/><Relationship Id="rId13" Type="http://schemas.openxmlformats.org/officeDocument/2006/relationships/image" Target="../media/image1.png"/><Relationship Id="rId1" Type="http://schemas.openxmlformats.org/officeDocument/2006/relationships/slideLayout" Target="../slideLayouts/slideLayout811.xml"/><Relationship Id="rId2" Type="http://schemas.openxmlformats.org/officeDocument/2006/relationships/slideLayout" Target="../slideLayouts/slideLayout812.xml"/><Relationship Id="rId3" Type="http://schemas.openxmlformats.org/officeDocument/2006/relationships/slideLayout" Target="../slideLayouts/slideLayout813.xml"/><Relationship Id="rId4" Type="http://schemas.openxmlformats.org/officeDocument/2006/relationships/slideLayout" Target="../slideLayouts/slideLayout814.xml"/><Relationship Id="rId5" Type="http://schemas.openxmlformats.org/officeDocument/2006/relationships/slideLayout" Target="../slideLayouts/slideLayout815.xml"/><Relationship Id="rId6" Type="http://schemas.openxmlformats.org/officeDocument/2006/relationships/slideLayout" Target="../slideLayouts/slideLayout816.xml"/><Relationship Id="rId7" Type="http://schemas.openxmlformats.org/officeDocument/2006/relationships/slideLayout" Target="../slideLayouts/slideLayout817.xml"/><Relationship Id="rId8" Type="http://schemas.openxmlformats.org/officeDocument/2006/relationships/slideLayout" Target="../slideLayouts/slideLayout818.xml"/><Relationship Id="rId9" Type="http://schemas.openxmlformats.org/officeDocument/2006/relationships/slideLayout" Target="../slideLayouts/slideLayout819.xml"/><Relationship Id="rId10" Type="http://schemas.openxmlformats.org/officeDocument/2006/relationships/slideLayout" Target="../slideLayouts/slideLayout820.xml"/></Relationships>
</file>

<file path=ppt/slideMasters/_rels/slideMaster76.xml.rels><?xml version="1.0" encoding="UTF-8" standalone="yes"?>
<Relationships xmlns="http://schemas.openxmlformats.org/package/2006/relationships"><Relationship Id="rId11" Type="http://schemas.openxmlformats.org/officeDocument/2006/relationships/slideLayout" Target="../slideLayouts/slideLayout832.xml"/><Relationship Id="rId12" Type="http://schemas.openxmlformats.org/officeDocument/2006/relationships/theme" Target="../theme/theme76.xml"/><Relationship Id="rId13" Type="http://schemas.openxmlformats.org/officeDocument/2006/relationships/image" Target="../media/image1.png"/><Relationship Id="rId1" Type="http://schemas.openxmlformats.org/officeDocument/2006/relationships/slideLayout" Target="../slideLayouts/slideLayout822.xml"/><Relationship Id="rId2" Type="http://schemas.openxmlformats.org/officeDocument/2006/relationships/slideLayout" Target="../slideLayouts/slideLayout823.xml"/><Relationship Id="rId3" Type="http://schemas.openxmlformats.org/officeDocument/2006/relationships/slideLayout" Target="../slideLayouts/slideLayout824.xml"/><Relationship Id="rId4" Type="http://schemas.openxmlformats.org/officeDocument/2006/relationships/slideLayout" Target="../slideLayouts/slideLayout825.xml"/><Relationship Id="rId5" Type="http://schemas.openxmlformats.org/officeDocument/2006/relationships/slideLayout" Target="../slideLayouts/slideLayout826.xml"/><Relationship Id="rId6" Type="http://schemas.openxmlformats.org/officeDocument/2006/relationships/slideLayout" Target="../slideLayouts/slideLayout827.xml"/><Relationship Id="rId7" Type="http://schemas.openxmlformats.org/officeDocument/2006/relationships/slideLayout" Target="../slideLayouts/slideLayout828.xml"/><Relationship Id="rId8" Type="http://schemas.openxmlformats.org/officeDocument/2006/relationships/slideLayout" Target="../slideLayouts/slideLayout829.xml"/><Relationship Id="rId9" Type="http://schemas.openxmlformats.org/officeDocument/2006/relationships/slideLayout" Target="../slideLayouts/slideLayout830.xml"/><Relationship Id="rId10" Type="http://schemas.openxmlformats.org/officeDocument/2006/relationships/slideLayout" Target="../slideLayouts/slideLayout831.xml"/></Relationships>
</file>

<file path=ppt/slideMasters/_rels/slideMaster77.xml.rels><?xml version="1.0" encoding="UTF-8" standalone="yes"?>
<Relationships xmlns="http://schemas.openxmlformats.org/package/2006/relationships"><Relationship Id="rId11" Type="http://schemas.openxmlformats.org/officeDocument/2006/relationships/slideLayout" Target="../slideLayouts/slideLayout843.xml"/><Relationship Id="rId12" Type="http://schemas.openxmlformats.org/officeDocument/2006/relationships/theme" Target="../theme/theme77.xml"/><Relationship Id="rId13" Type="http://schemas.openxmlformats.org/officeDocument/2006/relationships/image" Target="../media/image1.png"/><Relationship Id="rId1" Type="http://schemas.openxmlformats.org/officeDocument/2006/relationships/slideLayout" Target="../slideLayouts/slideLayout833.xml"/><Relationship Id="rId2" Type="http://schemas.openxmlformats.org/officeDocument/2006/relationships/slideLayout" Target="../slideLayouts/slideLayout834.xml"/><Relationship Id="rId3" Type="http://schemas.openxmlformats.org/officeDocument/2006/relationships/slideLayout" Target="../slideLayouts/slideLayout835.xml"/><Relationship Id="rId4" Type="http://schemas.openxmlformats.org/officeDocument/2006/relationships/slideLayout" Target="../slideLayouts/slideLayout836.xml"/><Relationship Id="rId5" Type="http://schemas.openxmlformats.org/officeDocument/2006/relationships/slideLayout" Target="../slideLayouts/slideLayout837.xml"/><Relationship Id="rId6" Type="http://schemas.openxmlformats.org/officeDocument/2006/relationships/slideLayout" Target="../slideLayouts/slideLayout838.xml"/><Relationship Id="rId7" Type="http://schemas.openxmlformats.org/officeDocument/2006/relationships/slideLayout" Target="../slideLayouts/slideLayout839.xml"/><Relationship Id="rId8" Type="http://schemas.openxmlformats.org/officeDocument/2006/relationships/slideLayout" Target="../slideLayouts/slideLayout840.xml"/><Relationship Id="rId9" Type="http://schemas.openxmlformats.org/officeDocument/2006/relationships/slideLayout" Target="../slideLayouts/slideLayout841.xml"/><Relationship Id="rId10" Type="http://schemas.openxmlformats.org/officeDocument/2006/relationships/slideLayout" Target="../slideLayouts/slideLayout842.xml"/></Relationships>
</file>

<file path=ppt/slideMasters/_rels/slideMaster78.xml.rels><?xml version="1.0" encoding="UTF-8" standalone="yes"?>
<Relationships xmlns="http://schemas.openxmlformats.org/package/2006/relationships"><Relationship Id="rId11" Type="http://schemas.openxmlformats.org/officeDocument/2006/relationships/slideLayout" Target="../slideLayouts/slideLayout854.xml"/><Relationship Id="rId12" Type="http://schemas.openxmlformats.org/officeDocument/2006/relationships/theme" Target="../theme/theme78.xml"/><Relationship Id="rId13" Type="http://schemas.openxmlformats.org/officeDocument/2006/relationships/image" Target="../media/image1.png"/><Relationship Id="rId1" Type="http://schemas.openxmlformats.org/officeDocument/2006/relationships/slideLayout" Target="../slideLayouts/slideLayout844.xml"/><Relationship Id="rId2" Type="http://schemas.openxmlformats.org/officeDocument/2006/relationships/slideLayout" Target="../slideLayouts/slideLayout845.xml"/><Relationship Id="rId3" Type="http://schemas.openxmlformats.org/officeDocument/2006/relationships/slideLayout" Target="../slideLayouts/slideLayout846.xml"/><Relationship Id="rId4" Type="http://schemas.openxmlformats.org/officeDocument/2006/relationships/slideLayout" Target="../slideLayouts/slideLayout847.xml"/><Relationship Id="rId5" Type="http://schemas.openxmlformats.org/officeDocument/2006/relationships/slideLayout" Target="../slideLayouts/slideLayout848.xml"/><Relationship Id="rId6" Type="http://schemas.openxmlformats.org/officeDocument/2006/relationships/slideLayout" Target="../slideLayouts/slideLayout849.xml"/><Relationship Id="rId7" Type="http://schemas.openxmlformats.org/officeDocument/2006/relationships/slideLayout" Target="../slideLayouts/slideLayout850.xml"/><Relationship Id="rId8" Type="http://schemas.openxmlformats.org/officeDocument/2006/relationships/slideLayout" Target="../slideLayouts/slideLayout851.xml"/><Relationship Id="rId9" Type="http://schemas.openxmlformats.org/officeDocument/2006/relationships/slideLayout" Target="../slideLayouts/slideLayout852.xml"/><Relationship Id="rId10" Type="http://schemas.openxmlformats.org/officeDocument/2006/relationships/slideLayout" Target="../slideLayouts/slideLayout853.xml"/></Relationships>
</file>

<file path=ppt/slideMasters/_rels/slideMaster79.xml.rels><?xml version="1.0" encoding="UTF-8" standalone="yes"?>
<Relationships xmlns="http://schemas.openxmlformats.org/package/2006/relationships"><Relationship Id="rId11" Type="http://schemas.openxmlformats.org/officeDocument/2006/relationships/slideLayout" Target="../slideLayouts/slideLayout865.xml"/><Relationship Id="rId12" Type="http://schemas.openxmlformats.org/officeDocument/2006/relationships/theme" Target="../theme/theme79.xml"/><Relationship Id="rId13" Type="http://schemas.openxmlformats.org/officeDocument/2006/relationships/image" Target="../media/image1.png"/><Relationship Id="rId1" Type="http://schemas.openxmlformats.org/officeDocument/2006/relationships/slideLayout" Target="../slideLayouts/slideLayout855.xml"/><Relationship Id="rId2" Type="http://schemas.openxmlformats.org/officeDocument/2006/relationships/slideLayout" Target="../slideLayouts/slideLayout856.xml"/><Relationship Id="rId3" Type="http://schemas.openxmlformats.org/officeDocument/2006/relationships/slideLayout" Target="../slideLayouts/slideLayout857.xml"/><Relationship Id="rId4" Type="http://schemas.openxmlformats.org/officeDocument/2006/relationships/slideLayout" Target="../slideLayouts/slideLayout858.xml"/><Relationship Id="rId5" Type="http://schemas.openxmlformats.org/officeDocument/2006/relationships/slideLayout" Target="../slideLayouts/slideLayout859.xml"/><Relationship Id="rId6" Type="http://schemas.openxmlformats.org/officeDocument/2006/relationships/slideLayout" Target="../slideLayouts/slideLayout860.xml"/><Relationship Id="rId7" Type="http://schemas.openxmlformats.org/officeDocument/2006/relationships/slideLayout" Target="../slideLayouts/slideLayout861.xml"/><Relationship Id="rId8" Type="http://schemas.openxmlformats.org/officeDocument/2006/relationships/slideLayout" Target="../slideLayouts/slideLayout862.xml"/><Relationship Id="rId9" Type="http://schemas.openxmlformats.org/officeDocument/2006/relationships/slideLayout" Target="../slideLayouts/slideLayout863.xml"/><Relationship Id="rId10" Type="http://schemas.openxmlformats.org/officeDocument/2006/relationships/slideLayout" Target="../slideLayouts/slideLayout864.xml"/></Relationships>
</file>

<file path=ppt/slideMasters/_rels/slideMaster8.xml.rels><?xml version="1.0" encoding="UTF-8" standalone="yes"?>
<Relationships xmlns="http://schemas.openxmlformats.org/package/2006/relationships"><Relationship Id="rId11" Type="http://schemas.openxmlformats.org/officeDocument/2006/relationships/slideLayout" Target="../slideLayouts/slideLayout78.xml"/><Relationship Id="rId12" Type="http://schemas.openxmlformats.org/officeDocument/2006/relationships/theme" Target="../theme/theme8.xml"/><Relationship Id="rId13" Type="http://schemas.openxmlformats.org/officeDocument/2006/relationships/image" Target="../media/image1.png"/><Relationship Id="rId1" Type="http://schemas.openxmlformats.org/officeDocument/2006/relationships/slideLayout" Target="../slideLayouts/slideLayout68.xml"/><Relationship Id="rId2" Type="http://schemas.openxmlformats.org/officeDocument/2006/relationships/slideLayout" Target="../slideLayouts/slideLayout69.xml"/><Relationship Id="rId3" Type="http://schemas.openxmlformats.org/officeDocument/2006/relationships/slideLayout" Target="../slideLayouts/slideLayout70.xml"/><Relationship Id="rId4" Type="http://schemas.openxmlformats.org/officeDocument/2006/relationships/slideLayout" Target="../slideLayouts/slideLayout71.xml"/><Relationship Id="rId5" Type="http://schemas.openxmlformats.org/officeDocument/2006/relationships/slideLayout" Target="../slideLayouts/slideLayout72.xml"/><Relationship Id="rId6" Type="http://schemas.openxmlformats.org/officeDocument/2006/relationships/slideLayout" Target="../slideLayouts/slideLayout73.xml"/><Relationship Id="rId7" Type="http://schemas.openxmlformats.org/officeDocument/2006/relationships/slideLayout" Target="../slideLayouts/slideLayout74.xml"/><Relationship Id="rId8" Type="http://schemas.openxmlformats.org/officeDocument/2006/relationships/slideLayout" Target="../slideLayouts/slideLayout75.xml"/><Relationship Id="rId9" Type="http://schemas.openxmlformats.org/officeDocument/2006/relationships/slideLayout" Target="../slideLayouts/slideLayout76.xml"/><Relationship Id="rId10" Type="http://schemas.openxmlformats.org/officeDocument/2006/relationships/slideLayout" Target="../slideLayouts/slideLayout77.xml"/></Relationships>
</file>

<file path=ppt/slideMasters/_rels/slideMaster80.xml.rels><?xml version="1.0" encoding="UTF-8" standalone="yes"?>
<Relationships xmlns="http://schemas.openxmlformats.org/package/2006/relationships"><Relationship Id="rId11" Type="http://schemas.openxmlformats.org/officeDocument/2006/relationships/slideLayout" Target="../slideLayouts/slideLayout876.xml"/><Relationship Id="rId12" Type="http://schemas.openxmlformats.org/officeDocument/2006/relationships/theme" Target="../theme/theme80.xml"/><Relationship Id="rId13" Type="http://schemas.openxmlformats.org/officeDocument/2006/relationships/image" Target="../media/image1.png"/><Relationship Id="rId1" Type="http://schemas.openxmlformats.org/officeDocument/2006/relationships/slideLayout" Target="../slideLayouts/slideLayout866.xml"/><Relationship Id="rId2" Type="http://schemas.openxmlformats.org/officeDocument/2006/relationships/slideLayout" Target="../slideLayouts/slideLayout867.xml"/><Relationship Id="rId3" Type="http://schemas.openxmlformats.org/officeDocument/2006/relationships/slideLayout" Target="../slideLayouts/slideLayout868.xml"/><Relationship Id="rId4" Type="http://schemas.openxmlformats.org/officeDocument/2006/relationships/slideLayout" Target="../slideLayouts/slideLayout869.xml"/><Relationship Id="rId5" Type="http://schemas.openxmlformats.org/officeDocument/2006/relationships/slideLayout" Target="../slideLayouts/slideLayout870.xml"/><Relationship Id="rId6" Type="http://schemas.openxmlformats.org/officeDocument/2006/relationships/slideLayout" Target="../slideLayouts/slideLayout871.xml"/><Relationship Id="rId7" Type="http://schemas.openxmlformats.org/officeDocument/2006/relationships/slideLayout" Target="../slideLayouts/slideLayout872.xml"/><Relationship Id="rId8" Type="http://schemas.openxmlformats.org/officeDocument/2006/relationships/slideLayout" Target="../slideLayouts/slideLayout873.xml"/><Relationship Id="rId9" Type="http://schemas.openxmlformats.org/officeDocument/2006/relationships/slideLayout" Target="../slideLayouts/slideLayout874.xml"/><Relationship Id="rId10" Type="http://schemas.openxmlformats.org/officeDocument/2006/relationships/slideLayout" Target="../slideLayouts/slideLayout875.xml"/></Relationships>
</file>

<file path=ppt/slideMasters/_rels/slideMaster81.xml.rels><?xml version="1.0" encoding="UTF-8" standalone="yes"?>
<Relationships xmlns="http://schemas.openxmlformats.org/package/2006/relationships"><Relationship Id="rId11" Type="http://schemas.openxmlformats.org/officeDocument/2006/relationships/slideLayout" Target="../slideLayouts/slideLayout887.xml"/><Relationship Id="rId12" Type="http://schemas.openxmlformats.org/officeDocument/2006/relationships/theme" Target="../theme/theme81.xml"/><Relationship Id="rId13" Type="http://schemas.openxmlformats.org/officeDocument/2006/relationships/image" Target="../media/image1.png"/><Relationship Id="rId1" Type="http://schemas.openxmlformats.org/officeDocument/2006/relationships/slideLayout" Target="../slideLayouts/slideLayout877.xml"/><Relationship Id="rId2" Type="http://schemas.openxmlformats.org/officeDocument/2006/relationships/slideLayout" Target="../slideLayouts/slideLayout878.xml"/><Relationship Id="rId3" Type="http://schemas.openxmlformats.org/officeDocument/2006/relationships/slideLayout" Target="../slideLayouts/slideLayout879.xml"/><Relationship Id="rId4" Type="http://schemas.openxmlformats.org/officeDocument/2006/relationships/slideLayout" Target="../slideLayouts/slideLayout880.xml"/><Relationship Id="rId5" Type="http://schemas.openxmlformats.org/officeDocument/2006/relationships/slideLayout" Target="../slideLayouts/slideLayout881.xml"/><Relationship Id="rId6" Type="http://schemas.openxmlformats.org/officeDocument/2006/relationships/slideLayout" Target="../slideLayouts/slideLayout882.xml"/><Relationship Id="rId7" Type="http://schemas.openxmlformats.org/officeDocument/2006/relationships/slideLayout" Target="../slideLayouts/slideLayout883.xml"/><Relationship Id="rId8" Type="http://schemas.openxmlformats.org/officeDocument/2006/relationships/slideLayout" Target="../slideLayouts/slideLayout884.xml"/><Relationship Id="rId9" Type="http://schemas.openxmlformats.org/officeDocument/2006/relationships/slideLayout" Target="../slideLayouts/slideLayout885.xml"/><Relationship Id="rId10" Type="http://schemas.openxmlformats.org/officeDocument/2006/relationships/slideLayout" Target="../slideLayouts/slideLayout886.xml"/></Relationships>
</file>

<file path=ppt/slideMasters/_rels/slideMaster82.xml.rels><?xml version="1.0" encoding="UTF-8" standalone="yes"?>
<Relationships xmlns="http://schemas.openxmlformats.org/package/2006/relationships"><Relationship Id="rId11" Type="http://schemas.openxmlformats.org/officeDocument/2006/relationships/slideLayout" Target="../slideLayouts/slideLayout898.xml"/><Relationship Id="rId12" Type="http://schemas.openxmlformats.org/officeDocument/2006/relationships/theme" Target="../theme/theme82.xml"/><Relationship Id="rId13" Type="http://schemas.openxmlformats.org/officeDocument/2006/relationships/image" Target="../media/image1.png"/><Relationship Id="rId1" Type="http://schemas.openxmlformats.org/officeDocument/2006/relationships/slideLayout" Target="../slideLayouts/slideLayout888.xml"/><Relationship Id="rId2" Type="http://schemas.openxmlformats.org/officeDocument/2006/relationships/slideLayout" Target="../slideLayouts/slideLayout889.xml"/><Relationship Id="rId3" Type="http://schemas.openxmlformats.org/officeDocument/2006/relationships/slideLayout" Target="../slideLayouts/slideLayout890.xml"/><Relationship Id="rId4" Type="http://schemas.openxmlformats.org/officeDocument/2006/relationships/slideLayout" Target="../slideLayouts/slideLayout891.xml"/><Relationship Id="rId5" Type="http://schemas.openxmlformats.org/officeDocument/2006/relationships/slideLayout" Target="../slideLayouts/slideLayout892.xml"/><Relationship Id="rId6" Type="http://schemas.openxmlformats.org/officeDocument/2006/relationships/slideLayout" Target="../slideLayouts/slideLayout893.xml"/><Relationship Id="rId7" Type="http://schemas.openxmlformats.org/officeDocument/2006/relationships/slideLayout" Target="../slideLayouts/slideLayout894.xml"/><Relationship Id="rId8" Type="http://schemas.openxmlformats.org/officeDocument/2006/relationships/slideLayout" Target="../slideLayouts/slideLayout895.xml"/><Relationship Id="rId9" Type="http://schemas.openxmlformats.org/officeDocument/2006/relationships/slideLayout" Target="../slideLayouts/slideLayout896.xml"/><Relationship Id="rId10" Type="http://schemas.openxmlformats.org/officeDocument/2006/relationships/slideLayout" Target="../slideLayouts/slideLayout897.xml"/></Relationships>
</file>

<file path=ppt/slideMasters/_rels/slideMaster83.xml.rels><?xml version="1.0" encoding="UTF-8" standalone="yes"?>
<Relationships xmlns="http://schemas.openxmlformats.org/package/2006/relationships"><Relationship Id="rId11" Type="http://schemas.openxmlformats.org/officeDocument/2006/relationships/slideLayout" Target="../slideLayouts/slideLayout909.xml"/><Relationship Id="rId12" Type="http://schemas.openxmlformats.org/officeDocument/2006/relationships/theme" Target="../theme/theme83.xml"/><Relationship Id="rId13" Type="http://schemas.openxmlformats.org/officeDocument/2006/relationships/image" Target="../media/image1.png"/><Relationship Id="rId1" Type="http://schemas.openxmlformats.org/officeDocument/2006/relationships/slideLayout" Target="../slideLayouts/slideLayout899.xml"/><Relationship Id="rId2" Type="http://schemas.openxmlformats.org/officeDocument/2006/relationships/slideLayout" Target="../slideLayouts/slideLayout900.xml"/><Relationship Id="rId3" Type="http://schemas.openxmlformats.org/officeDocument/2006/relationships/slideLayout" Target="../slideLayouts/slideLayout901.xml"/><Relationship Id="rId4" Type="http://schemas.openxmlformats.org/officeDocument/2006/relationships/slideLayout" Target="../slideLayouts/slideLayout902.xml"/><Relationship Id="rId5" Type="http://schemas.openxmlformats.org/officeDocument/2006/relationships/slideLayout" Target="../slideLayouts/slideLayout903.xml"/><Relationship Id="rId6" Type="http://schemas.openxmlformats.org/officeDocument/2006/relationships/slideLayout" Target="../slideLayouts/slideLayout904.xml"/><Relationship Id="rId7" Type="http://schemas.openxmlformats.org/officeDocument/2006/relationships/slideLayout" Target="../slideLayouts/slideLayout905.xml"/><Relationship Id="rId8" Type="http://schemas.openxmlformats.org/officeDocument/2006/relationships/slideLayout" Target="../slideLayouts/slideLayout906.xml"/><Relationship Id="rId9" Type="http://schemas.openxmlformats.org/officeDocument/2006/relationships/slideLayout" Target="../slideLayouts/slideLayout907.xml"/><Relationship Id="rId10" Type="http://schemas.openxmlformats.org/officeDocument/2006/relationships/slideLayout" Target="../slideLayouts/slideLayout908.xml"/></Relationships>
</file>

<file path=ppt/slideMasters/_rels/slideMaster84.xml.rels><?xml version="1.0" encoding="UTF-8" standalone="yes"?>
<Relationships xmlns="http://schemas.openxmlformats.org/package/2006/relationships"><Relationship Id="rId11" Type="http://schemas.openxmlformats.org/officeDocument/2006/relationships/slideLayout" Target="../slideLayouts/slideLayout920.xml"/><Relationship Id="rId12" Type="http://schemas.openxmlformats.org/officeDocument/2006/relationships/theme" Target="../theme/theme84.xml"/><Relationship Id="rId13" Type="http://schemas.openxmlformats.org/officeDocument/2006/relationships/image" Target="../media/image1.png"/><Relationship Id="rId1" Type="http://schemas.openxmlformats.org/officeDocument/2006/relationships/slideLayout" Target="../slideLayouts/slideLayout910.xml"/><Relationship Id="rId2" Type="http://schemas.openxmlformats.org/officeDocument/2006/relationships/slideLayout" Target="../slideLayouts/slideLayout911.xml"/><Relationship Id="rId3" Type="http://schemas.openxmlformats.org/officeDocument/2006/relationships/slideLayout" Target="../slideLayouts/slideLayout912.xml"/><Relationship Id="rId4" Type="http://schemas.openxmlformats.org/officeDocument/2006/relationships/slideLayout" Target="../slideLayouts/slideLayout913.xml"/><Relationship Id="rId5" Type="http://schemas.openxmlformats.org/officeDocument/2006/relationships/slideLayout" Target="../slideLayouts/slideLayout914.xml"/><Relationship Id="rId6" Type="http://schemas.openxmlformats.org/officeDocument/2006/relationships/slideLayout" Target="../slideLayouts/slideLayout915.xml"/><Relationship Id="rId7" Type="http://schemas.openxmlformats.org/officeDocument/2006/relationships/slideLayout" Target="../slideLayouts/slideLayout916.xml"/><Relationship Id="rId8" Type="http://schemas.openxmlformats.org/officeDocument/2006/relationships/slideLayout" Target="../slideLayouts/slideLayout917.xml"/><Relationship Id="rId9" Type="http://schemas.openxmlformats.org/officeDocument/2006/relationships/slideLayout" Target="../slideLayouts/slideLayout918.xml"/><Relationship Id="rId10" Type="http://schemas.openxmlformats.org/officeDocument/2006/relationships/slideLayout" Target="../slideLayouts/slideLayout919.xml"/></Relationships>
</file>

<file path=ppt/slideMasters/_rels/slideMaster85.xml.rels><?xml version="1.0" encoding="UTF-8" standalone="yes"?>
<Relationships xmlns="http://schemas.openxmlformats.org/package/2006/relationships"><Relationship Id="rId11" Type="http://schemas.openxmlformats.org/officeDocument/2006/relationships/slideLayout" Target="../slideLayouts/slideLayout931.xml"/><Relationship Id="rId12" Type="http://schemas.openxmlformats.org/officeDocument/2006/relationships/theme" Target="../theme/theme85.xml"/><Relationship Id="rId13" Type="http://schemas.openxmlformats.org/officeDocument/2006/relationships/image" Target="../media/image1.png"/><Relationship Id="rId1" Type="http://schemas.openxmlformats.org/officeDocument/2006/relationships/slideLayout" Target="../slideLayouts/slideLayout921.xml"/><Relationship Id="rId2" Type="http://schemas.openxmlformats.org/officeDocument/2006/relationships/slideLayout" Target="../slideLayouts/slideLayout922.xml"/><Relationship Id="rId3" Type="http://schemas.openxmlformats.org/officeDocument/2006/relationships/slideLayout" Target="../slideLayouts/slideLayout923.xml"/><Relationship Id="rId4" Type="http://schemas.openxmlformats.org/officeDocument/2006/relationships/slideLayout" Target="../slideLayouts/slideLayout924.xml"/><Relationship Id="rId5" Type="http://schemas.openxmlformats.org/officeDocument/2006/relationships/slideLayout" Target="../slideLayouts/slideLayout925.xml"/><Relationship Id="rId6" Type="http://schemas.openxmlformats.org/officeDocument/2006/relationships/slideLayout" Target="../slideLayouts/slideLayout926.xml"/><Relationship Id="rId7" Type="http://schemas.openxmlformats.org/officeDocument/2006/relationships/slideLayout" Target="../slideLayouts/slideLayout927.xml"/><Relationship Id="rId8" Type="http://schemas.openxmlformats.org/officeDocument/2006/relationships/slideLayout" Target="../slideLayouts/slideLayout928.xml"/><Relationship Id="rId9" Type="http://schemas.openxmlformats.org/officeDocument/2006/relationships/slideLayout" Target="../slideLayouts/slideLayout929.xml"/><Relationship Id="rId10" Type="http://schemas.openxmlformats.org/officeDocument/2006/relationships/slideLayout" Target="../slideLayouts/slideLayout930.xml"/></Relationships>
</file>

<file path=ppt/slideMasters/_rels/slideMaster86.xml.rels><?xml version="1.0" encoding="UTF-8" standalone="yes"?>
<Relationships xmlns="http://schemas.openxmlformats.org/package/2006/relationships"><Relationship Id="rId11" Type="http://schemas.openxmlformats.org/officeDocument/2006/relationships/slideLayout" Target="../slideLayouts/slideLayout942.xml"/><Relationship Id="rId12" Type="http://schemas.openxmlformats.org/officeDocument/2006/relationships/theme" Target="../theme/theme86.xml"/><Relationship Id="rId13" Type="http://schemas.openxmlformats.org/officeDocument/2006/relationships/image" Target="../media/image1.png"/><Relationship Id="rId1" Type="http://schemas.openxmlformats.org/officeDocument/2006/relationships/slideLayout" Target="../slideLayouts/slideLayout932.xml"/><Relationship Id="rId2" Type="http://schemas.openxmlformats.org/officeDocument/2006/relationships/slideLayout" Target="../slideLayouts/slideLayout933.xml"/><Relationship Id="rId3" Type="http://schemas.openxmlformats.org/officeDocument/2006/relationships/slideLayout" Target="../slideLayouts/slideLayout934.xml"/><Relationship Id="rId4" Type="http://schemas.openxmlformats.org/officeDocument/2006/relationships/slideLayout" Target="../slideLayouts/slideLayout935.xml"/><Relationship Id="rId5" Type="http://schemas.openxmlformats.org/officeDocument/2006/relationships/slideLayout" Target="../slideLayouts/slideLayout936.xml"/><Relationship Id="rId6" Type="http://schemas.openxmlformats.org/officeDocument/2006/relationships/slideLayout" Target="../slideLayouts/slideLayout937.xml"/><Relationship Id="rId7" Type="http://schemas.openxmlformats.org/officeDocument/2006/relationships/slideLayout" Target="../slideLayouts/slideLayout938.xml"/><Relationship Id="rId8" Type="http://schemas.openxmlformats.org/officeDocument/2006/relationships/slideLayout" Target="../slideLayouts/slideLayout939.xml"/><Relationship Id="rId9" Type="http://schemas.openxmlformats.org/officeDocument/2006/relationships/slideLayout" Target="../slideLayouts/slideLayout940.xml"/><Relationship Id="rId10" Type="http://schemas.openxmlformats.org/officeDocument/2006/relationships/slideLayout" Target="../slideLayouts/slideLayout941.xml"/></Relationships>
</file>

<file path=ppt/slideMasters/_rels/slideMaster87.xml.rels><?xml version="1.0" encoding="UTF-8" standalone="yes"?>
<Relationships xmlns="http://schemas.openxmlformats.org/package/2006/relationships"><Relationship Id="rId11" Type="http://schemas.openxmlformats.org/officeDocument/2006/relationships/slideLayout" Target="../slideLayouts/slideLayout953.xml"/><Relationship Id="rId12" Type="http://schemas.openxmlformats.org/officeDocument/2006/relationships/theme" Target="../theme/theme87.xml"/><Relationship Id="rId1" Type="http://schemas.openxmlformats.org/officeDocument/2006/relationships/slideLayout" Target="../slideLayouts/slideLayout943.xml"/><Relationship Id="rId2" Type="http://schemas.openxmlformats.org/officeDocument/2006/relationships/slideLayout" Target="../slideLayouts/slideLayout944.xml"/><Relationship Id="rId3" Type="http://schemas.openxmlformats.org/officeDocument/2006/relationships/slideLayout" Target="../slideLayouts/slideLayout945.xml"/><Relationship Id="rId4" Type="http://schemas.openxmlformats.org/officeDocument/2006/relationships/slideLayout" Target="../slideLayouts/slideLayout946.xml"/><Relationship Id="rId5" Type="http://schemas.openxmlformats.org/officeDocument/2006/relationships/slideLayout" Target="../slideLayouts/slideLayout947.xml"/><Relationship Id="rId6" Type="http://schemas.openxmlformats.org/officeDocument/2006/relationships/slideLayout" Target="../slideLayouts/slideLayout948.xml"/><Relationship Id="rId7" Type="http://schemas.openxmlformats.org/officeDocument/2006/relationships/slideLayout" Target="../slideLayouts/slideLayout949.xml"/><Relationship Id="rId8" Type="http://schemas.openxmlformats.org/officeDocument/2006/relationships/slideLayout" Target="../slideLayouts/slideLayout950.xml"/><Relationship Id="rId9" Type="http://schemas.openxmlformats.org/officeDocument/2006/relationships/slideLayout" Target="../slideLayouts/slideLayout951.xml"/><Relationship Id="rId10" Type="http://schemas.openxmlformats.org/officeDocument/2006/relationships/slideLayout" Target="../slideLayouts/slideLayout952.xml"/></Relationships>
</file>

<file path=ppt/slideMasters/_rels/slideMaster88.xml.rels><?xml version="1.0" encoding="UTF-8" standalone="yes"?>
<Relationships xmlns="http://schemas.openxmlformats.org/package/2006/relationships"><Relationship Id="rId11" Type="http://schemas.openxmlformats.org/officeDocument/2006/relationships/slideLayout" Target="../slideLayouts/slideLayout964.xml"/><Relationship Id="rId12" Type="http://schemas.openxmlformats.org/officeDocument/2006/relationships/theme" Target="../theme/theme88.xml"/><Relationship Id="rId13" Type="http://schemas.openxmlformats.org/officeDocument/2006/relationships/image" Target="../media/image1.png"/><Relationship Id="rId1" Type="http://schemas.openxmlformats.org/officeDocument/2006/relationships/slideLayout" Target="../slideLayouts/slideLayout954.xml"/><Relationship Id="rId2" Type="http://schemas.openxmlformats.org/officeDocument/2006/relationships/slideLayout" Target="../slideLayouts/slideLayout955.xml"/><Relationship Id="rId3" Type="http://schemas.openxmlformats.org/officeDocument/2006/relationships/slideLayout" Target="../slideLayouts/slideLayout956.xml"/><Relationship Id="rId4" Type="http://schemas.openxmlformats.org/officeDocument/2006/relationships/slideLayout" Target="../slideLayouts/slideLayout957.xml"/><Relationship Id="rId5" Type="http://schemas.openxmlformats.org/officeDocument/2006/relationships/slideLayout" Target="../slideLayouts/slideLayout958.xml"/><Relationship Id="rId6" Type="http://schemas.openxmlformats.org/officeDocument/2006/relationships/slideLayout" Target="../slideLayouts/slideLayout959.xml"/><Relationship Id="rId7" Type="http://schemas.openxmlformats.org/officeDocument/2006/relationships/slideLayout" Target="../slideLayouts/slideLayout960.xml"/><Relationship Id="rId8" Type="http://schemas.openxmlformats.org/officeDocument/2006/relationships/slideLayout" Target="../slideLayouts/slideLayout961.xml"/><Relationship Id="rId9" Type="http://schemas.openxmlformats.org/officeDocument/2006/relationships/slideLayout" Target="../slideLayouts/slideLayout962.xml"/><Relationship Id="rId10" Type="http://schemas.openxmlformats.org/officeDocument/2006/relationships/slideLayout" Target="../slideLayouts/slideLayout963.xml"/></Relationships>
</file>

<file path=ppt/slideMasters/_rels/slideMaster89.xml.rels><?xml version="1.0" encoding="UTF-8" standalone="yes"?>
<Relationships xmlns="http://schemas.openxmlformats.org/package/2006/relationships"><Relationship Id="rId11" Type="http://schemas.openxmlformats.org/officeDocument/2006/relationships/slideLayout" Target="../slideLayouts/slideLayout975.xml"/><Relationship Id="rId12" Type="http://schemas.openxmlformats.org/officeDocument/2006/relationships/theme" Target="../theme/theme89.xml"/><Relationship Id="rId13" Type="http://schemas.openxmlformats.org/officeDocument/2006/relationships/image" Target="../media/image1.png"/><Relationship Id="rId1" Type="http://schemas.openxmlformats.org/officeDocument/2006/relationships/slideLayout" Target="../slideLayouts/slideLayout965.xml"/><Relationship Id="rId2" Type="http://schemas.openxmlformats.org/officeDocument/2006/relationships/slideLayout" Target="../slideLayouts/slideLayout966.xml"/><Relationship Id="rId3" Type="http://schemas.openxmlformats.org/officeDocument/2006/relationships/slideLayout" Target="../slideLayouts/slideLayout967.xml"/><Relationship Id="rId4" Type="http://schemas.openxmlformats.org/officeDocument/2006/relationships/slideLayout" Target="../slideLayouts/slideLayout968.xml"/><Relationship Id="rId5" Type="http://schemas.openxmlformats.org/officeDocument/2006/relationships/slideLayout" Target="../slideLayouts/slideLayout969.xml"/><Relationship Id="rId6" Type="http://schemas.openxmlformats.org/officeDocument/2006/relationships/slideLayout" Target="../slideLayouts/slideLayout970.xml"/><Relationship Id="rId7" Type="http://schemas.openxmlformats.org/officeDocument/2006/relationships/slideLayout" Target="../slideLayouts/slideLayout971.xml"/><Relationship Id="rId8" Type="http://schemas.openxmlformats.org/officeDocument/2006/relationships/slideLayout" Target="../slideLayouts/slideLayout972.xml"/><Relationship Id="rId9" Type="http://schemas.openxmlformats.org/officeDocument/2006/relationships/slideLayout" Target="../slideLayouts/slideLayout973.xml"/><Relationship Id="rId10" Type="http://schemas.openxmlformats.org/officeDocument/2006/relationships/slideLayout" Target="../slideLayouts/slideLayout974.xml"/></Relationships>
</file>

<file path=ppt/slideMasters/_rels/slideMaster9.xml.rels><?xml version="1.0" encoding="UTF-8" standalone="yes"?>
<Relationships xmlns="http://schemas.openxmlformats.org/package/2006/relationships"><Relationship Id="rId11" Type="http://schemas.openxmlformats.org/officeDocument/2006/relationships/slideLayout" Target="../slideLayouts/slideLayout89.xml"/><Relationship Id="rId12" Type="http://schemas.openxmlformats.org/officeDocument/2006/relationships/theme" Target="../theme/theme9.xml"/><Relationship Id="rId13" Type="http://schemas.openxmlformats.org/officeDocument/2006/relationships/image" Target="../media/image1.png"/><Relationship Id="rId1" Type="http://schemas.openxmlformats.org/officeDocument/2006/relationships/slideLayout" Target="../slideLayouts/slideLayout79.xml"/><Relationship Id="rId2" Type="http://schemas.openxmlformats.org/officeDocument/2006/relationships/slideLayout" Target="../slideLayouts/slideLayout80.xml"/><Relationship Id="rId3" Type="http://schemas.openxmlformats.org/officeDocument/2006/relationships/slideLayout" Target="../slideLayouts/slideLayout81.xml"/><Relationship Id="rId4" Type="http://schemas.openxmlformats.org/officeDocument/2006/relationships/slideLayout" Target="../slideLayouts/slideLayout82.xml"/><Relationship Id="rId5" Type="http://schemas.openxmlformats.org/officeDocument/2006/relationships/slideLayout" Target="../slideLayouts/slideLayout83.xml"/><Relationship Id="rId6" Type="http://schemas.openxmlformats.org/officeDocument/2006/relationships/slideLayout" Target="../slideLayouts/slideLayout84.xml"/><Relationship Id="rId7" Type="http://schemas.openxmlformats.org/officeDocument/2006/relationships/slideLayout" Target="../slideLayouts/slideLayout85.xml"/><Relationship Id="rId8" Type="http://schemas.openxmlformats.org/officeDocument/2006/relationships/slideLayout" Target="../slideLayouts/slideLayout86.xml"/><Relationship Id="rId9" Type="http://schemas.openxmlformats.org/officeDocument/2006/relationships/slideLayout" Target="../slideLayouts/slideLayout87.xml"/><Relationship Id="rId10" Type="http://schemas.openxmlformats.org/officeDocument/2006/relationships/slideLayout" Target="../slideLayouts/slideLayout88.xml"/></Relationships>
</file>

<file path=ppt/slideMasters/_rels/slideMaster90.xml.rels><?xml version="1.0" encoding="UTF-8" standalone="yes"?>
<Relationships xmlns="http://schemas.openxmlformats.org/package/2006/relationships"><Relationship Id="rId11" Type="http://schemas.openxmlformats.org/officeDocument/2006/relationships/slideLayout" Target="../slideLayouts/slideLayout986.xml"/><Relationship Id="rId12" Type="http://schemas.openxmlformats.org/officeDocument/2006/relationships/theme" Target="../theme/theme90.xml"/><Relationship Id="rId13" Type="http://schemas.openxmlformats.org/officeDocument/2006/relationships/image" Target="../media/image1.png"/><Relationship Id="rId1" Type="http://schemas.openxmlformats.org/officeDocument/2006/relationships/slideLayout" Target="../slideLayouts/slideLayout976.xml"/><Relationship Id="rId2" Type="http://schemas.openxmlformats.org/officeDocument/2006/relationships/slideLayout" Target="../slideLayouts/slideLayout977.xml"/><Relationship Id="rId3" Type="http://schemas.openxmlformats.org/officeDocument/2006/relationships/slideLayout" Target="../slideLayouts/slideLayout978.xml"/><Relationship Id="rId4" Type="http://schemas.openxmlformats.org/officeDocument/2006/relationships/slideLayout" Target="../slideLayouts/slideLayout979.xml"/><Relationship Id="rId5" Type="http://schemas.openxmlformats.org/officeDocument/2006/relationships/slideLayout" Target="../slideLayouts/slideLayout980.xml"/><Relationship Id="rId6" Type="http://schemas.openxmlformats.org/officeDocument/2006/relationships/slideLayout" Target="../slideLayouts/slideLayout981.xml"/><Relationship Id="rId7" Type="http://schemas.openxmlformats.org/officeDocument/2006/relationships/slideLayout" Target="../slideLayouts/slideLayout982.xml"/><Relationship Id="rId8" Type="http://schemas.openxmlformats.org/officeDocument/2006/relationships/slideLayout" Target="../slideLayouts/slideLayout983.xml"/><Relationship Id="rId9" Type="http://schemas.openxmlformats.org/officeDocument/2006/relationships/slideLayout" Target="../slideLayouts/slideLayout984.xml"/><Relationship Id="rId10" Type="http://schemas.openxmlformats.org/officeDocument/2006/relationships/slideLayout" Target="../slideLayouts/slideLayout985.xml"/></Relationships>
</file>

<file path=ppt/slideMasters/_rels/slideMaster91.xml.rels><?xml version="1.0" encoding="UTF-8" standalone="yes"?>
<Relationships xmlns="http://schemas.openxmlformats.org/package/2006/relationships"><Relationship Id="rId11" Type="http://schemas.openxmlformats.org/officeDocument/2006/relationships/slideLayout" Target="../slideLayouts/slideLayout997.xml"/><Relationship Id="rId12" Type="http://schemas.openxmlformats.org/officeDocument/2006/relationships/theme" Target="../theme/theme91.xml"/><Relationship Id="rId13" Type="http://schemas.openxmlformats.org/officeDocument/2006/relationships/image" Target="../media/image1.png"/><Relationship Id="rId1" Type="http://schemas.openxmlformats.org/officeDocument/2006/relationships/slideLayout" Target="../slideLayouts/slideLayout987.xml"/><Relationship Id="rId2" Type="http://schemas.openxmlformats.org/officeDocument/2006/relationships/slideLayout" Target="../slideLayouts/slideLayout988.xml"/><Relationship Id="rId3" Type="http://schemas.openxmlformats.org/officeDocument/2006/relationships/slideLayout" Target="../slideLayouts/slideLayout989.xml"/><Relationship Id="rId4" Type="http://schemas.openxmlformats.org/officeDocument/2006/relationships/slideLayout" Target="../slideLayouts/slideLayout990.xml"/><Relationship Id="rId5" Type="http://schemas.openxmlformats.org/officeDocument/2006/relationships/slideLayout" Target="../slideLayouts/slideLayout991.xml"/><Relationship Id="rId6" Type="http://schemas.openxmlformats.org/officeDocument/2006/relationships/slideLayout" Target="../slideLayouts/slideLayout992.xml"/><Relationship Id="rId7" Type="http://schemas.openxmlformats.org/officeDocument/2006/relationships/slideLayout" Target="../slideLayouts/slideLayout993.xml"/><Relationship Id="rId8" Type="http://schemas.openxmlformats.org/officeDocument/2006/relationships/slideLayout" Target="../slideLayouts/slideLayout994.xml"/><Relationship Id="rId9" Type="http://schemas.openxmlformats.org/officeDocument/2006/relationships/slideLayout" Target="../slideLayouts/slideLayout995.xml"/><Relationship Id="rId10" Type="http://schemas.openxmlformats.org/officeDocument/2006/relationships/slideLayout" Target="../slideLayouts/slideLayout996.xml"/></Relationships>
</file>

<file path=ppt/slideMasters/_rels/slideMaster92.xml.rels><?xml version="1.0" encoding="UTF-8" standalone="yes"?>
<Relationships xmlns="http://schemas.openxmlformats.org/package/2006/relationships"><Relationship Id="rId11" Type="http://schemas.openxmlformats.org/officeDocument/2006/relationships/slideLayout" Target="../slideLayouts/slideLayout1008.xml"/><Relationship Id="rId12" Type="http://schemas.openxmlformats.org/officeDocument/2006/relationships/theme" Target="../theme/theme92.xml"/><Relationship Id="rId13" Type="http://schemas.openxmlformats.org/officeDocument/2006/relationships/image" Target="../media/image1.png"/><Relationship Id="rId1" Type="http://schemas.openxmlformats.org/officeDocument/2006/relationships/slideLayout" Target="../slideLayouts/slideLayout998.xml"/><Relationship Id="rId2" Type="http://schemas.openxmlformats.org/officeDocument/2006/relationships/slideLayout" Target="../slideLayouts/slideLayout999.xml"/><Relationship Id="rId3" Type="http://schemas.openxmlformats.org/officeDocument/2006/relationships/slideLayout" Target="../slideLayouts/slideLayout1000.xml"/><Relationship Id="rId4" Type="http://schemas.openxmlformats.org/officeDocument/2006/relationships/slideLayout" Target="../slideLayouts/slideLayout1001.xml"/><Relationship Id="rId5" Type="http://schemas.openxmlformats.org/officeDocument/2006/relationships/slideLayout" Target="../slideLayouts/slideLayout1002.xml"/><Relationship Id="rId6" Type="http://schemas.openxmlformats.org/officeDocument/2006/relationships/slideLayout" Target="../slideLayouts/slideLayout1003.xml"/><Relationship Id="rId7" Type="http://schemas.openxmlformats.org/officeDocument/2006/relationships/slideLayout" Target="../slideLayouts/slideLayout1004.xml"/><Relationship Id="rId8" Type="http://schemas.openxmlformats.org/officeDocument/2006/relationships/slideLayout" Target="../slideLayouts/slideLayout1005.xml"/><Relationship Id="rId9" Type="http://schemas.openxmlformats.org/officeDocument/2006/relationships/slideLayout" Target="../slideLayouts/slideLayout1006.xml"/><Relationship Id="rId10" Type="http://schemas.openxmlformats.org/officeDocument/2006/relationships/slideLayout" Target="../slideLayouts/slideLayout1007.xml"/></Relationships>
</file>

<file path=ppt/slideMasters/_rels/slideMaster93.xml.rels><?xml version="1.0" encoding="UTF-8" standalone="yes"?>
<Relationships xmlns="http://schemas.openxmlformats.org/package/2006/relationships"><Relationship Id="rId11" Type="http://schemas.openxmlformats.org/officeDocument/2006/relationships/slideLayout" Target="../slideLayouts/slideLayout1019.xml"/><Relationship Id="rId12" Type="http://schemas.openxmlformats.org/officeDocument/2006/relationships/theme" Target="../theme/theme93.xml"/><Relationship Id="rId1" Type="http://schemas.openxmlformats.org/officeDocument/2006/relationships/slideLayout" Target="../slideLayouts/slideLayout1009.xml"/><Relationship Id="rId2" Type="http://schemas.openxmlformats.org/officeDocument/2006/relationships/slideLayout" Target="../slideLayouts/slideLayout1010.xml"/><Relationship Id="rId3" Type="http://schemas.openxmlformats.org/officeDocument/2006/relationships/slideLayout" Target="../slideLayouts/slideLayout1011.xml"/><Relationship Id="rId4" Type="http://schemas.openxmlformats.org/officeDocument/2006/relationships/slideLayout" Target="../slideLayouts/slideLayout1012.xml"/><Relationship Id="rId5" Type="http://schemas.openxmlformats.org/officeDocument/2006/relationships/slideLayout" Target="../slideLayouts/slideLayout1013.xml"/><Relationship Id="rId6" Type="http://schemas.openxmlformats.org/officeDocument/2006/relationships/slideLayout" Target="../slideLayouts/slideLayout1014.xml"/><Relationship Id="rId7" Type="http://schemas.openxmlformats.org/officeDocument/2006/relationships/slideLayout" Target="../slideLayouts/slideLayout1015.xml"/><Relationship Id="rId8" Type="http://schemas.openxmlformats.org/officeDocument/2006/relationships/slideLayout" Target="../slideLayouts/slideLayout1016.xml"/><Relationship Id="rId9" Type="http://schemas.openxmlformats.org/officeDocument/2006/relationships/slideLayout" Target="../slideLayouts/slideLayout1017.xml"/><Relationship Id="rId10" Type="http://schemas.openxmlformats.org/officeDocument/2006/relationships/slideLayout" Target="../slideLayouts/slideLayout1018.xml"/></Relationships>
</file>

<file path=ppt/slideMasters/_rels/slideMaster94.xml.rels><?xml version="1.0" encoding="UTF-8" standalone="yes"?>
<Relationships xmlns="http://schemas.openxmlformats.org/package/2006/relationships"><Relationship Id="rId11" Type="http://schemas.openxmlformats.org/officeDocument/2006/relationships/slideLayout" Target="../slideLayouts/slideLayout1030.xml"/><Relationship Id="rId12" Type="http://schemas.openxmlformats.org/officeDocument/2006/relationships/theme" Target="../theme/theme94.xml"/><Relationship Id="rId13" Type="http://schemas.openxmlformats.org/officeDocument/2006/relationships/image" Target="../media/image1.png"/><Relationship Id="rId1" Type="http://schemas.openxmlformats.org/officeDocument/2006/relationships/slideLayout" Target="../slideLayouts/slideLayout1020.xml"/><Relationship Id="rId2" Type="http://schemas.openxmlformats.org/officeDocument/2006/relationships/slideLayout" Target="../slideLayouts/slideLayout1021.xml"/><Relationship Id="rId3" Type="http://schemas.openxmlformats.org/officeDocument/2006/relationships/slideLayout" Target="../slideLayouts/slideLayout1022.xml"/><Relationship Id="rId4" Type="http://schemas.openxmlformats.org/officeDocument/2006/relationships/slideLayout" Target="../slideLayouts/slideLayout1023.xml"/><Relationship Id="rId5" Type="http://schemas.openxmlformats.org/officeDocument/2006/relationships/slideLayout" Target="../slideLayouts/slideLayout1024.xml"/><Relationship Id="rId6" Type="http://schemas.openxmlformats.org/officeDocument/2006/relationships/slideLayout" Target="../slideLayouts/slideLayout1025.xml"/><Relationship Id="rId7" Type="http://schemas.openxmlformats.org/officeDocument/2006/relationships/slideLayout" Target="../slideLayouts/slideLayout1026.xml"/><Relationship Id="rId8" Type="http://schemas.openxmlformats.org/officeDocument/2006/relationships/slideLayout" Target="../slideLayouts/slideLayout1027.xml"/><Relationship Id="rId9" Type="http://schemas.openxmlformats.org/officeDocument/2006/relationships/slideLayout" Target="../slideLayouts/slideLayout1028.xml"/><Relationship Id="rId10" Type="http://schemas.openxmlformats.org/officeDocument/2006/relationships/slideLayout" Target="../slideLayouts/slideLayout1029.xml"/></Relationships>
</file>

<file path=ppt/slideMasters/_rels/slideMaster95.xml.rels><?xml version="1.0" encoding="UTF-8" standalone="yes"?>
<Relationships xmlns="http://schemas.openxmlformats.org/package/2006/relationships"><Relationship Id="rId11" Type="http://schemas.openxmlformats.org/officeDocument/2006/relationships/slideLayout" Target="../slideLayouts/slideLayout1041.xml"/><Relationship Id="rId12" Type="http://schemas.openxmlformats.org/officeDocument/2006/relationships/theme" Target="../theme/theme95.xml"/><Relationship Id="rId13" Type="http://schemas.openxmlformats.org/officeDocument/2006/relationships/image" Target="../media/image1.png"/><Relationship Id="rId1" Type="http://schemas.openxmlformats.org/officeDocument/2006/relationships/slideLayout" Target="../slideLayouts/slideLayout1031.xml"/><Relationship Id="rId2" Type="http://schemas.openxmlformats.org/officeDocument/2006/relationships/slideLayout" Target="../slideLayouts/slideLayout1032.xml"/><Relationship Id="rId3" Type="http://schemas.openxmlformats.org/officeDocument/2006/relationships/slideLayout" Target="../slideLayouts/slideLayout1033.xml"/><Relationship Id="rId4" Type="http://schemas.openxmlformats.org/officeDocument/2006/relationships/slideLayout" Target="../slideLayouts/slideLayout1034.xml"/><Relationship Id="rId5" Type="http://schemas.openxmlformats.org/officeDocument/2006/relationships/slideLayout" Target="../slideLayouts/slideLayout1035.xml"/><Relationship Id="rId6" Type="http://schemas.openxmlformats.org/officeDocument/2006/relationships/slideLayout" Target="../slideLayouts/slideLayout1036.xml"/><Relationship Id="rId7" Type="http://schemas.openxmlformats.org/officeDocument/2006/relationships/slideLayout" Target="../slideLayouts/slideLayout1037.xml"/><Relationship Id="rId8" Type="http://schemas.openxmlformats.org/officeDocument/2006/relationships/slideLayout" Target="../slideLayouts/slideLayout1038.xml"/><Relationship Id="rId9" Type="http://schemas.openxmlformats.org/officeDocument/2006/relationships/slideLayout" Target="../slideLayouts/slideLayout1039.xml"/><Relationship Id="rId10" Type="http://schemas.openxmlformats.org/officeDocument/2006/relationships/slideLayout" Target="../slideLayouts/slideLayout1040.xml"/></Relationships>
</file>

<file path=ppt/slideMasters/_rels/slideMaster96.xml.rels><?xml version="1.0" encoding="UTF-8" standalone="yes"?>
<Relationships xmlns="http://schemas.openxmlformats.org/package/2006/relationships"><Relationship Id="rId11" Type="http://schemas.openxmlformats.org/officeDocument/2006/relationships/slideLayout" Target="../slideLayouts/slideLayout1052.xml"/><Relationship Id="rId12" Type="http://schemas.openxmlformats.org/officeDocument/2006/relationships/theme" Target="../theme/theme96.xml"/><Relationship Id="rId13" Type="http://schemas.openxmlformats.org/officeDocument/2006/relationships/image" Target="../media/image1.png"/><Relationship Id="rId1" Type="http://schemas.openxmlformats.org/officeDocument/2006/relationships/slideLayout" Target="../slideLayouts/slideLayout1042.xml"/><Relationship Id="rId2" Type="http://schemas.openxmlformats.org/officeDocument/2006/relationships/slideLayout" Target="../slideLayouts/slideLayout1043.xml"/><Relationship Id="rId3" Type="http://schemas.openxmlformats.org/officeDocument/2006/relationships/slideLayout" Target="../slideLayouts/slideLayout1044.xml"/><Relationship Id="rId4" Type="http://schemas.openxmlformats.org/officeDocument/2006/relationships/slideLayout" Target="../slideLayouts/slideLayout1045.xml"/><Relationship Id="rId5" Type="http://schemas.openxmlformats.org/officeDocument/2006/relationships/slideLayout" Target="../slideLayouts/slideLayout1046.xml"/><Relationship Id="rId6" Type="http://schemas.openxmlformats.org/officeDocument/2006/relationships/slideLayout" Target="../slideLayouts/slideLayout1047.xml"/><Relationship Id="rId7" Type="http://schemas.openxmlformats.org/officeDocument/2006/relationships/slideLayout" Target="../slideLayouts/slideLayout1048.xml"/><Relationship Id="rId8" Type="http://schemas.openxmlformats.org/officeDocument/2006/relationships/slideLayout" Target="../slideLayouts/slideLayout1049.xml"/><Relationship Id="rId9" Type="http://schemas.openxmlformats.org/officeDocument/2006/relationships/slideLayout" Target="../slideLayouts/slideLayout1050.xml"/><Relationship Id="rId10" Type="http://schemas.openxmlformats.org/officeDocument/2006/relationships/slideLayout" Target="../slideLayouts/slideLayout1051.xml"/></Relationships>
</file>

<file path=ppt/slideMasters/_rels/slideMaster97.xml.rels><?xml version="1.0" encoding="UTF-8" standalone="yes"?>
<Relationships xmlns="http://schemas.openxmlformats.org/package/2006/relationships"><Relationship Id="rId11" Type="http://schemas.openxmlformats.org/officeDocument/2006/relationships/slideLayout" Target="../slideLayouts/slideLayout1063.xml"/><Relationship Id="rId12" Type="http://schemas.openxmlformats.org/officeDocument/2006/relationships/slideLayout" Target="../slideLayouts/slideLayout1064.xml"/><Relationship Id="rId13" Type="http://schemas.openxmlformats.org/officeDocument/2006/relationships/theme" Target="../theme/theme97.xml"/><Relationship Id="rId1" Type="http://schemas.openxmlformats.org/officeDocument/2006/relationships/slideLayout" Target="../slideLayouts/slideLayout1053.xml"/><Relationship Id="rId2" Type="http://schemas.openxmlformats.org/officeDocument/2006/relationships/slideLayout" Target="../slideLayouts/slideLayout1054.xml"/><Relationship Id="rId3" Type="http://schemas.openxmlformats.org/officeDocument/2006/relationships/slideLayout" Target="../slideLayouts/slideLayout1055.xml"/><Relationship Id="rId4" Type="http://schemas.openxmlformats.org/officeDocument/2006/relationships/slideLayout" Target="../slideLayouts/slideLayout1056.xml"/><Relationship Id="rId5" Type="http://schemas.openxmlformats.org/officeDocument/2006/relationships/slideLayout" Target="../slideLayouts/slideLayout1057.xml"/><Relationship Id="rId6" Type="http://schemas.openxmlformats.org/officeDocument/2006/relationships/slideLayout" Target="../slideLayouts/slideLayout1058.xml"/><Relationship Id="rId7" Type="http://schemas.openxmlformats.org/officeDocument/2006/relationships/slideLayout" Target="../slideLayouts/slideLayout1059.xml"/><Relationship Id="rId8" Type="http://schemas.openxmlformats.org/officeDocument/2006/relationships/slideLayout" Target="../slideLayouts/slideLayout1060.xml"/><Relationship Id="rId9" Type="http://schemas.openxmlformats.org/officeDocument/2006/relationships/slideLayout" Target="../slideLayouts/slideLayout1061.xml"/><Relationship Id="rId10" Type="http://schemas.openxmlformats.org/officeDocument/2006/relationships/slideLayout" Target="../slideLayouts/slideLayout1062.xml"/></Relationships>
</file>

<file path=ppt/slideMasters/_rels/slideMaster98.xml.rels><?xml version="1.0" encoding="UTF-8" standalone="yes"?>
<Relationships xmlns="http://schemas.openxmlformats.org/package/2006/relationships"><Relationship Id="rId11" Type="http://schemas.openxmlformats.org/officeDocument/2006/relationships/slideLayout" Target="../slideLayouts/slideLayout1075.xml"/><Relationship Id="rId12" Type="http://schemas.openxmlformats.org/officeDocument/2006/relationships/slideLayout" Target="../slideLayouts/slideLayout1076.xml"/><Relationship Id="rId13" Type="http://schemas.openxmlformats.org/officeDocument/2006/relationships/theme" Target="../theme/theme98.xml"/><Relationship Id="rId1" Type="http://schemas.openxmlformats.org/officeDocument/2006/relationships/slideLayout" Target="../slideLayouts/slideLayout1065.xml"/><Relationship Id="rId2" Type="http://schemas.openxmlformats.org/officeDocument/2006/relationships/slideLayout" Target="../slideLayouts/slideLayout1066.xml"/><Relationship Id="rId3" Type="http://schemas.openxmlformats.org/officeDocument/2006/relationships/slideLayout" Target="../slideLayouts/slideLayout1067.xml"/><Relationship Id="rId4" Type="http://schemas.openxmlformats.org/officeDocument/2006/relationships/slideLayout" Target="../slideLayouts/slideLayout1068.xml"/><Relationship Id="rId5" Type="http://schemas.openxmlformats.org/officeDocument/2006/relationships/slideLayout" Target="../slideLayouts/slideLayout1069.xml"/><Relationship Id="rId6" Type="http://schemas.openxmlformats.org/officeDocument/2006/relationships/slideLayout" Target="../slideLayouts/slideLayout1070.xml"/><Relationship Id="rId7" Type="http://schemas.openxmlformats.org/officeDocument/2006/relationships/slideLayout" Target="../slideLayouts/slideLayout1071.xml"/><Relationship Id="rId8" Type="http://schemas.openxmlformats.org/officeDocument/2006/relationships/slideLayout" Target="../slideLayouts/slideLayout1072.xml"/><Relationship Id="rId9" Type="http://schemas.openxmlformats.org/officeDocument/2006/relationships/slideLayout" Target="../slideLayouts/slideLayout1073.xml"/><Relationship Id="rId10" Type="http://schemas.openxmlformats.org/officeDocument/2006/relationships/slideLayout" Target="../slideLayouts/slideLayout1074.xml"/></Relationships>
</file>

<file path=ppt/slideMasters/_rels/slideMaster99.xml.rels><?xml version="1.0" encoding="UTF-8" standalone="yes"?>
<Relationships xmlns="http://schemas.openxmlformats.org/package/2006/relationships"><Relationship Id="rId11" Type="http://schemas.openxmlformats.org/officeDocument/2006/relationships/slideLayout" Target="../slideLayouts/slideLayout1087.xml"/><Relationship Id="rId12" Type="http://schemas.openxmlformats.org/officeDocument/2006/relationships/theme" Target="../theme/theme99.xml"/><Relationship Id="rId13" Type="http://schemas.openxmlformats.org/officeDocument/2006/relationships/image" Target="../media/image1.png"/><Relationship Id="rId1" Type="http://schemas.openxmlformats.org/officeDocument/2006/relationships/slideLayout" Target="../slideLayouts/slideLayout1077.xml"/><Relationship Id="rId2" Type="http://schemas.openxmlformats.org/officeDocument/2006/relationships/slideLayout" Target="../slideLayouts/slideLayout1078.xml"/><Relationship Id="rId3" Type="http://schemas.openxmlformats.org/officeDocument/2006/relationships/slideLayout" Target="../slideLayouts/slideLayout1079.xml"/><Relationship Id="rId4" Type="http://schemas.openxmlformats.org/officeDocument/2006/relationships/slideLayout" Target="../slideLayouts/slideLayout1080.xml"/><Relationship Id="rId5" Type="http://schemas.openxmlformats.org/officeDocument/2006/relationships/slideLayout" Target="../slideLayouts/slideLayout1081.xml"/><Relationship Id="rId6" Type="http://schemas.openxmlformats.org/officeDocument/2006/relationships/slideLayout" Target="../slideLayouts/slideLayout1082.xml"/><Relationship Id="rId7" Type="http://schemas.openxmlformats.org/officeDocument/2006/relationships/slideLayout" Target="../slideLayouts/slideLayout1083.xml"/><Relationship Id="rId8" Type="http://schemas.openxmlformats.org/officeDocument/2006/relationships/slideLayout" Target="../slideLayouts/slideLayout1084.xml"/><Relationship Id="rId9" Type="http://schemas.openxmlformats.org/officeDocument/2006/relationships/slideLayout" Target="../slideLayouts/slideLayout1085.xml"/><Relationship Id="rId10" Type="http://schemas.openxmlformats.org/officeDocument/2006/relationships/slideLayout" Target="../slideLayouts/slideLayout1086.xml"/></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pPr/>
              <a:t>‹#›</a:t>
            </a:fld>
            <a:endParaRPr lang="en-US" altLang="en-US"/>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cSld>
  <p:clrMap bg1="lt1" tx1="dk1" bg2="lt2" tx2="dk2" accent1="accent1" accent2="accent2" accent3="accent3" accent4="accent4" accent5="accent5" accent6="accent6" hlink="hlink" folHlink="folHlink"/>
  <p:sldLayoutIdLst>
    <p:sldLayoutId id="2147483661" r:id="rId1"/>
    <p:sldLayoutId id="2147483662" r:id="rId2"/>
    <p:sldLayoutId id="2147483663" r:id="rId3"/>
    <p:sldLayoutId id="2147483664" r:id="rId4"/>
    <p:sldLayoutId id="2147483665" r:id="rId5"/>
    <p:sldLayoutId id="2147483666" r:id="rId6"/>
    <p:sldLayoutId id="2147483667" r:id="rId7"/>
    <p:sldLayoutId id="2147483668" r:id="rId8"/>
    <p:sldLayoutId id="2147483669" r:id="rId9"/>
    <p:sldLayoutId id="2147483670" r:id="rId10"/>
    <p:sldLayoutId id="2147483671"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0.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pic>
        <p:nvPicPr>
          <p:cNvPr id="7" name="Picture 6" descr="header.png"/>
          <p:cNvPicPr>
            <a:picLocks noChangeAspect="1"/>
          </p:cNvPicPr>
          <p:nvPr userDrawn="1"/>
        </p:nvPicPr>
        <p:blipFill>
          <a:blip r:embed="rId16"/>
          <a:stretch>
            <a:fillRect/>
          </a:stretch>
        </p:blipFill>
        <p:spPr>
          <a:xfrm>
            <a:off x="4053359" y="264849"/>
            <a:ext cx="5102012" cy="542508"/>
          </a:xfrm>
          <a:prstGeom prst="rect">
            <a:avLst/>
          </a:prstGeom>
        </p:spPr>
      </p:pic>
      <p:sp>
        <p:nvSpPr>
          <p:cNvPr id="8" name="Title Placeholder 1"/>
          <p:cNvSpPr>
            <a:spLocks noGrp="1"/>
          </p:cNvSpPr>
          <p:nvPr>
            <p:ph type="title"/>
          </p:nvPr>
        </p:nvSpPr>
        <p:spPr>
          <a:xfrm>
            <a:off x="299306" y="274638"/>
            <a:ext cx="8387494" cy="532719"/>
          </a:xfrm>
          <a:prstGeom prst="rect">
            <a:avLst/>
          </a:prstGeom>
        </p:spPr>
        <p:txBody>
          <a:bodyPr vert="horz" lIns="91440" tIns="45720" rIns="91440" bIns="45720" rtlCol="0" anchor="ctr">
            <a:noAutofit/>
          </a:bodyPr>
          <a:lstStyle/>
          <a:p>
            <a:r>
              <a:rPr lang="en-US" dirty="0" smtClean="0"/>
              <a:t>Click edit Master title style</a:t>
            </a:r>
            <a:endParaRPr lang="en-US" dirty="0"/>
          </a:p>
        </p:txBody>
      </p:sp>
      <p:pic>
        <p:nvPicPr>
          <p:cNvPr id="9" name="Picture 8" descr="footer.png"/>
          <p:cNvPicPr>
            <a:picLocks noChangeAspect="1"/>
          </p:cNvPicPr>
          <p:nvPr userDrawn="1"/>
        </p:nvPicPr>
        <p:blipFill>
          <a:blip r:embed="rId17"/>
          <a:stretch>
            <a:fillRect/>
          </a:stretch>
        </p:blipFill>
        <p:spPr>
          <a:xfrm>
            <a:off x="-27215" y="6267135"/>
            <a:ext cx="9189720" cy="611833"/>
          </a:xfrm>
          <a:prstGeom prst="rect">
            <a:avLst/>
          </a:prstGeom>
          <a:ln>
            <a:noFill/>
          </a:ln>
        </p:spPr>
      </p:pic>
      <p:pic>
        <p:nvPicPr>
          <p:cNvPr id="10" name="Picture 9" descr="ecelogorb.psd"/>
          <p:cNvPicPr>
            <a:picLocks noChangeAspect="1"/>
          </p:cNvPicPr>
          <p:nvPr userDrawn="1"/>
        </p:nvPicPr>
        <p:blipFill>
          <a:blip r:embed="rId18">
            <a:lum bright="-8000"/>
          </a:blip>
          <a:stretch>
            <a:fillRect/>
          </a:stretch>
        </p:blipFill>
        <p:spPr>
          <a:xfrm>
            <a:off x="193350" y="6294367"/>
            <a:ext cx="2563296" cy="512659"/>
          </a:xfrm>
          <a:prstGeom prst="rect">
            <a:avLst/>
          </a:prstGeom>
          <a:effectLst/>
        </p:spPr>
      </p:pic>
      <p:pic>
        <p:nvPicPr>
          <p:cNvPr id="11" name="Picture 10" descr="CMU_logo_horiz_black.eps"/>
          <p:cNvPicPr>
            <a:picLocks noChangeAspect="1"/>
          </p:cNvPicPr>
          <p:nvPr userDrawn="1"/>
        </p:nvPicPr>
        <p:blipFill>
          <a:blip r:embed="rId19"/>
          <a:stretch>
            <a:fillRect/>
          </a:stretch>
        </p:blipFill>
        <p:spPr>
          <a:xfrm>
            <a:off x="5263668" y="6393688"/>
            <a:ext cx="3714414" cy="337908"/>
          </a:xfrm>
          <a:prstGeom prst="rect">
            <a:avLst/>
          </a:prstGeom>
          <a:effectLst/>
        </p:spPr>
      </p:pic>
    </p:spTree>
    <p:extLst>
      <p:ext uri="{BB962C8B-B14F-4D97-AF65-F5344CB8AC3E}">
        <p14:creationId xmlns:p14="http://schemas.microsoft.com/office/powerpoint/2010/main" val="1092185447"/>
      </p:ext>
    </p:extLst>
  </p:cSld>
  <p:clrMap bg1="lt1" tx1="dk1" bg2="lt2" tx2="dk2" accent1="accent1" accent2="accent2" accent3="accent3" accent4="accent4" accent5="accent5" accent6="accent6" hlink="hlink" folHlink="folHlink"/>
  <p:sldLayoutIdLst>
    <p:sldLayoutId id="2147483910" r:id="rId1"/>
    <p:sldLayoutId id="2147483911" r:id="rId2"/>
    <p:sldLayoutId id="2147483912" r:id="rId3"/>
    <p:sldLayoutId id="2147483913" r:id="rId4"/>
    <p:sldLayoutId id="2147483914" r:id="rId5"/>
    <p:sldLayoutId id="2147483915" r:id="rId6"/>
    <p:sldLayoutId id="2147483916" r:id="rId7"/>
    <p:sldLayoutId id="2147483917" r:id="rId8"/>
    <p:sldLayoutId id="2147483918" r:id="rId9"/>
    <p:sldLayoutId id="2147483919" r:id="rId10"/>
    <p:sldLayoutId id="2147483920" r:id="rId11"/>
    <p:sldLayoutId id="2147483921" r:id="rId12"/>
    <p:sldLayoutId id="2147483922" r:id="rId13"/>
    <p:sldLayoutId id="2147483923" r:id="rId14"/>
  </p:sldLayoutIdLst>
  <p:txStyles>
    <p:titleStyle>
      <a:lvl1pPr algn="l" defTabSz="457200" rtl="0" eaLnBrk="1" latinLnBrk="0" hangingPunct="1">
        <a:spcBef>
          <a:spcPct val="0"/>
        </a:spcBef>
        <a:buNone/>
        <a:defRPr sz="3600" kern="1200">
          <a:solidFill>
            <a:schemeClr val="tx1"/>
          </a:solidFill>
          <a:latin typeface="Arial"/>
          <a:ea typeface="+mj-ea"/>
          <a:cs typeface="+mj-cs"/>
        </a:defRPr>
      </a:lvl1pPr>
    </p:titleStyle>
    <p:body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00.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849226075"/>
      </p:ext>
    </p:extLst>
  </p:cSld>
  <p:clrMap bg1="lt1" tx1="dk1" bg2="lt2" tx2="dk2" accent1="accent1" accent2="accent2" accent3="accent3" accent4="accent4" accent5="accent5" accent6="accent6" hlink="hlink" folHlink="folHlink"/>
  <p:sldLayoutIdLst>
    <p:sldLayoutId id="2147485691" r:id="rId1"/>
    <p:sldLayoutId id="2147485692" r:id="rId2"/>
    <p:sldLayoutId id="2147485693" r:id="rId3"/>
    <p:sldLayoutId id="2147485694" r:id="rId4"/>
    <p:sldLayoutId id="2147485695" r:id="rId5"/>
    <p:sldLayoutId id="2147485696" r:id="rId6"/>
    <p:sldLayoutId id="2147485697" r:id="rId7"/>
    <p:sldLayoutId id="2147485698" r:id="rId8"/>
    <p:sldLayoutId id="2147485699" r:id="rId9"/>
    <p:sldLayoutId id="2147485700" r:id="rId10"/>
    <p:sldLayoutId id="2147485701"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01.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1026" name="Rectangle 1026"/>
          <p:cNvSpPr>
            <a:spLocks noGrp="1" noChangeArrowheads="1"/>
          </p:cNvSpPr>
          <p:nvPr>
            <p:ph type="title"/>
          </p:nvPr>
        </p:nvSpPr>
        <p:spPr bwMode="auto">
          <a:xfrm>
            <a:off x="228600" y="152400"/>
            <a:ext cx="8610600" cy="884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title style</a:t>
            </a:r>
          </a:p>
        </p:txBody>
      </p:sp>
      <p:sp>
        <p:nvSpPr>
          <p:cNvPr id="1027" name="Rectangle 1027"/>
          <p:cNvSpPr>
            <a:spLocks noGrp="1" noChangeArrowheads="1"/>
          </p:cNvSpPr>
          <p:nvPr>
            <p:ph type="body" idx="1"/>
          </p:nvPr>
        </p:nvSpPr>
        <p:spPr bwMode="auto">
          <a:xfrm>
            <a:off x="228600" y="1095375"/>
            <a:ext cx="8610600" cy="5153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charset="0"/>
              </a:defRPr>
            </a:lvl1pPr>
          </a:lstStyle>
          <a:p>
            <a:pPr fontAlgn="base">
              <a:spcBef>
                <a:spcPct val="0"/>
              </a:spcBef>
              <a:spcAft>
                <a:spcPct val="0"/>
              </a:spcAft>
              <a:defRPr/>
            </a:pPr>
            <a:endParaRPr lang="en-US">
              <a:solidFill>
                <a:srgbClr val="000000"/>
              </a:solidFill>
              <a:ea typeface="ＭＳ Ｐゴシック" charset="0"/>
              <a:cs typeface="ＭＳ Ｐゴシック" charset="0"/>
            </a:endParaRPr>
          </a:p>
        </p:txBody>
      </p:sp>
      <p:sp>
        <p:nvSpPr>
          <p:cNvPr id="100358" name="Rectangle 1030"/>
          <p:cNvSpPr>
            <a:spLocks noGrp="1" noChangeArrowheads="1"/>
          </p:cNvSpPr>
          <p:nvPr>
            <p:ph type="sldNum" sz="quarter" idx="4"/>
          </p:nvPr>
        </p:nvSpPr>
        <p:spPr bwMode="auto">
          <a:xfrm>
            <a:off x="6946900" y="6373813"/>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charset="0"/>
              </a:defRPr>
            </a:lvl1pPr>
          </a:lstStyle>
          <a:p>
            <a:pPr fontAlgn="base">
              <a:spcBef>
                <a:spcPct val="0"/>
              </a:spcBef>
              <a:spcAft>
                <a:spcPct val="0"/>
              </a:spcAft>
              <a:defRPr/>
            </a:pPr>
            <a:fld id="{FB5C1105-7C02-0A4A-BBB4-558A73CD3ACF}" type="slidenum">
              <a:rPr lang="en-US">
                <a:solidFill>
                  <a:srgbClr val="000000"/>
                </a:solidFill>
                <a:ea typeface="ＭＳ Ｐゴシック" charset="0"/>
                <a:cs typeface="ＭＳ Ｐゴシック" charset="0"/>
              </a:rPr>
              <a:pPr fontAlgn="base">
                <a:spcBef>
                  <a:spcPct val="0"/>
                </a:spcBef>
                <a:spcAft>
                  <a:spcPct val="0"/>
                </a:spcAft>
                <a:defRPr/>
              </a:pPr>
              <a:t>‹#›</a:t>
            </a:fld>
            <a:endParaRPr lang="en-US">
              <a:solidFill>
                <a:srgbClr val="000000"/>
              </a:solidFill>
              <a:ea typeface="ＭＳ Ｐゴシック" charset="0"/>
              <a:cs typeface="ＭＳ Ｐゴシック" charset="0"/>
            </a:endParaRPr>
          </a:p>
        </p:txBody>
      </p:sp>
      <p:sp>
        <p:nvSpPr>
          <p:cNvPr id="1030" name="Line 1032"/>
          <p:cNvSpPr>
            <a:spLocks noChangeShapeType="1"/>
          </p:cNvSpPr>
          <p:nvPr/>
        </p:nvSpPr>
        <p:spPr bwMode="auto">
          <a:xfrm>
            <a:off x="228600" y="6446838"/>
            <a:ext cx="8610600" cy="0"/>
          </a:xfrm>
          <a:prstGeom prst="line">
            <a:avLst/>
          </a:prstGeom>
          <a:noFill/>
          <a:ln w="19050">
            <a:solidFill>
              <a:schemeClr val="accent1"/>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31" name="Line 1033"/>
          <p:cNvSpPr>
            <a:spLocks noChangeShapeType="1"/>
          </p:cNvSpPr>
          <p:nvPr userDrawn="1"/>
        </p:nvSpPr>
        <p:spPr bwMode="auto">
          <a:xfrm>
            <a:off x="228600" y="914400"/>
            <a:ext cx="8610600" cy="0"/>
          </a:xfrm>
          <a:prstGeom prst="line">
            <a:avLst/>
          </a:prstGeom>
          <a:noFill/>
          <a:ln w="19050">
            <a:solidFill>
              <a:schemeClr val="accent1"/>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pic>
        <p:nvPicPr>
          <p:cNvPr id="1032" name="Picture 7" descr="safari.png"/>
          <p:cNvPicPr>
            <a:picLocks noChangeAspect="1"/>
          </p:cNvPicPr>
          <p:nvPr userDrawn="1"/>
        </p:nvPicPr>
        <p:blipFill>
          <a:blip r:embed="rId15">
            <a:extLst>
              <a:ext uri="{28A0092B-C50C-407E-A947-70E740481C1C}">
                <a14:useLocalDpi xmlns:a14="http://schemas.microsoft.com/office/drawing/2010/main" val="0"/>
              </a:ext>
            </a:extLst>
          </a:blip>
          <a:srcRect/>
          <a:stretch>
            <a:fillRect/>
          </a:stretch>
        </p:blipFill>
        <p:spPr bwMode="auto">
          <a:xfrm>
            <a:off x="180975" y="6602413"/>
            <a:ext cx="847725" cy="246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448738813"/>
      </p:ext>
    </p:extLst>
  </p:cSld>
  <p:clrMap bg1="lt1" tx1="dk1" bg2="lt2" tx2="dk2" accent1="accent1" accent2="accent2" accent3="accent3" accent4="accent4" accent5="accent5" accent6="accent6" hlink="hlink" folHlink="folHlink"/>
  <p:sldLayoutIdLst>
    <p:sldLayoutId id="2147485715" r:id="rId1"/>
    <p:sldLayoutId id="2147485716" r:id="rId2"/>
    <p:sldLayoutId id="2147485717" r:id="rId3"/>
    <p:sldLayoutId id="2147485718" r:id="rId4"/>
    <p:sldLayoutId id="2147485719" r:id="rId5"/>
    <p:sldLayoutId id="2147485720" r:id="rId6"/>
    <p:sldLayoutId id="2147485721" r:id="rId7"/>
    <p:sldLayoutId id="2147485722" r:id="rId8"/>
    <p:sldLayoutId id="2147485723" r:id="rId9"/>
    <p:sldLayoutId id="2147485724" r:id="rId10"/>
    <p:sldLayoutId id="2147485725" r:id="rId11"/>
    <p:sldLayoutId id="2147485726" r:id="rId12"/>
    <p:sldLayoutId id="2147486726" r:id="rId13"/>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ＭＳ Ｐゴシック" pitchFamily="-106" charset="-128"/>
          <a:cs typeface="ＭＳ Ｐゴシック" pitchFamily="-106" charset="-128"/>
        </a:defRPr>
      </a:lvl1pPr>
      <a:lvl2pPr algn="l" rtl="0" eaLnBrk="0" fontAlgn="base" hangingPunct="0">
        <a:spcBef>
          <a:spcPct val="0"/>
        </a:spcBef>
        <a:spcAft>
          <a:spcPct val="0"/>
        </a:spcAft>
        <a:defRPr sz="4000">
          <a:solidFill>
            <a:schemeClr val="tx2"/>
          </a:solidFill>
          <a:latin typeface="Garamond" pitchFamily="-106" charset="0"/>
          <a:ea typeface="ＭＳ Ｐゴシック" pitchFamily="-106" charset="-128"/>
          <a:cs typeface="ＭＳ Ｐゴシック" pitchFamily="-106" charset="-128"/>
        </a:defRPr>
      </a:lvl2pPr>
      <a:lvl3pPr algn="l" rtl="0" eaLnBrk="0" fontAlgn="base" hangingPunct="0">
        <a:spcBef>
          <a:spcPct val="0"/>
        </a:spcBef>
        <a:spcAft>
          <a:spcPct val="0"/>
        </a:spcAft>
        <a:defRPr sz="4000">
          <a:solidFill>
            <a:schemeClr val="tx2"/>
          </a:solidFill>
          <a:latin typeface="Garamond" pitchFamily="-106" charset="0"/>
          <a:ea typeface="ＭＳ Ｐゴシック" pitchFamily="-106" charset="-128"/>
          <a:cs typeface="ＭＳ Ｐゴシック" pitchFamily="-106" charset="-128"/>
        </a:defRPr>
      </a:lvl3pPr>
      <a:lvl4pPr algn="l" rtl="0" eaLnBrk="0" fontAlgn="base" hangingPunct="0">
        <a:spcBef>
          <a:spcPct val="0"/>
        </a:spcBef>
        <a:spcAft>
          <a:spcPct val="0"/>
        </a:spcAft>
        <a:defRPr sz="4000">
          <a:solidFill>
            <a:schemeClr val="tx2"/>
          </a:solidFill>
          <a:latin typeface="Garamond" pitchFamily="-106" charset="0"/>
          <a:ea typeface="ＭＳ Ｐゴシック" pitchFamily="-106" charset="-128"/>
          <a:cs typeface="ＭＳ Ｐゴシック" pitchFamily="-106" charset="-128"/>
        </a:defRPr>
      </a:lvl4pPr>
      <a:lvl5pPr algn="l" rtl="0" eaLnBrk="0" fontAlgn="base" hangingPunct="0">
        <a:spcBef>
          <a:spcPct val="0"/>
        </a:spcBef>
        <a:spcAft>
          <a:spcPct val="0"/>
        </a:spcAft>
        <a:defRPr sz="4000">
          <a:solidFill>
            <a:schemeClr val="tx2"/>
          </a:solidFill>
          <a:latin typeface="Garamond" pitchFamily="-106" charset="0"/>
          <a:ea typeface="ＭＳ Ｐゴシック" pitchFamily="-106" charset="-128"/>
          <a:cs typeface="ＭＳ Ｐゴシック" pitchFamily="-106" charset="-128"/>
        </a:defRPr>
      </a:lvl5pPr>
      <a:lvl6pPr marL="457200" algn="l" rtl="0" fontAlgn="base">
        <a:spcBef>
          <a:spcPct val="0"/>
        </a:spcBef>
        <a:spcAft>
          <a:spcPct val="0"/>
        </a:spcAft>
        <a:defRPr sz="4000">
          <a:solidFill>
            <a:schemeClr val="tx2"/>
          </a:solidFill>
          <a:latin typeface="Garamond" pitchFamily="-106" charset="0"/>
        </a:defRPr>
      </a:lvl6pPr>
      <a:lvl7pPr marL="914400" algn="l" rtl="0" fontAlgn="base">
        <a:spcBef>
          <a:spcPct val="0"/>
        </a:spcBef>
        <a:spcAft>
          <a:spcPct val="0"/>
        </a:spcAft>
        <a:defRPr sz="4000">
          <a:solidFill>
            <a:schemeClr val="tx2"/>
          </a:solidFill>
          <a:latin typeface="Garamond" pitchFamily="-106" charset="0"/>
        </a:defRPr>
      </a:lvl7pPr>
      <a:lvl8pPr marL="1371600" algn="l" rtl="0" fontAlgn="base">
        <a:spcBef>
          <a:spcPct val="0"/>
        </a:spcBef>
        <a:spcAft>
          <a:spcPct val="0"/>
        </a:spcAft>
        <a:defRPr sz="4000">
          <a:solidFill>
            <a:schemeClr val="tx2"/>
          </a:solidFill>
          <a:latin typeface="Garamond" pitchFamily="-106" charset="0"/>
        </a:defRPr>
      </a:lvl8pPr>
      <a:lvl9pPr marL="1828800" algn="l" rtl="0" fontAlgn="base">
        <a:spcBef>
          <a:spcPct val="0"/>
        </a:spcBef>
        <a:spcAft>
          <a:spcPct val="0"/>
        </a:spcAft>
        <a:defRPr sz="4000">
          <a:solidFill>
            <a:schemeClr val="tx2"/>
          </a:solidFill>
          <a:latin typeface="Garamond" pitchFamily="-106" charset="0"/>
        </a:defRPr>
      </a:lvl9pPr>
    </p:titleStyle>
    <p:bodyStyle>
      <a:lvl1pPr marL="342900" indent="-342900" algn="l" rtl="0" eaLnBrk="0" fontAlgn="base" hangingPunct="0">
        <a:spcBef>
          <a:spcPct val="20000"/>
        </a:spcBef>
        <a:spcAft>
          <a:spcPct val="0"/>
        </a:spcAft>
        <a:buClr>
          <a:schemeClr val="accent1"/>
        </a:buClr>
        <a:buSzPct val="65000"/>
        <a:buFont typeface="Wingdings" charset="0"/>
        <a:buChar char="n"/>
        <a:defRPr sz="2400">
          <a:solidFill>
            <a:schemeClr val="tx1"/>
          </a:solidFill>
          <a:latin typeface="+mn-lt"/>
          <a:ea typeface="ＭＳ Ｐゴシック" pitchFamily="-106" charset="-128"/>
          <a:cs typeface="ＭＳ Ｐゴシック" pitchFamily="-106" charset="-128"/>
        </a:defRPr>
      </a:lvl1pPr>
      <a:lvl2pPr marL="669925" indent="-325438" algn="l" rtl="0" eaLnBrk="0" fontAlgn="base" hangingPunct="0">
        <a:spcBef>
          <a:spcPct val="20000"/>
        </a:spcBef>
        <a:spcAft>
          <a:spcPct val="0"/>
        </a:spcAft>
        <a:buClr>
          <a:schemeClr val="accent2"/>
        </a:buClr>
        <a:buSzPct val="60000"/>
        <a:buFont typeface="Wingdings" charset="0"/>
        <a:buChar char="q"/>
        <a:defRPr sz="2200">
          <a:solidFill>
            <a:schemeClr val="tx1"/>
          </a:solidFill>
          <a:latin typeface="+mn-lt"/>
          <a:ea typeface="ＭＳ Ｐゴシック" pitchFamily="-106" charset="-128"/>
        </a:defRPr>
      </a:lvl2pPr>
      <a:lvl3pPr marL="1022350" indent="-350838" algn="l" rtl="0" eaLnBrk="0" fontAlgn="base" hangingPunct="0">
        <a:spcBef>
          <a:spcPct val="20000"/>
        </a:spcBef>
        <a:spcAft>
          <a:spcPct val="0"/>
        </a:spcAft>
        <a:buClr>
          <a:schemeClr val="accent1"/>
        </a:buClr>
        <a:buSzPct val="65000"/>
        <a:buFont typeface="Wingdings" charset="0"/>
        <a:buChar char="n"/>
        <a:defRPr sz="2000">
          <a:solidFill>
            <a:schemeClr val="tx1"/>
          </a:solidFill>
          <a:latin typeface="+mn-lt"/>
          <a:ea typeface="ＭＳ Ｐゴシック" pitchFamily="-106" charset="-128"/>
        </a:defRPr>
      </a:lvl3pPr>
      <a:lvl4pPr marL="1339850" indent="-315913" algn="l" rtl="0" eaLnBrk="0" fontAlgn="base" hangingPunct="0">
        <a:spcBef>
          <a:spcPct val="20000"/>
        </a:spcBef>
        <a:spcAft>
          <a:spcPct val="0"/>
        </a:spcAft>
        <a:buClr>
          <a:schemeClr val="accent2"/>
        </a:buClr>
        <a:buSzPct val="70000"/>
        <a:buFont typeface="Wingdings" charset="0"/>
        <a:buChar char="q"/>
        <a:defRPr>
          <a:solidFill>
            <a:schemeClr val="tx1"/>
          </a:solidFill>
          <a:latin typeface="+mn-lt"/>
          <a:ea typeface="ＭＳ Ｐゴシック" pitchFamily="-106" charset="-128"/>
        </a:defRPr>
      </a:lvl4pPr>
      <a:lvl5pPr marL="1681163" indent="-339725" algn="l" rtl="0" eaLnBrk="0" fontAlgn="base" hangingPunct="0">
        <a:spcBef>
          <a:spcPct val="20000"/>
        </a:spcBef>
        <a:spcAft>
          <a:spcPct val="0"/>
        </a:spcAft>
        <a:buClr>
          <a:schemeClr val="accent1"/>
        </a:buClr>
        <a:buSzPct val="75000"/>
        <a:buFont typeface="Wingdings" charset="0"/>
        <a:buChar char="§"/>
        <a:defRPr sz="1600">
          <a:solidFill>
            <a:schemeClr val="tx1"/>
          </a:solidFill>
          <a:latin typeface="+mn-lt"/>
          <a:ea typeface="ＭＳ Ｐゴシック" pitchFamily="-106" charset="-128"/>
        </a:defRPr>
      </a:lvl5pPr>
      <a:lvl6pPr marL="2138363" indent="-339725" algn="l" rtl="0" fontAlgn="base">
        <a:spcBef>
          <a:spcPct val="20000"/>
        </a:spcBef>
        <a:spcAft>
          <a:spcPct val="0"/>
        </a:spcAft>
        <a:buClr>
          <a:schemeClr val="accent1"/>
        </a:buClr>
        <a:buSzPct val="75000"/>
        <a:buFont typeface="Wingdings" pitchFamily="-106" charset="2"/>
        <a:buChar char="§"/>
        <a:defRPr sz="1600">
          <a:solidFill>
            <a:schemeClr val="tx1"/>
          </a:solidFill>
          <a:latin typeface="+mn-lt"/>
          <a:ea typeface="ＭＳ Ｐゴシック" pitchFamily="-106" charset="-128"/>
        </a:defRPr>
      </a:lvl6pPr>
      <a:lvl7pPr marL="2595563" indent="-339725" algn="l" rtl="0" fontAlgn="base">
        <a:spcBef>
          <a:spcPct val="20000"/>
        </a:spcBef>
        <a:spcAft>
          <a:spcPct val="0"/>
        </a:spcAft>
        <a:buClr>
          <a:schemeClr val="accent1"/>
        </a:buClr>
        <a:buSzPct val="75000"/>
        <a:buFont typeface="Wingdings" pitchFamily="-106" charset="2"/>
        <a:buChar char="§"/>
        <a:defRPr sz="1600">
          <a:solidFill>
            <a:schemeClr val="tx1"/>
          </a:solidFill>
          <a:latin typeface="+mn-lt"/>
          <a:ea typeface="ＭＳ Ｐゴシック" pitchFamily="-106" charset="-128"/>
        </a:defRPr>
      </a:lvl7pPr>
      <a:lvl8pPr marL="3052763" indent="-339725" algn="l" rtl="0" fontAlgn="base">
        <a:spcBef>
          <a:spcPct val="20000"/>
        </a:spcBef>
        <a:spcAft>
          <a:spcPct val="0"/>
        </a:spcAft>
        <a:buClr>
          <a:schemeClr val="accent1"/>
        </a:buClr>
        <a:buSzPct val="75000"/>
        <a:buFont typeface="Wingdings" pitchFamily="-106" charset="2"/>
        <a:buChar char="§"/>
        <a:defRPr sz="1600">
          <a:solidFill>
            <a:schemeClr val="tx1"/>
          </a:solidFill>
          <a:latin typeface="+mn-lt"/>
          <a:ea typeface="ＭＳ Ｐゴシック" pitchFamily="-106" charset="-128"/>
        </a:defRPr>
      </a:lvl8pPr>
      <a:lvl9pPr marL="3509963" indent="-339725" algn="l" rtl="0" fontAlgn="base">
        <a:spcBef>
          <a:spcPct val="20000"/>
        </a:spcBef>
        <a:spcAft>
          <a:spcPct val="0"/>
        </a:spcAft>
        <a:buClr>
          <a:schemeClr val="accent1"/>
        </a:buClr>
        <a:buSzPct val="75000"/>
        <a:buFont typeface="Wingdings" pitchFamily="-106" charset="2"/>
        <a:buChar char="§"/>
        <a:defRPr sz="1600">
          <a:solidFill>
            <a:schemeClr val="tx1"/>
          </a:solidFill>
          <a:latin typeface="+mn-lt"/>
          <a:ea typeface="ＭＳ Ｐゴシック" pitchFamily="-106"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02.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2583875186"/>
      </p:ext>
    </p:extLst>
  </p:cSld>
  <p:clrMap bg1="lt1" tx1="dk1" bg2="lt2" tx2="dk2" accent1="accent1" accent2="accent2" accent3="accent3" accent4="accent4" accent5="accent5" accent6="accent6" hlink="hlink" folHlink="folHlink"/>
  <p:sldLayoutIdLst>
    <p:sldLayoutId id="2147485728" r:id="rId1"/>
    <p:sldLayoutId id="2147485729" r:id="rId2"/>
    <p:sldLayoutId id="2147485730" r:id="rId3"/>
    <p:sldLayoutId id="2147485731" r:id="rId4"/>
    <p:sldLayoutId id="2147485732" r:id="rId5"/>
    <p:sldLayoutId id="2147485733" r:id="rId6"/>
    <p:sldLayoutId id="2147485734" r:id="rId7"/>
    <p:sldLayoutId id="2147485735" r:id="rId8"/>
    <p:sldLayoutId id="2147485736" r:id="rId9"/>
    <p:sldLayoutId id="2147485737" r:id="rId10"/>
    <p:sldLayoutId id="2147485738"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03.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3108291376"/>
      </p:ext>
    </p:extLst>
  </p:cSld>
  <p:clrMap bg1="lt1" tx1="dk1" bg2="lt2" tx2="dk2" accent1="accent1" accent2="accent2" accent3="accent3" accent4="accent4" accent5="accent5" accent6="accent6" hlink="hlink" folHlink="folHlink"/>
  <p:sldLayoutIdLst>
    <p:sldLayoutId id="2147485752" r:id="rId1"/>
    <p:sldLayoutId id="2147485753" r:id="rId2"/>
    <p:sldLayoutId id="2147485754" r:id="rId3"/>
    <p:sldLayoutId id="2147485755" r:id="rId4"/>
    <p:sldLayoutId id="2147485756" r:id="rId5"/>
    <p:sldLayoutId id="2147485757" r:id="rId6"/>
    <p:sldLayoutId id="2147485758" r:id="rId7"/>
    <p:sldLayoutId id="2147485759" r:id="rId8"/>
    <p:sldLayoutId id="2147485760" r:id="rId9"/>
    <p:sldLayoutId id="2147485761" r:id="rId10"/>
    <p:sldLayoutId id="2147485762"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04.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25041712"/>
      </p:ext>
    </p:extLst>
  </p:cSld>
  <p:clrMap bg1="lt1" tx1="dk1" bg2="lt2" tx2="dk2" accent1="accent1" accent2="accent2" accent3="accent3" accent4="accent4" accent5="accent5" accent6="accent6" hlink="hlink" folHlink="folHlink"/>
  <p:sldLayoutIdLst>
    <p:sldLayoutId id="2147485764" r:id="rId1"/>
    <p:sldLayoutId id="2147485765" r:id="rId2"/>
    <p:sldLayoutId id="2147485766" r:id="rId3"/>
    <p:sldLayoutId id="2147485767" r:id="rId4"/>
    <p:sldLayoutId id="2147485768" r:id="rId5"/>
    <p:sldLayoutId id="2147485769" r:id="rId6"/>
    <p:sldLayoutId id="2147485770" r:id="rId7"/>
    <p:sldLayoutId id="2147485771" r:id="rId8"/>
    <p:sldLayoutId id="2147485772" r:id="rId9"/>
    <p:sldLayoutId id="2147485773" r:id="rId10"/>
    <p:sldLayoutId id="2147485774"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05.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537900968"/>
      </p:ext>
    </p:extLst>
  </p:cSld>
  <p:clrMap bg1="lt1" tx1="dk1" bg2="lt2" tx2="dk2" accent1="accent1" accent2="accent2" accent3="accent3" accent4="accent4" accent5="accent5" accent6="accent6" hlink="hlink" folHlink="folHlink"/>
  <p:sldLayoutIdLst>
    <p:sldLayoutId id="2147485788" r:id="rId1"/>
    <p:sldLayoutId id="2147485789" r:id="rId2"/>
    <p:sldLayoutId id="2147485790" r:id="rId3"/>
    <p:sldLayoutId id="2147485791" r:id="rId4"/>
    <p:sldLayoutId id="2147485792" r:id="rId5"/>
    <p:sldLayoutId id="2147485793" r:id="rId6"/>
    <p:sldLayoutId id="2147485794" r:id="rId7"/>
    <p:sldLayoutId id="2147485795" r:id="rId8"/>
    <p:sldLayoutId id="2147485796" r:id="rId9"/>
    <p:sldLayoutId id="2147485797" r:id="rId10"/>
    <p:sldLayoutId id="2147485798"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06.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0" y="0"/>
            <a:ext cx="9144000" cy="1085850"/>
          </a:xfrm>
          <a:prstGeom prst="rect">
            <a:avLst/>
          </a:prstGeom>
          <a:solidFill>
            <a:schemeClr val="accent1"/>
          </a:solidFill>
        </p:spPr>
        <p:txBody>
          <a:bodyPr vert="horz" lIns="91440" tIns="45720" rIns="91440" bIns="45720" rtlCol="0" anchor="ctr">
            <a:normAutofit/>
          </a:bodyPr>
          <a:lstStyle/>
          <a:p>
            <a:r>
              <a:rPr lang="en-US" dirty="0" smtClean="0"/>
              <a:t>Click to edit Master title style</a:t>
            </a:r>
            <a:endParaRPr lang="en-US" dirty="0"/>
          </a:p>
        </p:txBody>
      </p:sp>
      <p:sp>
        <p:nvSpPr>
          <p:cNvPr id="3" name="Text Placeholder 2"/>
          <p:cNvSpPr>
            <a:spLocks noGrp="1"/>
          </p:cNvSpPr>
          <p:nvPr>
            <p:ph type="body" idx="1"/>
          </p:nvPr>
        </p:nvSpPr>
        <p:spPr>
          <a:xfrm>
            <a:off x="124033" y="1250443"/>
            <a:ext cx="8897503" cy="5223836"/>
          </a:xfrm>
          <a:prstGeom prst="rect">
            <a:avLst/>
          </a:prstGeom>
        </p:spPr>
        <p:txBody>
          <a:bodyPr vert="horz" lIns="91440" tIns="45720" rIns="91440" bIns="45720" rtlCol="0">
            <a:normAutofit/>
          </a:body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4" name="Date Placeholder 3"/>
          <p:cNvSpPr>
            <a:spLocks noGrp="1"/>
          </p:cNvSpPr>
          <p:nvPr>
            <p:ph type="dt" sz="half" idx="2"/>
          </p:nvPr>
        </p:nvSpPr>
        <p:spPr>
          <a:xfrm>
            <a:off x="124033" y="6544372"/>
            <a:ext cx="1820636" cy="228600"/>
          </a:xfrm>
          <a:prstGeom prst="rect">
            <a:avLst/>
          </a:prstGeom>
        </p:spPr>
        <p:txBody>
          <a:bodyPr vert="horz" lIns="91440" tIns="45720" rIns="91440" bIns="45720" rtlCol="0" anchor="ctr"/>
          <a:lstStyle>
            <a:lvl1pPr algn="l">
              <a:defRPr sz="950">
                <a:solidFill>
                  <a:schemeClr val="tx1">
                    <a:alpha val="75000"/>
                  </a:schemeClr>
                </a:solidFill>
              </a:defRPr>
            </a:lvl1pPr>
          </a:lstStyle>
          <a:p>
            <a:fld id="{9FD9DB3E-E709-42CF-B11F-1DFE1D210A82}" type="datetime1">
              <a:rPr lang="en-US" smtClean="0">
                <a:solidFill>
                  <a:prstClr val="black">
                    <a:alpha val="75000"/>
                  </a:prstClr>
                </a:solidFill>
                <a:latin typeface="Calibri"/>
              </a:rPr>
              <a:pPr/>
              <a:t>6/13/16</a:t>
            </a:fld>
            <a:endParaRPr lang="en-US">
              <a:solidFill>
                <a:prstClr val="black">
                  <a:alpha val="75000"/>
                </a:prstClr>
              </a:solidFill>
              <a:latin typeface="Calibri"/>
            </a:endParaRPr>
          </a:p>
        </p:txBody>
      </p:sp>
      <p:sp>
        <p:nvSpPr>
          <p:cNvPr id="5" name="Footer Placeholder 4"/>
          <p:cNvSpPr>
            <a:spLocks noGrp="1"/>
          </p:cNvSpPr>
          <p:nvPr>
            <p:ph type="ftr" sz="quarter" idx="3"/>
          </p:nvPr>
        </p:nvSpPr>
        <p:spPr>
          <a:xfrm>
            <a:off x="2548826" y="6544372"/>
            <a:ext cx="3771900" cy="228600"/>
          </a:xfrm>
          <a:prstGeom prst="rect">
            <a:avLst/>
          </a:prstGeom>
        </p:spPr>
        <p:txBody>
          <a:bodyPr vert="horz" lIns="91440" tIns="45720" rIns="91440" bIns="45720" rtlCol="0" anchor="ctr"/>
          <a:lstStyle>
            <a:lvl1pPr algn="l">
              <a:defRPr sz="950" cap="all" baseline="0">
                <a:solidFill>
                  <a:schemeClr val="tx1">
                    <a:alpha val="75000"/>
                  </a:schemeClr>
                </a:solidFill>
              </a:defRPr>
            </a:lvl1pPr>
          </a:lstStyle>
          <a:p>
            <a:endParaRPr lang="en-US" dirty="0">
              <a:solidFill>
                <a:prstClr val="black">
                  <a:alpha val="75000"/>
                </a:prstClr>
              </a:solidFill>
              <a:latin typeface="Calibri"/>
            </a:endParaRPr>
          </a:p>
        </p:txBody>
      </p:sp>
      <p:sp>
        <p:nvSpPr>
          <p:cNvPr id="8" name="Slide Number Placeholder 7"/>
          <p:cNvSpPr>
            <a:spLocks noGrp="1"/>
          </p:cNvSpPr>
          <p:nvPr>
            <p:ph type="sldNum" sz="quarter" idx="4"/>
          </p:nvPr>
        </p:nvSpPr>
        <p:spPr>
          <a:xfrm>
            <a:off x="6924883" y="6456309"/>
            <a:ext cx="2057400" cy="365125"/>
          </a:xfrm>
          <a:prstGeom prst="rect">
            <a:avLst/>
          </a:prstGeom>
        </p:spPr>
        <p:txBody>
          <a:bodyPr vert="horz" lIns="91440" tIns="45720" rIns="91440" bIns="45720" rtlCol="0" anchor="ctr"/>
          <a:lstStyle>
            <a:lvl1pPr algn="r">
              <a:defRPr sz="1600">
                <a:solidFill>
                  <a:schemeClr val="tx1"/>
                </a:solidFill>
              </a:defRPr>
            </a:lvl1p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3002678425"/>
      </p:ext>
    </p:extLst>
  </p:cSld>
  <p:clrMap bg1="lt1" tx1="dk1" bg2="lt2" tx2="dk2" accent1="accent1" accent2="accent2" accent3="accent3" accent4="accent4" accent5="accent5" accent6="accent6" hlink="hlink" folHlink="folHlink"/>
  <p:sldLayoutIdLst>
    <p:sldLayoutId id="2147485812" r:id="rId1"/>
    <p:sldLayoutId id="2147485813" r:id="rId2"/>
    <p:sldLayoutId id="2147485814" r:id="rId3"/>
    <p:sldLayoutId id="2147485815" r:id="rId4"/>
    <p:sldLayoutId id="2147485816" r:id="rId5"/>
    <p:sldLayoutId id="2147485817" r:id="rId6"/>
    <p:sldLayoutId id="2147485818" r:id="rId7"/>
    <p:sldLayoutId id="2147485819" r:id="rId8"/>
    <p:sldLayoutId id="2147485820" r:id="rId9"/>
    <p:sldLayoutId id="2147485821" r:id="rId10"/>
    <p:sldLayoutId id="2147485822" r:id="rId11"/>
    <p:sldLayoutId id="2147485823" r:id="rId12"/>
  </p:sldLayoutIdLst>
  <p:timing>
    <p:tnLst>
      <p:par>
        <p:cTn xmlns:p14="http://schemas.microsoft.com/office/powerpoint/2010/main" id="1" dur="indefinite" restart="never" nodeType="tmRoot"/>
      </p:par>
    </p:tnLst>
  </p:timing>
  <p:hf hdr="0" ftr="0" dt="0"/>
  <p:txStyles>
    <p:titleStyle>
      <a:lvl1pPr marL="0" algn="ctr" defTabSz="914400" rtl="0" eaLnBrk="1" latinLnBrk="0" hangingPunct="1">
        <a:lnSpc>
          <a:spcPct val="90000"/>
        </a:lnSpc>
        <a:spcBef>
          <a:spcPct val="0"/>
        </a:spcBef>
        <a:buNone/>
        <a:defRPr sz="4800" kern="1200" spc="-120" baseline="0">
          <a:solidFill>
            <a:schemeClr val="bg1"/>
          </a:solidFill>
          <a:latin typeface="+mj-lt"/>
          <a:ea typeface="+mj-ea"/>
          <a:cs typeface="+mj-cs"/>
        </a:defRPr>
      </a:lvl1pPr>
    </p:titleStyle>
    <p:bodyStyle>
      <a:lvl1pPr marL="182880" indent="-182880" algn="l" defTabSz="914400" rtl="0" eaLnBrk="1" latinLnBrk="0" hangingPunct="1">
        <a:lnSpc>
          <a:spcPct val="85000"/>
        </a:lnSpc>
        <a:spcBef>
          <a:spcPts val="1300"/>
        </a:spcBef>
        <a:buFont typeface="Arial" panose="020B0604020202020204" pitchFamily="34" charset="0"/>
        <a:buChar char="•"/>
        <a:defRPr sz="2800" i="1" kern="1200">
          <a:solidFill>
            <a:schemeClr val="tx1"/>
          </a:solidFill>
          <a:latin typeface="+mn-lt"/>
          <a:ea typeface="+mn-ea"/>
          <a:cs typeface="+mn-cs"/>
        </a:defRPr>
      </a:lvl1pPr>
      <a:lvl2pPr marL="365760" indent="-182880" algn="l" defTabSz="914400" rtl="0" eaLnBrk="1" latinLnBrk="0" hangingPunct="1">
        <a:lnSpc>
          <a:spcPct val="85000"/>
        </a:lnSpc>
        <a:spcBef>
          <a:spcPts val="600"/>
        </a:spcBef>
        <a:buFont typeface="Calibri" panose="020F0502020204030204" pitchFamily="34" charset="0"/>
        <a:buChar char="‐"/>
        <a:defRPr sz="2400" kern="1200">
          <a:solidFill>
            <a:schemeClr val="tx1"/>
          </a:solidFill>
          <a:latin typeface="+mn-lt"/>
          <a:ea typeface="+mn-ea"/>
          <a:cs typeface="+mn-cs"/>
        </a:defRPr>
      </a:lvl2pPr>
      <a:lvl3pPr marL="548640" indent="-182880" algn="l" defTabSz="914400" rtl="0" eaLnBrk="1" latinLnBrk="0" hangingPunct="1">
        <a:lnSpc>
          <a:spcPct val="85000"/>
        </a:lnSpc>
        <a:spcBef>
          <a:spcPts val="600"/>
        </a:spcBef>
        <a:buFont typeface="Arial" panose="020B0604020202020204" pitchFamily="34" charset="0"/>
        <a:buChar char="•"/>
        <a:defRPr sz="2000" i="1" kern="1200">
          <a:solidFill>
            <a:schemeClr val="tx1"/>
          </a:solidFill>
          <a:latin typeface="+mn-lt"/>
          <a:ea typeface="+mn-ea"/>
          <a:cs typeface="+mn-cs"/>
        </a:defRPr>
      </a:lvl3pPr>
      <a:lvl4pPr marL="731520" indent="-182880" algn="l" defTabSz="914400" rtl="0" eaLnBrk="1" latinLnBrk="0" hangingPunct="1">
        <a:lnSpc>
          <a:spcPct val="85000"/>
        </a:lnSpc>
        <a:spcBef>
          <a:spcPts val="600"/>
        </a:spcBef>
        <a:buFont typeface="Arial" panose="020B0604020202020204" pitchFamily="34" charset="0"/>
        <a:buChar char="•"/>
        <a:defRPr sz="1800" kern="1200">
          <a:solidFill>
            <a:schemeClr val="tx1"/>
          </a:solidFill>
          <a:latin typeface="+mn-lt"/>
          <a:ea typeface="+mn-ea"/>
          <a:cs typeface="+mn-cs"/>
        </a:defRPr>
      </a:lvl4pPr>
      <a:lvl5pPr marL="914400" indent="-182880" algn="l" defTabSz="914400" rtl="0" eaLnBrk="1" latinLnBrk="0" hangingPunct="1">
        <a:lnSpc>
          <a:spcPct val="85000"/>
        </a:lnSpc>
        <a:spcBef>
          <a:spcPts val="600"/>
        </a:spcBef>
        <a:buFont typeface="Arial" panose="020B0604020202020204" pitchFamily="34" charset="0"/>
        <a:buChar char="•"/>
        <a:defRPr sz="1800" kern="1200">
          <a:solidFill>
            <a:schemeClr val="tx1"/>
          </a:solidFill>
          <a:latin typeface="+mn-lt"/>
          <a:ea typeface="+mn-ea"/>
          <a:cs typeface="+mn-cs"/>
        </a:defRPr>
      </a:lvl5pPr>
      <a:lvl6pPr marL="1200000" indent="-228600" algn="l" defTabSz="914400" rtl="0" eaLnBrk="1" latinLnBrk="0" hangingPunct="1">
        <a:lnSpc>
          <a:spcPct val="85000"/>
        </a:lnSpc>
        <a:spcBef>
          <a:spcPts val="600"/>
        </a:spcBef>
        <a:buFont typeface="Arial" pitchFamily="34" charset="0"/>
        <a:buChar char=" "/>
        <a:defRPr sz="1800" kern="1200">
          <a:solidFill>
            <a:schemeClr val="tx1">
              <a:lumMod val="85000"/>
              <a:lumOff val="15000"/>
            </a:schemeClr>
          </a:solidFill>
          <a:latin typeface="+mn-lt"/>
          <a:ea typeface="+mn-ea"/>
          <a:cs typeface="+mn-cs"/>
        </a:defRPr>
      </a:lvl6pPr>
      <a:lvl7pPr marL="1400000" indent="-228600" algn="l" defTabSz="914400" rtl="0" eaLnBrk="1" latinLnBrk="0" hangingPunct="1">
        <a:lnSpc>
          <a:spcPct val="85000"/>
        </a:lnSpc>
        <a:spcBef>
          <a:spcPts val="600"/>
        </a:spcBef>
        <a:buFont typeface="Arial" pitchFamily="34" charset="0"/>
        <a:buChar char=" "/>
        <a:defRPr sz="1800" kern="1200">
          <a:solidFill>
            <a:schemeClr val="tx1">
              <a:lumMod val="85000"/>
              <a:lumOff val="15000"/>
            </a:schemeClr>
          </a:solidFill>
          <a:latin typeface="+mn-lt"/>
          <a:ea typeface="+mn-ea"/>
          <a:cs typeface="+mn-cs"/>
        </a:defRPr>
      </a:lvl7pPr>
      <a:lvl8pPr marL="1600000" indent="-228600" algn="l" defTabSz="914400" rtl="0" eaLnBrk="1" latinLnBrk="0" hangingPunct="1">
        <a:lnSpc>
          <a:spcPct val="85000"/>
        </a:lnSpc>
        <a:spcBef>
          <a:spcPts val="600"/>
        </a:spcBef>
        <a:buFont typeface="Arial" pitchFamily="34" charset="0"/>
        <a:buChar char=" "/>
        <a:defRPr sz="1800" kern="1200">
          <a:solidFill>
            <a:schemeClr val="tx1">
              <a:lumMod val="85000"/>
              <a:lumOff val="15000"/>
            </a:schemeClr>
          </a:solidFill>
          <a:latin typeface="+mn-lt"/>
          <a:ea typeface="+mn-ea"/>
          <a:cs typeface="+mn-cs"/>
        </a:defRPr>
      </a:lvl8pPr>
      <a:lvl9pPr marL="1800000" indent="-228600" algn="l" defTabSz="914400" rtl="0" eaLnBrk="1" latinLnBrk="0" hangingPunct="1">
        <a:lnSpc>
          <a:spcPct val="85000"/>
        </a:lnSpc>
        <a:spcBef>
          <a:spcPts val="600"/>
        </a:spcBef>
        <a:buFont typeface="Arial" pitchFamily="34" charset="0"/>
        <a:buChar char=" "/>
        <a:defRPr sz="1800" kern="1200">
          <a:solidFill>
            <a:schemeClr val="tx1">
              <a:lumMod val="85000"/>
              <a:lumOff val="15000"/>
            </a:schemeClr>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07.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3768388885"/>
      </p:ext>
    </p:extLst>
  </p:cSld>
  <p:clrMap bg1="lt1" tx1="dk1" bg2="lt2" tx2="dk2" accent1="accent1" accent2="accent2" accent3="accent3" accent4="accent4" accent5="accent5" accent6="accent6" hlink="hlink" folHlink="folHlink"/>
  <p:sldLayoutIdLst>
    <p:sldLayoutId id="2147485923" r:id="rId1"/>
    <p:sldLayoutId id="2147485924" r:id="rId2"/>
    <p:sldLayoutId id="2147485925" r:id="rId3"/>
    <p:sldLayoutId id="2147485926" r:id="rId4"/>
    <p:sldLayoutId id="2147485927" r:id="rId5"/>
    <p:sldLayoutId id="2147485928" r:id="rId6"/>
    <p:sldLayoutId id="2147485929" r:id="rId7"/>
    <p:sldLayoutId id="2147485930" r:id="rId8"/>
    <p:sldLayoutId id="2147485931" r:id="rId9"/>
    <p:sldLayoutId id="2147485932" r:id="rId10"/>
    <p:sldLayoutId id="2147485933"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08.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660083490"/>
      </p:ext>
    </p:extLst>
  </p:cSld>
  <p:clrMap bg1="lt1" tx1="dk1" bg2="lt2" tx2="dk2" accent1="accent1" accent2="accent2" accent3="accent3" accent4="accent4" accent5="accent5" accent6="accent6" hlink="hlink" folHlink="folHlink"/>
  <p:sldLayoutIdLst>
    <p:sldLayoutId id="2147485935" r:id="rId1"/>
    <p:sldLayoutId id="2147485936" r:id="rId2"/>
    <p:sldLayoutId id="2147485937" r:id="rId3"/>
    <p:sldLayoutId id="2147485938" r:id="rId4"/>
    <p:sldLayoutId id="2147485939" r:id="rId5"/>
    <p:sldLayoutId id="2147485940" r:id="rId6"/>
    <p:sldLayoutId id="2147485941" r:id="rId7"/>
    <p:sldLayoutId id="2147485942" r:id="rId8"/>
    <p:sldLayoutId id="2147485943" r:id="rId9"/>
    <p:sldLayoutId id="2147485944" r:id="rId10"/>
    <p:sldLayoutId id="2147485945"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09.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3164823309"/>
      </p:ext>
    </p:extLst>
  </p:cSld>
  <p:clrMap bg1="lt1" tx1="dk1" bg2="lt2" tx2="dk2" accent1="accent1" accent2="accent2" accent3="accent3" accent4="accent4" accent5="accent5" accent6="accent6" hlink="hlink" folHlink="folHlink"/>
  <p:sldLayoutIdLst>
    <p:sldLayoutId id="2147485959" r:id="rId1"/>
    <p:sldLayoutId id="2147485960" r:id="rId2"/>
    <p:sldLayoutId id="2147485961" r:id="rId3"/>
    <p:sldLayoutId id="2147485962" r:id="rId4"/>
    <p:sldLayoutId id="2147485963" r:id="rId5"/>
    <p:sldLayoutId id="2147485964" r:id="rId6"/>
    <p:sldLayoutId id="2147485965" r:id="rId7"/>
    <p:sldLayoutId id="2147485966" r:id="rId8"/>
    <p:sldLayoutId id="2147485967" r:id="rId9"/>
    <p:sldLayoutId id="2147485968" r:id="rId10"/>
    <p:sldLayoutId id="2147485969"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1.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4169606243"/>
      </p:ext>
    </p:extLst>
  </p:cSld>
  <p:clrMap bg1="lt1" tx1="dk1" bg2="lt2" tx2="dk2" accent1="accent1" accent2="accent2" accent3="accent3" accent4="accent4" accent5="accent5" accent6="accent6" hlink="hlink" folHlink="folHlink"/>
  <p:sldLayoutIdLst>
    <p:sldLayoutId id="2147483925" r:id="rId1"/>
    <p:sldLayoutId id="2147483926" r:id="rId2"/>
    <p:sldLayoutId id="2147483927" r:id="rId3"/>
    <p:sldLayoutId id="2147483928" r:id="rId4"/>
    <p:sldLayoutId id="2147483929" r:id="rId5"/>
    <p:sldLayoutId id="2147483930" r:id="rId6"/>
    <p:sldLayoutId id="2147483931" r:id="rId7"/>
    <p:sldLayoutId id="2147483932" r:id="rId8"/>
    <p:sldLayoutId id="2147483933" r:id="rId9"/>
    <p:sldLayoutId id="2147483934" r:id="rId10"/>
    <p:sldLayoutId id="2147483935"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10.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2178357576"/>
      </p:ext>
    </p:extLst>
  </p:cSld>
  <p:clrMap bg1="lt1" tx1="dk1" bg2="lt2" tx2="dk2" accent1="accent1" accent2="accent2" accent3="accent3" accent4="accent4" accent5="accent5" accent6="accent6" hlink="hlink" folHlink="folHlink"/>
  <p:sldLayoutIdLst>
    <p:sldLayoutId id="2147485971" r:id="rId1"/>
    <p:sldLayoutId id="2147485972" r:id="rId2"/>
    <p:sldLayoutId id="2147485973" r:id="rId3"/>
    <p:sldLayoutId id="2147485974" r:id="rId4"/>
    <p:sldLayoutId id="2147485975" r:id="rId5"/>
    <p:sldLayoutId id="2147485976" r:id="rId6"/>
    <p:sldLayoutId id="2147485977" r:id="rId7"/>
    <p:sldLayoutId id="2147485978" r:id="rId8"/>
    <p:sldLayoutId id="2147485979" r:id="rId9"/>
    <p:sldLayoutId id="2147485980" r:id="rId10"/>
    <p:sldLayoutId id="2147485981"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11.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029782013"/>
      </p:ext>
    </p:extLst>
  </p:cSld>
  <p:clrMap bg1="lt1" tx1="dk1" bg2="lt2" tx2="dk2" accent1="accent1" accent2="accent2" accent3="accent3" accent4="accent4" accent5="accent5" accent6="accent6" hlink="hlink" folHlink="folHlink"/>
  <p:sldLayoutIdLst>
    <p:sldLayoutId id="2147485995" r:id="rId1"/>
    <p:sldLayoutId id="2147485996" r:id="rId2"/>
    <p:sldLayoutId id="2147485997" r:id="rId3"/>
    <p:sldLayoutId id="2147485998" r:id="rId4"/>
    <p:sldLayoutId id="2147485999" r:id="rId5"/>
    <p:sldLayoutId id="2147486000" r:id="rId6"/>
    <p:sldLayoutId id="2147486001" r:id="rId7"/>
    <p:sldLayoutId id="2147486002" r:id="rId8"/>
    <p:sldLayoutId id="2147486003" r:id="rId9"/>
    <p:sldLayoutId id="2147486004" r:id="rId10"/>
    <p:sldLayoutId id="2147486005"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12.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234525455"/>
      </p:ext>
    </p:extLst>
  </p:cSld>
  <p:clrMap bg1="lt1" tx1="dk1" bg2="lt2" tx2="dk2" accent1="accent1" accent2="accent2" accent3="accent3" accent4="accent4" accent5="accent5" accent6="accent6" hlink="hlink" folHlink="folHlink"/>
  <p:sldLayoutIdLst>
    <p:sldLayoutId id="2147486020" r:id="rId1"/>
    <p:sldLayoutId id="2147486021" r:id="rId2"/>
    <p:sldLayoutId id="2147486022" r:id="rId3"/>
    <p:sldLayoutId id="2147486023" r:id="rId4"/>
    <p:sldLayoutId id="2147486024" r:id="rId5"/>
    <p:sldLayoutId id="2147486025" r:id="rId6"/>
    <p:sldLayoutId id="2147486026" r:id="rId7"/>
    <p:sldLayoutId id="2147486027" r:id="rId8"/>
    <p:sldLayoutId id="2147486028" r:id="rId9"/>
    <p:sldLayoutId id="2147486029" r:id="rId10"/>
    <p:sldLayoutId id="2147486030"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13.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3154092243"/>
      </p:ext>
    </p:extLst>
  </p:cSld>
  <p:clrMap bg1="lt1" tx1="dk1" bg2="lt2" tx2="dk2" accent1="accent1" accent2="accent2" accent3="accent3" accent4="accent4" accent5="accent5" accent6="accent6" hlink="hlink" folHlink="folHlink"/>
  <p:sldLayoutIdLst>
    <p:sldLayoutId id="2147486032" r:id="rId1"/>
    <p:sldLayoutId id="2147486033" r:id="rId2"/>
    <p:sldLayoutId id="2147486034" r:id="rId3"/>
    <p:sldLayoutId id="2147486035" r:id="rId4"/>
    <p:sldLayoutId id="2147486036" r:id="rId5"/>
    <p:sldLayoutId id="2147486037" r:id="rId6"/>
    <p:sldLayoutId id="2147486038" r:id="rId7"/>
    <p:sldLayoutId id="2147486039" r:id="rId8"/>
    <p:sldLayoutId id="2147486040" r:id="rId9"/>
    <p:sldLayoutId id="2147486041" r:id="rId10"/>
    <p:sldLayoutId id="2147486042"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1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1026"/>
          <p:cNvSpPr>
            <a:spLocks noGrp="1" noChangeArrowheads="1"/>
          </p:cNvSpPr>
          <p:nvPr>
            <p:ph type="title"/>
          </p:nvPr>
        </p:nvSpPr>
        <p:spPr bwMode="auto">
          <a:xfrm>
            <a:off x="228600" y="152400"/>
            <a:ext cx="8610600" cy="1066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title style</a:t>
            </a:r>
          </a:p>
        </p:txBody>
      </p:sp>
      <p:sp>
        <p:nvSpPr>
          <p:cNvPr id="1027" name="Rectangle 1027"/>
          <p:cNvSpPr>
            <a:spLocks noGrp="1" noChangeArrowheads="1"/>
          </p:cNvSpPr>
          <p:nvPr>
            <p:ph type="body" idx="1"/>
          </p:nvPr>
        </p:nvSpPr>
        <p:spPr bwMode="auto">
          <a:xfrm>
            <a:off x="228600" y="898525"/>
            <a:ext cx="8610600" cy="5235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solidFill>
                  <a:srgbClr val="000000"/>
                </a:solidFill>
                <a:latin typeface="+mj-lt"/>
                <a:ea typeface="+mn-ea"/>
                <a:cs typeface="+mn-cs"/>
              </a:defRPr>
            </a:lvl1pPr>
          </a:lstStyle>
          <a:p>
            <a:pPr fontAlgn="base">
              <a:spcBef>
                <a:spcPct val="0"/>
              </a:spcBef>
              <a:spcAft>
                <a:spcPct val="0"/>
              </a:spcAft>
              <a:defRPr/>
            </a:pPr>
            <a:endParaRPr lang="en-US" altLang="en-US">
              <a:latin typeface="Garamond"/>
            </a:endParaRPr>
          </a:p>
        </p:txBody>
      </p:sp>
      <p:sp>
        <p:nvSpPr>
          <p:cNvPr id="100358" name="Rectangle 1030"/>
          <p:cNvSpPr>
            <a:spLocks noGrp="1" noChangeArrowheads="1"/>
          </p:cNvSpPr>
          <p:nvPr>
            <p:ph type="sldNum" sz="quarter" idx="4"/>
          </p:nvPr>
        </p:nvSpPr>
        <p:spPr bwMode="auto">
          <a:xfrm>
            <a:off x="6777038" y="6318250"/>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smtClean="0">
                <a:solidFill>
                  <a:srgbClr val="000000"/>
                </a:solidFill>
                <a:latin typeface="Garamond" charset="0"/>
                <a:cs typeface="Arial" charset="0"/>
              </a:defRPr>
            </a:lvl1pPr>
          </a:lstStyle>
          <a:p>
            <a:pPr fontAlgn="base">
              <a:spcBef>
                <a:spcPct val="0"/>
              </a:spcBef>
              <a:spcAft>
                <a:spcPct val="0"/>
              </a:spcAft>
              <a:defRPr/>
            </a:pPr>
            <a:fld id="{3FF84C08-C189-5C4C-822D-BCB9DCC3AF18}" type="slidenum">
              <a:rPr lang="en-US">
                <a:ea typeface="ＭＳ Ｐゴシック" charset="0"/>
              </a:rPr>
              <a:pPr fontAlgn="base">
                <a:spcBef>
                  <a:spcPct val="0"/>
                </a:spcBef>
                <a:spcAft>
                  <a:spcPct val="0"/>
                </a:spcAft>
                <a:defRPr/>
              </a:pPr>
              <a:t>‹#›</a:t>
            </a:fld>
            <a:endParaRPr lang="en-US">
              <a:ea typeface="ＭＳ Ｐゴシック" charset="0"/>
            </a:endParaRPr>
          </a:p>
        </p:txBody>
      </p:sp>
      <p:sp>
        <p:nvSpPr>
          <p:cNvPr id="1030" name="Line 1032"/>
          <p:cNvSpPr>
            <a:spLocks noChangeShapeType="1"/>
          </p:cNvSpPr>
          <p:nvPr/>
        </p:nvSpPr>
        <p:spPr bwMode="auto">
          <a:xfrm>
            <a:off x="228600" y="6481763"/>
            <a:ext cx="8610600" cy="0"/>
          </a:xfrm>
          <a:prstGeom prst="line">
            <a:avLst/>
          </a:prstGeom>
          <a:noFill/>
          <a:ln w="19050">
            <a:solidFill>
              <a:schemeClr val="accent1"/>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31" name="Line 1033"/>
          <p:cNvSpPr>
            <a:spLocks noChangeShapeType="1"/>
          </p:cNvSpPr>
          <p:nvPr userDrawn="1"/>
        </p:nvSpPr>
        <p:spPr bwMode="auto">
          <a:xfrm>
            <a:off x="228600" y="898525"/>
            <a:ext cx="8610600" cy="0"/>
          </a:xfrm>
          <a:prstGeom prst="line">
            <a:avLst/>
          </a:prstGeom>
          <a:noFill/>
          <a:ln w="19050">
            <a:solidFill>
              <a:schemeClr val="accent1"/>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Tree>
    <p:extLst>
      <p:ext uri="{BB962C8B-B14F-4D97-AF65-F5344CB8AC3E}">
        <p14:creationId xmlns:p14="http://schemas.microsoft.com/office/powerpoint/2010/main" val="4276422070"/>
      </p:ext>
    </p:extLst>
  </p:cSld>
  <p:clrMap bg1="lt1" tx1="dk1" bg2="lt2" tx2="dk2" accent1="accent1" accent2="accent2" accent3="accent3" accent4="accent4" accent5="accent5" accent6="accent6" hlink="hlink" folHlink="folHlink"/>
  <p:sldLayoutIdLst>
    <p:sldLayoutId id="2147486056" r:id="rId1"/>
    <p:sldLayoutId id="2147486057" r:id="rId2"/>
    <p:sldLayoutId id="2147486058" r:id="rId3"/>
    <p:sldLayoutId id="2147486059" r:id="rId4"/>
    <p:sldLayoutId id="2147486060" r:id="rId5"/>
    <p:sldLayoutId id="2147486061" r:id="rId6"/>
    <p:sldLayoutId id="2147486062" r:id="rId7"/>
    <p:sldLayoutId id="2147486063" r:id="rId8"/>
    <p:sldLayoutId id="2147486064" r:id="rId9"/>
    <p:sldLayoutId id="2147486065" r:id="rId10"/>
    <p:sldLayoutId id="2147486066" r:id="rId11"/>
    <p:sldLayoutId id="2147486067" r:id="rId12"/>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ＭＳ Ｐゴシック" pitchFamily="-105" charset="-128"/>
          <a:cs typeface="ＭＳ Ｐゴシック" pitchFamily="-105" charset="-128"/>
        </a:defRPr>
      </a:lvl1pPr>
      <a:lvl2pPr algn="l" rtl="0" eaLnBrk="0" fontAlgn="base" hangingPunct="0">
        <a:spcBef>
          <a:spcPct val="0"/>
        </a:spcBef>
        <a:spcAft>
          <a:spcPct val="0"/>
        </a:spcAft>
        <a:defRPr sz="4000">
          <a:solidFill>
            <a:schemeClr val="tx2"/>
          </a:solidFill>
          <a:latin typeface="Garamond" pitchFamily="18" charset="0"/>
          <a:ea typeface="ＭＳ Ｐゴシック" pitchFamily="-105" charset="-128"/>
          <a:cs typeface="ＭＳ Ｐゴシック" pitchFamily="-105" charset="-128"/>
        </a:defRPr>
      </a:lvl2pPr>
      <a:lvl3pPr algn="l" rtl="0" eaLnBrk="0" fontAlgn="base" hangingPunct="0">
        <a:spcBef>
          <a:spcPct val="0"/>
        </a:spcBef>
        <a:spcAft>
          <a:spcPct val="0"/>
        </a:spcAft>
        <a:defRPr sz="4000">
          <a:solidFill>
            <a:schemeClr val="tx2"/>
          </a:solidFill>
          <a:latin typeface="Garamond" pitchFamily="18" charset="0"/>
          <a:ea typeface="ＭＳ Ｐゴシック" pitchFamily="-105" charset="-128"/>
          <a:cs typeface="ＭＳ Ｐゴシック" pitchFamily="-105" charset="-128"/>
        </a:defRPr>
      </a:lvl3pPr>
      <a:lvl4pPr algn="l" rtl="0" eaLnBrk="0" fontAlgn="base" hangingPunct="0">
        <a:spcBef>
          <a:spcPct val="0"/>
        </a:spcBef>
        <a:spcAft>
          <a:spcPct val="0"/>
        </a:spcAft>
        <a:defRPr sz="4000">
          <a:solidFill>
            <a:schemeClr val="tx2"/>
          </a:solidFill>
          <a:latin typeface="Garamond" pitchFamily="18" charset="0"/>
          <a:ea typeface="ＭＳ Ｐゴシック" pitchFamily="-105" charset="-128"/>
          <a:cs typeface="ＭＳ Ｐゴシック" pitchFamily="-105" charset="-128"/>
        </a:defRPr>
      </a:lvl4pPr>
      <a:lvl5pPr algn="l" rtl="0" eaLnBrk="0" fontAlgn="base" hangingPunct="0">
        <a:spcBef>
          <a:spcPct val="0"/>
        </a:spcBef>
        <a:spcAft>
          <a:spcPct val="0"/>
        </a:spcAft>
        <a:defRPr sz="4000">
          <a:solidFill>
            <a:schemeClr val="tx2"/>
          </a:solidFill>
          <a:latin typeface="Garamond" pitchFamily="18" charset="0"/>
          <a:ea typeface="ＭＳ Ｐゴシック" pitchFamily="-105" charset="-128"/>
          <a:cs typeface="ＭＳ Ｐゴシック" pitchFamily="-105" charset="-128"/>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charset="0"/>
        <a:buChar char="n"/>
        <a:defRPr sz="2400">
          <a:solidFill>
            <a:schemeClr val="tx1"/>
          </a:solidFill>
          <a:latin typeface="+mn-lt"/>
          <a:ea typeface="ＭＳ Ｐゴシック" pitchFamily="-105" charset="-128"/>
          <a:cs typeface="ＭＳ Ｐゴシック" pitchFamily="-105" charset="-128"/>
        </a:defRPr>
      </a:lvl1pPr>
      <a:lvl2pPr marL="669925" indent="-325438" algn="l" rtl="0" eaLnBrk="0" fontAlgn="base" hangingPunct="0">
        <a:spcBef>
          <a:spcPct val="20000"/>
        </a:spcBef>
        <a:spcAft>
          <a:spcPct val="0"/>
        </a:spcAft>
        <a:buClr>
          <a:schemeClr val="accent2"/>
        </a:buClr>
        <a:buSzPct val="60000"/>
        <a:buFont typeface="Wingdings" charset="0"/>
        <a:buChar char="q"/>
        <a:defRPr sz="2200">
          <a:solidFill>
            <a:schemeClr val="tx1"/>
          </a:solidFill>
          <a:latin typeface="+mn-lt"/>
          <a:ea typeface="ＭＳ Ｐゴシック" pitchFamily="-105" charset="-128"/>
        </a:defRPr>
      </a:lvl2pPr>
      <a:lvl3pPr marL="1022350" indent="-350838" algn="l" rtl="0" eaLnBrk="0" fontAlgn="base" hangingPunct="0">
        <a:spcBef>
          <a:spcPct val="20000"/>
        </a:spcBef>
        <a:spcAft>
          <a:spcPct val="0"/>
        </a:spcAft>
        <a:buClr>
          <a:schemeClr val="accent1"/>
        </a:buClr>
        <a:buSzPct val="65000"/>
        <a:buFont typeface="Wingdings" charset="0"/>
        <a:buChar char="n"/>
        <a:defRPr sz="2000">
          <a:solidFill>
            <a:schemeClr val="tx1"/>
          </a:solidFill>
          <a:latin typeface="+mn-lt"/>
          <a:ea typeface="ＭＳ Ｐゴシック" pitchFamily="-105" charset="-128"/>
        </a:defRPr>
      </a:lvl3pPr>
      <a:lvl4pPr marL="1339850" indent="-315913" algn="l" rtl="0" eaLnBrk="0" fontAlgn="base" hangingPunct="0">
        <a:spcBef>
          <a:spcPct val="20000"/>
        </a:spcBef>
        <a:spcAft>
          <a:spcPct val="0"/>
        </a:spcAft>
        <a:buClr>
          <a:schemeClr val="accent2"/>
        </a:buClr>
        <a:buSzPct val="70000"/>
        <a:buFont typeface="Wingdings" charset="0"/>
        <a:buChar char="q"/>
        <a:defRPr>
          <a:solidFill>
            <a:schemeClr val="tx1"/>
          </a:solidFill>
          <a:latin typeface="+mn-lt"/>
          <a:ea typeface="ＭＳ Ｐゴシック" pitchFamily="-105" charset="-128"/>
        </a:defRPr>
      </a:lvl4pPr>
      <a:lvl5pPr marL="1681163" indent="-339725" algn="l" rtl="0" eaLnBrk="0" fontAlgn="base" hangingPunct="0">
        <a:spcBef>
          <a:spcPct val="20000"/>
        </a:spcBef>
        <a:spcAft>
          <a:spcPct val="0"/>
        </a:spcAft>
        <a:buClr>
          <a:schemeClr val="accent1"/>
        </a:buClr>
        <a:buSzPct val="75000"/>
        <a:buFont typeface="Wingdings" charset="0"/>
        <a:buChar char="§"/>
        <a:defRPr sz="1600">
          <a:solidFill>
            <a:schemeClr val="tx1"/>
          </a:solidFill>
          <a:latin typeface="+mn-lt"/>
          <a:ea typeface="ＭＳ Ｐゴシック" pitchFamily="-105" charset="-128"/>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15.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335167569"/>
      </p:ext>
    </p:extLst>
  </p:cSld>
  <p:clrMap bg1="lt1" tx1="dk1" bg2="lt2" tx2="dk2" accent1="accent1" accent2="accent2" accent3="accent3" accent4="accent4" accent5="accent5" accent6="accent6" hlink="hlink" folHlink="folHlink"/>
  <p:sldLayoutIdLst>
    <p:sldLayoutId id="2147486069" r:id="rId1"/>
    <p:sldLayoutId id="2147486070" r:id="rId2"/>
    <p:sldLayoutId id="2147486071" r:id="rId3"/>
    <p:sldLayoutId id="2147486072" r:id="rId4"/>
    <p:sldLayoutId id="2147486073" r:id="rId5"/>
    <p:sldLayoutId id="2147486074" r:id="rId6"/>
    <p:sldLayoutId id="2147486075" r:id="rId7"/>
    <p:sldLayoutId id="2147486076" r:id="rId8"/>
    <p:sldLayoutId id="2147486077" r:id="rId9"/>
    <p:sldLayoutId id="2147486078" r:id="rId10"/>
    <p:sldLayoutId id="2147486079"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16.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r>
              <a:rPr lang="en-US" smtClean="0"/>
              <a:t>Click to edit Master title style</a:t>
            </a:r>
            <a:endParaRPr lang="en-US"/>
          </a:p>
        </p:txBody>
      </p:sp>
      <p:sp>
        <p:nvSpPr>
          <p:cNvPr id="3" name="Text Placeholder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pPr defTabSz="457200"/>
            <a:fld id="{09958798-9B1B-6641-9F35-7F47B962806E}" type="datetime1">
              <a:rPr lang="en-US" smtClean="0">
                <a:solidFill>
                  <a:prstClr val="black">
                    <a:tint val="75000"/>
                  </a:prstClr>
                </a:solidFill>
                <a:latin typeface="Calibri"/>
              </a:rPr>
              <a:pPr defTabSz="457200"/>
              <a:t>6/13/16</a:t>
            </a:fld>
            <a:endParaRPr lang="en-US">
              <a:solidFill>
                <a:prstClr val="black">
                  <a:tint val="75000"/>
                </a:prstClr>
              </a:solidFill>
              <a:latin typeface="Calibri"/>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pPr defTabSz="457200"/>
            <a:endParaRPr lang="en-US">
              <a:solidFill>
                <a:prstClr val="black">
                  <a:tint val="75000"/>
                </a:prstClr>
              </a:solidFill>
              <a:latin typeface="Calibri"/>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a:defRPr sz="2400">
                <a:solidFill>
                  <a:schemeClr val="tx1">
                    <a:tint val="75000"/>
                  </a:schemeClr>
                </a:solidFill>
              </a:defRPr>
            </a:lvl1pPr>
          </a:lstStyle>
          <a:p>
            <a:pPr defTabSz="457200"/>
            <a:fld id="{002C8897-7E0F-D74E-BB6D-222FC9BDF5EC}" type="slidenum">
              <a:rPr lang="en-US" smtClean="0">
                <a:solidFill>
                  <a:prstClr val="black">
                    <a:tint val="75000"/>
                  </a:prstClr>
                </a:solidFill>
                <a:latin typeface="Calibri"/>
              </a:rPr>
              <a:pPr defTabSz="457200"/>
              <a:t>‹#›</a:t>
            </a:fld>
            <a:endParaRPr lang="en-US" dirty="0">
              <a:solidFill>
                <a:prstClr val="black">
                  <a:tint val="75000"/>
                </a:prstClr>
              </a:solidFill>
              <a:latin typeface="Calibri"/>
            </a:endParaRPr>
          </a:p>
        </p:txBody>
      </p:sp>
    </p:spTree>
    <p:extLst>
      <p:ext uri="{BB962C8B-B14F-4D97-AF65-F5344CB8AC3E}">
        <p14:creationId xmlns:p14="http://schemas.microsoft.com/office/powerpoint/2010/main" val="546555601"/>
      </p:ext>
    </p:extLst>
  </p:cSld>
  <p:clrMap bg1="lt1" tx1="dk1" bg2="lt2" tx2="dk2" accent1="accent1" accent2="accent2" accent3="accent3" accent4="accent4" accent5="accent5" accent6="accent6" hlink="hlink" folHlink="folHlink"/>
  <p:sldLayoutIdLst>
    <p:sldLayoutId id="2147486081" r:id="rId1"/>
    <p:sldLayoutId id="2147486082" r:id="rId2"/>
    <p:sldLayoutId id="2147486083" r:id="rId3"/>
    <p:sldLayoutId id="2147486084" r:id="rId4"/>
    <p:sldLayoutId id="2147486085" r:id="rId5"/>
    <p:sldLayoutId id="2147486086" r:id="rId6"/>
    <p:sldLayoutId id="2147486087" r:id="rId7"/>
    <p:sldLayoutId id="2147486088" r:id="rId8"/>
    <p:sldLayoutId id="2147486089" r:id="rId9"/>
    <p:sldLayoutId id="2147486090" r:id="rId10"/>
    <p:sldLayoutId id="2147486091" r:id="rId11"/>
  </p:sldLayoutIdLst>
  <p:timing>
    <p:tnLst>
      <p:par>
        <p:cTn xmlns:p14="http://schemas.microsoft.com/office/powerpoint/2010/main" id="1" dur="indefinite" restart="never" nodeType="tmRoot"/>
      </p:par>
    </p:tnLst>
  </p:timing>
  <p:hf hdr="0" ftr="0" dt="0"/>
  <p:txStyles>
    <p:titleStyle>
      <a:lvl1pPr algn="ctr" defTabSz="4572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17.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4160873313"/>
      </p:ext>
    </p:extLst>
  </p:cSld>
  <p:clrMap bg1="lt1" tx1="dk1" bg2="lt2" tx2="dk2" accent1="accent1" accent2="accent2" accent3="accent3" accent4="accent4" accent5="accent5" accent6="accent6" hlink="hlink" folHlink="folHlink"/>
  <p:sldLayoutIdLst>
    <p:sldLayoutId id="2147486105" r:id="rId1"/>
    <p:sldLayoutId id="2147486106" r:id="rId2"/>
    <p:sldLayoutId id="2147486107" r:id="rId3"/>
    <p:sldLayoutId id="2147486108" r:id="rId4"/>
    <p:sldLayoutId id="2147486109" r:id="rId5"/>
    <p:sldLayoutId id="2147486110" r:id="rId6"/>
    <p:sldLayoutId id="2147486111" r:id="rId7"/>
    <p:sldLayoutId id="2147486112" r:id="rId8"/>
    <p:sldLayoutId id="2147486113" r:id="rId9"/>
    <p:sldLayoutId id="2147486114" r:id="rId10"/>
    <p:sldLayoutId id="2147486115"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18.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320205330"/>
      </p:ext>
    </p:extLst>
  </p:cSld>
  <p:clrMap bg1="lt1" tx1="dk1" bg2="lt2" tx2="dk2" accent1="accent1" accent2="accent2" accent3="accent3" accent4="accent4" accent5="accent5" accent6="accent6" hlink="hlink" folHlink="folHlink"/>
  <p:sldLayoutIdLst>
    <p:sldLayoutId id="2147486117" r:id="rId1"/>
    <p:sldLayoutId id="2147486118" r:id="rId2"/>
    <p:sldLayoutId id="2147486119" r:id="rId3"/>
    <p:sldLayoutId id="2147486120" r:id="rId4"/>
    <p:sldLayoutId id="2147486121" r:id="rId5"/>
    <p:sldLayoutId id="2147486122" r:id="rId6"/>
    <p:sldLayoutId id="2147486123" r:id="rId7"/>
    <p:sldLayoutId id="2147486124" r:id="rId8"/>
    <p:sldLayoutId id="2147486125" r:id="rId9"/>
    <p:sldLayoutId id="2147486126" r:id="rId10"/>
    <p:sldLayoutId id="2147486127"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19.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3744815696"/>
      </p:ext>
    </p:extLst>
  </p:cSld>
  <p:clrMap bg1="lt1" tx1="dk1" bg2="lt2" tx2="dk2" accent1="accent1" accent2="accent2" accent3="accent3" accent4="accent4" accent5="accent5" accent6="accent6" hlink="hlink" folHlink="folHlink"/>
  <p:sldLayoutIdLst>
    <p:sldLayoutId id="2147486129" r:id="rId1"/>
    <p:sldLayoutId id="2147486130" r:id="rId2"/>
    <p:sldLayoutId id="2147486131" r:id="rId3"/>
    <p:sldLayoutId id="2147486132" r:id="rId4"/>
    <p:sldLayoutId id="2147486133" r:id="rId5"/>
    <p:sldLayoutId id="2147486134" r:id="rId6"/>
    <p:sldLayoutId id="2147486135" r:id="rId7"/>
    <p:sldLayoutId id="2147486136" r:id="rId8"/>
    <p:sldLayoutId id="2147486137" r:id="rId9"/>
    <p:sldLayoutId id="2147486138" r:id="rId10"/>
    <p:sldLayoutId id="2147486139"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2.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75632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dirty="0" smtClean="0"/>
              <a:t>Click to edit Master title style</a:t>
            </a:r>
          </a:p>
        </p:txBody>
      </p:sp>
      <p:sp>
        <p:nvSpPr>
          <p:cNvPr id="5123" name="Rectangle 1027"/>
          <p:cNvSpPr>
            <a:spLocks noGrp="1" noChangeArrowheads="1"/>
          </p:cNvSpPr>
          <p:nvPr>
            <p:ph type="body" idx="1"/>
          </p:nvPr>
        </p:nvSpPr>
        <p:spPr bwMode="auto">
          <a:xfrm>
            <a:off x="228600" y="908720"/>
            <a:ext cx="8610600" cy="533968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dirty="0" smtClean="0"/>
              <a:t>Click to edit Master text styles</a:t>
            </a:r>
          </a:p>
          <a:p>
            <a:pPr lvl="1"/>
            <a:r>
              <a:rPr lang="en-US" altLang="en-US" dirty="0" smtClean="0"/>
              <a:t>Second level</a:t>
            </a:r>
          </a:p>
          <a:p>
            <a:pPr lvl="2"/>
            <a:r>
              <a:rPr lang="en-US" altLang="en-US" dirty="0" smtClean="0"/>
              <a:t>Third level</a:t>
            </a:r>
          </a:p>
          <a:p>
            <a:pPr lvl="3"/>
            <a:r>
              <a:rPr lang="en-US" altLang="en-US" dirty="0" smtClean="0"/>
              <a:t>Fourth level</a:t>
            </a:r>
          </a:p>
          <a:p>
            <a:pPr lvl="4"/>
            <a:r>
              <a:rPr lang="en-US" altLang="en-US" dirty="0"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248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844848149"/>
      </p:ext>
    </p:extLst>
  </p:cSld>
  <p:clrMap bg1="lt1" tx1="dk1" bg2="lt2" tx2="dk2" accent1="accent1" accent2="accent2" accent3="accent3" accent4="accent4" accent5="accent5" accent6="accent6" hlink="hlink" folHlink="folHlink"/>
  <p:sldLayoutIdLst>
    <p:sldLayoutId id="2147483937" r:id="rId1"/>
    <p:sldLayoutId id="2147483938" r:id="rId2"/>
    <p:sldLayoutId id="2147483939" r:id="rId3"/>
    <p:sldLayoutId id="2147483940" r:id="rId4"/>
    <p:sldLayoutId id="2147483941" r:id="rId5"/>
    <p:sldLayoutId id="2147483942" r:id="rId6"/>
    <p:sldLayoutId id="2147483943" r:id="rId7"/>
    <p:sldLayoutId id="2147483944" r:id="rId8"/>
    <p:sldLayoutId id="2147483945" r:id="rId9"/>
    <p:sldLayoutId id="2147483946" r:id="rId10"/>
    <p:sldLayoutId id="2147483947"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20.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4204586755"/>
      </p:ext>
    </p:extLst>
  </p:cSld>
  <p:clrMap bg1="lt1" tx1="dk1" bg2="lt2" tx2="dk2" accent1="accent1" accent2="accent2" accent3="accent3" accent4="accent4" accent5="accent5" accent6="accent6" hlink="hlink" folHlink="folHlink"/>
  <p:sldLayoutIdLst>
    <p:sldLayoutId id="2147486141" r:id="rId1"/>
    <p:sldLayoutId id="2147486142" r:id="rId2"/>
    <p:sldLayoutId id="2147486143" r:id="rId3"/>
    <p:sldLayoutId id="2147486144" r:id="rId4"/>
    <p:sldLayoutId id="2147486145" r:id="rId5"/>
    <p:sldLayoutId id="2147486146" r:id="rId6"/>
    <p:sldLayoutId id="2147486147" r:id="rId7"/>
    <p:sldLayoutId id="2147486148" r:id="rId8"/>
    <p:sldLayoutId id="2147486149" r:id="rId9"/>
    <p:sldLayoutId id="2147486150" r:id="rId10"/>
    <p:sldLayoutId id="2147486151"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21.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2782000510"/>
      </p:ext>
    </p:extLst>
  </p:cSld>
  <p:clrMap bg1="lt1" tx1="dk1" bg2="lt2" tx2="dk2" accent1="accent1" accent2="accent2" accent3="accent3" accent4="accent4" accent5="accent5" accent6="accent6" hlink="hlink" folHlink="folHlink"/>
  <p:sldLayoutIdLst>
    <p:sldLayoutId id="2147486165" r:id="rId1"/>
    <p:sldLayoutId id="2147486166" r:id="rId2"/>
    <p:sldLayoutId id="2147486167" r:id="rId3"/>
    <p:sldLayoutId id="2147486168" r:id="rId4"/>
    <p:sldLayoutId id="2147486169" r:id="rId5"/>
    <p:sldLayoutId id="2147486170" r:id="rId6"/>
    <p:sldLayoutId id="2147486171" r:id="rId7"/>
    <p:sldLayoutId id="2147486172" r:id="rId8"/>
    <p:sldLayoutId id="2147486173" r:id="rId9"/>
    <p:sldLayoutId id="2147486174" r:id="rId10"/>
    <p:sldLayoutId id="2147486175"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22.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75632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dirty="0" smtClean="0"/>
              <a:t>Click to edit Master title style</a:t>
            </a:r>
          </a:p>
        </p:txBody>
      </p:sp>
      <p:sp>
        <p:nvSpPr>
          <p:cNvPr id="5123" name="Rectangle 1027"/>
          <p:cNvSpPr>
            <a:spLocks noGrp="1" noChangeArrowheads="1"/>
          </p:cNvSpPr>
          <p:nvPr>
            <p:ph type="body" idx="1"/>
          </p:nvPr>
        </p:nvSpPr>
        <p:spPr bwMode="auto">
          <a:xfrm>
            <a:off x="228600" y="908720"/>
            <a:ext cx="8610600" cy="533968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dirty="0" smtClean="0"/>
              <a:t>Click to edit Master text styles</a:t>
            </a:r>
          </a:p>
          <a:p>
            <a:pPr lvl="1"/>
            <a:r>
              <a:rPr lang="en-US" altLang="en-US" dirty="0" smtClean="0"/>
              <a:t>Second level</a:t>
            </a:r>
          </a:p>
          <a:p>
            <a:pPr lvl="2"/>
            <a:r>
              <a:rPr lang="en-US" altLang="en-US" dirty="0" smtClean="0"/>
              <a:t>Third level</a:t>
            </a:r>
          </a:p>
          <a:p>
            <a:pPr lvl="3"/>
            <a:r>
              <a:rPr lang="en-US" altLang="en-US" dirty="0" smtClean="0"/>
              <a:t>Fourth level</a:t>
            </a:r>
          </a:p>
          <a:p>
            <a:pPr lvl="4"/>
            <a:r>
              <a:rPr lang="en-US" altLang="en-US" dirty="0"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248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Tree>
    <p:extLst>
      <p:ext uri="{BB962C8B-B14F-4D97-AF65-F5344CB8AC3E}">
        <p14:creationId xmlns:p14="http://schemas.microsoft.com/office/powerpoint/2010/main" val="809822312"/>
      </p:ext>
    </p:extLst>
  </p:cSld>
  <p:clrMap bg1="lt1" tx1="dk1" bg2="lt2" tx2="dk2" accent1="accent1" accent2="accent2" accent3="accent3" accent4="accent4" accent5="accent5" accent6="accent6" hlink="hlink" folHlink="folHlink"/>
  <p:sldLayoutIdLst>
    <p:sldLayoutId id="2147486198" r:id="rId1"/>
    <p:sldLayoutId id="2147486199" r:id="rId2"/>
    <p:sldLayoutId id="2147486200" r:id="rId3"/>
    <p:sldLayoutId id="2147486201" r:id="rId4"/>
    <p:sldLayoutId id="2147486202" r:id="rId5"/>
    <p:sldLayoutId id="2147486203" r:id="rId6"/>
    <p:sldLayoutId id="2147486204" r:id="rId7"/>
    <p:sldLayoutId id="2147486205" r:id="rId8"/>
    <p:sldLayoutId id="2147486206" r:id="rId9"/>
    <p:sldLayoutId id="2147486207" r:id="rId10"/>
    <p:sldLayoutId id="2147486208"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23.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3865077665"/>
      </p:ext>
    </p:extLst>
  </p:cSld>
  <p:clrMap bg1="lt1" tx1="dk1" bg2="lt2" tx2="dk2" accent1="accent1" accent2="accent2" accent3="accent3" accent4="accent4" accent5="accent5" accent6="accent6" hlink="hlink" folHlink="folHlink"/>
  <p:sldLayoutIdLst>
    <p:sldLayoutId id="2147486259" r:id="rId1"/>
    <p:sldLayoutId id="2147486260" r:id="rId2"/>
    <p:sldLayoutId id="2147486261" r:id="rId3"/>
    <p:sldLayoutId id="2147486262" r:id="rId4"/>
    <p:sldLayoutId id="2147486263" r:id="rId5"/>
    <p:sldLayoutId id="2147486264" r:id="rId6"/>
    <p:sldLayoutId id="2147486265" r:id="rId7"/>
    <p:sldLayoutId id="2147486266" r:id="rId8"/>
    <p:sldLayoutId id="2147486267" r:id="rId9"/>
    <p:sldLayoutId id="2147486268" r:id="rId10"/>
    <p:sldLayoutId id="2147486269"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24.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604893852"/>
      </p:ext>
    </p:extLst>
  </p:cSld>
  <p:clrMap bg1="lt1" tx1="dk1" bg2="lt2" tx2="dk2" accent1="accent1" accent2="accent2" accent3="accent3" accent4="accent4" accent5="accent5" accent6="accent6" hlink="hlink" folHlink="folHlink"/>
  <p:sldLayoutIdLst>
    <p:sldLayoutId id="2147486292" r:id="rId1"/>
    <p:sldLayoutId id="2147486293" r:id="rId2"/>
    <p:sldLayoutId id="2147486294" r:id="rId3"/>
    <p:sldLayoutId id="2147486295" r:id="rId4"/>
    <p:sldLayoutId id="2147486296" r:id="rId5"/>
    <p:sldLayoutId id="2147486297" r:id="rId6"/>
    <p:sldLayoutId id="2147486298" r:id="rId7"/>
    <p:sldLayoutId id="2147486299" r:id="rId8"/>
    <p:sldLayoutId id="2147486300" r:id="rId9"/>
    <p:sldLayoutId id="2147486301" r:id="rId10"/>
    <p:sldLayoutId id="2147486302"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25.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3158464299"/>
      </p:ext>
    </p:extLst>
  </p:cSld>
  <p:clrMap bg1="lt1" tx1="dk1" bg2="lt2" tx2="dk2" accent1="accent1" accent2="accent2" accent3="accent3" accent4="accent4" accent5="accent5" accent6="accent6" hlink="hlink" folHlink="folHlink"/>
  <p:sldLayoutIdLst>
    <p:sldLayoutId id="2147486304" r:id="rId1"/>
    <p:sldLayoutId id="2147486305" r:id="rId2"/>
    <p:sldLayoutId id="2147486306" r:id="rId3"/>
    <p:sldLayoutId id="2147486307" r:id="rId4"/>
    <p:sldLayoutId id="2147486308" r:id="rId5"/>
    <p:sldLayoutId id="2147486309" r:id="rId6"/>
    <p:sldLayoutId id="2147486310" r:id="rId7"/>
    <p:sldLayoutId id="2147486311" r:id="rId8"/>
    <p:sldLayoutId id="2147486312" r:id="rId9"/>
    <p:sldLayoutId id="2147486313" r:id="rId10"/>
    <p:sldLayoutId id="2147486314"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26.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3232842135"/>
      </p:ext>
    </p:extLst>
  </p:cSld>
  <p:clrMap bg1="lt1" tx1="dk1" bg2="lt2" tx2="dk2" accent1="accent1" accent2="accent2" accent3="accent3" accent4="accent4" accent5="accent5" accent6="accent6" hlink="hlink" folHlink="folHlink"/>
  <p:sldLayoutIdLst>
    <p:sldLayoutId id="2147486316" r:id="rId1"/>
    <p:sldLayoutId id="2147486317" r:id="rId2"/>
    <p:sldLayoutId id="2147486318" r:id="rId3"/>
    <p:sldLayoutId id="2147486319" r:id="rId4"/>
    <p:sldLayoutId id="2147486320" r:id="rId5"/>
    <p:sldLayoutId id="2147486321" r:id="rId6"/>
    <p:sldLayoutId id="2147486322" r:id="rId7"/>
    <p:sldLayoutId id="2147486323" r:id="rId8"/>
    <p:sldLayoutId id="2147486324" r:id="rId9"/>
    <p:sldLayoutId id="2147486325" r:id="rId10"/>
    <p:sldLayoutId id="2147486326"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27.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45230927"/>
      </p:ext>
    </p:extLst>
  </p:cSld>
  <p:clrMap bg1="lt1" tx1="dk1" bg2="lt2" tx2="dk2" accent1="accent1" accent2="accent2" accent3="accent3" accent4="accent4" accent5="accent5" accent6="accent6" hlink="hlink" folHlink="folHlink"/>
  <p:sldLayoutIdLst>
    <p:sldLayoutId id="2147486328" r:id="rId1"/>
    <p:sldLayoutId id="2147486329" r:id="rId2"/>
    <p:sldLayoutId id="2147486330" r:id="rId3"/>
    <p:sldLayoutId id="2147486331" r:id="rId4"/>
    <p:sldLayoutId id="2147486332" r:id="rId5"/>
    <p:sldLayoutId id="2147486333" r:id="rId6"/>
    <p:sldLayoutId id="2147486334" r:id="rId7"/>
    <p:sldLayoutId id="2147486335" r:id="rId8"/>
    <p:sldLayoutId id="2147486336" r:id="rId9"/>
    <p:sldLayoutId id="2147486337" r:id="rId10"/>
    <p:sldLayoutId id="2147486338"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28.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968113352"/>
      </p:ext>
    </p:extLst>
  </p:cSld>
  <p:clrMap bg1="lt1" tx1="dk1" bg2="lt2" tx2="dk2" accent1="accent1" accent2="accent2" accent3="accent3" accent4="accent4" accent5="accent5" accent6="accent6" hlink="hlink" folHlink="folHlink"/>
  <p:sldLayoutIdLst>
    <p:sldLayoutId id="2147486340" r:id="rId1"/>
    <p:sldLayoutId id="2147486341" r:id="rId2"/>
    <p:sldLayoutId id="2147486342" r:id="rId3"/>
    <p:sldLayoutId id="2147486343" r:id="rId4"/>
    <p:sldLayoutId id="2147486344" r:id="rId5"/>
    <p:sldLayoutId id="2147486345" r:id="rId6"/>
    <p:sldLayoutId id="2147486346" r:id="rId7"/>
    <p:sldLayoutId id="2147486347" r:id="rId8"/>
    <p:sldLayoutId id="2147486348" r:id="rId9"/>
    <p:sldLayoutId id="2147486349" r:id="rId10"/>
    <p:sldLayoutId id="2147486350"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29.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0" y="0"/>
            <a:ext cx="9144000" cy="1085850"/>
          </a:xfrm>
          <a:prstGeom prst="rect">
            <a:avLst/>
          </a:prstGeom>
          <a:solidFill>
            <a:schemeClr val="accent1"/>
          </a:solidFill>
        </p:spPr>
        <p:txBody>
          <a:bodyPr vert="horz" lIns="91440" tIns="45720" rIns="91440" bIns="45720" rtlCol="0" anchor="ctr">
            <a:normAutofit/>
          </a:bodyPr>
          <a:lstStyle/>
          <a:p>
            <a:r>
              <a:rPr lang="en-US" dirty="0" smtClean="0"/>
              <a:t>Click to edit Master title style</a:t>
            </a:r>
            <a:endParaRPr lang="en-US" dirty="0"/>
          </a:p>
        </p:txBody>
      </p:sp>
      <p:sp>
        <p:nvSpPr>
          <p:cNvPr id="3" name="Text Placeholder 2"/>
          <p:cNvSpPr>
            <a:spLocks noGrp="1"/>
          </p:cNvSpPr>
          <p:nvPr>
            <p:ph type="body" idx="1"/>
          </p:nvPr>
        </p:nvSpPr>
        <p:spPr>
          <a:xfrm>
            <a:off x="124033" y="1250443"/>
            <a:ext cx="8897503" cy="5223836"/>
          </a:xfrm>
          <a:prstGeom prst="rect">
            <a:avLst/>
          </a:prstGeom>
        </p:spPr>
        <p:txBody>
          <a:bodyPr vert="horz" lIns="91440" tIns="45720" rIns="91440" bIns="45720" rtlCol="0">
            <a:normAutofit/>
          </a:body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4" name="Date Placeholder 3"/>
          <p:cNvSpPr>
            <a:spLocks noGrp="1"/>
          </p:cNvSpPr>
          <p:nvPr>
            <p:ph type="dt" sz="half" idx="2"/>
          </p:nvPr>
        </p:nvSpPr>
        <p:spPr>
          <a:xfrm>
            <a:off x="124033" y="6544372"/>
            <a:ext cx="1820636" cy="228600"/>
          </a:xfrm>
          <a:prstGeom prst="rect">
            <a:avLst/>
          </a:prstGeom>
        </p:spPr>
        <p:txBody>
          <a:bodyPr vert="horz" lIns="91440" tIns="45720" rIns="91440" bIns="45720" rtlCol="0" anchor="ctr"/>
          <a:lstStyle>
            <a:lvl1pPr algn="l">
              <a:defRPr sz="950">
                <a:solidFill>
                  <a:schemeClr val="tx1">
                    <a:alpha val="75000"/>
                  </a:schemeClr>
                </a:solidFill>
              </a:defRPr>
            </a:lvl1pPr>
          </a:lstStyle>
          <a:p>
            <a:fld id="{9FD9DB3E-E709-42CF-B11F-1DFE1D210A82}" type="datetime1">
              <a:rPr lang="en-US" smtClean="0">
                <a:solidFill>
                  <a:prstClr val="black">
                    <a:alpha val="75000"/>
                  </a:prstClr>
                </a:solidFill>
                <a:latin typeface="Calibri"/>
              </a:rPr>
              <a:pPr/>
              <a:t>6/13/16</a:t>
            </a:fld>
            <a:endParaRPr lang="en-US">
              <a:solidFill>
                <a:prstClr val="black">
                  <a:alpha val="75000"/>
                </a:prstClr>
              </a:solidFill>
              <a:latin typeface="Calibri"/>
            </a:endParaRPr>
          </a:p>
        </p:txBody>
      </p:sp>
      <p:sp>
        <p:nvSpPr>
          <p:cNvPr id="5" name="Footer Placeholder 4"/>
          <p:cNvSpPr>
            <a:spLocks noGrp="1"/>
          </p:cNvSpPr>
          <p:nvPr>
            <p:ph type="ftr" sz="quarter" idx="3"/>
          </p:nvPr>
        </p:nvSpPr>
        <p:spPr>
          <a:xfrm>
            <a:off x="2548826" y="6544372"/>
            <a:ext cx="3771900" cy="228600"/>
          </a:xfrm>
          <a:prstGeom prst="rect">
            <a:avLst/>
          </a:prstGeom>
        </p:spPr>
        <p:txBody>
          <a:bodyPr vert="horz" lIns="91440" tIns="45720" rIns="91440" bIns="45720" rtlCol="0" anchor="ctr"/>
          <a:lstStyle>
            <a:lvl1pPr algn="l">
              <a:defRPr sz="950" cap="all" baseline="0">
                <a:solidFill>
                  <a:schemeClr val="tx1">
                    <a:alpha val="75000"/>
                  </a:schemeClr>
                </a:solidFill>
              </a:defRPr>
            </a:lvl1pPr>
          </a:lstStyle>
          <a:p>
            <a:endParaRPr lang="en-US" dirty="0">
              <a:solidFill>
                <a:prstClr val="black">
                  <a:alpha val="75000"/>
                </a:prstClr>
              </a:solidFill>
              <a:latin typeface="Calibri"/>
            </a:endParaRPr>
          </a:p>
        </p:txBody>
      </p:sp>
      <p:sp>
        <p:nvSpPr>
          <p:cNvPr id="8" name="Slide Number Placeholder 7"/>
          <p:cNvSpPr>
            <a:spLocks noGrp="1"/>
          </p:cNvSpPr>
          <p:nvPr>
            <p:ph type="sldNum" sz="quarter" idx="4"/>
          </p:nvPr>
        </p:nvSpPr>
        <p:spPr>
          <a:xfrm>
            <a:off x="6924883" y="6456309"/>
            <a:ext cx="2057400" cy="365125"/>
          </a:xfrm>
          <a:prstGeom prst="rect">
            <a:avLst/>
          </a:prstGeom>
        </p:spPr>
        <p:txBody>
          <a:bodyPr vert="horz" lIns="91440" tIns="45720" rIns="91440" bIns="45720" rtlCol="0" anchor="ctr"/>
          <a:lstStyle>
            <a:lvl1pPr algn="r">
              <a:defRPr sz="1600">
                <a:solidFill>
                  <a:schemeClr val="tx1"/>
                </a:solidFill>
              </a:defRPr>
            </a:lvl1p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448237237"/>
      </p:ext>
    </p:extLst>
  </p:cSld>
  <p:clrMap bg1="lt1" tx1="dk1" bg2="lt2" tx2="dk2" accent1="accent1" accent2="accent2" accent3="accent3" accent4="accent4" accent5="accent5" accent6="accent6" hlink="hlink" folHlink="folHlink"/>
  <p:sldLayoutIdLst>
    <p:sldLayoutId id="2147486352" r:id="rId1"/>
    <p:sldLayoutId id="2147486353" r:id="rId2"/>
    <p:sldLayoutId id="2147486354" r:id="rId3"/>
    <p:sldLayoutId id="2147486355" r:id="rId4"/>
    <p:sldLayoutId id="2147486356" r:id="rId5"/>
    <p:sldLayoutId id="2147486357" r:id="rId6"/>
    <p:sldLayoutId id="2147486358" r:id="rId7"/>
    <p:sldLayoutId id="2147486359" r:id="rId8"/>
    <p:sldLayoutId id="2147486360" r:id="rId9"/>
    <p:sldLayoutId id="2147486361" r:id="rId10"/>
    <p:sldLayoutId id="2147486362" r:id="rId11"/>
    <p:sldLayoutId id="2147486363" r:id="rId12"/>
  </p:sldLayoutIdLst>
  <p:timing>
    <p:tnLst>
      <p:par>
        <p:cTn xmlns:p14="http://schemas.microsoft.com/office/powerpoint/2010/main" id="1" dur="indefinite" restart="never" nodeType="tmRoot"/>
      </p:par>
    </p:tnLst>
  </p:timing>
  <p:hf hdr="0" ftr="0" dt="0"/>
  <p:txStyles>
    <p:titleStyle>
      <a:lvl1pPr marL="0" algn="ctr" defTabSz="914400" rtl="0" eaLnBrk="1" latinLnBrk="0" hangingPunct="1">
        <a:lnSpc>
          <a:spcPct val="90000"/>
        </a:lnSpc>
        <a:spcBef>
          <a:spcPct val="0"/>
        </a:spcBef>
        <a:buNone/>
        <a:defRPr sz="4800" kern="1200" spc="-120" baseline="0">
          <a:solidFill>
            <a:schemeClr val="bg1"/>
          </a:solidFill>
          <a:latin typeface="+mj-lt"/>
          <a:ea typeface="+mj-ea"/>
          <a:cs typeface="+mj-cs"/>
        </a:defRPr>
      </a:lvl1pPr>
    </p:titleStyle>
    <p:bodyStyle>
      <a:lvl1pPr marL="182880" indent="-182880" algn="l" defTabSz="914400" rtl="0" eaLnBrk="1" latinLnBrk="0" hangingPunct="1">
        <a:lnSpc>
          <a:spcPct val="85000"/>
        </a:lnSpc>
        <a:spcBef>
          <a:spcPts val="1300"/>
        </a:spcBef>
        <a:buFont typeface="Arial" panose="020B0604020202020204" pitchFamily="34" charset="0"/>
        <a:buChar char="•"/>
        <a:defRPr sz="2800" i="1" kern="1200">
          <a:solidFill>
            <a:schemeClr val="tx1"/>
          </a:solidFill>
          <a:latin typeface="+mn-lt"/>
          <a:ea typeface="+mn-ea"/>
          <a:cs typeface="+mn-cs"/>
        </a:defRPr>
      </a:lvl1pPr>
      <a:lvl2pPr marL="365760" indent="-182880" algn="l" defTabSz="914400" rtl="0" eaLnBrk="1" latinLnBrk="0" hangingPunct="1">
        <a:lnSpc>
          <a:spcPct val="85000"/>
        </a:lnSpc>
        <a:spcBef>
          <a:spcPts val="600"/>
        </a:spcBef>
        <a:buFont typeface="Calibri" panose="020F0502020204030204" pitchFamily="34" charset="0"/>
        <a:buChar char="‐"/>
        <a:defRPr sz="2400" kern="1200">
          <a:solidFill>
            <a:schemeClr val="tx1"/>
          </a:solidFill>
          <a:latin typeface="+mn-lt"/>
          <a:ea typeface="+mn-ea"/>
          <a:cs typeface="+mn-cs"/>
        </a:defRPr>
      </a:lvl2pPr>
      <a:lvl3pPr marL="548640" indent="-182880" algn="l" defTabSz="914400" rtl="0" eaLnBrk="1" latinLnBrk="0" hangingPunct="1">
        <a:lnSpc>
          <a:spcPct val="85000"/>
        </a:lnSpc>
        <a:spcBef>
          <a:spcPts val="600"/>
        </a:spcBef>
        <a:buFont typeface="Arial" panose="020B0604020202020204" pitchFamily="34" charset="0"/>
        <a:buChar char="•"/>
        <a:defRPr sz="2000" i="1" kern="1200">
          <a:solidFill>
            <a:schemeClr val="tx1"/>
          </a:solidFill>
          <a:latin typeface="+mn-lt"/>
          <a:ea typeface="+mn-ea"/>
          <a:cs typeface="+mn-cs"/>
        </a:defRPr>
      </a:lvl3pPr>
      <a:lvl4pPr marL="731520" indent="-182880" algn="l" defTabSz="914400" rtl="0" eaLnBrk="1" latinLnBrk="0" hangingPunct="1">
        <a:lnSpc>
          <a:spcPct val="85000"/>
        </a:lnSpc>
        <a:spcBef>
          <a:spcPts val="600"/>
        </a:spcBef>
        <a:buFont typeface="Arial" panose="020B0604020202020204" pitchFamily="34" charset="0"/>
        <a:buChar char="•"/>
        <a:defRPr sz="1800" kern="1200">
          <a:solidFill>
            <a:schemeClr val="tx1"/>
          </a:solidFill>
          <a:latin typeface="+mn-lt"/>
          <a:ea typeface="+mn-ea"/>
          <a:cs typeface="+mn-cs"/>
        </a:defRPr>
      </a:lvl4pPr>
      <a:lvl5pPr marL="914400" indent="-182880" algn="l" defTabSz="914400" rtl="0" eaLnBrk="1" latinLnBrk="0" hangingPunct="1">
        <a:lnSpc>
          <a:spcPct val="85000"/>
        </a:lnSpc>
        <a:spcBef>
          <a:spcPts val="600"/>
        </a:spcBef>
        <a:buFont typeface="Arial" panose="020B0604020202020204" pitchFamily="34" charset="0"/>
        <a:buChar char="•"/>
        <a:defRPr sz="1800" kern="1200">
          <a:solidFill>
            <a:schemeClr val="tx1"/>
          </a:solidFill>
          <a:latin typeface="+mn-lt"/>
          <a:ea typeface="+mn-ea"/>
          <a:cs typeface="+mn-cs"/>
        </a:defRPr>
      </a:lvl5pPr>
      <a:lvl6pPr marL="1200000" indent="-228600" algn="l" defTabSz="914400" rtl="0" eaLnBrk="1" latinLnBrk="0" hangingPunct="1">
        <a:lnSpc>
          <a:spcPct val="85000"/>
        </a:lnSpc>
        <a:spcBef>
          <a:spcPts val="600"/>
        </a:spcBef>
        <a:buFont typeface="Arial" pitchFamily="34" charset="0"/>
        <a:buChar char=" "/>
        <a:defRPr sz="1800" kern="1200">
          <a:solidFill>
            <a:schemeClr val="tx1">
              <a:lumMod val="85000"/>
              <a:lumOff val="15000"/>
            </a:schemeClr>
          </a:solidFill>
          <a:latin typeface="+mn-lt"/>
          <a:ea typeface="+mn-ea"/>
          <a:cs typeface="+mn-cs"/>
        </a:defRPr>
      </a:lvl6pPr>
      <a:lvl7pPr marL="1400000" indent="-228600" algn="l" defTabSz="914400" rtl="0" eaLnBrk="1" latinLnBrk="0" hangingPunct="1">
        <a:lnSpc>
          <a:spcPct val="85000"/>
        </a:lnSpc>
        <a:spcBef>
          <a:spcPts val="600"/>
        </a:spcBef>
        <a:buFont typeface="Arial" pitchFamily="34" charset="0"/>
        <a:buChar char=" "/>
        <a:defRPr sz="1800" kern="1200">
          <a:solidFill>
            <a:schemeClr val="tx1">
              <a:lumMod val="85000"/>
              <a:lumOff val="15000"/>
            </a:schemeClr>
          </a:solidFill>
          <a:latin typeface="+mn-lt"/>
          <a:ea typeface="+mn-ea"/>
          <a:cs typeface="+mn-cs"/>
        </a:defRPr>
      </a:lvl7pPr>
      <a:lvl8pPr marL="1600000" indent="-228600" algn="l" defTabSz="914400" rtl="0" eaLnBrk="1" latinLnBrk="0" hangingPunct="1">
        <a:lnSpc>
          <a:spcPct val="85000"/>
        </a:lnSpc>
        <a:spcBef>
          <a:spcPts val="600"/>
        </a:spcBef>
        <a:buFont typeface="Arial" pitchFamily="34" charset="0"/>
        <a:buChar char=" "/>
        <a:defRPr sz="1800" kern="1200">
          <a:solidFill>
            <a:schemeClr val="tx1">
              <a:lumMod val="85000"/>
              <a:lumOff val="15000"/>
            </a:schemeClr>
          </a:solidFill>
          <a:latin typeface="+mn-lt"/>
          <a:ea typeface="+mn-ea"/>
          <a:cs typeface="+mn-cs"/>
        </a:defRPr>
      </a:lvl8pPr>
      <a:lvl9pPr marL="1800000" indent="-228600" algn="l" defTabSz="914400" rtl="0" eaLnBrk="1" latinLnBrk="0" hangingPunct="1">
        <a:lnSpc>
          <a:spcPct val="85000"/>
        </a:lnSpc>
        <a:spcBef>
          <a:spcPts val="600"/>
        </a:spcBef>
        <a:buFont typeface="Arial" pitchFamily="34" charset="0"/>
        <a:buChar char=" "/>
        <a:defRPr sz="1800" kern="1200">
          <a:solidFill>
            <a:schemeClr val="tx1">
              <a:lumMod val="85000"/>
              <a:lumOff val="15000"/>
            </a:schemeClr>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3.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75632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dirty="0" smtClean="0"/>
              <a:t>Click to edit Master title style</a:t>
            </a:r>
          </a:p>
        </p:txBody>
      </p:sp>
      <p:sp>
        <p:nvSpPr>
          <p:cNvPr id="5123" name="Rectangle 1027"/>
          <p:cNvSpPr>
            <a:spLocks noGrp="1" noChangeArrowheads="1"/>
          </p:cNvSpPr>
          <p:nvPr>
            <p:ph type="body" idx="1"/>
          </p:nvPr>
        </p:nvSpPr>
        <p:spPr bwMode="auto">
          <a:xfrm>
            <a:off x="228600" y="908720"/>
            <a:ext cx="8610600" cy="533968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dirty="0" smtClean="0"/>
              <a:t>Click to edit Master text styles</a:t>
            </a:r>
          </a:p>
          <a:p>
            <a:pPr lvl="1"/>
            <a:r>
              <a:rPr lang="en-US" altLang="en-US" dirty="0" smtClean="0"/>
              <a:t>Second level</a:t>
            </a:r>
          </a:p>
          <a:p>
            <a:pPr lvl="2"/>
            <a:r>
              <a:rPr lang="en-US" altLang="en-US" dirty="0" smtClean="0"/>
              <a:t>Third level</a:t>
            </a:r>
          </a:p>
          <a:p>
            <a:pPr lvl="3"/>
            <a:r>
              <a:rPr lang="en-US" altLang="en-US" dirty="0" smtClean="0"/>
              <a:t>Fourth level</a:t>
            </a:r>
          </a:p>
          <a:p>
            <a:pPr lvl="4"/>
            <a:r>
              <a:rPr lang="en-US" altLang="en-US" dirty="0"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248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410205793"/>
      </p:ext>
    </p:extLst>
  </p:cSld>
  <p:clrMap bg1="lt1" tx1="dk1" bg2="lt2" tx2="dk2" accent1="accent1" accent2="accent2" accent3="accent3" accent4="accent4" accent5="accent5" accent6="accent6" hlink="hlink" folHlink="folHlink"/>
  <p:sldLayoutIdLst>
    <p:sldLayoutId id="2147483949" r:id="rId1"/>
    <p:sldLayoutId id="2147483950" r:id="rId2"/>
    <p:sldLayoutId id="2147483951" r:id="rId3"/>
    <p:sldLayoutId id="2147483952" r:id="rId4"/>
    <p:sldLayoutId id="2147483953" r:id="rId5"/>
    <p:sldLayoutId id="2147483954" r:id="rId6"/>
    <p:sldLayoutId id="2147483955" r:id="rId7"/>
    <p:sldLayoutId id="2147483956" r:id="rId8"/>
    <p:sldLayoutId id="2147483957" r:id="rId9"/>
    <p:sldLayoutId id="2147483958" r:id="rId10"/>
    <p:sldLayoutId id="2147483959"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30.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367926"/>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363164"/>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500854"/>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572862"/>
            <a:ext cx="1080120" cy="312522"/>
          </a:xfrm>
          <a:prstGeom prst="rect">
            <a:avLst/>
          </a:prstGeom>
        </p:spPr>
      </p:pic>
    </p:spTree>
    <p:extLst>
      <p:ext uri="{BB962C8B-B14F-4D97-AF65-F5344CB8AC3E}">
        <p14:creationId xmlns:p14="http://schemas.microsoft.com/office/powerpoint/2010/main" val="1482572510"/>
      </p:ext>
    </p:extLst>
  </p:cSld>
  <p:clrMap bg1="lt1" tx1="dk1" bg2="lt2" tx2="dk2" accent1="accent1" accent2="accent2" accent3="accent3" accent4="accent4" accent5="accent5" accent6="accent6" hlink="hlink" folHlink="folHlink"/>
  <p:sldLayoutIdLst>
    <p:sldLayoutId id="2147486365" r:id="rId1"/>
    <p:sldLayoutId id="2147486366" r:id="rId2"/>
    <p:sldLayoutId id="2147486367" r:id="rId3"/>
    <p:sldLayoutId id="2147486368" r:id="rId4"/>
    <p:sldLayoutId id="2147486369" r:id="rId5"/>
    <p:sldLayoutId id="2147486370" r:id="rId6"/>
    <p:sldLayoutId id="2147486371" r:id="rId7"/>
    <p:sldLayoutId id="2147486372" r:id="rId8"/>
    <p:sldLayoutId id="2147486373" r:id="rId9"/>
    <p:sldLayoutId id="2147486374" r:id="rId10"/>
    <p:sldLayoutId id="2147486375"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31.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2362985870"/>
      </p:ext>
    </p:extLst>
  </p:cSld>
  <p:clrMap bg1="lt1" tx1="dk1" bg2="lt2" tx2="dk2" accent1="accent1" accent2="accent2" accent3="accent3" accent4="accent4" accent5="accent5" accent6="accent6" hlink="hlink" folHlink="folHlink"/>
  <p:sldLayoutIdLst>
    <p:sldLayoutId id="2147486377" r:id="rId1"/>
    <p:sldLayoutId id="2147486378" r:id="rId2"/>
    <p:sldLayoutId id="2147486379" r:id="rId3"/>
    <p:sldLayoutId id="2147486380" r:id="rId4"/>
    <p:sldLayoutId id="2147486381" r:id="rId5"/>
    <p:sldLayoutId id="2147486382" r:id="rId6"/>
    <p:sldLayoutId id="2147486383" r:id="rId7"/>
    <p:sldLayoutId id="2147486384" r:id="rId8"/>
    <p:sldLayoutId id="2147486385" r:id="rId9"/>
    <p:sldLayoutId id="2147486386" r:id="rId10"/>
    <p:sldLayoutId id="2147486387"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32.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3527980697"/>
      </p:ext>
    </p:extLst>
  </p:cSld>
  <p:clrMap bg1="lt1" tx1="dk1" bg2="lt2" tx2="dk2" accent1="accent1" accent2="accent2" accent3="accent3" accent4="accent4" accent5="accent5" accent6="accent6" hlink="hlink" folHlink="folHlink"/>
  <p:sldLayoutIdLst>
    <p:sldLayoutId id="2147486389" r:id="rId1"/>
    <p:sldLayoutId id="2147486390" r:id="rId2"/>
    <p:sldLayoutId id="2147486391" r:id="rId3"/>
    <p:sldLayoutId id="2147486392" r:id="rId4"/>
    <p:sldLayoutId id="2147486393" r:id="rId5"/>
    <p:sldLayoutId id="2147486394" r:id="rId6"/>
    <p:sldLayoutId id="2147486395" r:id="rId7"/>
    <p:sldLayoutId id="2147486396" r:id="rId8"/>
    <p:sldLayoutId id="2147486397" r:id="rId9"/>
    <p:sldLayoutId id="2147486398" r:id="rId10"/>
    <p:sldLayoutId id="2147486399"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33.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3120937335"/>
      </p:ext>
    </p:extLst>
  </p:cSld>
  <p:clrMap bg1="lt1" tx1="dk1" bg2="lt2" tx2="dk2" accent1="accent1" accent2="accent2" accent3="accent3" accent4="accent4" accent5="accent5" accent6="accent6" hlink="hlink" folHlink="folHlink"/>
  <p:sldLayoutIdLst>
    <p:sldLayoutId id="2147486401" r:id="rId1"/>
    <p:sldLayoutId id="2147486402" r:id="rId2"/>
    <p:sldLayoutId id="2147486403" r:id="rId3"/>
    <p:sldLayoutId id="2147486404" r:id="rId4"/>
    <p:sldLayoutId id="2147486405" r:id="rId5"/>
    <p:sldLayoutId id="2147486406" r:id="rId6"/>
    <p:sldLayoutId id="2147486407" r:id="rId7"/>
    <p:sldLayoutId id="2147486408" r:id="rId8"/>
    <p:sldLayoutId id="2147486409" r:id="rId9"/>
    <p:sldLayoutId id="2147486410" r:id="rId10"/>
    <p:sldLayoutId id="2147486411"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34.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2398471662"/>
      </p:ext>
    </p:extLst>
  </p:cSld>
  <p:clrMap bg1="lt1" tx1="dk1" bg2="lt2" tx2="dk2" accent1="accent1" accent2="accent2" accent3="accent3" accent4="accent4" accent5="accent5" accent6="accent6" hlink="hlink" folHlink="folHlink"/>
  <p:sldLayoutIdLst>
    <p:sldLayoutId id="2147486413" r:id="rId1"/>
    <p:sldLayoutId id="2147486414" r:id="rId2"/>
    <p:sldLayoutId id="2147486415" r:id="rId3"/>
    <p:sldLayoutId id="2147486416" r:id="rId4"/>
    <p:sldLayoutId id="2147486417" r:id="rId5"/>
    <p:sldLayoutId id="2147486418" r:id="rId6"/>
    <p:sldLayoutId id="2147486419" r:id="rId7"/>
    <p:sldLayoutId id="2147486420" r:id="rId8"/>
    <p:sldLayoutId id="2147486421" r:id="rId9"/>
    <p:sldLayoutId id="2147486422" r:id="rId10"/>
    <p:sldLayoutId id="2147486423"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35.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990143041"/>
      </p:ext>
    </p:extLst>
  </p:cSld>
  <p:clrMap bg1="lt1" tx1="dk1" bg2="lt2" tx2="dk2" accent1="accent1" accent2="accent2" accent3="accent3" accent4="accent4" accent5="accent5" accent6="accent6" hlink="hlink" folHlink="folHlink"/>
  <p:sldLayoutIdLst>
    <p:sldLayoutId id="2147486425" r:id="rId1"/>
    <p:sldLayoutId id="2147486426" r:id="rId2"/>
    <p:sldLayoutId id="2147486427" r:id="rId3"/>
    <p:sldLayoutId id="2147486428" r:id="rId4"/>
    <p:sldLayoutId id="2147486429" r:id="rId5"/>
    <p:sldLayoutId id="2147486430" r:id="rId6"/>
    <p:sldLayoutId id="2147486431" r:id="rId7"/>
    <p:sldLayoutId id="2147486432" r:id="rId8"/>
    <p:sldLayoutId id="2147486433" r:id="rId9"/>
    <p:sldLayoutId id="2147486434" r:id="rId10"/>
    <p:sldLayoutId id="2147486435"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36.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2554989711"/>
      </p:ext>
    </p:extLst>
  </p:cSld>
  <p:clrMap bg1="lt1" tx1="dk1" bg2="lt2" tx2="dk2" accent1="accent1" accent2="accent2" accent3="accent3" accent4="accent4" accent5="accent5" accent6="accent6" hlink="hlink" folHlink="folHlink"/>
  <p:sldLayoutIdLst>
    <p:sldLayoutId id="2147486437" r:id="rId1"/>
    <p:sldLayoutId id="2147486438" r:id="rId2"/>
    <p:sldLayoutId id="2147486439" r:id="rId3"/>
    <p:sldLayoutId id="2147486440" r:id="rId4"/>
    <p:sldLayoutId id="2147486441" r:id="rId5"/>
    <p:sldLayoutId id="2147486442" r:id="rId6"/>
    <p:sldLayoutId id="2147486443" r:id="rId7"/>
    <p:sldLayoutId id="2147486444" r:id="rId8"/>
    <p:sldLayoutId id="2147486445" r:id="rId9"/>
    <p:sldLayoutId id="2147486446" r:id="rId10"/>
    <p:sldLayoutId id="2147486447"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37.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3993447397"/>
      </p:ext>
    </p:extLst>
  </p:cSld>
  <p:clrMap bg1="lt1" tx1="dk1" bg2="lt2" tx2="dk2" accent1="accent1" accent2="accent2" accent3="accent3" accent4="accent4" accent5="accent5" accent6="accent6" hlink="hlink" folHlink="folHlink"/>
  <p:sldLayoutIdLst>
    <p:sldLayoutId id="2147486449" r:id="rId1"/>
    <p:sldLayoutId id="2147486450" r:id="rId2"/>
    <p:sldLayoutId id="2147486451" r:id="rId3"/>
    <p:sldLayoutId id="2147486452" r:id="rId4"/>
    <p:sldLayoutId id="2147486453" r:id="rId5"/>
    <p:sldLayoutId id="2147486454" r:id="rId6"/>
    <p:sldLayoutId id="2147486455" r:id="rId7"/>
    <p:sldLayoutId id="2147486456" r:id="rId8"/>
    <p:sldLayoutId id="2147486457" r:id="rId9"/>
    <p:sldLayoutId id="2147486458" r:id="rId10"/>
    <p:sldLayoutId id="2147486459"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38.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2686301089"/>
      </p:ext>
    </p:extLst>
  </p:cSld>
  <p:clrMap bg1="lt1" tx1="dk1" bg2="lt2" tx2="dk2" accent1="accent1" accent2="accent2" accent3="accent3" accent4="accent4" accent5="accent5" accent6="accent6" hlink="hlink" folHlink="folHlink"/>
  <p:sldLayoutIdLst>
    <p:sldLayoutId id="2147486461" r:id="rId1"/>
    <p:sldLayoutId id="2147486462" r:id="rId2"/>
    <p:sldLayoutId id="2147486463" r:id="rId3"/>
    <p:sldLayoutId id="2147486464" r:id="rId4"/>
    <p:sldLayoutId id="2147486465" r:id="rId5"/>
    <p:sldLayoutId id="2147486466" r:id="rId6"/>
    <p:sldLayoutId id="2147486467" r:id="rId7"/>
    <p:sldLayoutId id="2147486468" r:id="rId8"/>
    <p:sldLayoutId id="2147486469" r:id="rId9"/>
    <p:sldLayoutId id="2147486470" r:id="rId10"/>
    <p:sldLayoutId id="2147486471"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39.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제목 개체 틀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r>
              <a:rPr lang="ko-KR" altLang="en-US" dirty="0" smtClean="0"/>
              <a:t>마스터 제목 스타일 편집</a:t>
            </a:r>
            <a:endParaRPr lang="ko-KR" altLang="en-US" dirty="0"/>
          </a:p>
        </p:txBody>
      </p:sp>
      <p:sp>
        <p:nvSpPr>
          <p:cNvPr id="3" name="텍스트 개체 틀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a:r>
              <a:rPr lang="ko-KR" altLang="en-US" dirty="0" smtClean="0"/>
              <a:t>마스터 텍스트 스타일을 편집합니다</a:t>
            </a:r>
          </a:p>
          <a:p>
            <a:pPr lvl="1"/>
            <a:r>
              <a:rPr lang="ko-KR" altLang="en-US" dirty="0" smtClean="0"/>
              <a:t>둘째 수준</a:t>
            </a:r>
          </a:p>
          <a:p>
            <a:pPr lvl="2"/>
            <a:r>
              <a:rPr lang="ko-KR" altLang="en-US" dirty="0" smtClean="0"/>
              <a:t>셋째 수준</a:t>
            </a:r>
          </a:p>
          <a:p>
            <a:pPr lvl="3"/>
            <a:r>
              <a:rPr lang="ko-KR" altLang="en-US" dirty="0" smtClean="0"/>
              <a:t>넷째 수준</a:t>
            </a:r>
          </a:p>
          <a:p>
            <a:pPr lvl="4"/>
            <a:r>
              <a:rPr lang="ko-KR" altLang="en-US" dirty="0" smtClean="0"/>
              <a:t>다섯째 수준</a:t>
            </a:r>
            <a:endParaRPr lang="ko-KR" altLang="en-US" dirty="0"/>
          </a:p>
        </p:txBody>
      </p:sp>
      <p:sp>
        <p:nvSpPr>
          <p:cNvPr id="4" name="날짜 개체 틀 3"/>
          <p:cNvSpPr>
            <a:spLocks noGrp="1"/>
          </p:cNvSpPr>
          <p:nvPr>
            <p:ph type="dt" sz="half" idx="2"/>
          </p:nvPr>
        </p:nvSpPr>
        <p:spPr>
          <a:xfrm>
            <a:off x="457200" y="6453336"/>
            <a:ext cx="2133600" cy="268139"/>
          </a:xfrm>
          <a:prstGeom prst="rect">
            <a:avLst/>
          </a:prstGeom>
        </p:spPr>
        <p:txBody>
          <a:bodyPr vert="horz" lIns="91440" tIns="45720" rIns="91440" bIns="45720" rtlCol="0" anchor="ctr"/>
          <a:lstStyle>
            <a:lvl1pPr algn="l">
              <a:defRPr sz="1200">
                <a:solidFill>
                  <a:schemeClr val="tx1">
                    <a:tint val="75000"/>
                  </a:schemeClr>
                </a:solidFill>
              </a:defRPr>
            </a:lvl1pPr>
          </a:lstStyle>
          <a:p>
            <a:pPr latinLnBrk="1"/>
            <a:fld id="{FB30EDBD-1C2D-4C1E-B459-B60219FAB484}" type="datetimeFigureOut">
              <a:rPr lang="ko-KR" altLang="en-US" smtClean="0">
                <a:solidFill>
                  <a:prstClr val="black">
                    <a:tint val="75000"/>
                  </a:prstClr>
                </a:solidFill>
                <a:latin typeface="Calibri"/>
                <a:ea typeface="나눔고딕"/>
              </a:rPr>
              <a:pPr latinLnBrk="1"/>
              <a:t>6/13/16</a:t>
            </a:fld>
            <a:endParaRPr lang="ko-KR" altLang="en-US">
              <a:solidFill>
                <a:prstClr val="black">
                  <a:tint val="75000"/>
                </a:prstClr>
              </a:solidFill>
              <a:latin typeface="Calibri"/>
              <a:ea typeface="나눔고딕"/>
            </a:endParaRPr>
          </a:p>
        </p:txBody>
      </p:sp>
      <p:sp>
        <p:nvSpPr>
          <p:cNvPr id="5" name="바닥글 개체 틀 4"/>
          <p:cNvSpPr>
            <a:spLocks noGrp="1"/>
          </p:cNvSpPr>
          <p:nvPr>
            <p:ph type="ftr" sz="quarter" idx="3"/>
          </p:nvPr>
        </p:nvSpPr>
        <p:spPr>
          <a:xfrm>
            <a:off x="3124200" y="6453336"/>
            <a:ext cx="2895600" cy="268139"/>
          </a:xfrm>
          <a:prstGeom prst="rect">
            <a:avLst/>
          </a:prstGeom>
        </p:spPr>
        <p:txBody>
          <a:bodyPr vert="horz" lIns="91440" tIns="45720" rIns="91440" bIns="45720" rtlCol="0" anchor="ctr"/>
          <a:lstStyle>
            <a:lvl1pPr algn="ctr">
              <a:defRPr sz="1200">
                <a:solidFill>
                  <a:schemeClr val="tx1">
                    <a:tint val="75000"/>
                  </a:schemeClr>
                </a:solidFill>
              </a:defRPr>
            </a:lvl1pPr>
          </a:lstStyle>
          <a:p>
            <a:pPr latinLnBrk="1"/>
            <a:endParaRPr lang="ko-KR" altLang="en-US">
              <a:solidFill>
                <a:prstClr val="black">
                  <a:tint val="75000"/>
                </a:prstClr>
              </a:solidFill>
              <a:latin typeface="Calibri"/>
              <a:ea typeface="나눔고딕"/>
            </a:endParaRPr>
          </a:p>
        </p:txBody>
      </p:sp>
      <p:sp>
        <p:nvSpPr>
          <p:cNvPr id="6" name="슬라이드 번호 개체 틀 5"/>
          <p:cNvSpPr>
            <a:spLocks noGrp="1"/>
          </p:cNvSpPr>
          <p:nvPr>
            <p:ph type="sldNum" sz="quarter" idx="4"/>
          </p:nvPr>
        </p:nvSpPr>
        <p:spPr>
          <a:xfrm>
            <a:off x="6553200" y="6453336"/>
            <a:ext cx="2133600" cy="268139"/>
          </a:xfrm>
          <a:prstGeom prst="rect">
            <a:avLst/>
          </a:prstGeom>
        </p:spPr>
        <p:txBody>
          <a:bodyPr vert="horz" lIns="91440" tIns="45720" rIns="91440" bIns="45720" rtlCol="0" anchor="ctr"/>
          <a:lstStyle>
            <a:lvl1pPr algn="r">
              <a:defRPr sz="1200">
                <a:solidFill>
                  <a:schemeClr val="tx1">
                    <a:tint val="75000"/>
                  </a:schemeClr>
                </a:solidFill>
              </a:defRPr>
            </a:lvl1pPr>
          </a:lstStyle>
          <a:p>
            <a:pPr latinLnBrk="1"/>
            <a:fld id="{4BEDD84E-25D4-4983-8AA1-2863C96F08D9}" type="slidenum">
              <a:rPr lang="ko-KR" altLang="en-US" smtClean="0">
                <a:solidFill>
                  <a:prstClr val="black">
                    <a:tint val="75000"/>
                  </a:prstClr>
                </a:solidFill>
                <a:latin typeface="Calibri"/>
                <a:ea typeface="나눔고딕"/>
              </a:rPr>
              <a:pPr latinLnBrk="1"/>
              <a:t>‹#›</a:t>
            </a:fld>
            <a:endParaRPr lang="ko-KR" altLang="en-US">
              <a:solidFill>
                <a:prstClr val="black">
                  <a:tint val="75000"/>
                </a:prstClr>
              </a:solidFill>
              <a:latin typeface="Calibri"/>
              <a:ea typeface="나눔고딕"/>
            </a:endParaRPr>
          </a:p>
        </p:txBody>
      </p:sp>
    </p:spTree>
    <p:extLst>
      <p:ext uri="{BB962C8B-B14F-4D97-AF65-F5344CB8AC3E}">
        <p14:creationId xmlns:p14="http://schemas.microsoft.com/office/powerpoint/2010/main" val="1377926446"/>
      </p:ext>
    </p:extLst>
  </p:cSld>
  <p:clrMap bg1="lt1" tx1="dk1" bg2="lt2" tx2="dk2" accent1="accent1" accent2="accent2" accent3="accent3" accent4="accent4" accent5="accent5" accent6="accent6" hlink="hlink" folHlink="folHlink"/>
  <p:sldLayoutIdLst>
    <p:sldLayoutId id="2147486473" r:id="rId1"/>
    <p:sldLayoutId id="2147486474" r:id="rId2"/>
    <p:sldLayoutId id="2147486475" r:id="rId3"/>
    <p:sldLayoutId id="2147486476" r:id="rId4"/>
    <p:sldLayoutId id="2147486477" r:id="rId5"/>
    <p:sldLayoutId id="2147486478" r:id="rId6"/>
    <p:sldLayoutId id="2147486479" r:id="rId7"/>
  </p:sldLayoutIdLst>
  <p:timing>
    <p:tnLst>
      <p:par>
        <p:cTn xmlns:p14="http://schemas.microsoft.com/office/powerpoint/2010/main" id="1" dur="indefinite" restart="never" nodeType="tmRoot"/>
      </p:par>
    </p:tnLst>
  </p:timing>
  <p:txStyles>
    <p:titleStyle>
      <a:lvl1pPr algn="ctr" defTabSz="914400" rtl="0" eaLnBrk="1" latinLnBrk="1" hangingPunct="1">
        <a:spcBef>
          <a:spcPct val="0"/>
        </a:spcBef>
        <a:buNone/>
        <a:defRPr sz="4000" b="1" kern="1200">
          <a:solidFill>
            <a:schemeClr val="tx1"/>
          </a:solidFill>
          <a:latin typeface="+mj-lt"/>
          <a:ea typeface="+mj-ea"/>
          <a:cs typeface="+mj-cs"/>
        </a:defRPr>
      </a:lvl1pPr>
    </p:titleStyle>
    <p:bodyStyle>
      <a:lvl1pPr marL="342900" indent="-342900" algn="l" defTabSz="914400" rtl="0" eaLnBrk="1" latinLnBrk="1" hangingPunct="1">
        <a:spcBef>
          <a:spcPts val="5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1" hangingPunct="1">
        <a:spcBef>
          <a:spcPts val="5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1" hangingPunct="1">
        <a:spcBef>
          <a:spcPts val="5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1" hangingPunct="1">
        <a:spcBef>
          <a:spcPts val="5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1" hangingPunct="1">
        <a:spcBef>
          <a:spcPts val="5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ko-KR"/>
      </a:defPPr>
      <a:lvl1pPr marL="0" algn="l" defTabSz="914400" rtl="0" eaLnBrk="1" latinLnBrk="1" hangingPunct="1">
        <a:defRPr sz="1800" kern="1200">
          <a:solidFill>
            <a:schemeClr val="tx1"/>
          </a:solidFill>
          <a:latin typeface="+mn-lt"/>
          <a:ea typeface="+mn-ea"/>
          <a:cs typeface="+mn-cs"/>
        </a:defRPr>
      </a:lvl1pPr>
      <a:lvl2pPr marL="457200" algn="l" defTabSz="914400" rtl="0" eaLnBrk="1" latinLnBrk="1" hangingPunct="1">
        <a:defRPr sz="1800" kern="1200">
          <a:solidFill>
            <a:schemeClr val="tx1"/>
          </a:solidFill>
          <a:latin typeface="+mn-lt"/>
          <a:ea typeface="+mn-ea"/>
          <a:cs typeface="+mn-cs"/>
        </a:defRPr>
      </a:lvl2pPr>
      <a:lvl3pPr marL="914400" algn="l" defTabSz="914400" rtl="0" eaLnBrk="1" latinLnBrk="1" hangingPunct="1">
        <a:defRPr sz="1800" kern="1200">
          <a:solidFill>
            <a:schemeClr val="tx1"/>
          </a:solidFill>
          <a:latin typeface="+mn-lt"/>
          <a:ea typeface="+mn-ea"/>
          <a:cs typeface="+mn-cs"/>
        </a:defRPr>
      </a:lvl3pPr>
      <a:lvl4pPr marL="1371600" algn="l" defTabSz="914400" rtl="0" eaLnBrk="1" latinLnBrk="1" hangingPunct="1">
        <a:defRPr sz="1800" kern="1200">
          <a:solidFill>
            <a:schemeClr val="tx1"/>
          </a:solidFill>
          <a:latin typeface="+mn-lt"/>
          <a:ea typeface="+mn-ea"/>
          <a:cs typeface="+mn-cs"/>
        </a:defRPr>
      </a:lvl4pPr>
      <a:lvl5pPr marL="1828800" algn="l" defTabSz="914400" rtl="0" eaLnBrk="1" latinLnBrk="1" hangingPunct="1">
        <a:defRPr sz="1800" kern="1200">
          <a:solidFill>
            <a:schemeClr val="tx1"/>
          </a:solidFill>
          <a:latin typeface="+mn-lt"/>
          <a:ea typeface="+mn-ea"/>
          <a:cs typeface="+mn-cs"/>
        </a:defRPr>
      </a:lvl5pPr>
      <a:lvl6pPr marL="2286000" algn="l" defTabSz="914400" rtl="0" eaLnBrk="1" latinLnBrk="1" hangingPunct="1">
        <a:defRPr sz="1800" kern="1200">
          <a:solidFill>
            <a:schemeClr val="tx1"/>
          </a:solidFill>
          <a:latin typeface="+mn-lt"/>
          <a:ea typeface="+mn-ea"/>
          <a:cs typeface="+mn-cs"/>
        </a:defRPr>
      </a:lvl6pPr>
      <a:lvl7pPr marL="2743200" algn="l" defTabSz="914400" rtl="0" eaLnBrk="1" latinLnBrk="1" hangingPunct="1">
        <a:defRPr sz="1800" kern="1200">
          <a:solidFill>
            <a:schemeClr val="tx1"/>
          </a:solidFill>
          <a:latin typeface="+mn-lt"/>
          <a:ea typeface="+mn-ea"/>
          <a:cs typeface="+mn-cs"/>
        </a:defRPr>
      </a:lvl7pPr>
      <a:lvl8pPr marL="3200400" algn="l" defTabSz="914400" rtl="0" eaLnBrk="1" latinLnBrk="1" hangingPunct="1">
        <a:defRPr sz="1800" kern="1200">
          <a:solidFill>
            <a:schemeClr val="tx1"/>
          </a:solidFill>
          <a:latin typeface="+mn-lt"/>
          <a:ea typeface="+mn-ea"/>
          <a:cs typeface="+mn-cs"/>
        </a:defRPr>
      </a:lvl8pPr>
      <a:lvl9pPr marL="3657600" algn="l" defTabSz="914400" rtl="0" eaLnBrk="1" latinLnBrk="1" hangingPunct="1">
        <a:defRPr sz="1800" kern="1200">
          <a:solidFill>
            <a:schemeClr val="tx1"/>
          </a:solidFill>
          <a:latin typeface="+mn-lt"/>
          <a:ea typeface="+mn-ea"/>
          <a:cs typeface="+mn-cs"/>
        </a:defRPr>
      </a:lvl9pPr>
    </p:otherStyle>
  </p:txStyles>
</p:sldMaster>
</file>

<file path=ppt/slideMasters/slideMaster14.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398903695"/>
      </p:ext>
    </p:extLst>
  </p:cSld>
  <p:clrMap bg1="lt1" tx1="dk1" bg2="lt2" tx2="dk2" accent1="accent1" accent2="accent2" accent3="accent3" accent4="accent4" accent5="accent5" accent6="accent6" hlink="hlink" folHlink="folHlink"/>
  <p:sldLayoutIdLst>
    <p:sldLayoutId id="2147483978" r:id="rId1"/>
    <p:sldLayoutId id="2147483979" r:id="rId2"/>
    <p:sldLayoutId id="2147483980" r:id="rId3"/>
    <p:sldLayoutId id="2147483981" r:id="rId4"/>
    <p:sldLayoutId id="2147483982" r:id="rId5"/>
    <p:sldLayoutId id="2147483983" r:id="rId6"/>
    <p:sldLayoutId id="2147483984" r:id="rId7"/>
    <p:sldLayoutId id="2147483985" r:id="rId8"/>
    <p:sldLayoutId id="2147483986" r:id="rId9"/>
    <p:sldLayoutId id="2147483987" r:id="rId10"/>
    <p:sldLayoutId id="2147483988"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40.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제목 개체 틀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r>
              <a:rPr lang="ko-KR" altLang="en-US" dirty="0" smtClean="0"/>
              <a:t>마스터 제목 스타일 편집</a:t>
            </a:r>
            <a:endParaRPr lang="ko-KR" altLang="en-US" dirty="0"/>
          </a:p>
        </p:txBody>
      </p:sp>
      <p:sp>
        <p:nvSpPr>
          <p:cNvPr id="3" name="텍스트 개체 틀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a:r>
              <a:rPr lang="ko-KR" altLang="en-US" dirty="0" smtClean="0"/>
              <a:t>마스터 텍스트 스타일을 편집합니다</a:t>
            </a:r>
          </a:p>
          <a:p>
            <a:pPr lvl="1"/>
            <a:r>
              <a:rPr lang="ko-KR" altLang="en-US" dirty="0" smtClean="0"/>
              <a:t>둘째 수준</a:t>
            </a:r>
          </a:p>
          <a:p>
            <a:pPr lvl="2"/>
            <a:r>
              <a:rPr lang="ko-KR" altLang="en-US" dirty="0" smtClean="0"/>
              <a:t>셋째 수준</a:t>
            </a:r>
          </a:p>
          <a:p>
            <a:pPr lvl="3"/>
            <a:r>
              <a:rPr lang="ko-KR" altLang="en-US" dirty="0" smtClean="0"/>
              <a:t>넷째 수준</a:t>
            </a:r>
          </a:p>
          <a:p>
            <a:pPr lvl="4"/>
            <a:r>
              <a:rPr lang="ko-KR" altLang="en-US" dirty="0" smtClean="0"/>
              <a:t>다섯째 수준</a:t>
            </a:r>
            <a:endParaRPr lang="ko-KR" altLang="en-US" dirty="0"/>
          </a:p>
        </p:txBody>
      </p:sp>
      <p:sp>
        <p:nvSpPr>
          <p:cNvPr id="4" name="날짜 개체 틀 3"/>
          <p:cNvSpPr>
            <a:spLocks noGrp="1"/>
          </p:cNvSpPr>
          <p:nvPr>
            <p:ph type="dt" sz="half" idx="2"/>
          </p:nvPr>
        </p:nvSpPr>
        <p:spPr>
          <a:xfrm>
            <a:off x="457200" y="6453336"/>
            <a:ext cx="2133600" cy="268139"/>
          </a:xfrm>
          <a:prstGeom prst="rect">
            <a:avLst/>
          </a:prstGeom>
        </p:spPr>
        <p:txBody>
          <a:bodyPr vert="horz" lIns="91440" tIns="45720" rIns="91440" bIns="45720" rtlCol="0" anchor="ctr"/>
          <a:lstStyle>
            <a:lvl1pPr algn="l">
              <a:defRPr sz="1200">
                <a:solidFill>
                  <a:schemeClr val="tx1">
                    <a:tint val="75000"/>
                  </a:schemeClr>
                </a:solidFill>
              </a:defRPr>
            </a:lvl1pPr>
          </a:lstStyle>
          <a:p>
            <a:pPr latinLnBrk="1"/>
            <a:fld id="{FB30EDBD-1C2D-4C1E-B459-B60219FAB484}" type="datetimeFigureOut">
              <a:rPr lang="ko-KR" altLang="en-US" smtClean="0">
                <a:solidFill>
                  <a:prstClr val="black">
                    <a:tint val="75000"/>
                  </a:prstClr>
                </a:solidFill>
                <a:latin typeface="Calibri"/>
                <a:ea typeface="나눔고딕"/>
              </a:rPr>
              <a:pPr latinLnBrk="1"/>
              <a:t>6/13/16</a:t>
            </a:fld>
            <a:endParaRPr lang="ko-KR" altLang="en-US">
              <a:solidFill>
                <a:prstClr val="black">
                  <a:tint val="75000"/>
                </a:prstClr>
              </a:solidFill>
              <a:latin typeface="Calibri"/>
              <a:ea typeface="나눔고딕"/>
            </a:endParaRPr>
          </a:p>
        </p:txBody>
      </p:sp>
      <p:sp>
        <p:nvSpPr>
          <p:cNvPr id="5" name="바닥글 개체 틀 4"/>
          <p:cNvSpPr>
            <a:spLocks noGrp="1"/>
          </p:cNvSpPr>
          <p:nvPr>
            <p:ph type="ftr" sz="quarter" idx="3"/>
          </p:nvPr>
        </p:nvSpPr>
        <p:spPr>
          <a:xfrm>
            <a:off x="3124200" y="6453336"/>
            <a:ext cx="2895600" cy="268139"/>
          </a:xfrm>
          <a:prstGeom prst="rect">
            <a:avLst/>
          </a:prstGeom>
        </p:spPr>
        <p:txBody>
          <a:bodyPr vert="horz" lIns="91440" tIns="45720" rIns="91440" bIns="45720" rtlCol="0" anchor="ctr"/>
          <a:lstStyle>
            <a:lvl1pPr algn="ctr">
              <a:defRPr sz="1200">
                <a:solidFill>
                  <a:schemeClr val="tx1">
                    <a:tint val="75000"/>
                  </a:schemeClr>
                </a:solidFill>
              </a:defRPr>
            </a:lvl1pPr>
          </a:lstStyle>
          <a:p>
            <a:pPr latinLnBrk="1"/>
            <a:endParaRPr lang="ko-KR" altLang="en-US">
              <a:solidFill>
                <a:prstClr val="black">
                  <a:tint val="75000"/>
                </a:prstClr>
              </a:solidFill>
              <a:latin typeface="Calibri"/>
              <a:ea typeface="나눔고딕"/>
            </a:endParaRPr>
          </a:p>
        </p:txBody>
      </p:sp>
      <p:sp>
        <p:nvSpPr>
          <p:cNvPr id="6" name="슬라이드 번호 개체 틀 5"/>
          <p:cNvSpPr>
            <a:spLocks noGrp="1"/>
          </p:cNvSpPr>
          <p:nvPr>
            <p:ph type="sldNum" sz="quarter" idx="4"/>
          </p:nvPr>
        </p:nvSpPr>
        <p:spPr>
          <a:xfrm>
            <a:off x="6553200" y="6453336"/>
            <a:ext cx="2133600" cy="268139"/>
          </a:xfrm>
          <a:prstGeom prst="rect">
            <a:avLst/>
          </a:prstGeom>
        </p:spPr>
        <p:txBody>
          <a:bodyPr vert="horz" lIns="91440" tIns="45720" rIns="91440" bIns="45720" rtlCol="0" anchor="ctr"/>
          <a:lstStyle>
            <a:lvl1pPr algn="r">
              <a:defRPr sz="1200">
                <a:solidFill>
                  <a:schemeClr val="tx1">
                    <a:tint val="75000"/>
                  </a:schemeClr>
                </a:solidFill>
              </a:defRPr>
            </a:lvl1pPr>
          </a:lstStyle>
          <a:p>
            <a:pPr latinLnBrk="1"/>
            <a:fld id="{4BEDD84E-25D4-4983-8AA1-2863C96F08D9}" type="slidenum">
              <a:rPr lang="ko-KR" altLang="en-US" smtClean="0">
                <a:solidFill>
                  <a:prstClr val="black">
                    <a:tint val="75000"/>
                  </a:prstClr>
                </a:solidFill>
                <a:latin typeface="Calibri"/>
                <a:ea typeface="나눔고딕"/>
              </a:rPr>
              <a:pPr latinLnBrk="1"/>
              <a:t>‹#›</a:t>
            </a:fld>
            <a:endParaRPr lang="ko-KR" altLang="en-US">
              <a:solidFill>
                <a:prstClr val="black">
                  <a:tint val="75000"/>
                </a:prstClr>
              </a:solidFill>
              <a:latin typeface="Calibri"/>
              <a:ea typeface="나눔고딕"/>
            </a:endParaRPr>
          </a:p>
        </p:txBody>
      </p:sp>
    </p:spTree>
    <p:extLst>
      <p:ext uri="{BB962C8B-B14F-4D97-AF65-F5344CB8AC3E}">
        <p14:creationId xmlns:p14="http://schemas.microsoft.com/office/powerpoint/2010/main" val="1113318526"/>
      </p:ext>
    </p:extLst>
  </p:cSld>
  <p:clrMap bg1="lt1" tx1="dk1" bg2="lt2" tx2="dk2" accent1="accent1" accent2="accent2" accent3="accent3" accent4="accent4" accent5="accent5" accent6="accent6" hlink="hlink" folHlink="folHlink"/>
  <p:sldLayoutIdLst>
    <p:sldLayoutId id="2147486481" r:id="rId1"/>
    <p:sldLayoutId id="2147486482" r:id="rId2"/>
    <p:sldLayoutId id="2147486483" r:id="rId3"/>
    <p:sldLayoutId id="2147486484" r:id="rId4"/>
    <p:sldLayoutId id="2147486485" r:id="rId5"/>
    <p:sldLayoutId id="2147486486" r:id="rId6"/>
    <p:sldLayoutId id="2147486487" r:id="rId7"/>
  </p:sldLayoutIdLst>
  <p:timing>
    <p:tnLst>
      <p:par>
        <p:cTn xmlns:p14="http://schemas.microsoft.com/office/powerpoint/2010/main" id="1" dur="indefinite" restart="never" nodeType="tmRoot"/>
      </p:par>
    </p:tnLst>
  </p:timing>
  <p:txStyles>
    <p:titleStyle>
      <a:lvl1pPr algn="ctr" defTabSz="914400" rtl="0" eaLnBrk="1" latinLnBrk="1" hangingPunct="1">
        <a:spcBef>
          <a:spcPct val="0"/>
        </a:spcBef>
        <a:buNone/>
        <a:defRPr sz="4000" b="1" kern="1200">
          <a:solidFill>
            <a:schemeClr val="tx1"/>
          </a:solidFill>
          <a:latin typeface="+mj-lt"/>
          <a:ea typeface="+mj-ea"/>
          <a:cs typeface="+mj-cs"/>
        </a:defRPr>
      </a:lvl1pPr>
    </p:titleStyle>
    <p:bodyStyle>
      <a:lvl1pPr marL="342900" indent="-342900" algn="l" defTabSz="914400" rtl="0" eaLnBrk="1" latinLnBrk="1" hangingPunct="1">
        <a:spcBef>
          <a:spcPts val="5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1" hangingPunct="1">
        <a:spcBef>
          <a:spcPts val="5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1" hangingPunct="1">
        <a:spcBef>
          <a:spcPts val="5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1" hangingPunct="1">
        <a:spcBef>
          <a:spcPts val="5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1" hangingPunct="1">
        <a:spcBef>
          <a:spcPts val="5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ko-KR"/>
      </a:defPPr>
      <a:lvl1pPr marL="0" algn="l" defTabSz="914400" rtl="0" eaLnBrk="1" latinLnBrk="1" hangingPunct="1">
        <a:defRPr sz="1800" kern="1200">
          <a:solidFill>
            <a:schemeClr val="tx1"/>
          </a:solidFill>
          <a:latin typeface="+mn-lt"/>
          <a:ea typeface="+mn-ea"/>
          <a:cs typeface="+mn-cs"/>
        </a:defRPr>
      </a:lvl1pPr>
      <a:lvl2pPr marL="457200" algn="l" defTabSz="914400" rtl="0" eaLnBrk="1" latinLnBrk="1" hangingPunct="1">
        <a:defRPr sz="1800" kern="1200">
          <a:solidFill>
            <a:schemeClr val="tx1"/>
          </a:solidFill>
          <a:latin typeface="+mn-lt"/>
          <a:ea typeface="+mn-ea"/>
          <a:cs typeface="+mn-cs"/>
        </a:defRPr>
      </a:lvl2pPr>
      <a:lvl3pPr marL="914400" algn="l" defTabSz="914400" rtl="0" eaLnBrk="1" latinLnBrk="1" hangingPunct="1">
        <a:defRPr sz="1800" kern="1200">
          <a:solidFill>
            <a:schemeClr val="tx1"/>
          </a:solidFill>
          <a:latin typeface="+mn-lt"/>
          <a:ea typeface="+mn-ea"/>
          <a:cs typeface="+mn-cs"/>
        </a:defRPr>
      </a:lvl3pPr>
      <a:lvl4pPr marL="1371600" algn="l" defTabSz="914400" rtl="0" eaLnBrk="1" latinLnBrk="1" hangingPunct="1">
        <a:defRPr sz="1800" kern="1200">
          <a:solidFill>
            <a:schemeClr val="tx1"/>
          </a:solidFill>
          <a:latin typeface="+mn-lt"/>
          <a:ea typeface="+mn-ea"/>
          <a:cs typeface="+mn-cs"/>
        </a:defRPr>
      </a:lvl4pPr>
      <a:lvl5pPr marL="1828800" algn="l" defTabSz="914400" rtl="0" eaLnBrk="1" latinLnBrk="1" hangingPunct="1">
        <a:defRPr sz="1800" kern="1200">
          <a:solidFill>
            <a:schemeClr val="tx1"/>
          </a:solidFill>
          <a:latin typeface="+mn-lt"/>
          <a:ea typeface="+mn-ea"/>
          <a:cs typeface="+mn-cs"/>
        </a:defRPr>
      </a:lvl5pPr>
      <a:lvl6pPr marL="2286000" algn="l" defTabSz="914400" rtl="0" eaLnBrk="1" latinLnBrk="1" hangingPunct="1">
        <a:defRPr sz="1800" kern="1200">
          <a:solidFill>
            <a:schemeClr val="tx1"/>
          </a:solidFill>
          <a:latin typeface="+mn-lt"/>
          <a:ea typeface="+mn-ea"/>
          <a:cs typeface="+mn-cs"/>
        </a:defRPr>
      </a:lvl6pPr>
      <a:lvl7pPr marL="2743200" algn="l" defTabSz="914400" rtl="0" eaLnBrk="1" latinLnBrk="1" hangingPunct="1">
        <a:defRPr sz="1800" kern="1200">
          <a:solidFill>
            <a:schemeClr val="tx1"/>
          </a:solidFill>
          <a:latin typeface="+mn-lt"/>
          <a:ea typeface="+mn-ea"/>
          <a:cs typeface="+mn-cs"/>
        </a:defRPr>
      </a:lvl7pPr>
      <a:lvl8pPr marL="3200400" algn="l" defTabSz="914400" rtl="0" eaLnBrk="1" latinLnBrk="1" hangingPunct="1">
        <a:defRPr sz="1800" kern="1200">
          <a:solidFill>
            <a:schemeClr val="tx1"/>
          </a:solidFill>
          <a:latin typeface="+mn-lt"/>
          <a:ea typeface="+mn-ea"/>
          <a:cs typeface="+mn-cs"/>
        </a:defRPr>
      </a:lvl8pPr>
      <a:lvl9pPr marL="3657600" algn="l" defTabSz="914400" rtl="0" eaLnBrk="1" latinLnBrk="1" hangingPunct="1">
        <a:defRPr sz="1800" kern="1200">
          <a:solidFill>
            <a:schemeClr val="tx1"/>
          </a:solidFill>
          <a:latin typeface="+mn-lt"/>
          <a:ea typeface="+mn-ea"/>
          <a:cs typeface="+mn-cs"/>
        </a:defRPr>
      </a:lvl9pPr>
    </p:otherStyle>
  </p:txStyles>
</p:sldMaster>
</file>

<file path=ppt/slideMasters/slideMaster141.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제목 개체 틀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r>
              <a:rPr lang="ko-KR" altLang="en-US" dirty="0" smtClean="0"/>
              <a:t>마스터 제목 스타일 편집</a:t>
            </a:r>
            <a:endParaRPr lang="ko-KR" altLang="en-US" dirty="0"/>
          </a:p>
        </p:txBody>
      </p:sp>
      <p:sp>
        <p:nvSpPr>
          <p:cNvPr id="3" name="텍스트 개체 틀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a:r>
              <a:rPr lang="ko-KR" altLang="en-US" dirty="0" smtClean="0"/>
              <a:t>마스터 텍스트 스타일을 편집합니다</a:t>
            </a:r>
          </a:p>
          <a:p>
            <a:pPr lvl="1"/>
            <a:r>
              <a:rPr lang="ko-KR" altLang="en-US" dirty="0" smtClean="0"/>
              <a:t>둘째 수준</a:t>
            </a:r>
          </a:p>
          <a:p>
            <a:pPr lvl="2"/>
            <a:r>
              <a:rPr lang="ko-KR" altLang="en-US" dirty="0" smtClean="0"/>
              <a:t>셋째 수준</a:t>
            </a:r>
          </a:p>
          <a:p>
            <a:pPr lvl="3"/>
            <a:r>
              <a:rPr lang="ko-KR" altLang="en-US" dirty="0" smtClean="0"/>
              <a:t>넷째 수준</a:t>
            </a:r>
          </a:p>
          <a:p>
            <a:pPr lvl="4"/>
            <a:r>
              <a:rPr lang="ko-KR" altLang="en-US" dirty="0" smtClean="0"/>
              <a:t>다섯째 수준</a:t>
            </a:r>
            <a:endParaRPr lang="ko-KR" altLang="en-US" dirty="0"/>
          </a:p>
        </p:txBody>
      </p:sp>
      <p:sp>
        <p:nvSpPr>
          <p:cNvPr id="4" name="날짜 개체 틀 3"/>
          <p:cNvSpPr>
            <a:spLocks noGrp="1"/>
          </p:cNvSpPr>
          <p:nvPr>
            <p:ph type="dt" sz="half" idx="2"/>
          </p:nvPr>
        </p:nvSpPr>
        <p:spPr>
          <a:xfrm>
            <a:off x="457200" y="6453336"/>
            <a:ext cx="2133600" cy="268139"/>
          </a:xfrm>
          <a:prstGeom prst="rect">
            <a:avLst/>
          </a:prstGeom>
        </p:spPr>
        <p:txBody>
          <a:bodyPr vert="horz" lIns="91440" tIns="45720" rIns="91440" bIns="45720" rtlCol="0" anchor="ctr"/>
          <a:lstStyle>
            <a:lvl1pPr algn="l">
              <a:defRPr sz="1200">
                <a:solidFill>
                  <a:schemeClr val="tx1">
                    <a:tint val="75000"/>
                  </a:schemeClr>
                </a:solidFill>
              </a:defRPr>
            </a:lvl1pPr>
          </a:lstStyle>
          <a:p>
            <a:pPr latinLnBrk="1"/>
            <a:fld id="{FB30EDBD-1C2D-4C1E-B459-B60219FAB484}" type="datetimeFigureOut">
              <a:rPr lang="ko-KR" altLang="en-US" smtClean="0">
                <a:solidFill>
                  <a:prstClr val="black">
                    <a:tint val="75000"/>
                  </a:prstClr>
                </a:solidFill>
                <a:latin typeface="Calibri"/>
                <a:ea typeface="나눔고딕"/>
              </a:rPr>
              <a:pPr latinLnBrk="1"/>
              <a:t>6/13/16</a:t>
            </a:fld>
            <a:endParaRPr lang="ko-KR" altLang="en-US">
              <a:solidFill>
                <a:prstClr val="black">
                  <a:tint val="75000"/>
                </a:prstClr>
              </a:solidFill>
              <a:latin typeface="Calibri"/>
              <a:ea typeface="나눔고딕"/>
            </a:endParaRPr>
          </a:p>
        </p:txBody>
      </p:sp>
      <p:sp>
        <p:nvSpPr>
          <p:cNvPr id="5" name="바닥글 개체 틀 4"/>
          <p:cNvSpPr>
            <a:spLocks noGrp="1"/>
          </p:cNvSpPr>
          <p:nvPr>
            <p:ph type="ftr" sz="quarter" idx="3"/>
          </p:nvPr>
        </p:nvSpPr>
        <p:spPr>
          <a:xfrm>
            <a:off x="3124200" y="6453336"/>
            <a:ext cx="2895600" cy="268139"/>
          </a:xfrm>
          <a:prstGeom prst="rect">
            <a:avLst/>
          </a:prstGeom>
        </p:spPr>
        <p:txBody>
          <a:bodyPr vert="horz" lIns="91440" tIns="45720" rIns="91440" bIns="45720" rtlCol="0" anchor="ctr"/>
          <a:lstStyle>
            <a:lvl1pPr algn="ctr">
              <a:defRPr sz="1200">
                <a:solidFill>
                  <a:schemeClr val="tx1">
                    <a:tint val="75000"/>
                  </a:schemeClr>
                </a:solidFill>
              </a:defRPr>
            </a:lvl1pPr>
          </a:lstStyle>
          <a:p>
            <a:pPr latinLnBrk="1"/>
            <a:endParaRPr lang="ko-KR" altLang="en-US">
              <a:solidFill>
                <a:prstClr val="black">
                  <a:tint val="75000"/>
                </a:prstClr>
              </a:solidFill>
              <a:latin typeface="Calibri"/>
              <a:ea typeface="나눔고딕"/>
            </a:endParaRPr>
          </a:p>
        </p:txBody>
      </p:sp>
      <p:sp>
        <p:nvSpPr>
          <p:cNvPr id="6" name="슬라이드 번호 개체 틀 5"/>
          <p:cNvSpPr>
            <a:spLocks noGrp="1"/>
          </p:cNvSpPr>
          <p:nvPr>
            <p:ph type="sldNum" sz="quarter" idx="4"/>
          </p:nvPr>
        </p:nvSpPr>
        <p:spPr>
          <a:xfrm>
            <a:off x="6553200" y="6453336"/>
            <a:ext cx="2133600" cy="268139"/>
          </a:xfrm>
          <a:prstGeom prst="rect">
            <a:avLst/>
          </a:prstGeom>
        </p:spPr>
        <p:txBody>
          <a:bodyPr vert="horz" lIns="91440" tIns="45720" rIns="91440" bIns="45720" rtlCol="0" anchor="ctr"/>
          <a:lstStyle>
            <a:lvl1pPr algn="r">
              <a:defRPr sz="1200">
                <a:solidFill>
                  <a:schemeClr val="tx1">
                    <a:tint val="75000"/>
                  </a:schemeClr>
                </a:solidFill>
              </a:defRPr>
            </a:lvl1pPr>
          </a:lstStyle>
          <a:p>
            <a:pPr latinLnBrk="1"/>
            <a:fld id="{4BEDD84E-25D4-4983-8AA1-2863C96F08D9}" type="slidenum">
              <a:rPr lang="ko-KR" altLang="en-US" smtClean="0">
                <a:solidFill>
                  <a:prstClr val="black">
                    <a:tint val="75000"/>
                  </a:prstClr>
                </a:solidFill>
                <a:latin typeface="Calibri"/>
                <a:ea typeface="나눔고딕"/>
              </a:rPr>
              <a:pPr latinLnBrk="1"/>
              <a:t>‹#›</a:t>
            </a:fld>
            <a:endParaRPr lang="ko-KR" altLang="en-US">
              <a:solidFill>
                <a:prstClr val="black">
                  <a:tint val="75000"/>
                </a:prstClr>
              </a:solidFill>
              <a:latin typeface="Calibri"/>
              <a:ea typeface="나눔고딕"/>
            </a:endParaRPr>
          </a:p>
        </p:txBody>
      </p:sp>
    </p:spTree>
    <p:extLst>
      <p:ext uri="{BB962C8B-B14F-4D97-AF65-F5344CB8AC3E}">
        <p14:creationId xmlns:p14="http://schemas.microsoft.com/office/powerpoint/2010/main" val="4091547978"/>
      </p:ext>
    </p:extLst>
  </p:cSld>
  <p:clrMap bg1="lt1" tx1="dk1" bg2="lt2" tx2="dk2" accent1="accent1" accent2="accent2" accent3="accent3" accent4="accent4" accent5="accent5" accent6="accent6" hlink="hlink" folHlink="folHlink"/>
  <p:sldLayoutIdLst>
    <p:sldLayoutId id="2147486489" r:id="rId1"/>
    <p:sldLayoutId id="2147486490" r:id="rId2"/>
    <p:sldLayoutId id="2147486491" r:id="rId3"/>
    <p:sldLayoutId id="2147486492" r:id="rId4"/>
    <p:sldLayoutId id="2147486493" r:id="rId5"/>
    <p:sldLayoutId id="2147486494" r:id="rId6"/>
    <p:sldLayoutId id="2147486495" r:id="rId7"/>
  </p:sldLayoutIdLst>
  <p:timing>
    <p:tnLst>
      <p:par>
        <p:cTn xmlns:p14="http://schemas.microsoft.com/office/powerpoint/2010/main" id="1" dur="indefinite" restart="never" nodeType="tmRoot"/>
      </p:par>
    </p:tnLst>
  </p:timing>
  <p:txStyles>
    <p:titleStyle>
      <a:lvl1pPr algn="ctr" defTabSz="914400" rtl="0" eaLnBrk="1" latinLnBrk="1" hangingPunct="1">
        <a:spcBef>
          <a:spcPct val="0"/>
        </a:spcBef>
        <a:buNone/>
        <a:defRPr sz="4000" b="1" kern="1200">
          <a:solidFill>
            <a:schemeClr val="tx1"/>
          </a:solidFill>
          <a:latin typeface="+mj-lt"/>
          <a:ea typeface="+mj-ea"/>
          <a:cs typeface="+mj-cs"/>
        </a:defRPr>
      </a:lvl1pPr>
    </p:titleStyle>
    <p:bodyStyle>
      <a:lvl1pPr marL="342900" indent="-342900" algn="l" defTabSz="914400" rtl="0" eaLnBrk="1" latinLnBrk="1" hangingPunct="1">
        <a:spcBef>
          <a:spcPts val="5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1" hangingPunct="1">
        <a:spcBef>
          <a:spcPts val="5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1" hangingPunct="1">
        <a:spcBef>
          <a:spcPts val="5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1" hangingPunct="1">
        <a:spcBef>
          <a:spcPts val="5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1" hangingPunct="1">
        <a:spcBef>
          <a:spcPts val="5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ko-KR"/>
      </a:defPPr>
      <a:lvl1pPr marL="0" algn="l" defTabSz="914400" rtl="0" eaLnBrk="1" latinLnBrk="1" hangingPunct="1">
        <a:defRPr sz="1800" kern="1200">
          <a:solidFill>
            <a:schemeClr val="tx1"/>
          </a:solidFill>
          <a:latin typeface="+mn-lt"/>
          <a:ea typeface="+mn-ea"/>
          <a:cs typeface="+mn-cs"/>
        </a:defRPr>
      </a:lvl1pPr>
      <a:lvl2pPr marL="457200" algn="l" defTabSz="914400" rtl="0" eaLnBrk="1" latinLnBrk="1" hangingPunct="1">
        <a:defRPr sz="1800" kern="1200">
          <a:solidFill>
            <a:schemeClr val="tx1"/>
          </a:solidFill>
          <a:latin typeface="+mn-lt"/>
          <a:ea typeface="+mn-ea"/>
          <a:cs typeface="+mn-cs"/>
        </a:defRPr>
      </a:lvl2pPr>
      <a:lvl3pPr marL="914400" algn="l" defTabSz="914400" rtl="0" eaLnBrk="1" latinLnBrk="1" hangingPunct="1">
        <a:defRPr sz="1800" kern="1200">
          <a:solidFill>
            <a:schemeClr val="tx1"/>
          </a:solidFill>
          <a:latin typeface="+mn-lt"/>
          <a:ea typeface="+mn-ea"/>
          <a:cs typeface="+mn-cs"/>
        </a:defRPr>
      </a:lvl3pPr>
      <a:lvl4pPr marL="1371600" algn="l" defTabSz="914400" rtl="0" eaLnBrk="1" latinLnBrk="1" hangingPunct="1">
        <a:defRPr sz="1800" kern="1200">
          <a:solidFill>
            <a:schemeClr val="tx1"/>
          </a:solidFill>
          <a:latin typeface="+mn-lt"/>
          <a:ea typeface="+mn-ea"/>
          <a:cs typeface="+mn-cs"/>
        </a:defRPr>
      </a:lvl4pPr>
      <a:lvl5pPr marL="1828800" algn="l" defTabSz="914400" rtl="0" eaLnBrk="1" latinLnBrk="1" hangingPunct="1">
        <a:defRPr sz="1800" kern="1200">
          <a:solidFill>
            <a:schemeClr val="tx1"/>
          </a:solidFill>
          <a:latin typeface="+mn-lt"/>
          <a:ea typeface="+mn-ea"/>
          <a:cs typeface="+mn-cs"/>
        </a:defRPr>
      </a:lvl5pPr>
      <a:lvl6pPr marL="2286000" algn="l" defTabSz="914400" rtl="0" eaLnBrk="1" latinLnBrk="1" hangingPunct="1">
        <a:defRPr sz="1800" kern="1200">
          <a:solidFill>
            <a:schemeClr val="tx1"/>
          </a:solidFill>
          <a:latin typeface="+mn-lt"/>
          <a:ea typeface="+mn-ea"/>
          <a:cs typeface="+mn-cs"/>
        </a:defRPr>
      </a:lvl6pPr>
      <a:lvl7pPr marL="2743200" algn="l" defTabSz="914400" rtl="0" eaLnBrk="1" latinLnBrk="1" hangingPunct="1">
        <a:defRPr sz="1800" kern="1200">
          <a:solidFill>
            <a:schemeClr val="tx1"/>
          </a:solidFill>
          <a:latin typeface="+mn-lt"/>
          <a:ea typeface="+mn-ea"/>
          <a:cs typeface="+mn-cs"/>
        </a:defRPr>
      </a:lvl7pPr>
      <a:lvl8pPr marL="3200400" algn="l" defTabSz="914400" rtl="0" eaLnBrk="1" latinLnBrk="1" hangingPunct="1">
        <a:defRPr sz="1800" kern="1200">
          <a:solidFill>
            <a:schemeClr val="tx1"/>
          </a:solidFill>
          <a:latin typeface="+mn-lt"/>
          <a:ea typeface="+mn-ea"/>
          <a:cs typeface="+mn-cs"/>
        </a:defRPr>
      </a:lvl8pPr>
      <a:lvl9pPr marL="3657600" algn="l" defTabSz="914400" rtl="0" eaLnBrk="1" latinLnBrk="1" hangingPunct="1">
        <a:defRPr sz="1800" kern="1200">
          <a:solidFill>
            <a:schemeClr val="tx1"/>
          </a:solidFill>
          <a:latin typeface="+mn-lt"/>
          <a:ea typeface="+mn-ea"/>
          <a:cs typeface="+mn-cs"/>
        </a:defRPr>
      </a:lvl9pPr>
    </p:otherStyle>
  </p:txStyles>
</p:sldMaster>
</file>

<file path=ppt/slideMasters/slideMaster142.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3430578636"/>
      </p:ext>
    </p:extLst>
  </p:cSld>
  <p:clrMap bg1="lt1" tx1="dk1" bg2="lt2" tx2="dk2" accent1="accent1" accent2="accent2" accent3="accent3" accent4="accent4" accent5="accent5" accent6="accent6" hlink="hlink" folHlink="folHlink"/>
  <p:sldLayoutIdLst>
    <p:sldLayoutId id="2147486497" r:id="rId1"/>
    <p:sldLayoutId id="2147486498" r:id="rId2"/>
    <p:sldLayoutId id="2147486499" r:id="rId3"/>
    <p:sldLayoutId id="2147486500" r:id="rId4"/>
    <p:sldLayoutId id="2147486501" r:id="rId5"/>
    <p:sldLayoutId id="2147486502" r:id="rId6"/>
    <p:sldLayoutId id="2147486503" r:id="rId7"/>
    <p:sldLayoutId id="2147486504" r:id="rId8"/>
    <p:sldLayoutId id="2147486505" r:id="rId9"/>
    <p:sldLayoutId id="2147486506" r:id="rId10"/>
    <p:sldLayoutId id="2147486507"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43.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702874875"/>
      </p:ext>
    </p:extLst>
  </p:cSld>
  <p:clrMap bg1="lt1" tx1="dk1" bg2="lt2" tx2="dk2" accent1="accent1" accent2="accent2" accent3="accent3" accent4="accent4" accent5="accent5" accent6="accent6" hlink="hlink" folHlink="folHlink"/>
  <p:sldLayoutIdLst>
    <p:sldLayoutId id="2147486545" r:id="rId1"/>
    <p:sldLayoutId id="2147486546" r:id="rId2"/>
    <p:sldLayoutId id="2147486547" r:id="rId3"/>
    <p:sldLayoutId id="2147486548" r:id="rId4"/>
    <p:sldLayoutId id="2147486549" r:id="rId5"/>
    <p:sldLayoutId id="2147486550" r:id="rId6"/>
    <p:sldLayoutId id="2147486551" r:id="rId7"/>
    <p:sldLayoutId id="2147486552" r:id="rId8"/>
    <p:sldLayoutId id="2147486553" r:id="rId9"/>
    <p:sldLayoutId id="2147486554" r:id="rId10"/>
    <p:sldLayoutId id="2147486555"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4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1026"/>
          <p:cNvSpPr>
            <a:spLocks noGrp="1" noChangeArrowheads="1"/>
          </p:cNvSpPr>
          <p:nvPr>
            <p:ph type="title"/>
          </p:nvPr>
        </p:nvSpPr>
        <p:spPr bwMode="auto">
          <a:xfrm>
            <a:off x="228600" y="152400"/>
            <a:ext cx="8610600" cy="1066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title style</a:t>
            </a:r>
          </a:p>
        </p:txBody>
      </p:sp>
      <p:sp>
        <p:nvSpPr>
          <p:cNvPr id="1027" name="Rectangle 1027"/>
          <p:cNvSpPr>
            <a:spLocks noGrp="1" noChangeArrowheads="1"/>
          </p:cNvSpPr>
          <p:nvPr>
            <p:ph type="body" idx="1"/>
          </p:nvPr>
        </p:nvSpPr>
        <p:spPr bwMode="auto">
          <a:xfrm>
            <a:off x="228600" y="898525"/>
            <a:ext cx="8610600" cy="5235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solidFill>
                  <a:srgbClr val="000000"/>
                </a:solidFill>
                <a:latin typeface="+mj-lt"/>
                <a:ea typeface="+mn-ea"/>
                <a:cs typeface="+mn-cs"/>
              </a:defRPr>
            </a:lvl1pPr>
          </a:lstStyle>
          <a:p>
            <a:pPr fontAlgn="base">
              <a:spcBef>
                <a:spcPct val="0"/>
              </a:spcBef>
              <a:spcAft>
                <a:spcPct val="0"/>
              </a:spcAft>
              <a:defRPr/>
            </a:pPr>
            <a:endParaRPr lang="en-US" altLang="en-US">
              <a:latin typeface="Garamond"/>
            </a:endParaRPr>
          </a:p>
        </p:txBody>
      </p:sp>
      <p:sp>
        <p:nvSpPr>
          <p:cNvPr id="100358" name="Rectangle 1030"/>
          <p:cNvSpPr>
            <a:spLocks noGrp="1" noChangeArrowheads="1"/>
          </p:cNvSpPr>
          <p:nvPr>
            <p:ph type="sldNum" sz="quarter" idx="4"/>
          </p:nvPr>
        </p:nvSpPr>
        <p:spPr bwMode="auto">
          <a:xfrm>
            <a:off x="6777038" y="6318250"/>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solidFill>
                  <a:srgbClr val="000000"/>
                </a:solidFill>
                <a:latin typeface="Garamond" charset="0"/>
                <a:cs typeface="Arial" charset="0"/>
              </a:defRPr>
            </a:lvl1pPr>
          </a:lstStyle>
          <a:p>
            <a:pPr fontAlgn="base">
              <a:spcBef>
                <a:spcPct val="0"/>
              </a:spcBef>
              <a:spcAft>
                <a:spcPct val="0"/>
              </a:spcAft>
              <a:defRPr/>
            </a:pPr>
            <a:fld id="{9DF91429-77CF-4443-9858-4275C45EE4FF}" type="slidenum">
              <a:rPr lang="en-US">
                <a:ea typeface="ＭＳ Ｐゴシック" charset="0"/>
              </a:rPr>
              <a:pPr fontAlgn="base">
                <a:spcBef>
                  <a:spcPct val="0"/>
                </a:spcBef>
                <a:spcAft>
                  <a:spcPct val="0"/>
                </a:spcAft>
                <a:defRPr/>
              </a:pPr>
              <a:t>‹#›</a:t>
            </a:fld>
            <a:endParaRPr lang="en-US">
              <a:ea typeface="ＭＳ Ｐゴシック" charset="0"/>
            </a:endParaRPr>
          </a:p>
        </p:txBody>
      </p:sp>
      <p:sp>
        <p:nvSpPr>
          <p:cNvPr id="1030" name="Line 1032"/>
          <p:cNvSpPr>
            <a:spLocks noChangeShapeType="1"/>
          </p:cNvSpPr>
          <p:nvPr/>
        </p:nvSpPr>
        <p:spPr bwMode="auto">
          <a:xfrm>
            <a:off x="228600" y="6481763"/>
            <a:ext cx="8610600" cy="0"/>
          </a:xfrm>
          <a:prstGeom prst="line">
            <a:avLst/>
          </a:prstGeom>
          <a:noFill/>
          <a:ln w="19050">
            <a:solidFill>
              <a:schemeClr val="accent1"/>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31" name="Line 1033"/>
          <p:cNvSpPr>
            <a:spLocks noChangeShapeType="1"/>
          </p:cNvSpPr>
          <p:nvPr userDrawn="1"/>
        </p:nvSpPr>
        <p:spPr bwMode="auto">
          <a:xfrm>
            <a:off x="228600" y="898525"/>
            <a:ext cx="8610600" cy="0"/>
          </a:xfrm>
          <a:prstGeom prst="line">
            <a:avLst/>
          </a:prstGeom>
          <a:noFill/>
          <a:ln w="19050">
            <a:solidFill>
              <a:schemeClr val="accent1"/>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Tree>
    <p:extLst>
      <p:ext uri="{BB962C8B-B14F-4D97-AF65-F5344CB8AC3E}">
        <p14:creationId xmlns:p14="http://schemas.microsoft.com/office/powerpoint/2010/main" val="1790899056"/>
      </p:ext>
    </p:extLst>
  </p:cSld>
  <p:clrMap bg1="lt1" tx1="dk1" bg2="lt2" tx2="dk2" accent1="accent1" accent2="accent2" accent3="accent3" accent4="accent4" accent5="accent5" accent6="accent6" hlink="hlink" folHlink="folHlink"/>
  <p:sldLayoutIdLst>
    <p:sldLayoutId id="2147486557" r:id="rId1"/>
    <p:sldLayoutId id="2147486558" r:id="rId2"/>
    <p:sldLayoutId id="2147486559" r:id="rId3"/>
    <p:sldLayoutId id="2147486560" r:id="rId4"/>
    <p:sldLayoutId id="2147486561" r:id="rId5"/>
    <p:sldLayoutId id="2147486562" r:id="rId6"/>
    <p:sldLayoutId id="2147486563" r:id="rId7"/>
    <p:sldLayoutId id="2147486564" r:id="rId8"/>
    <p:sldLayoutId id="2147486565" r:id="rId9"/>
    <p:sldLayoutId id="2147486566" r:id="rId10"/>
    <p:sldLayoutId id="2147486567" r:id="rId11"/>
    <p:sldLayoutId id="2147486568" r:id="rId12"/>
    <p:sldLayoutId id="2147486569" r:id="rId13"/>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ＭＳ Ｐゴシック" charset="0"/>
          <a:cs typeface="ＭＳ Ｐゴシック" charset="0"/>
        </a:defRPr>
      </a:lvl1pPr>
      <a:lvl2pPr algn="l" rtl="0" eaLnBrk="0" fontAlgn="base" hangingPunct="0">
        <a:spcBef>
          <a:spcPct val="0"/>
        </a:spcBef>
        <a:spcAft>
          <a:spcPct val="0"/>
        </a:spcAft>
        <a:defRPr sz="4000">
          <a:solidFill>
            <a:schemeClr val="tx2"/>
          </a:solidFill>
          <a:latin typeface="Garamond" pitchFamily="18" charset="0"/>
          <a:ea typeface="ＭＳ Ｐゴシック" charset="0"/>
          <a:cs typeface="ＭＳ Ｐゴシック" charset="0"/>
        </a:defRPr>
      </a:lvl2pPr>
      <a:lvl3pPr algn="l" rtl="0" eaLnBrk="0" fontAlgn="base" hangingPunct="0">
        <a:spcBef>
          <a:spcPct val="0"/>
        </a:spcBef>
        <a:spcAft>
          <a:spcPct val="0"/>
        </a:spcAft>
        <a:defRPr sz="4000">
          <a:solidFill>
            <a:schemeClr val="tx2"/>
          </a:solidFill>
          <a:latin typeface="Garamond" pitchFamily="18" charset="0"/>
          <a:ea typeface="ＭＳ Ｐゴシック" charset="0"/>
          <a:cs typeface="ＭＳ Ｐゴシック" charset="0"/>
        </a:defRPr>
      </a:lvl3pPr>
      <a:lvl4pPr algn="l" rtl="0" eaLnBrk="0" fontAlgn="base" hangingPunct="0">
        <a:spcBef>
          <a:spcPct val="0"/>
        </a:spcBef>
        <a:spcAft>
          <a:spcPct val="0"/>
        </a:spcAft>
        <a:defRPr sz="4000">
          <a:solidFill>
            <a:schemeClr val="tx2"/>
          </a:solidFill>
          <a:latin typeface="Garamond" pitchFamily="18" charset="0"/>
          <a:ea typeface="ＭＳ Ｐゴシック" charset="0"/>
          <a:cs typeface="ＭＳ Ｐゴシック" charset="0"/>
        </a:defRPr>
      </a:lvl4pPr>
      <a:lvl5pPr algn="l" rtl="0" eaLnBrk="0" fontAlgn="base" hangingPunct="0">
        <a:spcBef>
          <a:spcPct val="0"/>
        </a:spcBef>
        <a:spcAft>
          <a:spcPct val="0"/>
        </a:spcAft>
        <a:defRPr sz="4000">
          <a:solidFill>
            <a:schemeClr val="tx2"/>
          </a:solidFill>
          <a:latin typeface="Garamond" pitchFamily="18" charset="0"/>
          <a:ea typeface="ＭＳ Ｐゴシック" charset="0"/>
          <a:cs typeface="ＭＳ Ｐゴシック"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charset="0"/>
        <a:buChar char="n"/>
        <a:defRPr sz="2400">
          <a:solidFill>
            <a:schemeClr val="tx1"/>
          </a:solidFill>
          <a:latin typeface="+mn-lt"/>
          <a:ea typeface="ＭＳ Ｐゴシック" charset="0"/>
          <a:cs typeface="ＭＳ Ｐゴシック" charset="0"/>
        </a:defRPr>
      </a:lvl1pPr>
      <a:lvl2pPr marL="669925" indent="-325438" algn="l" rtl="0" eaLnBrk="0" fontAlgn="base" hangingPunct="0">
        <a:spcBef>
          <a:spcPct val="20000"/>
        </a:spcBef>
        <a:spcAft>
          <a:spcPct val="0"/>
        </a:spcAft>
        <a:buClr>
          <a:schemeClr val="accent2"/>
        </a:buClr>
        <a:buSzPct val="60000"/>
        <a:buFont typeface="Wingdings" charset="0"/>
        <a:buChar char="q"/>
        <a:defRPr sz="2200">
          <a:solidFill>
            <a:schemeClr val="tx1"/>
          </a:solidFill>
          <a:latin typeface="+mn-lt"/>
          <a:ea typeface="ＭＳ Ｐゴシック" pitchFamily="-106" charset="-128"/>
        </a:defRPr>
      </a:lvl2pPr>
      <a:lvl3pPr marL="1022350" indent="-350838" algn="l" rtl="0" eaLnBrk="0" fontAlgn="base" hangingPunct="0">
        <a:spcBef>
          <a:spcPct val="20000"/>
        </a:spcBef>
        <a:spcAft>
          <a:spcPct val="0"/>
        </a:spcAft>
        <a:buClr>
          <a:schemeClr val="accent1"/>
        </a:buClr>
        <a:buSzPct val="65000"/>
        <a:buFont typeface="Wingdings" charset="0"/>
        <a:buChar char="n"/>
        <a:defRPr sz="2000">
          <a:solidFill>
            <a:schemeClr val="tx1"/>
          </a:solidFill>
          <a:latin typeface="+mn-lt"/>
          <a:ea typeface="ＭＳ Ｐゴシック" pitchFamily="-106" charset="-128"/>
        </a:defRPr>
      </a:lvl3pPr>
      <a:lvl4pPr marL="1339850" indent="-315913" algn="l" rtl="0" eaLnBrk="0" fontAlgn="base" hangingPunct="0">
        <a:spcBef>
          <a:spcPct val="20000"/>
        </a:spcBef>
        <a:spcAft>
          <a:spcPct val="0"/>
        </a:spcAft>
        <a:buClr>
          <a:schemeClr val="accent2"/>
        </a:buClr>
        <a:buSzPct val="70000"/>
        <a:buFont typeface="Wingdings" charset="0"/>
        <a:buChar char="q"/>
        <a:defRPr>
          <a:solidFill>
            <a:schemeClr val="tx1"/>
          </a:solidFill>
          <a:latin typeface="+mn-lt"/>
          <a:ea typeface="ＭＳ Ｐゴシック" pitchFamily="-106" charset="-128"/>
        </a:defRPr>
      </a:lvl4pPr>
      <a:lvl5pPr marL="1681163" indent="-339725" algn="l" rtl="0" eaLnBrk="0" fontAlgn="base" hangingPunct="0">
        <a:spcBef>
          <a:spcPct val="20000"/>
        </a:spcBef>
        <a:spcAft>
          <a:spcPct val="0"/>
        </a:spcAft>
        <a:buClr>
          <a:schemeClr val="accent1"/>
        </a:buClr>
        <a:buSzPct val="75000"/>
        <a:buFont typeface="Wingdings" charset="0"/>
        <a:buChar char="§"/>
        <a:defRPr sz="1600">
          <a:solidFill>
            <a:schemeClr val="tx1"/>
          </a:solidFill>
          <a:latin typeface="+mn-lt"/>
          <a:ea typeface="ＭＳ Ｐゴシック" pitchFamily="-106" charset="-128"/>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45.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861640004"/>
      </p:ext>
    </p:extLst>
  </p:cSld>
  <p:clrMap bg1="lt1" tx1="dk1" bg2="lt2" tx2="dk2" accent1="accent1" accent2="accent2" accent3="accent3" accent4="accent4" accent5="accent5" accent6="accent6" hlink="hlink" folHlink="folHlink"/>
  <p:sldLayoutIdLst>
    <p:sldLayoutId id="2147486571" r:id="rId1"/>
    <p:sldLayoutId id="2147486572" r:id="rId2"/>
    <p:sldLayoutId id="2147486573" r:id="rId3"/>
    <p:sldLayoutId id="2147486574" r:id="rId4"/>
    <p:sldLayoutId id="2147486575" r:id="rId5"/>
    <p:sldLayoutId id="2147486576" r:id="rId6"/>
    <p:sldLayoutId id="2147486577" r:id="rId7"/>
    <p:sldLayoutId id="2147486578" r:id="rId8"/>
    <p:sldLayoutId id="2147486579" r:id="rId9"/>
    <p:sldLayoutId id="2147486580" r:id="rId10"/>
    <p:sldLayoutId id="2147486581"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46.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101671638"/>
      </p:ext>
    </p:extLst>
  </p:cSld>
  <p:clrMap bg1="lt1" tx1="dk1" bg2="lt2" tx2="dk2" accent1="accent1" accent2="accent2" accent3="accent3" accent4="accent4" accent5="accent5" accent6="accent6" hlink="hlink" folHlink="folHlink"/>
  <p:sldLayoutIdLst>
    <p:sldLayoutId id="2147486583" r:id="rId1"/>
    <p:sldLayoutId id="2147486584" r:id="rId2"/>
    <p:sldLayoutId id="2147486585" r:id="rId3"/>
    <p:sldLayoutId id="2147486586" r:id="rId4"/>
    <p:sldLayoutId id="2147486587" r:id="rId5"/>
    <p:sldLayoutId id="2147486588" r:id="rId6"/>
    <p:sldLayoutId id="2147486589" r:id="rId7"/>
    <p:sldLayoutId id="2147486590" r:id="rId8"/>
    <p:sldLayoutId id="2147486591" r:id="rId9"/>
    <p:sldLayoutId id="2147486592" r:id="rId10"/>
    <p:sldLayoutId id="2147486593"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47.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2218258153"/>
      </p:ext>
    </p:extLst>
  </p:cSld>
  <p:clrMap bg1="lt1" tx1="dk1" bg2="lt2" tx2="dk2" accent1="accent1" accent2="accent2" accent3="accent3" accent4="accent4" accent5="accent5" accent6="accent6" hlink="hlink" folHlink="folHlink"/>
  <p:sldLayoutIdLst>
    <p:sldLayoutId id="2147486595" r:id="rId1"/>
    <p:sldLayoutId id="2147486596" r:id="rId2"/>
    <p:sldLayoutId id="2147486597" r:id="rId3"/>
    <p:sldLayoutId id="2147486598" r:id="rId4"/>
    <p:sldLayoutId id="2147486599" r:id="rId5"/>
    <p:sldLayoutId id="2147486600" r:id="rId6"/>
    <p:sldLayoutId id="2147486601" r:id="rId7"/>
    <p:sldLayoutId id="2147486602" r:id="rId8"/>
    <p:sldLayoutId id="2147486603" r:id="rId9"/>
    <p:sldLayoutId id="2147486604" r:id="rId10"/>
    <p:sldLayoutId id="2147486605"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48.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4076170170"/>
      </p:ext>
    </p:extLst>
  </p:cSld>
  <p:clrMap bg1="lt1" tx1="dk1" bg2="lt2" tx2="dk2" accent1="accent1" accent2="accent2" accent3="accent3" accent4="accent4" accent5="accent5" accent6="accent6" hlink="hlink" folHlink="folHlink"/>
  <p:sldLayoutIdLst>
    <p:sldLayoutId id="2147486607" r:id="rId1"/>
    <p:sldLayoutId id="2147486608" r:id="rId2"/>
    <p:sldLayoutId id="2147486609" r:id="rId3"/>
    <p:sldLayoutId id="2147486610" r:id="rId4"/>
    <p:sldLayoutId id="2147486611" r:id="rId5"/>
    <p:sldLayoutId id="2147486612" r:id="rId6"/>
    <p:sldLayoutId id="2147486613" r:id="rId7"/>
    <p:sldLayoutId id="2147486614" r:id="rId8"/>
    <p:sldLayoutId id="2147486615" r:id="rId9"/>
    <p:sldLayoutId id="2147486616" r:id="rId10"/>
    <p:sldLayoutId id="2147486617"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49.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r>
              <a:rPr lang="en-US" smtClean="0"/>
              <a:t>Click to edit Master title style</a:t>
            </a:r>
            <a:endParaRPr lang="en-US"/>
          </a:p>
        </p:txBody>
      </p:sp>
      <p:sp>
        <p:nvSpPr>
          <p:cNvPr id="3" name="Text Placeholder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pPr defTabSz="457200"/>
            <a:fld id="{62C72F09-E23C-A646-8AD0-A73867D7467F}" type="datetimeFigureOut">
              <a:rPr lang="en-US" smtClean="0">
                <a:solidFill>
                  <a:prstClr val="black">
                    <a:tint val="75000"/>
                  </a:prstClr>
                </a:solidFill>
                <a:latin typeface="Calibri"/>
              </a:rPr>
              <a:pPr defTabSz="457200"/>
              <a:t>6/13/16</a:t>
            </a:fld>
            <a:endParaRPr lang="en-US" dirty="0">
              <a:solidFill>
                <a:prstClr val="black">
                  <a:tint val="75000"/>
                </a:prstClr>
              </a:solidFill>
              <a:latin typeface="Calibri"/>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pPr defTabSz="457200"/>
            <a:endParaRPr lang="en-US" dirty="0">
              <a:solidFill>
                <a:prstClr val="black">
                  <a:tint val="75000"/>
                </a:prstClr>
              </a:solidFill>
              <a:latin typeface="Calibri"/>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pPr defTabSz="457200"/>
            <a:fld id="{867D2909-D907-8142-8B43-F10FF8A746DE}" type="slidenum">
              <a:rPr lang="en-US" smtClean="0">
                <a:solidFill>
                  <a:prstClr val="black">
                    <a:tint val="75000"/>
                  </a:prstClr>
                </a:solidFill>
                <a:latin typeface="Calibri"/>
              </a:rPr>
              <a:pPr defTabSz="457200"/>
              <a:t>‹#›</a:t>
            </a:fld>
            <a:endParaRPr lang="en-US" dirty="0">
              <a:solidFill>
                <a:prstClr val="black">
                  <a:tint val="75000"/>
                </a:prstClr>
              </a:solidFill>
              <a:latin typeface="Calibri"/>
            </a:endParaRPr>
          </a:p>
        </p:txBody>
      </p:sp>
    </p:spTree>
    <p:extLst>
      <p:ext uri="{BB962C8B-B14F-4D97-AF65-F5344CB8AC3E}">
        <p14:creationId xmlns:p14="http://schemas.microsoft.com/office/powerpoint/2010/main" val="421109937"/>
      </p:ext>
    </p:extLst>
  </p:cSld>
  <p:clrMap bg1="lt1" tx1="dk1" bg2="lt2" tx2="dk2" accent1="accent1" accent2="accent2" accent3="accent3" accent4="accent4" accent5="accent5" accent6="accent6" hlink="hlink" folHlink="folHlink"/>
  <p:sldLayoutIdLst>
    <p:sldLayoutId id="2147486619" r:id="rId1"/>
    <p:sldLayoutId id="2147486620" r:id="rId2"/>
    <p:sldLayoutId id="2147486621" r:id="rId3"/>
    <p:sldLayoutId id="2147486622" r:id="rId4"/>
    <p:sldLayoutId id="2147486623" r:id="rId5"/>
    <p:sldLayoutId id="2147486624" r:id="rId6"/>
    <p:sldLayoutId id="2147486625" r:id="rId7"/>
    <p:sldLayoutId id="2147486626" r:id="rId8"/>
    <p:sldLayoutId id="2147486627" r:id="rId9"/>
    <p:sldLayoutId id="2147486628" r:id="rId10"/>
    <p:sldLayoutId id="2147486629" r:id="rId11"/>
  </p:sldLayoutIdLst>
  <p:txStyles>
    <p:titleStyle>
      <a:lvl1pPr algn="ctr" defTabSz="4572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5.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523517911"/>
      </p:ext>
    </p:extLst>
  </p:cSld>
  <p:clrMap bg1="lt1" tx1="dk1" bg2="lt2" tx2="dk2" accent1="accent1" accent2="accent2" accent3="accent3" accent4="accent4" accent5="accent5" accent6="accent6" hlink="hlink" folHlink="folHlink"/>
  <p:sldLayoutIdLst>
    <p:sldLayoutId id="2147484003" r:id="rId1"/>
    <p:sldLayoutId id="2147484004" r:id="rId2"/>
    <p:sldLayoutId id="2147484005" r:id="rId3"/>
    <p:sldLayoutId id="2147484006" r:id="rId4"/>
    <p:sldLayoutId id="2147484007" r:id="rId5"/>
    <p:sldLayoutId id="2147484008" r:id="rId6"/>
    <p:sldLayoutId id="2147484009" r:id="rId7"/>
    <p:sldLayoutId id="2147484010" r:id="rId8"/>
    <p:sldLayoutId id="2147484011" r:id="rId9"/>
    <p:sldLayoutId id="2147484012" r:id="rId10"/>
    <p:sldLayoutId id="2147484013"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50.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2308854702"/>
      </p:ext>
    </p:extLst>
  </p:cSld>
  <p:clrMap bg1="lt1" tx1="dk1" bg2="lt2" tx2="dk2" accent1="accent1" accent2="accent2" accent3="accent3" accent4="accent4" accent5="accent5" accent6="accent6" hlink="hlink" folHlink="folHlink"/>
  <p:sldLayoutIdLst>
    <p:sldLayoutId id="2147486631" r:id="rId1"/>
    <p:sldLayoutId id="2147486632" r:id="rId2"/>
    <p:sldLayoutId id="2147486633" r:id="rId3"/>
    <p:sldLayoutId id="2147486634" r:id="rId4"/>
    <p:sldLayoutId id="2147486635" r:id="rId5"/>
    <p:sldLayoutId id="2147486636" r:id="rId6"/>
    <p:sldLayoutId id="2147486637" r:id="rId7"/>
    <p:sldLayoutId id="2147486638" r:id="rId8"/>
    <p:sldLayoutId id="2147486639" r:id="rId9"/>
    <p:sldLayoutId id="2147486640" r:id="rId10"/>
    <p:sldLayoutId id="2147486641"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51.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737258801"/>
      </p:ext>
    </p:extLst>
  </p:cSld>
  <p:clrMap bg1="lt1" tx1="dk1" bg2="lt2" tx2="dk2" accent1="accent1" accent2="accent2" accent3="accent3" accent4="accent4" accent5="accent5" accent6="accent6" hlink="hlink" folHlink="folHlink"/>
  <p:sldLayoutIdLst>
    <p:sldLayoutId id="2147486643" r:id="rId1"/>
    <p:sldLayoutId id="2147486644" r:id="rId2"/>
    <p:sldLayoutId id="2147486645" r:id="rId3"/>
    <p:sldLayoutId id="2147486646" r:id="rId4"/>
    <p:sldLayoutId id="2147486647" r:id="rId5"/>
    <p:sldLayoutId id="2147486648" r:id="rId6"/>
    <p:sldLayoutId id="2147486649" r:id="rId7"/>
    <p:sldLayoutId id="2147486650" r:id="rId8"/>
    <p:sldLayoutId id="2147486651" r:id="rId9"/>
    <p:sldLayoutId id="2147486652" r:id="rId10"/>
    <p:sldLayoutId id="2147486653"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52.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2993137702"/>
      </p:ext>
    </p:extLst>
  </p:cSld>
  <p:clrMap bg1="lt1" tx1="dk1" bg2="lt2" tx2="dk2" accent1="accent1" accent2="accent2" accent3="accent3" accent4="accent4" accent5="accent5" accent6="accent6" hlink="hlink" folHlink="folHlink"/>
  <p:sldLayoutIdLst>
    <p:sldLayoutId id="2147486655" r:id="rId1"/>
    <p:sldLayoutId id="2147486656" r:id="rId2"/>
    <p:sldLayoutId id="2147486657" r:id="rId3"/>
    <p:sldLayoutId id="2147486658" r:id="rId4"/>
    <p:sldLayoutId id="2147486659" r:id="rId5"/>
    <p:sldLayoutId id="2147486660" r:id="rId6"/>
    <p:sldLayoutId id="2147486661" r:id="rId7"/>
    <p:sldLayoutId id="2147486662" r:id="rId8"/>
    <p:sldLayoutId id="2147486663" r:id="rId9"/>
    <p:sldLayoutId id="2147486664" r:id="rId10"/>
    <p:sldLayoutId id="2147486665"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53.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19810" name="Title Placeholder 1"/>
          <p:cNvSpPr>
            <a:spLocks noGrp="1"/>
          </p:cNvSpPr>
          <p:nvPr>
            <p:ph type="title"/>
          </p:nvPr>
        </p:nvSpPr>
        <p:spPr bwMode="auto">
          <a:xfrm>
            <a:off x="228600" y="152400"/>
            <a:ext cx="8686800" cy="1066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19811" name="Text Placeholder 2"/>
          <p:cNvSpPr>
            <a:spLocks noGrp="1"/>
          </p:cNvSpPr>
          <p:nvPr>
            <p:ph type="body" idx="1"/>
          </p:nvPr>
        </p:nvSpPr>
        <p:spPr bwMode="auto">
          <a:xfrm>
            <a:off x="228600" y="1219200"/>
            <a:ext cx="8686800" cy="5502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628650" y="6356350"/>
            <a:ext cx="2057400" cy="365125"/>
          </a:xfrm>
          <a:prstGeom prst="rect">
            <a:avLst/>
          </a:prstGeom>
        </p:spPr>
        <p:txBody>
          <a:bodyPr vert="horz" lIns="91440" tIns="45720" rIns="91440" bIns="45720" rtlCol="0" anchor="ctr"/>
          <a:lstStyle>
            <a:lvl1pPr algn="l" fontAlgn="auto">
              <a:spcBef>
                <a:spcPts val="0"/>
              </a:spcBef>
              <a:spcAft>
                <a:spcPts val="0"/>
              </a:spcAft>
              <a:defRPr sz="1200">
                <a:solidFill>
                  <a:prstClr val="black">
                    <a:tint val="75000"/>
                  </a:prstClr>
                </a:solidFill>
                <a:latin typeface="Calibri"/>
                <a:ea typeface="+mn-ea"/>
                <a:cs typeface="+mn-cs"/>
              </a:defRPr>
            </a:lvl1pPr>
          </a:lstStyle>
          <a:p>
            <a:pPr>
              <a:defRPr/>
            </a:pPr>
            <a:endParaRPr lang="en-US"/>
          </a:p>
        </p:txBody>
      </p:sp>
      <p:sp>
        <p:nvSpPr>
          <p:cNvPr id="5" name="Footer Placeholder 4"/>
          <p:cNvSpPr>
            <a:spLocks noGrp="1"/>
          </p:cNvSpPr>
          <p:nvPr>
            <p:ph type="ftr" sz="quarter" idx="3"/>
          </p:nvPr>
        </p:nvSpPr>
        <p:spPr>
          <a:xfrm>
            <a:off x="3028950" y="6356350"/>
            <a:ext cx="3086100" cy="365125"/>
          </a:xfrm>
          <a:prstGeom prst="rect">
            <a:avLst/>
          </a:prstGeom>
        </p:spPr>
        <p:txBody>
          <a:bodyPr vert="horz" lIns="91440" tIns="45720" rIns="91440" bIns="45720" rtlCol="0" anchor="ctr"/>
          <a:lstStyle>
            <a:lvl1pPr algn="ctr" fontAlgn="auto">
              <a:spcBef>
                <a:spcPts val="0"/>
              </a:spcBef>
              <a:spcAft>
                <a:spcPts val="0"/>
              </a:spcAft>
              <a:defRPr sz="1200">
                <a:solidFill>
                  <a:prstClr val="black">
                    <a:tint val="75000"/>
                  </a:prstClr>
                </a:solidFill>
                <a:latin typeface="Calibri"/>
                <a:ea typeface="+mn-ea"/>
                <a:cs typeface="+mn-cs"/>
              </a:defRPr>
            </a:lvl1pPr>
          </a:lstStyle>
          <a:p>
            <a:pPr>
              <a:defRPr/>
            </a:pPr>
            <a:endParaRPr lang="en-US"/>
          </a:p>
        </p:txBody>
      </p:sp>
      <p:sp>
        <p:nvSpPr>
          <p:cNvPr id="6" name="Slide Number Placeholder 5"/>
          <p:cNvSpPr>
            <a:spLocks noGrp="1"/>
          </p:cNvSpPr>
          <p:nvPr>
            <p:ph type="sldNum" sz="quarter" idx="4"/>
          </p:nvPr>
        </p:nvSpPr>
        <p:spPr>
          <a:xfrm>
            <a:off x="6457950" y="6356350"/>
            <a:ext cx="2057400" cy="365125"/>
          </a:xfrm>
          <a:prstGeom prst="rect">
            <a:avLst/>
          </a:prstGeom>
        </p:spPr>
        <p:txBody>
          <a:bodyPr vert="horz" lIns="91440" tIns="45720" rIns="91440" bIns="45720" rtlCol="0" anchor="ctr"/>
          <a:lstStyle>
            <a:lvl1pPr algn="r" fontAlgn="auto">
              <a:spcBef>
                <a:spcPts val="0"/>
              </a:spcBef>
              <a:spcAft>
                <a:spcPts val="0"/>
              </a:spcAft>
              <a:defRPr sz="1200" smtClean="0">
                <a:solidFill>
                  <a:prstClr val="black">
                    <a:tint val="75000"/>
                  </a:prstClr>
                </a:solidFill>
                <a:latin typeface="Calibri"/>
                <a:ea typeface="+mn-ea"/>
                <a:cs typeface="+mn-cs"/>
              </a:defRPr>
            </a:lvl1pPr>
          </a:lstStyle>
          <a:p>
            <a:pPr>
              <a:defRPr/>
            </a:pPr>
            <a:fld id="{04427566-1EA6-5D4B-A5C7-FD3E6A54EA41}" type="slidenum">
              <a:rPr lang="en-US"/>
              <a:pPr>
                <a:defRPr/>
              </a:pPr>
              <a:t>‹#›</a:t>
            </a:fld>
            <a:endParaRPr lang="en-US"/>
          </a:p>
        </p:txBody>
      </p:sp>
    </p:spTree>
    <p:extLst>
      <p:ext uri="{BB962C8B-B14F-4D97-AF65-F5344CB8AC3E}">
        <p14:creationId xmlns:p14="http://schemas.microsoft.com/office/powerpoint/2010/main" val="607049256"/>
      </p:ext>
    </p:extLst>
  </p:cSld>
  <p:clrMap bg1="lt1" tx1="dk1" bg2="lt2" tx2="dk2" accent1="accent1" accent2="accent2" accent3="accent3" accent4="accent4" accent5="accent5" accent6="accent6" hlink="hlink" folHlink="folHlink"/>
  <p:sldLayoutIdLst>
    <p:sldLayoutId id="2147486667" r:id="rId1"/>
    <p:sldLayoutId id="2147486668" r:id="rId2"/>
    <p:sldLayoutId id="2147486669" r:id="rId3"/>
    <p:sldLayoutId id="2147486670" r:id="rId4"/>
    <p:sldLayoutId id="2147486671" r:id="rId5"/>
    <p:sldLayoutId id="2147486672" r:id="rId6"/>
    <p:sldLayoutId id="2147486673" r:id="rId7"/>
    <p:sldLayoutId id="2147486674" r:id="rId8"/>
    <p:sldLayoutId id="2147486675" r:id="rId9"/>
    <p:sldLayoutId id="2147486676" r:id="rId10"/>
    <p:sldLayoutId id="2147486677" r:id="rId11"/>
  </p:sldLayoutIdLst>
  <p:timing>
    <p:tnLst>
      <p:par>
        <p:cTn xmlns:p14="http://schemas.microsoft.com/office/powerpoint/2010/main" id="1" dur="indefinite" restart="never" nodeType="tmRoot"/>
      </p:par>
    </p:tnLst>
  </p:timing>
  <p:hf hdr="0" ftr="0" dt="0"/>
  <p:txStyles>
    <p:titleStyle>
      <a:lvl1pPr algn="l" rtl="0" fontAlgn="base">
        <a:lnSpc>
          <a:spcPct val="90000"/>
        </a:lnSpc>
        <a:spcBef>
          <a:spcPct val="0"/>
        </a:spcBef>
        <a:spcAft>
          <a:spcPct val="0"/>
        </a:spcAft>
        <a:defRPr sz="4400" kern="1200">
          <a:solidFill>
            <a:schemeClr val="tx1"/>
          </a:solidFill>
          <a:latin typeface="+mj-lt"/>
          <a:ea typeface="ＭＳ Ｐゴシック" charset="0"/>
          <a:cs typeface="ＭＳ Ｐゴシック" charset="0"/>
        </a:defRPr>
      </a:lvl1pPr>
      <a:lvl2pPr algn="l" rtl="0" fontAlgn="base">
        <a:lnSpc>
          <a:spcPct val="90000"/>
        </a:lnSpc>
        <a:spcBef>
          <a:spcPct val="0"/>
        </a:spcBef>
        <a:spcAft>
          <a:spcPct val="0"/>
        </a:spcAft>
        <a:defRPr sz="4400">
          <a:solidFill>
            <a:schemeClr val="tx1"/>
          </a:solidFill>
          <a:latin typeface="Calibri Light" charset="0"/>
          <a:ea typeface="ＭＳ Ｐゴシック" charset="0"/>
          <a:cs typeface="ＭＳ Ｐゴシック" charset="0"/>
        </a:defRPr>
      </a:lvl2pPr>
      <a:lvl3pPr algn="l" rtl="0" fontAlgn="base">
        <a:lnSpc>
          <a:spcPct val="90000"/>
        </a:lnSpc>
        <a:spcBef>
          <a:spcPct val="0"/>
        </a:spcBef>
        <a:spcAft>
          <a:spcPct val="0"/>
        </a:spcAft>
        <a:defRPr sz="4400">
          <a:solidFill>
            <a:schemeClr val="tx1"/>
          </a:solidFill>
          <a:latin typeface="Calibri Light" charset="0"/>
          <a:ea typeface="ＭＳ Ｐゴシック" charset="0"/>
          <a:cs typeface="ＭＳ Ｐゴシック" charset="0"/>
        </a:defRPr>
      </a:lvl3pPr>
      <a:lvl4pPr algn="l" rtl="0" fontAlgn="base">
        <a:lnSpc>
          <a:spcPct val="90000"/>
        </a:lnSpc>
        <a:spcBef>
          <a:spcPct val="0"/>
        </a:spcBef>
        <a:spcAft>
          <a:spcPct val="0"/>
        </a:spcAft>
        <a:defRPr sz="4400">
          <a:solidFill>
            <a:schemeClr val="tx1"/>
          </a:solidFill>
          <a:latin typeface="Calibri Light" charset="0"/>
          <a:ea typeface="ＭＳ Ｐゴシック" charset="0"/>
          <a:cs typeface="ＭＳ Ｐゴシック" charset="0"/>
        </a:defRPr>
      </a:lvl4pPr>
      <a:lvl5pPr algn="l" rtl="0" fontAlgn="base">
        <a:lnSpc>
          <a:spcPct val="90000"/>
        </a:lnSpc>
        <a:spcBef>
          <a:spcPct val="0"/>
        </a:spcBef>
        <a:spcAft>
          <a:spcPct val="0"/>
        </a:spcAft>
        <a:defRPr sz="4400">
          <a:solidFill>
            <a:schemeClr val="tx1"/>
          </a:solidFill>
          <a:latin typeface="Calibri Light" charset="0"/>
          <a:ea typeface="ＭＳ Ｐゴシック" charset="0"/>
          <a:cs typeface="ＭＳ Ｐゴシック" charset="0"/>
        </a:defRPr>
      </a:lvl5pPr>
      <a:lvl6pPr marL="457200" algn="l" rtl="0" fontAlgn="base">
        <a:lnSpc>
          <a:spcPct val="90000"/>
        </a:lnSpc>
        <a:spcBef>
          <a:spcPct val="0"/>
        </a:spcBef>
        <a:spcAft>
          <a:spcPct val="0"/>
        </a:spcAft>
        <a:defRPr sz="4400">
          <a:solidFill>
            <a:schemeClr val="tx1"/>
          </a:solidFill>
          <a:latin typeface="Calibri Light" charset="0"/>
          <a:ea typeface="ＭＳ Ｐゴシック" charset="0"/>
          <a:cs typeface="ＭＳ Ｐゴシック" charset="0"/>
        </a:defRPr>
      </a:lvl6pPr>
      <a:lvl7pPr marL="914400" algn="l" rtl="0" fontAlgn="base">
        <a:lnSpc>
          <a:spcPct val="90000"/>
        </a:lnSpc>
        <a:spcBef>
          <a:spcPct val="0"/>
        </a:spcBef>
        <a:spcAft>
          <a:spcPct val="0"/>
        </a:spcAft>
        <a:defRPr sz="4400">
          <a:solidFill>
            <a:schemeClr val="tx1"/>
          </a:solidFill>
          <a:latin typeface="Calibri Light" charset="0"/>
          <a:ea typeface="ＭＳ Ｐゴシック" charset="0"/>
          <a:cs typeface="ＭＳ Ｐゴシック" charset="0"/>
        </a:defRPr>
      </a:lvl7pPr>
      <a:lvl8pPr marL="1371600" algn="l" rtl="0" fontAlgn="base">
        <a:lnSpc>
          <a:spcPct val="90000"/>
        </a:lnSpc>
        <a:spcBef>
          <a:spcPct val="0"/>
        </a:spcBef>
        <a:spcAft>
          <a:spcPct val="0"/>
        </a:spcAft>
        <a:defRPr sz="4400">
          <a:solidFill>
            <a:schemeClr val="tx1"/>
          </a:solidFill>
          <a:latin typeface="Calibri Light" charset="0"/>
          <a:ea typeface="ＭＳ Ｐゴシック" charset="0"/>
          <a:cs typeface="ＭＳ Ｐゴシック" charset="0"/>
        </a:defRPr>
      </a:lvl8pPr>
      <a:lvl9pPr marL="1828800" algn="l" rtl="0" fontAlgn="base">
        <a:lnSpc>
          <a:spcPct val="90000"/>
        </a:lnSpc>
        <a:spcBef>
          <a:spcPct val="0"/>
        </a:spcBef>
        <a:spcAft>
          <a:spcPct val="0"/>
        </a:spcAft>
        <a:defRPr sz="4400">
          <a:solidFill>
            <a:schemeClr val="tx1"/>
          </a:solidFill>
          <a:latin typeface="Calibri Light" charset="0"/>
          <a:ea typeface="ＭＳ Ｐゴシック" charset="0"/>
          <a:cs typeface="ＭＳ Ｐゴシック" charset="0"/>
        </a:defRPr>
      </a:lvl9pPr>
    </p:titleStyle>
    <p:bodyStyle>
      <a:lvl1pPr marL="228600" indent="-228600" algn="l" rtl="0" fontAlgn="base">
        <a:lnSpc>
          <a:spcPct val="90000"/>
        </a:lnSpc>
        <a:spcBef>
          <a:spcPts val="1000"/>
        </a:spcBef>
        <a:spcAft>
          <a:spcPct val="0"/>
        </a:spcAft>
        <a:buFont typeface="Arial" charset="0"/>
        <a:buChar char="•"/>
        <a:defRPr sz="2800" kern="1200">
          <a:solidFill>
            <a:schemeClr val="tx1"/>
          </a:solidFill>
          <a:latin typeface="+mn-lt"/>
          <a:ea typeface="ＭＳ Ｐゴシック" charset="0"/>
          <a:cs typeface="ＭＳ Ｐゴシック" charset="0"/>
        </a:defRPr>
      </a:lvl1pPr>
      <a:lvl2pPr marL="685800" indent="-228600" algn="l" rtl="0" fontAlgn="base">
        <a:lnSpc>
          <a:spcPct val="90000"/>
        </a:lnSpc>
        <a:spcBef>
          <a:spcPts val="500"/>
        </a:spcBef>
        <a:spcAft>
          <a:spcPct val="0"/>
        </a:spcAft>
        <a:buFont typeface="Arial" charset="0"/>
        <a:buChar char="•"/>
        <a:defRPr sz="2400" kern="1200">
          <a:solidFill>
            <a:schemeClr val="tx1"/>
          </a:solidFill>
          <a:latin typeface="+mn-lt"/>
          <a:ea typeface="ＭＳ Ｐゴシック" charset="0"/>
          <a:cs typeface="+mn-cs"/>
        </a:defRPr>
      </a:lvl2pPr>
      <a:lvl3pPr marL="1143000" indent="-228600" algn="l" rtl="0" fontAlgn="base">
        <a:lnSpc>
          <a:spcPct val="90000"/>
        </a:lnSpc>
        <a:spcBef>
          <a:spcPts val="500"/>
        </a:spcBef>
        <a:spcAft>
          <a:spcPct val="0"/>
        </a:spcAft>
        <a:buFont typeface="Arial" charset="0"/>
        <a:buChar char="•"/>
        <a:defRPr sz="2000" kern="1200">
          <a:solidFill>
            <a:schemeClr val="tx1"/>
          </a:solidFill>
          <a:latin typeface="+mn-lt"/>
          <a:ea typeface="ＭＳ Ｐゴシック" charset="0"/>
          <a:cs typeface="+mn-cs"/>
        </a:defRPr>
      </a:lvl3pPr>
      <a:lvl4pPr marL="1600200" indent="-228600" algn="l" rtl="0" fontAlgn="base">
        <a:lnSpc>
          <a:spcPct val="90000"/>
        </a:lnSpc>
        <a:spcBef>
          <a:spcPts val="500"/>
        </a:spcBef>
        <a:spcAft>
          <a:spcPct val="0"/>
        </a:spcAft>
        <a:buFont typeface="Arial" charset="0"/>
        <a:buChar char="•"/>
        <a:defRPr kern="1200">
          <a:solidFill>
            <a:schemeClr val="tx1"/>
          </a:solidFill>
          <a:latin typeface="+mn-lt"/>
          <a:ea typeface="ＭＳ Ｐゴシック" charset="0"/>
          <a:cs typeface="+mn-cs"/>
        </a:defRPr>
      </a:lvl4pPr>
      <a:lvl5pPr marL="2057400" indent="-228600" algn="l" rtl="0" fontAlgn="base">
        <a:lnSpc>
          <a:spcPct val="90000"/>
        </a:lnSpc>
        <a:spcBef>
          <a:spcPts val="500"/>
        </a:spcBef>
        <a:spcAft>
          <a:spcPct val="0"/>
        </a:spcAft>
        <a:buFont typeface="Arial" charset="0"/>
        <a:buChar char="•"/>
        <a:defRPr kern="1200">
          <a:solidFill>
            <a:schemeClr val="tx1"/>
          </a:solidFill>
          <a:latin typeface="+mn-lt"/>
          <a:ea typeface="ＭＳ Ｐゴシック" charset="0"/>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54.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228600" y="152401"/>
            <a:ext cx="8686800" cy="1066799"/>
          </a:xfrm>
          <a:prstGeom prst="rect">
            <a:avLst/>
          </a:prstGeom>
        </p:spPr>
        <p:txBody>
          <a:bodyPr vert="horz" lIns="91440" tIns="45720" rIns="91440" bIns="45720" rtlCol="0" anchor="ctr">
            <a:normAutofit/>
          </a:bodyPr>
          <a:lstStyle/>
          <a:p>
            <a:r>
              <a:rPr lang="en-US" smtClean="0"/>
              <a:t>Click to edit Master title style</a:t>
            </a:r>
            <a:endParaRPr lang="en-US" dirty="0"/>
          </a:p>
        </p:txBody>
      </p:sp>
      <p:sp>
        <p:nvSpPr>
          <p:cNvPr id="3" name="Text Placeholder 2"/>
          <p:cNvSpPr>
            <a:spLocks noGrp="1"/>
          </p:cNvSpPr>
          <p:nvPr>
            <p:ph type="body" idx="1"/>
          </p:nvPr>
        </p:nvSpPr>
        <p:spPr>
          <a:xfrm>
            <a:off x="228600" y="1219200"/>
            <a:ext cx="8686800" cy="5502276"/>
          </a:xfrm>
          <a:prstGeom prst="rect">
            <a:avLst/>
          </a:prstGeom>
        </p:spPr>
        <p:txBody>
          <a:bodyPr vert="horz" lIns="91440" tIns="45720" rIns="91440" bIns="45720"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2"/>
          </p:nvPr>
        </p:nvSpPr>
        <p:spPr>
          <a:xfrm>
            <a:off x="628650" y="6356351"/>
            <a:ext cx="20574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endParaRPr lang="en-US">
              <a:solidFill>
                <a:prstClr val="black">
                  <a:tint val="75000"/>
                </a:prstClr>
              </a:solidFill>
              <a:latin typeface="Calibri"/>
            </a:endParaRPr>
          </a:p>
        </p:txBody>
      </p:sp>
      <p:sp>
        <p:nvSpPr>
          <p:cNvPr id="5" name="Footer Placeholder 4"/>
          <p:cNvSpPr>
            <a:spLocks noGrp="1"/>
          </p:cNvSpPr>
          <p:nvPr>
            <p:ph type="ftr" sz="quarter" idx="3"/>
          </p:nvPr>
        </p:nvSpPr>
        <p:spPr>
          <a:xfrm>
            <a:off x="3028950" y="6356351"/>
            <a:ext cx="30861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solidFill>
                <a:prstClr val="black">
                  <a:tint val="75000"/>
                </a:prstClr>
              </a:solidFill>
              <a:latin typeface="Calibri"/>
            </a:endParaRPr>
          </a:p>
        </p:txBody>
      </p:sp>
      <p:sp>
        <p:nvSpPr>
          <p:cNvPr id="6" name="Slide Number Placeholder 5"/>
          <p:cNvSpPr>
            <a:spLocks noGrp="1"/>
          </p:cNvSpPr>
          <p:nvPr>
            <p:ph type="sldNum" sz="quarter" idx="4"/>
          </p:nvPr>
        </p:nvSpPr>
        <p:spPr>
          <a:xfrm>
            <a:off x="6457950" y="6356351"/>
            <a:ext cx="20574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D4D2B188-1D62-4FCA-8363-938AD4629BB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3986858029"/>
      </p:ext>
    </p:extLst>
  </p:cSld>
  <p:clrMap bg1="lt1" tx1="dk1" bg2="lt2" tx2="dk2" accent1="accent1" accent2="accent2" accent3="accent3" accent4="accent4" accent5="accent5" accent6="accent6" hlink="hlink" folHlink="folHlink"/>
  <p:sldLayoutIdLst>
    <p:sldLayoutId id="2147486679" r:id="rId1"/>
    <p:sldLayoutId id="2147486680" r:id="rId2"/>
    <p:sldLayoutId id="2147486681" r:id="rId3"/>
    <p:sldLayoutId id="2147486682" r:id="rId4"/>
    <p:sldLayoutId id="2147486683" r:id="rId5"/>
    <p:sldLayoutId id="2147486684" r:id="rId6"/>
    <p:sldLayoutId id="2147486685" r:id="rId7"/>
    <p:sldLayoutId id="2147486686" r:id="rId8"/>
    <p:sldLayoutId id="2147486687" r:id="rId9"/>
    <p:sldLayoutId id="2147486688" r:id="rId10"/>
    <p:sldLayoutId id="2147486689" r:id="rId11"/>
  </p:sldLayoutIdLst>
  <p:timing>
    <p:tnLst>
      <p:par>
        <p:cTn xmlns:p14="http://schemas.microsoft.com/office/powerpoint/2010/main" id="1" dur="indefinite" restart="never" nodeType="tmRoot"/>
      </p:par>
    </p:tnLst>
  </p:timing>
  <p:hf hdr="0" ftr="0" dt="0"/>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mod="1">
    <p:ext uri="{27BBF7A9-308A-43DC-89C8-2F10F3537804}">
      <p15:sldGuideLst xmlns:p15="http://schemas.microsoft.com/office/powerpoint/2012/main" xmlns="">
        <p15:guide id="1" orient="horz" pos="2160" userDrawn="1">
          <p15:clr>
            <a:srgbClr val="F26B43"/>
          </p15:clr>
        </p15:guide>
        <p15:guide id="2" pos="2880" userDrawn="1">
          <p15:clr>
            <a:srgbClr val="F26B43"/>
          </p15:clr>
        </p15:guide>
      </p15:sldGuideLst>
    </p:ext>
  </p:extLst>
</p:sldMaster>
</file>

<file path=ppt/slideMasters/slideMaster155.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228600" y="152401"/>
            <a:ext cx="8686800" cy="1066799"/>
          </a:xfrm>
          <a:prstGeom prst="rect">
            <a:avLst/>
          </a:prstGeom>
        </p:spPr>
        <p:txBody>
          <a:bodyPr vert="horz" lIns="91440" tIns="45720" rIns="91440" bIns="45720" rtlCol="0" anchor="ctr">
            <a:normAutofit/>
          </a:bodyPr>
          <a:lstStyle/>
          <a:p>
            <a:r>
              <a:rPr lang="en-US" smtClean="0"/>
              <a:t>Click to edit Master title style</a:t>
            </a:r>
            <a:endParaRPr lang="en-US" dirty="0"/>
          </a:p>
        </p:txBody>
      </p:sp>
      <p:sp>
        <p:nvSpPr>
          <p:cNvPr id="3" name="Text Placeholder 2"/>
          <p:cNvSpPr>
            <a:spLocks noGrp="1"/>
          </p:cNvSpPr>
          <p:nvPr>
            <p:ph type="body" idx="1"/>
          </p:nvPr>
        </p:nvSpPr>
        <p:spPr>
          <a:xfrm>
            <a:off x="228600" y="1219200"/>
            <a:ext cx="8686800" cy="5502276"/>
          </a:xfrm>
          <a:prstGeom prst="rect">
            <a:avLst/>
          </a:prstGeom>
        </p:spPr>
        <p:txBody>
          <a:bodyPr vert="horz" lIns="91440" tIns="45720" rIns="91440" bIns="45720"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6" name="Slide Number Placeholder 5"/>
          <p:cNvSpPr>
            <a:spLocks noGrp="1"/>
          </p:cNvSpPr>
          <p:nvPr>
            <p:ph type="sldNum" sz="quarter" idx="4"/>
          </p:nvPr>
        </p:nvSpPr>
        <p:spPr>
          <a:xfrm>
            <a:off x="6858000" y="6356351"/>
            <a:ext cx="2057400" cy="365125"/>
          </a:xfrm>
          <a:prstGeom prst="rect">
            <a:avLst/>
          </a:prstGeom>
        </p:spPr>
        <p:txBody>
          <a:bodyPr vert="horz" lIns="91440" tIns="45720" rIns="91440" bIns="45720" rtlCol="0" anchor="ctr"/>
          <a:lstStyle>
            <a:lvl1pPr algn="r">
              <a:defRPr sz="2000">
                <a:solidFill>
                  <a:schemeClr val="tx1">
                    <a:tint val="75000"/>
                  </a:schemeClr>
                </a:solidFill>
                <a:latin typeface="+mj-lt"/>
              </a:defRPr>
            </a:lvl1pPr>
          </a:lstStyle>
          <a:p>
            <a:fld id="{D4D2B188-1D62-4FCA-8363-938AD4629BBB}" type="slidenum">
              <a:rPr lang="en-US" smtClean="0">
                <a:solidFill>
                  <a:prstClr val="black">
                    <a:tint val="75000"/>
                  </a:prstClr>
                </a:solidFill>
                <a:latin typeface="Calibri Light"/>
              </a:rPr>
              <a:pPr/>
              <a:t>‹#›</a:t>
            </a:fld>
            <a:r>
              <a:rPr lang="en-US" smtClean="0">
                <a:solidFill>
                  <a:prstClr val="black">
                    <a:tint val="75000"/>
                  </a:prstClr>
                </a:solidFill>
                <a:latin typeface="Calibri Light"/>
              </a:rPr>
              <a:t>/4</a:t>
            </a:r>
            <a:endParaRPr lang="en-US">
              <a:solidFill>
                <a:prstClr val="black">
                  <a:tint val="75000"/>
                </a:prstClr>
              </a:solidFill>
              <a:latin typeface="Calibri Light"/>
            </a:endParaRPr>
          </a:p>
        </p:txBody>
      </p:sp>
    </p:spTree>
    <p:extLst>
      <p:ext uri="{BB962C8B-B14F-4D97-AF65-F5344CB8AC3E}">
        <p14:creationId xmlns:p14="http://schemas.microsoft.com/office/powerpoint/2010/main" val="4130303638"/>
      </p:ext>
    </p:extLst>
  </p:cSld>
  <p:clrMap bg1="lt1" tx1="dk1" bg2="lt2" tx2="dk2" accent1="accent1" accent2="accent2" accent3="accent3" accent4="accent4" accent5="accent5" accent6="accent6" hlink="hlink" folHlink="folHlink"/>
  <p:sldLayoutIdLst>
    <p:sldLayoutId id="2147486691" r:id="rId1"/>
    <p:sldLayoutId id="2147486692" r:id="rId2"/>
    <p:sldLayoutId id="2147486693" r:id="rId3"/>
    <p:sldLayoutId id="2147486694" r:id="rId4"/>
    <p:sldLayoutId id="2147486695" r:id="rId5"/>
    <p:sldLayoutId id="2147486696" r:id="rId6"/>
    <p:sldLayoutId id="2147486697" r:id="rId7"/>
    <p:sldLayoutId id="2147486698" r:id="rId8"/>
    <p:sldLayoutId id="2147486699" r:id="rId9"/>
    <p:sldLayoutId id="2147486700" r:id="rId10"/>
    <p:sldLayoutId id="2147486701" r:id="rId11"/>
  </p:sldLayoutIdLst>
  <p:timing>
    <p:tnLst>
      <p:par>
        <p:cTn xmlns:p14="http://schemas.microsoft.com/office/powerpoint/2010/main" id="1" dur="indefinite" restart="never" nodeType="tmRoot"/>
      </p:par>
    </p:tnLst>
  </p:timing>
  <p:hf hdr="0" ftr="0" dt="0"/>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mod="1">
    <p:ext uri="{27BBF7A9-308A-43DC-89C8-2F10F3537804}">
      <p15:sldGuideLst xmlns="" xmlns:p15="http://schemas.microsoft.com/office/powerpoint/2012/main">
        <p15:guide id="1" orient="horz" pos="2160" userDrawn="1">
          <p15:clr>
            <a:srgbClr val="F26B43"/>
          </p15:clr>
        </p15:guide>
        <p15:guide id="2" pos="2880" userDrawn="1">
          <p15:clr>
            <a:srgbClr val="F26B43"/>
          </p15:clr>
        </p15:guide>
      </p15:sldGuideLst>
    </p:ext>
  </p:extLst>
</p:sldMaster>
</file>

<file path=ppt/slideMasters/slideMaster156.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228600" y="152401"/>
            <a:ext cx="8686800" cy="1066799"/>
          </a:xfrm>
          <a:prstGeom prst="rect">
            <a:avLst/>
          </a:prstGeom>
        </p:spPr>
        <p:txBody>
          <a:bodyPr vert="horz" lIns="91440" tIns="45720" rIns="91440" bIns="45720" rtlCol="0" anchor="ctr">
            <a:normAutofit/>
          </a:bodyPr>
          <a:lstStyle/>
          <a:p>
            <a:r>
              <a:rPr lang="en-US" smtClean="0"/>
              <a:t>Click to edit Master title style</a:t>
            </a:r>
            <a:endParaRPr lang="en-US" dirty="0"/>
          </a:p>
        </p:txBody>
      </p:sp>
      <p:sp>
        <p:nvSpPr>
          <p:cNvPr id="3" name="Text Placeholder 2"/>
          <p:cNvSpPr>
            <a:spLocks noGrp="1"/>
          </p:cNvSpPr>
          <p:nvPr>
            <p:ph type="body" idx="1"/>
          </p:nvPr>
        </p:nvSpPr>
        <p:spPr>
          <a:xfrm>
            <a:off x="228600" y="1219200"/>
            <a:ext cx="8686800" cy="5502276"/>
          </a:xfrm>
          <a:prstGeom prst="rect">
            <a:avLst/>
          </a:prstGeom>
        </p:spPr>
        <p:txBody>
          <a:bodyPr vert="horz" lIns="91440" tIns="45720" rIns="91440" bIns="45720"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2"/>
          </p:nvPr>
        </p:nvSpPr>
        <p:spPr>
          <a:xfrm>
            <a:off x="628650" y="6356351"/>
            <a:ext cx="20574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endParaRPr lang="en-US">
              <a:solidFill>
                <a:prstClr val="black">
                  <a:tint val="75000"/>
                </a:prstClr>
              </a:solidFill>
              <a:latin typeface="Calibri"/>
            </a:endParaRPr>
          </a:p>
        </p:txBody>
      </p:sp>
      <p:sp>
        <p:nvSpPr>
          <p:cNvPr id="5" name="Footer Placeholder 4"/>
          <p:cNvSpPr>
            <a:spLocks noGrp="1"/>
          </p:cNvSpPr>
          <p:nvPr>
            <p:ph type="ftr" sz="quarter" idx="3"/>
          </p:nvPr>
        </p:nvSpPr>
        <p:spPr>
          <a:xfrm>
            <a:off x="3028950" y="6356351"/>
            <a:ext cx="30861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solidFill>
                <a:prstClr val="black">
                  <a:tint val="75000"/>
                </a:prstClr>
              </a:solidFill>
              <a:latin typeface="Calibri"/>
            </a:endParaRPr>
          </a:p>
        </p:txBody>
      </p:sp>
      <p:sp>
        <p:nvSpPr>
          <p:cNvPr id="6" name="Slide Number Placeholder 5"/>
          <p:cNvSpPr>
            <a:spLocks noGrp="1"/>
          </p:cNvSpPr>
          <p:nvPr>
            <p:ph type="sldNum" sz="quarter" idx="4"/>
          </p:nvPr>
        </p:nvSpPr>
        <p:spPr>
          <a:xfrm>
            <a:off x="6457950" y="6356351"/>
            <a:ext cx="20574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D4D2B188-1D62-4FCA-8363-938AD4629BB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3706468908"/>
      </p:ext>
    </p:extLst>
  </p:cSld>
  <p:clrMap bg1="lt1" tx1="dk1" bg2="lt2" tx2="dk2" accent1="accent1" accent2="accent2" accent3="accent3" accent4="accent4" accent5="accent5" accent6="accent6" hlink="hlink" folHlink="folHlink"/>
  <p:sldLayoutIdLst>
    <p:sldLayoutId id="2147486703" r:id="rId1"/>
    <p:sldLayoutId id="2147486704" r:id="rId2"/>
    <p:sldLayoutId id="2147486705" r:id="rId3"/>
    <p:sldLayoutId id="2147486706" r:id="rId4"/>
    <p:sldLayoutId id="2147486707" r:id="rId5"/>
    <p:sldLayoutId id="2147486708" r:id="rId6"/>
    <p:sldLayoutId id="2147486709" r:id="rId7"/>
    <p:sldLayoutId id="2147486710" r:id="rId8"/>
    <p:sldLayoutId id="2147486711" r:id="rId9"/>
    <p:sldLayoutId id="2147486712" r:id="rId10"/>
    <p:sldLayoutId id="2147486713" r:id="rId11"/>
  </p:sldLayoutIdLst>
  <p:timing>
    <p:tnLst>
      <p:par>
        <p:cTn xmlns:p14="http://schemas.microsoft.com/office/powerpoint/2010/main" id="1" dur="indefinite" restart="never" nodeType="tmRoot"/>
      </p:par>
    </p:tnLst>
  </p:timing>
  <p:hf hdr="0" ftr="0" dt="0"/>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mod="1">
    <p:ext uri="{27BBF7A9-308A-43DC-89C8-2F10F3537804}">
      <p15:sldGuideLst xmlns="" xmlns:p15="http://schemas.microsoft.com/office/powerpoint/2012/main">
        <p15:guide id="1" orient="horz" pos="2160" userDrawn="1">
          <p15:clr>
            <a:srgbClr val="F26B43"/>
          </p15:clr>
        </p15:guide>
        <p15:guide id="2" pos="2880" userDrawn="1">
          <p15:clr>
            <a:srgbClr val="F26B43"/>
          </p15:clr>
        </p15:guide>
      </p15:sldGuideLst>
    </p:ext>
  </p:extLst>
</p:sldMaster>
</file>

<file path=ppt/slideMasters/slideMaster157.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228600" y="152401"/>
            <a:ext cx="8686800" cy="1066799"/>
          </a:xfrm>
          <a:prstGeom prst="rect">
            <a:avLst/>
          </a:prstGeom>
        </p:spPr>
        <p:txBody>
          <a:bodyPr vert="horz" lIns="91440" tIns="45720" rIns="91440" bIns="45720" rtlCol="0" anchor="ctr">
            <a:normAutofit/>
          </a:bodyPr>
          <a:lstStyle/>
          <a:p>
            <a:r>
              <a:rPr lang="en-US" smtClean="0"/>
              <a:t>Click to edit Master title style</a:t>
            </a:r>
            <a:endParaRPr lang="en-US" dirty="0"/>
          </a:p>
        </p:txBody>
      </p:sp>
      <p:sp>
        <p:nvSpPr>
          <p:cNvPr id="3" name="Text Placeholder 2"/>
          <p:cNvSpPr>
            <a:spLocks noGrp="1"/>
          </p:cNvSpPr>
          <p:nvPr>
            <p:ph type="body" idx="1"/>
          </p:nvPr>
        </p:nvSpPr>
        <p:spPr>
          <a:xfrm>
            <a:off x="228600" y="1219200"/>
            <a:ext cx="8686800" cy="5502276"/>
          </a:xfrm>
          <a:prstGeom prst="rect">
            <a:avLst/>
          </a:prstGeom>
        </p:spPr>
        <p:txBody>
          <a:bodyPr vert="horz" lIns="91440" tIns="45720" rIns="91440" bIns="45720"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2"/>
          </p:nvPr>
        </p:nvSpPr>
        <p:spPr>
          <a:xfrm>
            <a:off x="628650" y="6356351"/>
            <a:ext cx="20574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endParaRPr lang="en-US">
              <a:solidFill>
                <a:prstClr val="black">
                  <a:tint val="75000"/>
                </a:prstClr>
              </a:solidFill>
              <a:latin typeface="Calibri"/>
            </a:endParaRPr>
          </a:p>
        </p:txBody>
      </p:sp>
      <p:sp>
        <p:nvSpPr>
          <p:cNvPr id="5" name="Footer Placeholder 4"/>
          <p:cNvSpPr>
            <a:spLocks noGrp="1"/>
          </p:cNvSpPr>
          <p:nvPr>
            <p:ph type="ftr" sz="quarter" idx="3"/>
          </p:nvPr>
        </p:nvSpPr>
        <p:spPr>
          <a:xfrm>
            <a:off x="3028950" y="6356351"/>
            <a:ext cx="30861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solidFill>
                <a:prstClr val="black">
                  <a:tint val="75000"/>
                </a:prstClr>
              </a:solidFill>
              <a:latin typeface="Calibri"/>
            </a:endParaRPr>
          </a:p>
        </p:txBody>
      </p:sp>
      <p:sp>
        <p:nvSpPr>
          <p:cNvPr id="6" name="Slide Number Placeholder 5"/>
          <p:cNvSpPr>
            <a:spLocks noGrp="1"/>
          </p:cNvSpPr>
          <p:nvPr>
            <p:ph type="sldNum" sz="quarter" idx="4"/>
          </p:nvPr>
        </p:nvSpPr>
        <p:spPr>
          <a:xfrm>
            <a:off x="6457950" y="6356351"/>
            <a:ext cx="20574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D4D2B188-1D62-4FCA-8363-938AD4629BB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585182037"/>
      </p:ext>
    </p:extLst>
  </p:cSld>
  <p:clrMap bg1="lt1" tx1="dk1" bg2="lt2" tx2="dk2" accent1="accent1" accent2="accent2" accent3="accent3" accent4="accent4" accent5="accent5" accent6="accent6" hlink="hlink" folHlink="folHlink"/>
  <p:sldLayoutIdLst>
    <p:sldLayoutId id="2147486715" r:id="rId1"/>
    <p:sldLayoutId id="2147486716" r:id="rId2"/>
    <p:sldLayoutId id="2147486717" r:id="rId3"/>
    <p:sldLayoutId id="2147486718" r:id="rId4"/>
    <p:sldLayoutId id="2147486719" r:id="rId5"/>
    <p:sldLayoutId id="2147486720" r:id="rId6"/>
    <p:sldLayoutId id="2147486721" r:id="rId7"/>
    <p:sldLayoutId id="2147486722" r:id="rId8"/>
    <p:sldLayoutId id="2147486723" r:id="rId9"/>
    <p:sldLayoutId id="2147486724" r:id="rId10"/>
    <p:sldLayoutId id="2147486725" r:id="rId11"/>
  </p:sldLayoutIdLst>
  <p:timing>
    <p:tnLst>
      <p:par>
        <p:cTn xmlns:p14="http://schemas.microsoft.com/office/powerpoint/2010/main" id="1" dur="indefinite" restart="never" nodeType="tmRoot"/>
      </p:par>
    </p:tnLst>
  </p:timing>
  <p:hf hdr="0" ftr="0" dt="0"/>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mod="1">
    <p:ext uri="{27BBF7A9-308A-43DC-89C8-2F10F3537804}">
      <p15:sldGuideLst xmlns:p15="http://schemas.microsoft.com/office/powerpoint/2012/main" xmlns="">
        <p15:guide id="1" orient="horz" pos="2160" userDrawn="1">
          <p15:clr>
            <a:srgbClr val="F26B43"/>
          </p15:clr>
        </p15:guide>
        <p15:guide id="2" pos="2880" userDrawn="1">
          <p15:clr>
            <a:srgbClr val="F26B43"/>
          </p15:clr>
        </p15:guide>
      </p15:sldGuideLst>
    </p:ext>
  </p:extLst>
</p:sldMaster>
</file>

<file path=ppt/slideMasters/slideMaster158.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4141041312"/>
      </p:ext>
    </p:extLst>
  </p:cSld>
  <p:clrMap bg1="lt1" tx1="dk1" bg2="lt2" tx2="dk2" accent1="accent1" accent2="accent2" accent3="accent3" accent4="accent4" accent5="accent5" accent6="accent6" hlink="hlink" folHlink="folHlink"/>
  <p:sldLayoutIdLst>
    <p:sldLayoutId id="2147486728" r:id="rId1"/>
    <p:sldLayoutId id="2147486729" r:id="rId2"/>
    <p:sldLayoutId id="2147486730" r:id="rId3"/>
    <p:sldLayoutId id="2147486731" r:id="rId4"/>
    <p:sldLayoutId id="2147486732" r:id="rId5"/>
    <p:sldLayoutId id="2147486733" r:id="rId6"/>
    <p:sldLayoutId id="2147486734" r:id="rId7"/>
    <p:sldLayoutId id="2147486735" r:id="rId8"/>
    <p:sldLayoutId id="2147486736" r:id="rId9"/>
    <p:sldLayoutId id="2147486737" r:id="rId10"/>
    <p:sldLayoutId id="2147486738"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59.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304800" y="76200"/>
            <a:ext cx="8534400" cy="914400"/>
          </a:xfrm>
          <a:prstGeom prst="rect">
            <a:avLst/>
          </a:prstGeom>
        </p:spPr>
        <p:txBody>
          <a:bodyPr vert="horz" lIns="91440" tIns="45720" rIns="91440" bIns="45720" rtlCol="0" anchor="ctr">
            <a:normAutofit/>
          </a:bodyPr>
          <a:lstStyle/>
          <a:p>
            <a:r>
              <a:rPr lang="en-US" dirty="0" smtClean="0"/>
              <a:t>Click to edit Master title style</a:t>
            </a:r>
            <a:endParaRPr lang="en-US" dirty="0"/>
          </a:p>
        </p:txBody>
      </p:sp>
      <p:sp>
        <p:nvSpPr>
          <p:cNvPr id="3" name="Text Placeholder 2"/>
          <p:cNvSpPr>
            <a:spLocks noGrp="1"/>
          </p:cNvSpPr>
          <p:nvPr>
            <p:ph type="body" idx="1"/>
          </p:nvPr>
        </p:nvSpPr>
        <p:spPr>
          <a:xfrm>
            <a:off x="304800" y="990600"/>
            <a:ext cx="8534400" cy="5365750"/>
          </a:xfrm>
          <a:prstGeom prst="rect">
            <a:avLst/>
          </a:prstGeom>
        </p:spPr>
        <p:txBody>
          <a:bodyPr vert="horz" lIns="91440" tIns="45720" rIns="91440" bIns="45720" rtlCol="0">
            <a:noAutofit/>
          </a:body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4" name="Date Placeholder 3"/>
          <p:cNvSpPr>
            <a:spLocks noGrp="1"/>
          </p:cNvSpPr>
          <p:nvPr>
            <p:ph type="dt" sz="half" idx="2"/>
          </p:nvPr>
        </p:nvSpPr>
        <p:spPr>
          <a:xfrm>
            <a:off x="457200" y="6400800"/>
            <a:ext cx="2133600" cy="320675"/>
          </a:xfrm>
          <a:prstGeom prst="rect">
            <a:avLst/>
          </a:prstGeom>
        </p:spPr>
        <p:txBody>
          <a:bodyPr vert="horz" lIns="91440" tIns="45720" rIns="91440" bIns="45720" rtlCol="0" anchor="ctr"/>
          <a:lstStyle>
            <a:lvl1pPr algn="l">
              <a:defRPr sz="1200">
                <a:solidFill>
                  <a:schemeClr val="tx1">
                    <a:tint val="75000"/>
                  </a:schemeClr>
                </a:solidFill>
              </a:defRPr>
            </a:lvl1pPr>
          </a:lstStyle>
          <a:p>
            <a:fld id="{57F65629-F741-454D-8A3F-49FD9C45B2E3}" type="datetime1">
              <a:rPr lang="en-US" smtClean="0">
                <a:solidFill>
                  <a:prstClr val="black">
                    <a:tint val="75000"/>
                  </a:prstClr>
                </a:solidFill>
                <a:latin typeface="Calibri"/>
              </a:rPr>
              <a:pPr/>
              <a:t>6/13/16</a:t>
            </a:fld>
            <a:endParaRPr lang="en-US">
              <a:solidFill>
                <a:prstClr val="black">
                  <a:tint val="75000"/>
                </a:prstClr>
              </a:solidFill>
              <a:latin typeface="Calibri"/>
            </a:endParaRPr>
          </a:p>
        </p:txBody>
      </p:sp>
      <p:sp>
        <p:nvSpPr>
          <p:cNvPr id="5" name="Footer Placeholder 4"/>
          <p:cNvSpPr>
            <a:spLocks noGrp="1"/>
          </p:cNvSpPr>
          <p:nvPr>
            <p:ph type="ftr" sz="quarter" idx="3"/>
          </p:nvPr>
        </p:nvSpPr>
        <p:spPr>
          <a:xfrm>
            <a:off x="3124200" y="6400800"/>
            <a:ext cx="2895600" cy="32067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solidFill>
                <a:prstClr val="black">
                  <a:tint val="75000"/>
                </a:prstClr>
              </a:solidFill>
              <a:latin typeface="Calibri"/>
            </a:endParaRPr>
          </a:p>
        </p:txBody>
      </p:sp>
      <p:sp>
        <p:nvSpPr>
          <p:cNvPr id="7" name="Slide Number Placeholder 3"/>
          <p:cNvSpPr txBox="1">
            <a:spLocks/>
          </p:cNvSpPr>
          <p:nvPr userDrawn="1"/>
        </p:nvSpPr>
        <p:spPr>
          <a:xfrm>
            <a:off x="8077200" y="6248400"/>
            <a:ext cx="1066800" cy="609600"/>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fld id="{8B363EBC-A636-4E4F-B313-DA526F248DF6}" type="slidenum">
              <a:rPr lang="en-US" sz="2000" smtClean="0">
                <a:solidFill>
                  <a:prstClr val="black"/>
                </a:solidFill>
                <a:latin typeface="Calibri"/>
              </a:rPr>
              <a:pPr algn="ctr"/>
              <a:t>‹#›</a:t>
            </a:fld>
            <a:endParaRPr lang="en-US" sz="2000">
              <a:solidFill>
                <a:prstClr val="black"/>
              </a:solidFill>
              <a:latin typeface="Calibri"/>
            </a:endParaRPr>
          </a:p>
        </p:txBody>
      </p:sp>
    </p:spTree>
    <p:extLst>
      <p:ext uri="{BB962C8B-B14F-4D97-AF65-F5344CB8AC3E}">
        <p14:creationId xmlns:p14="http://schemas.microsoft.com/office/powerpoint/2010/main" val="800130263"/>
      </p:ext>
    </p:extLst>
  </p:cSld>
  <p:clrMap bg1="lt1" tx1="dk1" bg2="lt2" tx2="dk2" accent1="accent1" accent2="accent2" accent3="accent3" accent4="accent4" accent5="accent5" accent6="accent6" hlink="hlink" folHlink="folHlink"/>
  <p:sldLayoutIdLst>
    <p:sldLayoutId id="2147486740" r:id="rId1"/>
    <p:sldLayoutId id="2147486741" r:id="rId2"/>
    <p:sldLayoutId id="2147486742" r:id="rId3"/>
    <p:sldLayoutId id="2147486743" r:id="rId4"/>
    <p:sldLayoutId id="2147486744" r:id="rId5"/>
    <p:sldLayoutId id="2147486745" r:id="rId6"/>
    <p:sldLayoutId id="2147486746" r:id="rId7"/>
    <p:sldLayoutId id="2147486747" r:id="rId8"/>
    <p:sldLayoutId id="2147486748" r:id="rId9"/>
    <p:sldLayoutId id="2147486749" r:id="rId10"/>
    <p:sldLayoutId id="2147486750" r:id="rId11"/>
  </p:sldLayoutIdLst>
  <p:timing>
    <p:tnLst>
      <p:par>
        <p:cTn xmlns:p14="http://schemas.microsoft.com/office/powerpoint/2010/main" id="1" dur="indefinite" restart="never" nodeType="tmRoot"/>
      </p:par>
    </p:tnLst>
  </p:timing>
  <p:hf hdr="0" ftr="0" dt="0"/>
  <p:txStyles>
    <p:titleStyle>
      <a:lvl1pPr algn="l" defTabSz="914400" rtl="0" eaLnBrk="1" latinLnBrk="0" hangingPunct="1">
        <a:spcBef>
          <a:spcPct val="0"/>
        </a:spcBef>
        <a:buNone/>
        <a:defRPr sz="4000" b="1"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6.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395245154"/>
      </p:ext>
    </p:extLst>
  </p:cSld>
  <p:clrMap bg1="lt1" tx1="dk1" bg2="lt2" tx2="dk2" accent1="accent1" accent2="accent2" accent3="accent3" accent4="accent4" accent5="accent5" accent6="accent6" hlink="hlink" folHlink="folHlink"/>
  <p:sldLayoutIdLst>
    <p:sldLayoutId id="2147484063" r:id="rId1"/>
    <p:sldLayoutId id="2147484064" r:id="rId2"/>
    <p:sldLayoutId id="2147484065" r:id="rId3"/>
    <p:sldLayoutId id="2147484066" r:id="rId4"/>
    <p:sldLayoutId id="2147484067" r:id="rId5"/>
    <p:sldLayoutId id="2147484068" r:id="rId6"/>
    <p:sldLayoutId id="2147484069" r:id="rId7"/>
    <p:sldLayoutId id="2147484070" r:id="rId8"/>
    <p:sldLayoutId id="2147484071" r:id="rId9"/>
    <p:sldLayoutId id="2147484072" r:id="rId10"/>
    <p:sldLayoutId id="2147484073"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60.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228600" y="152401"/>
            <a:ext cx="8686800" cy="1066799"/>
          </a:xfrm>
          <a:prstGeom prst="rect">
            <a:avLst/>
          </a:prstGeom>
        </p:spPr>
        <p:txBody>
          <a:bodyPr vert="horz" lIns="91440" tIns="45720" rIns="91440" bIns="45720" rtlCol="0" anchor="ctr">
            <a:normAutofit/>
          </a:bodyPr>
          <a:lstStyle/>
          <a:p>
            <a:r>
              <a:rPr lang="en-US" smtClean="0"/>
              <a:t>Click to edit Master title style</a:t>
            </a:r>
            <a:endParaRPr lang="en-US" dirty="0"/>
          </a:p>
        </p:txBody>
      </p:sp>
      <p:sp>
        <p:nvSpPr>
          <p:cNvPr id="3" name="Text Placeholder 2"/>
          <p:cNvSpPr>
            <a:spLocks noGrp="1"/>
          </p:cNvSpPr>
          <p:nvPr>
            <p:ph type="body" idx="1"/>
          </p:nvPr>
        </p:nvSpPr>
        <p:spPr>
          <a:xfrm>
            <a:off x="228600" y="1219200"/>
            <a:ext cx="8686800" cy="5502276"/>
          </a:xfrm>
          <a:prstGeom prst="rect">
            <a:avLst/>
          </a:prstGeom>
        </p:spPr>
        <p:txBody>
          <a:bodyPr vert="horz" lIns="91440" tIns="45720" rIns="91440" bIns="45720"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2"/>
          </p:nvPr>
        </p:nvSpPr>
        <p:spPr>
          <a:xfrm>
            <a:off x="628650" y="6356351"/>
            <a:ext cx="20574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endParaRPr lang="en-US">
              <a:solidFill>
                <a:prstClr val="black">
                  <a:tint val="75000"/>
                </a:prstClr>
              </a:solidFill>
              <a:latin typeface="Calibri"/>
            </a:endParaRPr>
          </a:p>
        </p:txBody>
      </p:sp>
      <p:sp>
        <p:nvSpPr>
          <p:cNvPr id="5" name="Footer Placeholder 4"/>
          <p:cNvSpPr>
            <a:spLocks noGrp="1"/>
          </p:cNvSpPr>
          <p:nvPr>
            <p:ph type="ftr" sz="quarter" idx="3"/>
          </p:nvPr>
        </p:nvSpPr>
        <p:spPr>
          <a:xfrm>
            <a:off x="3028950" y="6356351"/>
            <a:ext cx="30861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solidFill>
                <a:prstClr val="black">
                  <a:tint val="75000"/>
                </a:prstClr>
              </a:solidFill>
              <a:latin typeface="Calibri"/>
            </a:endParaRPr>
          </a:p>
        </p:txBody>
      </p:sp>
      <p:sp>
        <p:nvSpPr>
          <p:cNvPr id="6" name="Slide Number Placeholder 5"/>
          <p:cNvSpPr>
            <a:spLocks noGrp="1"/>
          </p:cNvSpPr>
          <p:nvPr>
            <p:ph type="sldNum" sz="quarter" idx="4"/>
          </p:nvPr>
        </p:nvSpPr>
        <p:spPr>
          <a:xfrm>
            <a:off x="6457950" y="6356351"/>
            <a:ext cx="20574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D4D2B188-1D62-4FCA-8363-938AD4629BB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273920077"/>
      </p:ext>
    </p:extLst>
  </p:cSld>
  <p:clrMap bg1="lt1" tx1="dk1" bg2="lt2" tx2="dk2" accent1="accent1" accent2="accent2" accent3="accent3" accent4="accent4" accent5="accent5" accent6="accent6" hlink="hlink" folHlink="folHlink"/>
  <p:sldLayoutIdLst>
    <p:sldLayoutId id="2147486752" r:id="rId1"/>
    <p:sldLayoutId id="2147486753" r:id="rId2"/>
    <p:sldLayoutId id="2147486754" r:id="rId3"/>
    <p:sldLayoutId id="2147486755" r:id="rId4"/>
    <p:sldLayoutId id="2147486756" r:id="rId5"/>
    <p:sldLayoutId id="2147486757" r:id="rId6"/>
  </p:sldLayoutIdLst>
  <p:timing>
    <p:tnLst>
      <p:par>
        <p:cTn xmlns:p14="http://schemas.microsoft.com/office/powerpoint/2010/main" id="1" dur="indefinite" restart="never" nodeType="tmRoot"/>
      </p:par>
    </p:tnLst>
  </p:timing>
  <p:hf hdr="0" ftr="0" dt="0"/>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mod="1">
    <p:ext uri="{27BBF7A9-308A-43DC-89C8-2F10F3537804}">
      <p15:sldGuideLst xmlns="" xmlns:p15="http://schemas.microsoft.com/office/powerpoint/2012/main">
        <p15:guide id="1" orient="horz" pos="2160" userDrawn="1">
          <p15:clr>
            <a:srgbClr val="F26B43"/>
          </p15:clr>
        </p15:guide>
        <p15:guide id="2" pos="2880" userDrawn="1">
          <p15:clr>
            <a:srgbClr val="F26B43"/>
          </p15:clr>
        </p15:guide>
      </p15:sldGuideLst>
    </p:ext>
  </p:extLst>
</p:sldMaster>
</file>

<file path=ppt/slideMasters/slideMaster16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228600" y="152401"/>
            <a:ext cx="8686800" cy="1066799"/>
          </a:xfrm>
          <a:prstGeom prst="rect">
            <a:avLst/>
          </a:prstGeom>
        </p:spPr>
        <p:txBody>
          <a:bodyPr vert="horz" lIns="91440" tIns="45720" rIns="91440" bIns="45720" rtlCol="0" anchor="ctr">
            <a:normAutofit/>
          </a:bodyPr>
          <a:lstStyle/>
          <a:p>
            <a:r>
              <a:rPr lang="en-US" smtClean="0"/>
              <a:t>Click to edit Master title style</a:t>
            </a:r>
            <a:endParaRPr lang="en-US" dirty="0"/>
          </a:p>
        </p:txBody>
      </p:sp>
      <p:sp>
        <p:nvSpPr>
          <p:cNvPr id="3" name="Text Placeholder 2"/>
          <p:cNvSpPr>
            <a:spLocks noGrp="1"/>
          </p:cNvSpPr>
          <p:nvPr>
            <p:ph type="body" idx="1"/>
          </p:nvPr>
        </p:nvSpPr>
        <p:spPr>
          <a:xfrm>
            <a:off x="228600" y="1219200"/>
            <a:ext cx="8686800" cy="5502276"/>
          </a:xfrm>
          <a:prstGeom prst="rect">
            <a:avLst/>
          </a:prstGeom>
        </p:spPr>
        <p:txBody>
          <a:bodyPr vert="horz" lIns="91440" tIns="45720" rIns="91440" bIns="45720"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2"/>
          </p:nvPr>
        </p:nvSpPr>
        <p:spPr>
          <a:xfrm>
            <a:off x="628650" y="6356351"/>
            <a:ext cx="20574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endParaRPr lang="en-US">
              <a:solidFill>
                <a:prstClr val="black">
                  <a:tint val="75000"/>
                </a:prstClr>
              </a:solidFill>
              <a:latin typeface="Calibri"/>
            </a:endParaRPr>
          </a:p>
        </p:txBody>
      </p:sp>
      <p:sp>
        <p:nvSpPr>
          <p:cNvPr id="5" name="Footer Placeholder 4"/>
          <p:cNvSpPr>
            <a:spLocks noGrp="1"/>
          </p:cNvSpPr>
          <p:nvPr>
            <p:ph type="ftr" sz="quarter" idx="3"/>
          </p:nvPr>
        </p:nvSpPr>
        <p:spPr>
          <a:xfrm>
            <a:off x="3028950" y="6356351"/>
            <a:ext cx="30861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solidFill>
                <a:prstClr val="black">
                  <a:tint val="75000"/>
                </a:prstClr>
              </a:solidFill>
              <a:latin typeface="Calibri"/>
            </a:endParaRPr>
          </a:p>
        </p:txBody>
      </p:sp>
      <p:sp>
        <p:nvSpPr>
          <p:cNvPr id="6" name="Slide Number Placeholder 5"/>
          <p:cNvSpPr>
            <a:spLocks noGrp="1"/>
          </p:cNvSpPr>
          <p:nvPr>
            <p:ph type="sldNum" sz="quarter" idx="4"/>
          </p:nvPr>
        </p:nvSpPr>
        <p:spPr>
          <a:xfrm>
            <a:off x="6457950" y="6356351"/>
            <a:ext cx="20574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D4D2B188-1D62-4FCA-8363-938AD4629BB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561378575"/>
      </p:ext>
    </p:extLst>
  </p:cSld>
  <p:clrMap bg1="lt1" tx1="dk1" bg2="lt2" tx2="dk2" accent1="accent1" accent2="accent2" accent3="accent3" accent4="accent4" accent5="accent5" accent6="accent6" hlink="hlink" folHlink="folHlink"/>
  <p:sldLayoutIdLst>
    <p:sldLayoutId id="2147486759" r:id="rId1"/>
    <p:sldLayoutId id="2147486760" r:id="rId2"/>
    <p:sldLayoutId id="2147486761" r:id="rId3"/>
    <p:sldLayoutId id="2147486762" r:id="rId4"/>
    <p:sldLayoutId id="2147486763" r:id="rId5"/>
    <p:sldLayoutId id="2147486764" r:id="rId6"/>
  </p:sldLayoutIdLst>
  <p:timing>
    <p:tnLst>
      <p:par>
        <p:cTn xmlns:p14="http://schemas.microsoft.com/office/powerpoint/2010/main" id="1" dur="indefinite" restart="never" nodeType="tmRoot"/>
      </p:par>
    </p:tnLst>
  </p:timing>
  <p:hf hdr="0" ftr="0" dt="0"/>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mod="1">
    <p:ext uri="{27BBF7A9-308A-43DC-89C8-2F10F3537804}">
      <p15:sldGuideLst xmlns="" xmlns:p15="http://schemas.microsoft.com/office/powerpoint/2012/main">
        <p15:guide id="1" orient="horz" pos="2160" userDrawn="1">
          <p15:clr>
            <a:srgbClr val="F26B43"/>
          </p15:clr>
        </p15:guide>
        <p15:guide id="2" pos="2880" userDrawn="1">
          <p15:clr>
            <a:srgbClr val="F26B43"/>
          </p15:clr>
        </p15:guide>
      </p15:sldGuideLst>
    </p:ext>
  </p:extLst>
</p:sldMaster>
</file>

<file path=ppt/slideMasters/slideMaster16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228600" y="152401"/>
            <a:ext cx="8686800" cy="1066799"/>
          </a:xfrm>
          <a:prstGeom prst="rect">
            <a:avLst/>
          </a:prstGeom>
        </p:spPr>
        <p:txBody>
          <a:bodyPr vert="horz" lIns="91440" tIns="45720" rIns="91440" bIns="45720" rtlCol="0" anchor="ctr">
            <a:normAutofit/>
          </a:bodyPr>
          <a:lstStyle/>
          <a:p>
            <a:r>
              <a:rPr lang="en-US" smtClean="0"/>
              <a:t>Click to edit Master title style</a:t>
            </a:r>
            <a:endParaRPr lang="en-US" dirty="0"/>
          </a:p>
        </p:txBody>
      </p:sp>
      <p:sp>
        <p:nvSpPr>
          <p:cNvPr id="3" name="Text Placeholder 2"/>
          <p:cNvSpPr>
            <a:spLocks noGrp="1"/>
          </p:cNvSpPr>
          <p:nvPr>
            <p:ph type="body" idx="1"/>
          </p:nvPr>
        </p:nvSpPr>
        <p:spPr>
          <a:xfrm>
            <a:off x="228600" y="1219200"/>
            <a:ext cx="8686800" cy="5502276"/>
          </a:xfrm>
          <a:prstGeom prst="rect">
            <a:avLst/>
          </a:prstGeom>
        </p:spPr>
        <p:txBody>
          <a:bodyPr vert="horz" lIns="91440" tIns="45720" rIns="91440" bIns="45720"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2"/>
          </p:nvPr>
        </p:nvSpPr>
        <p:spPr>
          <a:xfrm>
            <a:off x="628650" y="6356351"/>
            <a:ext cx="20574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endParaRPr lang="en-US">
              <a:solidFill>
                <a:prstClr val="black">
                  <a:tint val="75000"/>
                </a:prstClr>
              </a:solidFill>
              <a:latin typeface="Calibri"/>
            </a:endParaRPr>
          </a:p>
        </p:txBody>
      </p:sp>
      <p:sp>
        <p:nvSpPr>
          <p:cNvPr id="5" name="Footer Placeholder 4"/>
          <p:cNvSpPr>
            <a:spLocks noGrp="1"/>
          </p:cNvSpPr>
          <p:nvPr>
            <p:ph type="ftr" sz="quarter" idx="3"/>
          </p:nvPr>
        </p:nvSpPr>
        <p:spPr>
          <a:xfrm>
            <a:off x="3028950" y="6356351"/>
            <a:ext cx="30861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solidFill>
                <a:prstClr val="black">
                  <a:tint val="75000"/>
                </a:prstClr>
              </a:solidFill>
              <a:latin typeface="Calibri"/>
            </a:endParaRPr>
          </a:p>
        </p:txBody>
      </p:sp>
      <p:sp>
        <p:nvSpPr>
          <p:cNvPr id="6" name="Slide Number Placeholder 5"/>
          <p:cNvSpPr>
            <a:spLocks noGrp="1"/>
          </p:cNvSpPr>
          <p:nvPr>
            <p:ph type="sldNum" sz="quarter" idx="4"/>
          </p:nvPr>
        </p:nvSpPr>
        <p:spPr>
          <a:xfrm>
            <a:off x="6457950" y="6356351"/>
            <a:ext cx="20574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D4D2B188-1D62-4FCA-8363-938AD4629BB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112283563"/>
      </p:ext>
    </p:extLst>
  </p:cSld>
  <p:clrMap bg1="lt1" tx1="dk1" bg2="lt2" tx2="dk2" accent1="accent1" accent2="accent2" accent3="accent3" accent4="accent4" accent5="accent5" accent6="accent6" hlink="hlink" folHlink="folHlink"/>
  <p:sldLayoutIdLst>
    <p:sldLayoutId id="2147486766" r:id="rId1"/>
    <p:sldLayoutId id="2147486767" r:id="rId2"/>
    <p:sldLayoutId id="2147486768" r:id="rId3"/>
    <p:sldLayoutId id="2147486769" r:id="rId4"/>
    <p:sldLayoutId id="2147486770" r:id="rId5"/>
    <p:sldLayoutId id="2147486771" r:id="rId6"/>
  </p:sldLayoutIdLst>
  <p:timing>
    <p:tnLst>
      <p:par>
        <p:cTn xmlns:p14="http://schemas.microsoft.com/office/powerpoint/2010/main" id="1" dur="indefinite" restart="never" nodeType="tmRoot"/>
      </p:par>
    </p:tnLst>
  </p:timing>
  <p:hf hdr="0" ftr="0" dt="0"/>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mod="1">
    <p:ext uri="{27BBF7A9-308A-43DC-89C8-2F10F3537804}">
      <p15:sldGuideLst xmlns="" xmlns:p15="http://schemas.microsoft.com/office/powerpoint/2012/main">
        <p15:guide id="1" orient="horz" pos="2160" userDrawn="1">
          <p15:clr>
            <a:srgbClr val="F26B43"/>
          </p15:clr>
        </p15:guide>
        <p15:guide id="2" pos="2880" userDrawn="1">
          <p15:clr>
            <a:srgbClr val="F26B43"/>
          </p15:clr>
        </p15:guide>
      </p15:sldGuideLst>
    </p:ext>
  </p:extLst>
</p:sldMaster>
</file>

<file path=ppt/slideMasters/slideMaster163.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993568167"/>
      </p:ext>
    </p:extLst>
  </p:cSld>
  <p:clrMap bg1="lt1" tx1="dk1" bg2="lt2" tx2="dk2" accent1="accent1" accent2="accent2" accent3="accent3" accent4="accent4" accent5="accent5" accent6="accent6" hlink="hlink" folHlink="folHlink"/>
  <p:sldLayoutIdLst>
    <p:sldLayoutId id="2147486773" r:id="rId1"/>
    <p:sldLayoutId id="2147486774" r:id="rId2"/>
    <p:sldLayoutId id="2147486775" r:id="rId3"/>
    <p:sldLayoutId id="2147486776" r:id="rId4"/>
    <p:sldLayoutId id="2147486777" r:id="rId5"/>
    <p:sldLayoutId id="2147486778" r:id="rId6"/>
    <p:sldLayoutId id="2147486779" r:id="rId7"/>
    <p:sldLayoutId id="2147486780" r:id="rId8"/>
    <p:sldLayoutId id="2147486781" r:id="rId9"/>
    <p:sldLayoutId id="2147486782" r:id="rId10"/>
    <p:sldLayoutId id="2147486783"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64.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r>
              <a:rPr lang="en-US" altLang="zh-CHS" dirty="0" smtClean="0"/>
              <a:t>Hello</a:t>
            </a:r>
            <a:endParaRPr lang="zh-CHS" altLang="en-US" dirty="0"/>
          </a:p>
        </p:txBody>
      </p:sp>
      <p:sp>
        <p:nvSpPr>
          <p:cNvPr id="3" name="文本占位符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a:r>
              <a:rPr lang="en-US" altLang="zh-CHS" dirty="0" smtClean="0"/>
              <a:t>1st</a:t>
            </a:r>
            <a:endParaRPr lang="zh-CHS" altLang="en-US" dirty="0" smtClean="0"/>
          </a:p>
          <a:p>
            <a:pPr lvl="1"/>
            <a:r>
              <a:rPr lang="en-US" altLang="zh-CHS" dirty="0" smtClean="0"/>
              <a:t>2cd</a:t>
            </a:r>
            <a:endParaRPr lang="zh-CHS" altLang="en-US" dirty="0" smtClean="0"/>
          </a:p>
          <a:p>
            <a:pPr lvl="2"/>
            <a:r>
              <a:rPr lang="en-US" altLang="zh-CHS" dirty="0" smtClean="0"/>
              <a:t>3rd</a:t>
            </a:r>
            <a:endParaRPr lang="zh-CHS" altLang="en-US" dirty="0" smtClean="0"/>
          </a:p>
          <a:p>
            <a:pPr lvl="3"/>
            <a:r>
              <a:rPr lang="en-US" altLang="zh-CHS" dirty="0" smtClean="0"/>
              <a:t>4th</a:t>
            </a:r>
            <a:endParaRPr lang="zh-CHS" altLang="en-US" dirty="0" smtClean="0"/>
          </a:p>
          <a:p>
            <a:pPr lvl="4"/>
            <a:r>
              <a:rPr lang="en-US" altLang="zh-CHS" dirty="0" smtClean="0"/>
              <a:t>5th</a:t>
            </a:r>
            <a:endParaRPr lang="zh-CHS" altLang="en-US" dirty="0"/>
          </a:p>
        </p:txBody>
      </p:sp>
      <p:sp>
        <p:nvSpPr>
          <p:cNvPr id="4" name="日期占位符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a:defRPr sz="1200">
                <a:solidFill>
                  <a:schemeClr val="tx1">
                    <a:tint val="75000"/>
                  </a:schemeClr>
                </a:solidFill>
                <a:latin typeface="Calibri Light" panose="020F0302020204030204" pitchFamily="34" charset="0"/>
              </a:defRPr>
            </a:lvl1pPr>
          </a:lstStyle>
          <a:p>
            <a:fld id="{0CE9249F-DAB0-446C-8845-3AED4B5D733F}" type="datetime1">
              <a:rPr lang="zh-CHS" altLang="en-US" smtClean="0">
                <a:solidFill>
                  <a:prstClr val="black">
                    <a:tint val="75000"/>
                  </a:prstClr>
                </a:solidFill>
                <a:ea typeface="Calibri"/>
                <a:cs typeface="ＭＳ Ｐゴシック" charset="0"/>
              </a:rPr>
              <a:pPr/>
              <a:t>6/13/16</a:t>
            </a:fld>
            <a:endParaRPr lang="zh-CHS" altLang="en-US" dirty="0">
              <a:solidFill>
                <a:prstClr val="black">
                  <a:tint val="75000"/>
                </a:prstClr>
              </a:solidFill>
              <a:ea typeface="Calibri"/>
              <a:cs typeface="ＭＳ Ｐゴシック" charset="0"/>
            </a:endParaRPr>
          </a:p>
        </p:txBody>
      </p:sp>
      <p:sp>
        <p:nvSpPr>
          <p:cNvPr id="5" name="页脚占位符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a:defRPr sz="1200">
                <a:solidFill>
                  <a:schemeClr val="tx1">
                    <a:tint val="75000"/>
                  </a:schemeClr>
                </a:solidFill>
                <a:latin typeface="Calibri Light" panose="020F0302020204030204" pitchFamily="34" charset="0"/>
              </a:defRPr>
            </a:lvl1pPr>
          </a:lstStyle>
          <a:p>
            <a:endParaRPr lang="zh-CHS" altLang="en-US" dirty="0">
              <a:solidFill>
                <a:prstClr val="black">
                  <a:tint val="75000"/>
                </a:prstClr>
              </a:solidFill>
              <a:ea typeface="Calibri"/>
              <a:cs typeface="ＭＳ Ｐゴシック" charset="0"/>
            </a:endParaRPr>
          </a:p>
        </p:txBody>
      </p:sp>
      <p:sp>
        <p:nvSpPr>
          <p:cNvPr id="6" name="灯片编号占位符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a:defRPr sz="1400">
                <a:solidFill>
                  <a:schemeClr val="tx1">
                    <a:tint val="75000"/>
                  </a:schemeClr>
                </a:solidFill>
                <a:latin typeface="+mn-lt"/>
              </a:defRPr>
            </a:lvl1pPr>
          </a:lstStyle>
          <a:p>
            <a:fld id="{0C913308-F349-4B6D-A68A-DD1791B4A57B}" type="slidenum">
              <a:rPr lang="zh-CHS" altLang="en-US" smtClean="0">
                <a:solidFill>
                  <a:prstClr val="black">
                    <a:tint val="75000"/>
                  </a:prstClr>
                </a:solidFill>
                <a:latin typeface="Calibri"/>
                <a:ea typeface="Calibri"/>
                <a:cs typeface="ＭＳ Ｐゴシック" charset="0"/>
              </a:rPr>
              <a:pPr/>
              <a:t>‹#›</a:t>
            </a:fld>
            <a:endParaRPr lang="zh-CHS" altLang="en-US" dirty="0">
              <a:solidFill>
                <a:prstClr val="black">
                  <a:tint val="75000"/>
                </a:prstClr>
              </a:solidFill>
              <a:latin typeface="Calibri"/>
              <a:ea typeface="Calibri"/>
              <a:cs typeface="ＭＳ Ｐゴシック" charset="0"/>
            </a:endParaRPr>
          </a:p>
        </p:txBody>
      </p:sp>
    </p:spTree>
    <p:extLst>
      <p:ext uri="{BB962C8B-B14F-4D97-AF65-F5344CB8AC3E}">
        <p14:creationId xmlns:p14="http://schemas.microsoft.com/office/powerpoint/2010/main" val="2053302303"/>
      </p:ext>
    </p:extLst>
  </p:cSld>
  <p:clrMap bg1="lt1" tx1="dk1" bg2="lt2" tx2="dk2" accent1="accent1" accent2="accent2" accent3="accent3" accent4="accent4" accent5="accent5" accent6="accent6" hlink="hlink" folHlink="folHlink"/>
  <p:sldLayoutIdLst>
    <p:sldLayoutId id="2147486785" r:id="rId1"/>
    <p:sldLayoutId id="2147486786" r:id="rId2"/>
    <p:sldLayoutId id="2147486787" r:id="rId3"/>
    <p:sldLayoutId id="2147486788" r:id="rId4"/>
    <p:sldLayoutId id="2147486789" r:id="rId5"/>
    <p:sldLayoutId id="2147486790" r:id="rId6"/>
    <p:sldLayoutId id="2147486791" r:id="rId7"/>
    <p:sldLayoutId id="2147486792" r:id="rId8"/>
    <p:sldLayoutId id="2147486793" r:id="rId9"/>
    <p:sldLayoutId id="2147486794" r:id="rId10"/>
    <p:sldLayoutId id="2147486795" r:id="rId11"/>
  </p:sldLayoutIdLst>
  <p:timing>
    <p:tnLst>
      <p:par>
        <p:cTn xmlns:p14="http://schemas.microsoft.com/office/powerpoint/2010/main" id="1" dur="indefinite" restart="never" nodeType="tmRoot"/>
      </p:par>
    </p:tnLst>
  </p:timing>
  <p:hf hdr="0" ftr="0" dt="0"/>
  <p:txStyles>
    <p:titleStyle>
      <a:lvl1pPr algn="ctr" defTabSz="9144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zh-CH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65.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228600" y="152401"/>
            <a:ext cx="8686800" cy="1066799"/>
          </a:xfrm>
          <a:prstGeom prst="rect">
            <a:avLst/>
          </a:prstGeom>
        </p:spPr>
        <p:txBody>
          <a:bodyPr vert="horz" lIns="91440" tIns="45720" rIns="91440" bIns="45720" rtlCol="0" anchor="ctr">
            <a:normAutofit/>
          </a:bodyPr>
          <a:lstStyle/>
          <a:p>
            <a:r>
              <a:rPr lang="en-US" smtClean="0"/>
              <a:t>Click to edit Master title style</a:t>
            </a:r>
            <a:endParaRPr lang="en-US" dirty="0"/>
          </a:p>
        </p:txBody>
      </p:sp>
      <p:sp>
        <p:nvSpPr>
          <p:cNvPr id="3" name="Text Placeholder 2"/>
          <p:cNvSpPr>
            <a:spLocks noGrp="1"/>
          </p:cNvSpPr>
          <p:nvPr>
            <p:ph type="body" idx="1"/>
          </p:nvPr>
        </p:nvSpPr>
        <p:spPr>
          <a:xfrm>
            <a:off x="228600" y="1219200"/>
            <a:ext cx="8686800" cy="5502276"/>
          </a:xfrm>
          <a:prstGeom prst="rect">
            <a:avLst/>
          </a:prstGeom>
        </p:spPr>
        <p:txBody>
          <a:bodyPr vert="horz" lIns="91440" tIns="45720" rIns="91440" bIns="45720"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2"/>
          </p:nvPr>
        </p:nvSpPr>
        <p:spPr>
          <a:xfrm>
            <a:off x="628650" y="6356351"/>
            <a:ext cx="20574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endParaRPr lang="en-US">
              <a:solidFill>
                <a:prstClr val="black">
                  <a:tint val="75000"/>
                </a:prstClr>
              </a:solidFill>
              <a:latin typeface="Calibri"/>
            </a:endParaRPr>
          </a:p>
        </p:txBody>
      </p:sp>
      <p:sp>
        <p:nvSpPr>
          <p:cNvPr id="5" name="Footer Placeholder 4"/>
          <p:cNvSpPr>
            <a:spLocks noGrp="1"/>
          </p:cNvSpPr>
          <p:nvPr>
            <p:ph type="ftr" sz="quarter" idx="3"/>
          </p:nvPr>
        </p:nvSpPr>
        <p:spPr>
          <a:xfrm>
            <a:off x="3028950" y="6356351"/>
            <a:ext cx="30861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solidFill>
                <a:prstClr val="black">
                  <a:tint val="75000"/>
                </a:prstClr>
              </a:solidFill>
              <a:latin typeface="Calibri"/>
            </a:endParaRPr>
          </a:p>
        </p:txBody>
      </p:sp>
      <p:sp>
        <p:nvSpPr>
          <p:cNvPr id="6" name="Slide Number Placeholder 5"/>
          <p:cNvSpPr>
            <a:spLocks noGrp="1"/>
          </p:cNvSpPr>
          <p:nvPr>
            <p:ph type="sldNum" sz="quarter" idx="4"/>
          </p:nvPr>
        </p:nvSpPr>
        <p:spPr>
          <a:xfrm>
            <a:off x="6457950" y="6356351"/>
            <a:ext cx="20574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D4D2B188-1D62-4FCA-8363-938AD4629BB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1788735312"/>
      </p:ext>
    </p:extLst>
  </p:cSld>
  <p:clrMap bg1="lt1" tx1="dk1" bg2="lt2" tx2="dk2" accent1="accent1" accent2="accent2" accent3="accent3" accent4="accent4" accent5="accent5" accent6="accent6" hlink="hlink" folHlink="folHlink"/>
  <p:sldLayoutIdLst>
    <p:sldLayoutId id="2147486797" r:id="rId1"/>
    <p:sldLayoutId id="2147486798" r:id="rId2"/>
    <p:sldLayoutId id="2147486799" r:id="rId3"/>
    <p:sldLayoutId id="2147486800" r:id="rId4"/>
    <p:sldLayoutId id="2147486801" r:id="rId5"/>
    <p:sldLayoutId id="2147486802" r:id="rId6"/>
  </p:sldLayoutIdLst>
  <p:timing>
    <p:tnLst>
      <p:par>
        <p:cTn xmlns:p14="http://schemas.microsoft.com/office/powerpoint/2010/main" id="1" dur="indefinite" restart="never" nodeType="tmRoot"/>
      </p:par>
    </p:tnLst>
  </p:timing>
  <p:hf hdr="0" ftr="0" dt="0"/>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mod="1">
    <p:ext uri="{27BBF7A9-308A-43DC-89C8-2F10F3537804}">
      <p15:sldGuideLst xmlns="" xmlns:p15="http://schemas.microsoft.com/office/powerpoint/2012/main">
        <p15:guide id="1" orient="horz" pos="2160" userDrawn="1">
          <p15:clr>
            <a:srgbClr val="F26B43"/>
          </p15:clr>
        </p15:guide>
        <p15:guide id="2" pos="2880" userDrawn="1">
          <p15:clr>
            <a:srgbClr val="F26B43"/>
          </p15:clr>
        </p15:guide>
      </p15:sldGuideLst>
    </p:ext>
  </p:extLst>
</p:sldMaster>
</file>

<file path=ppt/slideMasters/slideMaster166.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228600" y="152401"/>
            <a:ext cx="8686800" cy="1066799"/>
          </a:xfrm>
          <a:prstGeom prst="rect">
            <a:avLst/>
          </a:prstGeom>
        </p:spPr>
        <p:txBody>
          <a:bodyPr vert="horz" lIns="91440" tIns="45720" rIns="91440" bIns="45720" rtlCol="0" anchor="ctr">
            <a:normAutofit/>
          </a:bodyPr>
          <a:lstStyle/>
          <a:p>
            <a:r>
              <a:rPr lang="en-US" smtClean="0"/>
              <a:t>Click to edit Master title style</a:t>
            </a:r>
            <a:endParaRPr lang="en-US" dirty="0"/>
          </a:p>
        </p:txBody>
      </p:sp>
      <p:sp>
        <p:nvSpPr>
          <p:cNvPr id="3" name="Text Placeholder 2"/>
          <p:cNvSpPr>
            <a:spLocks noGrp="1"/>
          </p:cNvSpPr>
          <p:nvPr>
            <p:ph type="body" idx="1"/>
          </p:nvPr>
        </p:nvSpPr>
        <p:spPr>
          <a:xfrm>
            <a:off x="228600" y="1219200"/>
            <a:ext cx="8686800" cy="5502276"/>
          </a:xfrm>
          <a:prstGeom prst="rect">
            <a:avLst/>
          </a:prstGeom>
        </p:spPr>
        <p:txBody>
          <a:bodyPr vert="horz" lIns="91440" tIns="45720" rIns="91440" bIns="45720"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2"/>
          </p:nvPr>
        </p:nvSpPr>
        <p:spPr>
          <a:xfrm>
            <a:off x="628650" y="6356351"/>
            <a:ext cx="20574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endParaRPr lang="en-US">
              <a:solidFill>
                <a:prstClr val="black">
                  <a:tint val="75000"/>
                </a:prstClr>
              </a:solidFill>
              <a:latin typeface="Calibri"/>
            </a:endParaRPr>
          </a:p>
        </p:txBody>
      </p:sp>
      <p:sp>
        <p:nvSpPr>
          <p:cNvPr id="5" name="Footer Placeholder 4"/>
          <p:cNvSpPr>
            <a:spLocks noGrp="1"/>
          </p:cNvSpPr>
          <p:nvPr>
            <p:ph type="ftr" sz="quarter" idx="3"/>
          </p:nvPr>
        </p:nvSpPr>
        <p:spPr>
          <a:xfrm>
            <a:off x="3028950" y="6356351"/>
            <a:ext cx="30861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solidFill>
                <a:prstClr val="black">
                  <a:tint val="75000"/>
                </a:prstClr>
              </a:solidFill>
              <a:latin typeface="Calibri"/>
            </a:endParaRPr>
          </a:p>
        </p:txBody>
      </p:sp>
      <p:sp>
        <p:nvSpPr>
          <p:cNvPr id="6" name="Slide Number Placeholder 5"/>
          <p:cNvSpPr>
            <a:spLocks noGrp="1"/>
          </p:cNvSpPr>
          <p:nvPr>
            <p:ph type="sldNum" sz="quarter" idx="4"/>
          </p:nvPr>
        </p:nvSpPr>
        <p:spPr>
          <a:xfrm>
            <a:off x="6457950" y="6356351"/>
            <a:ext cx="20574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D4D2B188-1D62-4FCA-8363-938AD4629BB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3301497058"/>
      </p:ext>
    </p:extLst>
  </p:cSld>
  <p:clrMap bg1="lt1" tx1="dk1" bg2="lt2" tx2="dk2" accent1="accent1" accent2="accent2" accent3="accent3" accent4="accent4" accent5="accent5" accent6="accent6" hlink="hlink" folHlink="folHlink"/>
  <p:sldLayoutIdLst>
    <p:sldLayoutId id="2147486804" r:id="rId1"/>
    <p:sldLayoutId id="2147486805" r:id="rId2"/>
    <p:sldLayoutId id="2147486806" r:id="rId3"/>
    <p:sldLayoutId id="2147486807" r:id="rId4"/>
    <p:sldLayoutId id="2147486808" r:id="rId5"/>
    <p:sldLayoutId id="2147486809" r:id="rId6"/>
  </p:sldLayoutIdLst>
  <p:timing>
    <p:tnLst>
      <p:par>
        <p:cTn xmlns:p14="http://schemas.microsoft.com/office/powerpoint/2010/main" id="1" dur="indefinite" restart="never" nodeType="tmRoot"/>
      </p:par>
    </p:tnLst>
  </p:timing>
  <p:hf hdr="0" ftr="0" dt="0"/>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mod="1">
    <p:ext uri="{27BBF7A9-308A-43DC-89C8-2F10F3537804}">
      <p15:sldGuideLst xmlns="" xmlns:p15="http://schemas.microsoft.com/office/powerpoint/2012/main">
        <p15:guide id="1" orient="horz" pos="2160" userDrawn="1">
          <p15:clr>
            <a:srgbClr val="F26B43"/>
          </p15:clr>
        </p15:guide>
        <p15:guide id="2" pos="2880" userDrawn="1">
          <p15:clr>
            <a:srgbClr val="F26B43"/>
          </p15:clr>
        </p15:guide>
      </p15:sldGuideLst>
    </p:ext>
  </p:extLst>
</p:sldMaster>
</file>

<file path=ppt/slideMasters/slideMaster1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1026"/>
          <p:cNvSpPr>
            <a:spLocks noGrp="1" noChangeArrowheads="1"/>
          </p:cNvSpPr>
          <p:nvPr>
            <p:ph type="title"/>
          </p:nvPr>
        </p:nvSpPr>
        <p:spPr bwMode="auto">
          <a:xfrm>
            <a:off x="228600" y="152400"/>
            <a:ext cx="8610600" cy="1066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title style</a:t>
            </a:r>
          </a:p>
        </p:txBody>
      </p:sp>
      <p:sp>
        <p:nvSpPr>
          <p:cNvPr id="1027" name="Rectangle 1027"/>
          <p:cNvSpPr>
            <a:spLocks noGrp="1" noChangeArrowheads="1"/>
          </p:cNvSpPr>
          <p:nvPr>
            <p:ph type="body" idx="1"/>
          </p:nvPr>
        </p:nvSpPr>
        <p:spPr bwMode="auto">
          <a:xfrm>
            <a:off x="228600" y="898525"/>
            <a:ext cx="8610600" cy="5235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solidFill>
                  <a:srgbClr val="000000"/>
                </a:solidFill>
                <a:latin typeface="+mj-lt"/>
                <a:ea typeface="+mn-ea"/>
                <a:cs typeface="+mn-cs"/>
              </a:defRPr>
            </a:lvl1pPr>
          </a:lstStyle>
          <a:p>
            <a:pPr fontAlgn="base">
              <a:spcBef>
                <a:spcPct val="0"/>
              </a:spcBef>
              <a:spcAft>
                <a:spcPct val="0"/>
              </a:spcAft>
              <a:defRPr/>
            </a:pPr>
            <a:endParaRPr lang="en-US" altLang="en-US">
              <a:latin typeface="Garamond"/>
            </a:endParaRPr>
          </a:p>
        </p:txBody>
      </p:sp>
      <p:sp>
        <p:nvSpPr>
          <p:cNvPr id="100358" name="Rectangle 1030"/>
          <p:cNvSpPr>
            <a:spLocks noGrp="1" noChangeArrowheads="1"/>
          </p:cNvSpPr>
          <p:nvPr>
            <p:ph type="sldNum" sz="quarter" idx="4"/>
          </p:nvPr>
        </p:nvSpPr>
        <p:spPr bwMode="auto">
          <a:xfrm>
            <a:off x="6777038" y="6318250"/>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solidFill>
                  <a:srgbClr val="000000"/>
                </a:solidFill>
                <a:latin typeface="Garamond" charset="0"/>
              </a:defRPr>
            </a:lvl1pPr>
          </a:lstStyle>
          <a:p>
            <a:pPr fontAlgn="base">
              <a:spcBef>
                <a:spcPct val="0"/>
              </a:spcBef>
              <a:spcAft>
                <a:spcPct val="0"/>
              </a:spcAft>
            </a:pPr>
            <a:fld id="{55D46416-474E-184B-A5AD-7D0BC91A8C60}" type="slidenum">
              <a:rPr lang="en-US" smtClean="0">
                <a:ea typeface="ＭＳ Ｐゴシック" charset="0"/>
                <a:cs typeface="Arial" charset="0"/>
              </a:rPr>
              <a:pPr fontAlgn="base">
                <a:spcBef>
                  <a:spcPct val="0"/>
                </a:spcBef>
                <a:spcAft>
                  <a:spcPct val="0"/>
                </a:spcAft>
              </a:pPr>
              <a:t>‹#›</a:t>
            </a:fld>
            <a:endParaRPr lang="en-US" smtClean="0">
              <a:ea typeface="ＭＳ Ｐゴシック" charset="0"/>
              <a:cs typeface="Arial" charset="0"/>
            </a:endParaRPr>
          </a:p>
        </p:txBody>
      </p:sp>
      <p:sp>
        <p:nvSpPr>
          <p:cNvPr id="100360" name="Line 1032"/>
          <p:cNvSpPr>
            <a:spLocks noChangeShapeType="1"/>
          </p:cNvSpPr>
          <p:nvPr/>
        </p:nvSpPr>
        <p:spPr bwMode="auto">
          <a:xfrm>
            <a:off x="228600" y="6481763"/>
            <a:ext cx="8610600" cy="0"/>
          </a:xfrm>
          <a:prstGeom prst="line">
            <a:avLst/>
          </a:prstGeom>
          <a:noFill/>
          <a:ln w="19050">
            <a:solidFill>
              <a:schemeClr val="accent1"/>
            </a:solidFill>
            <a:round/>
            <a:headEnd/>
            <a:tailEnd/>
          </a:ln>
          <a:effectLst/>
        </p:spPr>
        <p:txBody>
          <a:bodyPr/>
          <a:lstStyle/>
          <a:p>
            <a:pPr fontAlgn="base">
              <a:spcBef>
                <a:spcPct val="0"/>
              </a:spcBef>
              <a:spcAft>
                <a:spcPct val="0"/>
              </a:spcAft>
              <a:defRPr/>
            </a:pPr>
            <a:endParaRPr lang="en-US">
              <a:solidFill>
                <a:srgbClr val="000000"/>
              </a:solidFill>
              <a:latin typeface="Arial" pitchFamily="34" charset="0"/>
              <a:ea typeface="ＭＳ Ｐゴシック" charset="0"/>
              <a:cs typeface="Arial" charset="0"/>
            </a:endParaRPr>
          </a:p>
        </p:txBody>
      </p:sp>
      <p:sp>
        <p:nvSpPr>
          <p:cNvPr id="100361" name="Line 1033"/>
          <p:cNvSpPr>
            <a:spLocks noChangeShapeType="1"/>
          </p:cNvSpPr>
          <p:nvPr userDrawn="1"/>
        </p:nvSpPr>
        <p:spPr bwMode="auto">
          <a:xfrm>
            <a:off x="228600" y="898525"/>
            <a:ext cx="8610600" cy="0"/>
          </a:xfrm>
          <a:prstGeom prst="line">
            <a:avLst/>
          </a:prstGeom>
          <a:noFill/>
          <a:ln w="19050">
            <a:solidFill>
              <a:schemeClr val="accent1"/>
            </a:solidFill>
            <a:round/>
            <a:headEnd/>
            <a:tailEnd/>
          </a:ln>
          <a:effectLst/>
        </p:spPr>
        <p:txBody>
          <a:bodyPr/>
          <a:lstStyle/>
          <a:p>
            <a:pPr fontAlgn="base">
              <a:spcBef>
                <a:spcPct val="0"/>
              </a:spcBef>
              <a:spcAft>
                <a:spcPct val="0"/>
              </a:spcAft>
              <a:defRPr/>
            </a:pPr>
            <a:endParaRPr lang="en-US">
              <a:solidFill>
                <a:srgbClr val="000000"/>
              </a:solidFill>
              <a:latin typeface="Arial" pitchFamily="34" charset="0"/>
              <a:ea typeface="ＭＳ Ｐゴシック" charset="0"/>
              <a:cs typeface="Arial" charset="0"/>
            </a:endParaRPr>
          </a:p>
        </p:txBody>
      </p:sp>
      <p:pic>
        <p:nvPicPr>
          <p:cNvPr id="8" name="Picture 7" descr="safari.png"/>
          <p:cNvPicPr>
            <a:picLocks noChangeAspect="1"/>
          </p:cNvPicPr>
          <p:nvPr userDrawn="1"/>
        </p:nvPicPr>
        <p:blipFill>
          <a:blip r:embed="rId14" cstate="print"/>
          <a:stretch>
            <a:fillRect/>
          </a:stretch>
        </p:blipFill>
        <p:spPr>
          <a:xfrm>
            <a:off x="179512" y="6525344"/>
            <a:ext cx="1080120" cy="312522"/>
          </a:xfrm>
          <a:prstGeom prst="rect">
            <a:avLst/>
          </a:prstGeom>
        </p:spPr>
      </p:pic>
    </p:spTree>
    <p:extLst>
      <p:ext uri="{BB962C8B-B14F-4D97-AF65-F5344CB8AC3E}">
        <p14:creationId xmlns:p14="http://schemas.microsoft.com/office/powerpoint/2010/main" val="1194972499"/>
      </p:ext>
    </p:extLst>
  </p:cSld>
  <p:clrMap bg1="lt1" tx1="dk1" bg2="lt2" tx2="dk2" accent1="accent1" accent2="accent2" accent3="accent3" accent4="accent4" accent5="accent5" accent6="accent6" hlink="hlink" folHlink="folHlink"/>
  <p:sldLayoutIdLst>
    <p:sldLayoutId id="2147484075" r:id="rId1"/>
    <p:sldLayoutId id="2147484076" r:id="rId2"/>
    <p:sldLayoutId id="2147484077" r:id="rId3"/>
    <p:sldLayoutId id="2147484078" r:id="rId4"/>
    <p:sldLayoutId id="2147484079" r:id="rId5"/>
    <p:sldLayoutId id="2147484080" r:id="rId6"/>
    <p:sldLayoutId id="2147484081" r:id="rId7"/>
    <p:sldLayoutId id="2147484082" r:id="rId8"/>
    <p:sldLayoutId id="2147484083" r:id="rId9"/>
    <p:sldLayoutId id="2147484084" r:id="rId10"/>
    <p:sldLayoutId id="2147484085" r:id="rId11"/>
    <p:sldLayoutId id="2147484086" r:id="rId12"/>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ＭＳ Ｐゴシック" pitchFamily="-105" charset="-128"/>
          <a:cs typeface="ＭＳ Ｐゴシック" pitchFamily="-105" charset="-128"/>
        </a:defRPr>
      </a:lvl1pPr>
      <a:lvl2pPr algn="l" rtl="0" eaLnBrk="0" fontAlgn="base" hangingPunct="0">
        <a:spcBef>
          <a:spcPct val="0"/>
        </a:spcBef>
        <a:spcAft>
          <a:spcPct val="0"/>
        </a:spcAft>
        <a:defRPr sz="4000">
          <a:solidFill>
            <a:schemeClr val="tx2"/>
          </a:solidFill>
          <a:latin typeface="Garamond" pitchFamily="18" charset="0"/>
          <a:ea typeface="ＭＳ Ｐゴシック" pitchFamily="-105" charset="-128"/>
          <a:cs typeface="ＭＳ Ｐゴシック" pitchFamily="-105" charset="-128"/>
        </a:defRPr>
      </a:lvl2pPr>
      <a:lvl3pPr algn="l" rtl="0" eaLnBrk="0" fontAlgn="base" hangingPunct="0">
        <a:spcBef>
          <a:spcPct val="0"/>
        </a:spcBef>
        <a:spcAft>
          <a:spcPct val="0"/>
        </a:spcAft>
        <a:defRPr sz="4000">
          <a:solidFill>
            <a:schemeClr val="tx2"/>
          </a:solidFill>
          <a:latin typeface="Garamond" pitchFamily="18" charset="0"/>
          <a:ea typeface="ＭＳ Ｐゴシック" pitchFamily="-105" charset="-128"/>
          <a:cs typeface="ＭＳ Ｐゴシック" pitchFamily="-105" charset="-128"/>
        </a:defRPr>
      </a:lvl3pPr>
      <a:lvl4pPr algn="l" rtl="0" eaLnBrk="0" fontAlgn="base" hangingPunct="0">
        <a:spcBef>
          <a:spcPct val="0"/>
        </a:spcBef>
        <a:spcAft>
          <a:spcPct val="0"/>
        </a:spcAft>
        <a:defRPr sz="4000">
          <a:solidFill>
            <a:schemeClr val="tx2"/>
          </a:solidFill>
          <a:latin typeface="Garamond" pitchFamily="18" charset="0"/>
          <a:ea typeface="ＭＳ Ｐゴシック" pitchFamily="-105" charset="-128"/>
          <a:cs typeface="ＭＳ Ｐゴシック" pitchFamily="-105" charset="-128"/>
        </a:defRPr>
      </a:lvl4pPr>
      <a:lvl5pPr algn="l" rtl="0" eaLnBrk="0" fontAlgn="base" hangingPunct="0">
        <a:spcBef>
          <a:spcPct val="0"/>
        </a:spcBef>
        <a:spcAft>
          <a:spcPct val="0"/>
        </a:spcAft>
        <a:defRPr sz="4000">
          <a:solidFill>
            <a:schemeClr val="tx2"/>
          </a:solidFill>
          <a:latin typeface="Garamond" pitchFamily="18" charset="0"/>
          <a:ea typeface="ＭＳ Ｐゴシック" pitchFamily="-105" charset="-128"/>
          <a:cs typeface="ＭＳ Ｐゴシック" pitchFamily="-105" charset="-128"/>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charset="0"/>
        <a:buChar char="n"/>
        <a:defRPr sz="2400">
          <a:solidFill>
            <a:schemeClr val="tx1"/>
          </a:solidFill>
          <a:latin typeface="+mn-lt"/>
          <a:ea typeface="ＭＳ Ｐゴシック" pitchFamily="-105" charset="-128"/>
          <a:cs typeface="ＭＳ Ｐゴシック" pitchFamily="-105" charset="-128"/>
        </a:defRPr>
      </a:lvl1pPr>
      <a:lvl2pPr marL="669925" indent="-325438" algn="l" rtl="0" eaLnBrk="0" fontAlgn="base" hangingPunct="0">
        <a:spcBef>
          <a:spcPct val="20000"/>
        </a:spcBef>
        <a:spcAft>
          <a:spcPct val="0"/>
        </a:spcAft>
        <a:buClr>
          <a:schemeClr val="accent2"/>
        </a:buClr>
        <a:buSzPct val="60000"/>
        <a:buFont typeface="Wingdings" charset="0"/>
        <a:buChar char="q"/>
        <a:defRPr sz="2200">
          <a:solidFill>
            <a:schemeClr val="tx1"/>
          </a:solidFill>
          <a:latin typeface="+mn-lt"/>
          <a:ea typeface="ＭＳ Ｐゴシック" pitchFamily="-105" charset="-128"/>
        </a:defRPr>
      </a:lvl2pPr>
      <a:lvl3pPr marL="1022350" indent="-350838" algn="l" rtl="0" eaLnBrk="0" fontAlgn="base" hangingPunct="0">
        <a:spcBef>
          <a:spcPct val="20000"/>
        </a:spcBef>
        <a:spcAft>
          <a:spcPct val="0"/>
        </a:spcAft>
        <a:buClr>
          <a:schemeClr val="accent1"/>
        </a:buClr>
        <a:buSzPct val="65000"/>
        <a:buFont typeface="Wingdings" charset="0"/>
        <a:buChar char="n"/>
        <a:defRPr sz="2000">
          <a:solidFill>
            <a:schemeClr val="tx1"/>
          </a:solidFill>
          <a:latin typeface="+mn-lt"/>
          <a:ea typeface="ＭＳ Ｐゴシック" pitchFamily="-105" charset="-128"/>
        </a:defRPr>
      </a:lvl3pPr>
      <a:lvl4pPr marL="1339850" indent="-315913" algn="l" rtl="0" eaLnBrk="0" fontAlgn="base" hangingPunct="0">
        <a:spcBef>
          <a:spcPct val="20000"/>
        </a:spcBef>
        <a:spcAft>
          <a:spcPct val="0"/>
        </a:spcAft>
        <a:buClr>
          <a:schemeClr val="accent2"/>
        </a:buClr>
        <a:buSzPct val="70000"/>
        <a:buFont typeface="Wingdings" charset="0"/>
        <a:buChar char="q"/>
        <a:defRPr>
          <a:solidFill>
            <a:schemeClr val="tx1"/>
          </a:solidFill>
          <a:latin typeface="+mn-lt"/>
          <a:ea typeface="ＭＳ Ｐゴシック" pitchFamily="-105" charset="-128"/>
        </a:defRPr>
      </a:lvl4pPr>
      <a:lvl5pPr marL="1681163" indent="-339725" algn="l" rtl="0" eaLnBrk="0" fontAlgn="base" hangingPunct="0">
        <a:spcBef>
          <a:spcPct val="20000"/>
        </a:spcBef>
        <a:spcAft>
          <a:spcPct val="0"/>
        </a:spcAft>
        <a:buClr>
          <a:schemeClr val="accent1"/>
        </a:buClr>
        <a:buSzPct val="75000"/>
        <a:buFont typeface="Wingdings" charset="0"/>
        <a:buChar char="§"/>
        <a:defRPr sz="1600">
          <a:solidFill>
            <a:schemeClr val="tx1"/>
          </a:solidFill>
          <a:latin typeface="+mn-lt"/>
          <a:ea typeface="ＭＳ Ｐゴシック" pitchFamily="-105" charset="-128"/>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8.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500854"/>
            <a:ext cx="1080120" cy="312522"/>
          </a:xfrm>
          <a:prstGeom prst="rect">
            <a:avLst/>
          </a:prstGeom>
        </p:spPr>
      </p:pic>
    </p:spTree>
    <p:extLst>
      <p:ext uri="{BB962C8B-B14F-4D97-AF65-F5344CB8AC3E}">
        <p14:creationId xmlns:p14="http://schemas.microsoft.com/office/powerpoint/2010/main" val="4278721475"/>
      </p:ext>
    </p:extLst>
  </p:cSld>
  <p:clrMap bg1="lt1" tx1="dk1" bg2="lt2" tx2="dk2" accent1="accent1" accent2="accent2" accent3="accent3" accent4="accent4" accent5="accent5" accent6="accent6" hlink="hlink" folHlink="folHlink"/>
  <p:sldLayoutIdLst>
    <p:sldLayoutId id="2147484088" r:id="rId1"/>
    <p:sldLayoutId id="2147484089" r:id="rId2"/>
    <p:sldLayoutId id="2147484090" r:id="rId3"/>
    <p:sldLayoutId id="2147484091" r:id="rId4"/>
    <p:sldLayoutId id="2147484092" r:id="rId5"/>
    <p:sldLayoutId id="2147484093" r:id="rId6"/>
    <p:sldLayoutId id="2147484094" r:id="rId7"/>
    <p:sldLayoutId id="2147484095" r:id="rId8"/>
    <p:sldLayoutId id="2147484096" r:id="rId9"/>
    <p:sldLayoutId id="2147484097" r:id="rId10"/>
    <p:sldLayoutId id="2147484098"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9.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1"/>
            <a:ext cx="8610600" cy="1066800"/>
          </a:xfrm>
          <a:prstGeom prst="rect">
            <a:avLst/>
          </a:prstGeom>
          <a:noFill/>
          <a:ln w="9525">
            <a:noFill/>
            <a:miter lim="800000"/>
            <a:headEnd/>
            <a:tailEnd/>
          </a:ln>
        </p:spPr>
        <p:txBody>
          <a:bodyPr vert="horz" wrap="square" lIns="91425" tIns="45713" rIns="91425" bIns="45713"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25" tIns="45713" rIns="91425" bIns="45713"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425" tIns="45713" rIns="91425" bIns="45713" numCol="1" anchor="b" anchorCtr="0" compatLnSpc="1">
            <a:prstTxWarp prst="textNoShape">
              <a:avLst/>
            </a:prstTxWarp>
          </a:bodyPr>
          <a:lstStyle>
            <a:lvl1pPr algn="ctr">
              <a:defRPr sz="1200">
                <a:latin typeface="Garamond" pitchFamily="18" charset="0"/>
              </a:defRPr>
            </a:lvl1pPr>
          </a:lstStyle>
          <a:p>
            <a:pPr defTabSz="914259"/>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25" tIns="45713" rIns="91425" bIns="45713" numCol="1" anchor="b" anchorCtr="0" compatLnSpc="1">
            <a:prstTxWarp prst="textNoShape">
              <a:avLst/>
            </a:prstTxWarp>
          </a:bodyPr>
          <a:lstStyle>
            <a:lvl1pPr algn="r">
              <a:defRPr sz="1600">
                <a:latin typeface="Garamond" pitchFamily="18" charset="0"/>
              </a:defRPr>
            </a:lvl1pPr>
          </a:lstStyle>
          <a:p>
            <a:pPr defTabSz="914259"/>
            <a:fld id="{6F400BD0-49BF-48FC-8114-37C1D4F5AB3D}" type="slidenum">
              <a:rPr lang="en-US" altLang="en-US">
                <a:solidFill>
                  <a:srgbClr val="000000"/>
                </a:solidFill>
              </a:rPr>
              <a:pPr defTabSz="914259"/>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lIns="91425" tIns="45713" rIns="91425" bIns="45713"/>
          <a:lstStyle/>
          <a:p>
            <a:pPr defTabSz="914259">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lIns="91425" tIns="45713" rIns="91425" bIns="45713"/>
          <a:lstStyle/>
          <a:p>
            <a:pPr defTabSz="914259">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3" y="6453336"/>
            <a:ext cx="1080120" cy="312522"/>
          </a:xfrm>
          <a:prstGeom prst="rect">
            <a:avLst/>
          </a:prstGeom>
        </p:spPr>
      </p:pic>
    </p:spTree>
    <p:extLst>
      <p:ext uri="{BB962C8B-B14F-4D97-AF65-F5344CB8AC3E}">
        <p14:creationId xmlns:p14="http://schemas.microsoft.com/office/powerpoint/2010/main" val="1941076515"/>
      </p:ext>
    </p:extLst>
  </p:cSld>
  <p:clrMap bg1="lt1" tx1="dk1" bg2="lt2" tx2="dk2" accent1="accent1" accent2="accent2" accent3="accent3" accent4="accent4" accent5="accent5" accent6="accent6" hlink="hlink" folHlink="folHlink"/>
  <p:sldLayoutIdLst>
    <p:sldLayoutId id="2147484100" r:id="rId1"/>
    <p:sldLayoutId id="2147484101" r:id="rId2"/>
    <p:sldLayoutId id="2147484102" r:id="rId3"/>
    <p:sldLayoutId id="2147484103" r:id="rId4"/>
    <p:sldLayoutId id="2147484104" r:id="rId5"/>
    <p:sldLayoutId id="2147484105" r:id="rId6"/>
    <p:sldLayoutId id="2147484106" r:id="rId7"/>
    <p:sldLayoutId id="2147484107" r:id="rId8"/>
    <p:sldLayoutId id="2147484108" r:id="rId9"/>
    <p:sldLayoutId id="2147484109" r:id="rId10"/>
    <p:sldLayoutId id="2147484110"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130" algn="l" rtl="0" fontAlgn="base">
        <a:spcBef>
          <a:spcPct val="0"/>
        </a:spcBef>
        <a:spcAft>
          <a:spcPct val="0"/>
        </a:spcAft>
        <a:defRPr sz="4000">
          <a:solidFill>
            <a:schemeClr val="tx2"/>
          </a:solidFill>
          <a:latin typeface="Garamond" pitchFamily="18" charset="0"/>
        </a:defRPr>
      </a:lvl6pPr>
      <a:lvl7pPr marL="914259" algn="l" rtl="0" fontAlgn="base">
        <a:spcBef>
          <a:spcPct val="0"/>
        </a:spcBef>
        <a:spcAft>
          <a:spcPct val="0"/>
        </a:spcAft>
        <a:defRPr sz="4000">
          <a:solidFill>
            <a:schemeClr val="tx2"/>
          </a:solidFill>
          <a:latin typeface="Garamond" pitchFamily="18" charset="0"/>
        </a:defRPr>
      </a:lvl7pPr>
      <a:lvl8pPr marL="1371390" algn="l" rtl="0" fontAlgn="base">
        <a:spcBef>
          <a:spcPct val="0"/>
        </a:spcBef>
        <a:spcAft>
          <a:spcPct val="0"/>
        </a:spcAft>
        <a:defRPr sz="4000">
          <a:solidFill>
            <a:schemeClr val="tx2"/>
          </a:solidFill>
          <a:latin typeface="Garamond" pitchFamily="18" charset="0"/>
        </a:defRPr>
      </a:lvl8pPr>
      <a:lvl9pPr marL="1828519" algn="l" rtl="0" fontAlgn="base">
        <a:spcBef>
          <a:spcPct val="0"/>
        </a:spcBef>
        <a:spcAft>
          <a:spcPct val="0"/>
        </a:spcAft>
        <a:defRPr sz="4000">
          <a:solidFill>
            <a:schemeClr val="tx2"/>
          </a:solidFill>
          <a:latin typeface="Garamond" pitchFamily="18" charset="0"/>
        </a:defRPr>
      </a:lvl9pPr>
    </p:titleStyle>
    <p:bodyStyle>
      <a:lvl1pPr marL="342848" indent="-342848"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822" indent="-32538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193" indent="-350784"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645" indent="-315865"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0905" indent="-339674"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036" indent="-339674"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164" indent="-339674"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295" indent="-339674"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423" indent="-339674"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259" rtl="0" eaLnBrk="1" latinLnBrk="0" hangingPunct="1">
        <a:defRPr sz="1800" kern="1200">
          <a:solidFill>
            <a:schemeClr val="tx1"/>
          </a:solidFill>
          <a:latin typeface="+mn-lt"/>
          <a:ea typeface="+mn-ea"/>
          <a:cs typeface="+mn-cs"/>
        </a:defRPr>
      </a:lvl1pPr>
      <a:lvl2pPr marL="457130" algn="l" defTabSz="914259" rtl="0" eaLnBrk="1" latinLnBrk="0" hangingPunct="1">
        <a:defRPr sz="1800" kern="1200">
          <a:solidFill>
            <a:schemeClr val="tx1"/>
          </a:solidFill>
          <a:latin typeface="+mn-lt"/>
          <a:ea typeface="+mn-ea"/>
          <a:cs typeface="+mn-cs"/>
        </a:defRPr>
      </a:lvl2pPr>
      <a:lvl3pPr marL="914259" algn="l" defTabSz="914259" rtl="0" eaLnBrk="1" latinLnBrk="0" hangingPunct="1">
        <a:defRPr sz="1800" kern="1200">
          <a:solidFill>
            <a:schemeClr val="tx1"/>
          </a:solidFill>
          <a:latin typeface="+mn-lt"/>
          <a:ea typeface="+mn-ea"/>
          <a:cs typeface="+mn-cs"/>
        </a:defRPr>
      </a:lvl3pPr>
      <a:lvl4pPr marL="1371390" algn="l" defTabSz="914259" rtl="0" eaLnBrk="1" latinLnBrk="0" hangingPunct="1">
        <a:defRPr sz="1800" kern="1200">
          <a:solidFill>
            <a:schemeClr val="tx1"/>
          </a:solidFill>
          <a:latin typeface="+mn-lt"/>
          <a:ea typeface="+mn-ea"/>
          <a:cs typeface="+mn-cs"/>
        </a:defRPr>
      </a:lvl4pPr>
      <a:lvl5pPr marL="1828519" algn="l" defTabSz="914259" rtl="0" eaLnBrk="1" latinLnBrk="0" hangingPunct="1">
        <a:defRPr sz="1800" kern="1200">
          <a:solidFill>
            <a:schemeClr val="tx1"/>
          </a:solidFill>
          <a:latin typeface="+mn-lt"/>
          <a:ea typeface="+mn-ea"/>
          <a:cs typeface="+mn-cs"/>
        </a:defRPr>
      </a:lvl5pPr>
      <a:lvl6pPr marL="2285649" algn="l" defTabSz="914259" rtl="0" eaLnBrk="1" latinLnBrk="0" hangingPunct="1">
        <a:defRPr sz="1800" kern="1200">
          <a:solidFill>
            <a:schemeClr val="tx1"/>
          </a:solidFill>
          <a:latin typeface="+mn-lt"/>
          <a:ea typeface="+mn-ea"/>
          <a:cs typeface="+mn-cs"/>
        </a:defRPr>
      </a:lvl6pPr>
      <a:lvl7pPr marL="2742780" algn="l" defTabSz="914259" rtl="0" eaLnBrk="1" latinLnBrk="0" hangingPunct="1">
        <a:defRPr sz="1800" kern="1200">
          <a:solidFill>
            <a:schemeClr val="tx1"/>
          </a:solidFill>
          <a:latin typeface="+mn-lt"/>
          <a:ea typeface="+mn-ea"/>
          <a:cs typeface="+mn-cs"/>
        </a:defRPr>
      </a:lvl7pPr>
      <a:lvl8pPr marL="3199908" algn="l" defTabSz="914259" rtl="0" eaLnBrk="1" latinLnBrk="0" hangingPunct="1">
        <a:defRPr sz="1800" kern="1200">
          <a:solidFill>
            <a:schemeClr val="tx1"/>
          </a:solidFill>
          <a:latin typeface="+mn-lt"/>
          <a:ea typeface="+mn-ea"/>
          <a:cs typeface="+mn-cs"/>
        </a:defRPr>
      </a:lvl8pPr>
      <a:lvl9pPr marL="3657039" algn="l" defTabSz="914259"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248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endParaRPr>
          </a:p>
        </p:txBody>
      </p:sp>
      <p:pic>
        <p:nvPicPr>
          <p:cNvPr id="8" name="Picture 7" descr="safari.png"/>
          <p:cNvPicPr>
            <a:picLocks noChangeAspect="1"/>
          </p:cNvPicPr>
          <p:nvPr userDrawn="1"/>
        </p:nvPicPr>
        <p:blipFill>
          <a:blip r:embed="rId2" cstate="print"/>
          <a:stretch>
            <a:fillRect/>
          </a:stretch>
        </p:blipFill>
        <p:spPr>
          <a:xfrm>
            <a:off x="179512" y="6453336"/>
            <a:ext cx="1080120" cy="312522"/>
          </a:xfrm>
          <a:prstGeom prst="rect">
            <a:avLst/>
          </a:prstGeom>
        </p:spPr>
      </p:pic>
    </p:spTree>
  </p:cSld>
  <p:clrMap bg1="lt1" tx1="dk1" bg2="lt2" tx2="dk2" accent1="accent1" accent2="accent2" accent3="accent3" accent4="accent4" accent5="accent5" accent6="accent6" hlink="hlink" folHlink="folHlink"/>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0.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3646761712"/>
      </p:ext>
    </p:extLst>
  </p:cSld>
  <p:clrMap bg1="lt1" tx1="dk1" bg2="lt2" tx2="dk2" accent1="accent1" accent2="accent2" accent3="accent3" accent4="accent4" accent5="accent5" accent6="accent6" hlink="hlink" folHlink="folHlink"/>
  <p:sldLayoutIdLst>
    <p:sldLayoutId id="2147484112" r:id="rId1"/>
    <p:sldLayoutId id="2147484113" r:id="rId2"/>
    <p:sldLayoutId id="2147484114" r:id="rId3"/>
    <p:sldLayoutId id="2147484115" r:id="rId4"/>
    <p:sldLayoutId id="2147484116" r:id="rId5"/>
    <p:sldLayoutId id="2147484117" r:id="rId6"/>
    <p:sldLayoutId id="2147484118" r:id="rId7"/>
    <p:sldLayoutId id="2147484119" r:id="rId8"/>
    <p:sldLayoutId id="2147484120" r:id="rId9"/>
    <p:sldLayoutId id="2147484121" r:id="rId10"/>
    <p:sldLayoutId id="2147484122"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1.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2451334023"/>
      </p:ext>
    </p:extLst>
  </p:cSld>
  <p:clrMap bg1="lt1" tx1="dk1" bg2="lt2" tx2="dk2" accent1="accent1" accent2="accent2" accent3="accent3" accent4="accent4" accent5="accent5" accent6="accent6" hlink="hlink" folHlink="folHlink"/>
  <p:sldLayoutIdLst>
    <p:sldLayoutId id="2147484196" r:id="rId1"/>
    <p:sldLayoutId id="2147484197" r:id="rId2"/>
    <p:sldLayoutId id="2147484198" r:id="rId3"/>
    <p:sldLayoutId id="2147484199" r:id="rId4"/>
    <p:sldLayoutId id="2147484200" r:id="rId5"/>
    <p:sldLayoutId id="2147484201" r:id="rId6"/>
    <p:sldLayoutId id="2147484202" r:id="rId7"/>
    <p:sldLayoutId id="2147484203" r:id="rId8"/>
    <p:sldLayoutId id="2147484204" r:id="rId9"/>
    <p:sldLayoutId id="2147484205" r:id="rId10"/>
    <p:sldLayoutId id="2147484206"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2.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1"/>
            <a:ext cx="8610600" cy="1066800"/>
          </a:xfrm>
          <a:prstGeom prst="rect">
            <a:avLst/>
          </a:prstGeom>
          <a:noFill/>
          <a:ln w="9525">
            <a:noFill/>
            <a:miter lim="800000"/>
            <a:headEnd/>
            <a:tailEnd/>
          </a:ln>
        </p:spPr>
        <p:txBody>
          <a:bodyPr vert="horz" wrap="square" lIns="91425" tIns="45713" rIns="91425" bIns="45713"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25" tIns="45713" rIns="91425" bIns="45713"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425" tIns="45713" rIns="91425" bIns="45713" numCol="1" anchor="b" anchorCtr="0" compatLnSpc="1">
            <a:prstTxWarp prst="textNoShape">
              <a:avLst/>
            </a:prstTxWarp>
          </a:bodyPr>
          <a:lstStyle>
            <a:lvl1pPr algn="ctr">
              <a:defRPr sz="1200">
                <a:latin typeface="Garamond" pitchFamily="18" charset="0"/>
              </a:defRPr>
            </a:lvl1pPr>
          </a:lstStyle>
          <a:p>
            <a:pPr defTabSz="914259"/>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25" tIns="45713" rIns="91425" bIns="45713" numCol="1" anchor="b" anchorCtr="0" compatLnSpc="1">
            <a:prstTxWarp prst="textNoShape">
              <a:avLst/>
            </a:prstTxWarp>
          </a:bodyPr>
          <a:lstStyle>
            <a:lvl1pPr algn="r">
              <a:defRPr sz="1600">
                <a:latin typeface="Garamond" pitchFamily="18" charset="0"/>
              </a:defRPr>
            </a:lvl1pPr>
          </a:lstStyle>
          <a:p>
            <a:pPr defTabSz="914259"/>
            <a:fld id="{6F400BD0-49BF-48FC-8114-37C1D4F5AB3D}" type="slidenum">
              <a:rPr lang="en-US" altLang="en-US">
                <a:solidFill>
                  <a:srgbClr val="000000"/>
                </a:solidFill>
              </a:rPr>
              <a:pPr defTabSz="914259"/>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lIns="91425" tIns="45713" rIns="91425" bIns="45713"/>
          <a:lstStyle/>
          <a:p>
            <a:pPr defTabSz="914259">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lIns="91425" tIns="45713" rIns="91425" bIns="45713"/>
          <a:lstStyle/>
          <a:p>
            <a:pPr defTabSz="914259">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3" y="6453336"/>
            <a:ext cx="1080120" cy="312522"/>
          </a:xfrm>
          <a:prstGeom prst="rect">
            <a:avLst/>
          </a:prstGeom>
        </p:spPr>
      </p:pic>
    </p:spTree>
    <p:extLst>
      <p:ext uri="{BB962C8B-B14F-4D97-AF65-F5344CB8AC3E}">
        <p14:creationId xmlns:p14="http://schemas.microsoft.com/office/powerpoint/2010/main" val="3532045670"/>
      </p:ext>
    </p:extLst>
  </p:cSld>
  <p:clrMap bg1="lt1" tx1="dk1" bg2="lt2" tx2="dk2" accent1="accent1" accent2="accent2" accent3="accent3" accent4="accent4" accent5="accent5" accent6="accent6" hlink="hlink" folHlink="folHlink"/>
  <p:sldLayoutIdLst>
    <p:sldLayoutId id="2147484246" r:id="rId1"/>
    <p:sldLayoutId id="2147484247" r:id="rId2"/>
    <p:sldLayoutId id="2147484248" r:id="rId3"/>
    <p:sldLayoutId id="2147484249" r:id="rId4"/>
    <p:sldLayoutId id="2147484250" r:id="rId5"/>
    <p:sldLayoutId id="2147484251" r:id="rId6"/>
    <p:sldLayoutId id="2147484252" r:id="rId7"/>
    <p:sldLayoutId id="2147484253" r:id="rId8"/>
    <p:sldLayoutId id="2147484254" r:id="rId9"/>
    <p:sldLayoutId id="2147484255" r:id="rId10"/>
    <p:sldLayoutId id="2147484256"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130" algn="l" rtl="0" fontAlgn="base">
        <a:spcBef>
          <a:spcPct val="0"/>
        </a:spcBef>
        <a:spcAft>
          <a:spcPct val="0"/>
        </a:spcAft>
        <a:defRPr sz="4000">
          <a:solidFill>
            <a:schemeClr val="tx2"/>
          </a:solidFill>
          <a:latin typeface="Garamond" pitchFamily="18" charset="0"/>
        </a:defRPr>
      </a:lvl6pPr>
      <a:lvl7pPr marL="914259" algn="l" rtl="0" fontAlgn="base">
        <a:spcBef>
          <a:spcPct val="0"/>
        </a:spcBef>
        <a:spcAft>
          <a:spcPct val="0"/>
        </a:spcAft>
        <a:defRPr sz="4000">
          <a:solidFill>
            <a:schemeClr val="tx2"/>
          </a:solidFill>
          <a:latin typeface="Garamond" pitchFamily="18" charset="0"/>
        </a:defRPr>
      </a:lvl7pPr>
      <a:lvl8pPr marL="1371390" algn="l" rtl="0" fontAlgn="base">
        <a:spcBef>
          <a:spcPct val="0"/>
        </a:spcBef>
        <a:spcAft>
          <a:spcPct val="0"/>
        </a:spcAft>
        <a:defRPr sz="4000">
          <a:solidFill>
            <a:schemeClr val="tx2"/>
          </a:solidFill>
          <a:latin typeface="Garamond" pitchFamily="18" charset="0"/>
        </a:defRPr>
      </a:lvl8pPr>
      <a:lvl9pPr marL="1828519" algn="l" rtl="0" fontAlgn="base">
        <a:spcBef>
          <a:spcPct val="0"/>
        </a:spcBef>
        <a:spcAft>
          <a:spcPct val="0"/>
        </a:spcAft>
        <a:defRPr sz="4000">
          <a:solidFill>
            <a:schemeClr val="tx2"/>
          </a:solidFill>
          <a:latin typeface="Garamond" pitchFamily="18" charset="0"/>
        </a:defRPr>
      </a:lvl9pPr>
    </p:titleStyle>
    <p:bodyStyle>
      <a:lvl1pPr marL="342848" indent="-342848"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822" indent="-32538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193" indent="-350784"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645" indent="-315865"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0905" indent="-339674"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036" indent="-339674"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164" indent="-339674"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295" indent="-339674"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423" indent="-339674"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259" rtl="0" eaLnBrk="1" latinLnBrk="0" hangingPunct="1">
        <a:defRPr sz="1800" kern="1200">
          <a:solidFill>
            <a:schemeClr val="tx1"/>
          </a:solidFill>
          <a:latin typeface="+mn-lt"/>
          <a:ea typeface="+mn-ea"/>
          <a:cs typeface="+mn-cs"/>
        </a:defRPr>
      </a:lvl1pPr>
      <a:lvl2pPr marL="457130" algn="l" defTabSz="914259" rtl="0" eaLnBrk="1" latinLnBrk="0" hangingPunct="1">
        <a:defRPr sz="1800" kern="1200">
          <a:solidFill>
            <a:schemeClr val="tx1"/>
          </a:solidFill>
          <a:latin typeface="+mn-lt"/>
          <a:ea typeface="+mn-ea"/>
          <a:cs typeface="+mn-cs"/>
        </a:defRPr>
      </a:lvl2pPr>
      <a:lvl3pPr marL="914259" algn="l" defTabSz="914259" rtl="0" eaLnBrk="1" latinLnBrk="0" hangingPunct="1">
        <a:defRPr sz="1800" kern="1200">
          <a:solidFill>
            <a:schemeClr val="tx1"/>
          </a:solidFill>
          <a:latin typeface="+mn-lt"/>
          <a:ea typeface="+mn-ea"/>
          <a:cs typeface="+mn-cs"/>
        </a:defRPr>
      </a:lvl3pPr>
      <a:lvl4pPr marL="1371390" algn="l" defTabSz="914259" rtl="0" eaLnBrk="1" latinLnBrk="0" hangingPunct="1">
        <a:defRPr sz="1800" kern="1200">
          <a:solidFill>
            <a:schemeClr val="tx1"/>
          </a:solidFill>
          <a:latin typeface="+mn-lt"/>
          <a:ea typeface="+mn-ea"/>
          <a:cs typeface="+mn-cs"/>
        </a:defRPr>
      </a:lvl4pPr>
      <a:lvl5pPr marL="1828519" algn="l" defTabSz="914259" rtl="0" eaLnBrk="1" latinLnBrk="0" hangingPunct="1">
        <a:defRPr sz="1800" kern="1200">
          <a:solidFill>
            <a:schemeClr val="tx1"/>
          </a:solidFill>
          <a:latin typeface="+mn-lt"/>
          <a:ea typeface="+mn-ea"/>
          <a:cs typeface="+mn-cs"/>
        </a:defRPr>
      </a:lvl5pPr>
      <a:lvl6pPr marL="2285649" algn="l" defTabSz="914259" rtl="0" eaLnBrk="1" latinLnBrk="0" hangingPunct="1">
        <a:defRPr sz="1800" kern="1200">
          <a:solidFill>
            <a:schemeClr val="tx1"/>
          </a:solidFill>
          <a:latin typeface="+mn-lt"/>
          <a:ea typeface="+mn-ea"/>
          <a:cs typeface="+mn-cs"/>
        </a:defRPr>
      </a:lvl6pPr>
      <a:lvl7pPr marL="2742780" algn="l" defTabSz="914259" rtl="0" eaLnBrk="1" latinLnBrk="0" hangingPunct="1">
        <a:defRPr sz="1800" kern="1200">
          <a:solidFill>
            <a:schemeClr val="tx1"/>
          </a:solidFill>
          <a:latin typeface="+mn-lt"/>
          <a:ea typeface="+mn-ea"/>
          <a:cs typeface="+mn-cs"/>
        </a:defRPr>
      </a:lvl7pPr>
      <a:lvl8pPr marL="3199908" algn="l" defTabSz="914259" rtl="0" eaLnBrk="1" latinLnBrk="0" hangingPunct="1">
        <a:defRPr sz="1800" kern="1200">
          <a:solidFill>
            <a:schemeClr val="tx1"/>
          </a:solidFill>
          <a:latin typeface="+mn-lt"/>
          <a:ea typeface="+mn-ea"/>
          <a:cs typeface="+mn-cs"/>
        </a:defRPr>
      </a:lvl8pPr>
      <a:lvl9pPr marL="3657039" algn="l" defTabSz="914259" rtl="0" eaLnBrk="1" latinLnBrk="0" hangingPunct="1">
        <a:defRPr sz="1800" kern="1200">
          <a:solidFill>
            <a:schemeClr val="tx1"/>
          </a:solidFill>
          <a:latin typeface="+mn-lt"/>
          <a:ea typeface="+mn-ea"/>
          <a:cs typeface="+mn-cs"/>
        </a:defRPr>
      </a:lvl9pPr>
    </p:otherStyle>
  </p:txStyles>
</p:sldMaster>
</file>

<file path=ppt/slideMasters/slideMaster23.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1"/>
            <a:ext cx="8610600" cy="1066800"/>
          </a:xfrm>
          <a:prstGeom prst="rect">
            <a:avLst/>
          </a:prstGeom>
          <a:noFill/>
          <a:ln w="9525">
            <a:noFill/>
            <a:miter lim="800000"/>
            <a:headEnd/>
            <a:tailEnd/>
          </a:ln>
        </p:spPr>
        <p:txBody>
          <a:bodyPr vert="horz" wrap="square" lIns="91425" tIns="45713" rIns="91425" bIns="45713"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25" tIns="45713" rIns="91425" bIns="45713"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425" tIns="45713" rIns="91425" bIns="45713" numCol="1" anchor="b" anchorCtr="0" compatLnSpc="1">
            <a:prstTxWarp prst="textNoShape">
              <a:avLst/>
            </a:prstTxWarp>
          </a:bodyPr>
          <a:lstStyle>
            <a:lvl1pPr algn="ctr">
              <a:defRPr sz="1200">
                <a:latin typeface="Garamond" pitchFamily="18" charset="0"/>
              </a:defRPr>
            </a:lvl1pPr>
          </a:lstStyle>
          <a:p>
            <a:pPr defTabSz="914259"/>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25" tIns="45713" rIns="91425" bIns="45713" numCol="1" anchor="b" anchorCtr="0" compatLnSpc="1">
            <a:prstTxWarp prst="textNoShape">
              <a:avLst/>
            </a:prstTxWarp>
          </a:bodyPr>
          <a:lstStyle>
            <a:lvl1pPr algn="r">
              <a:defRPr sz="1600">
                <a:latin typeface="Garamond" pitchFamily="18" charset="0"/>
              </a:defRPr>
            </a:lvl1pPr>
          </a:lstStyle>
          <a:p>
            <a:pPr defTabSz="914259"/>
            <a:fld id="{6F400BD0-49BF-48FC-8114-37C1D4F5AB3D}" type="slidenum">
              <a:rPr lang="en-US" altLang="en-US">
                <a:solidFill>
                  <a:srgbClr val="000000"/>
                </a:solidFill>
              </a:rPr>
              <a:pPr defTabSz="914259"/>
              <a:t>‹#›</a:t>
            </a:fld>
            <a:endParaRPr lang="en-US" altLang="en-US">
              <a:solidFill>
                <a:srgbClr val="000000"/>
              </a:solidFill>
            </a:endParaRPr>
          </a:p>
        </p:txBody>
      </p:sp>
      <p:sp>
        <p:nvSpPr>
          <p:cNvPr id="100360" name="Line 1032"/>
          <p:cNvSpPr>
            <a:spLocks noChangeShapeType="1"/>
          </p:cNvSpPr>
          <p:nvPr/>
        </p:nvSpPr>
        <p:spPr bwMode="auto">
          <a:xfrm>
            <a:off x="228600" y="6248400"/>
            <a:ext cx="8610600" cy="0"/>
          </a:xfrm>
          <a:prstGeom prst="line">
            <a:avLst/>
          </a:prstGeom>
          <a:noFill/>
          <a:ln w="19050">
            <a:solidFill>
              <a:schemeClr val="accent1"/>
            </a:solidFill>
            <a:round/>
            <a:headEnd/>
            <a:tailEnd/>
          </a:ln>
          <a:effectLst/>
        </p:spPr>
        <p:txBody>
          <a:bodyPr lIns="91425" tIns="45713" rIns="91425" bIns="45713"/>
          <a:lstStyle/>
          <a:p>
            <a:pPr defTabSz="914259">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lIns="91425" tIns="45713" rIns="91425" bIns="45713"/>
          <a:lstStyle/>
          <a:p>
            <a:pPr defTabSz="914259">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3" y="6453336"/>
            <a:ext cx="1080120" cy="312522"/>
          </a:xfrm>
          <a:prstGeom prst="rect">
            <a:avLst/>
          </a:prstGeom>
        </p:spPr>
      </p:pic>
    </p:spTree>
    <p:extLst>
      <p:ext uri="{BB962C8B-B14F-4D97-AF65-F5344CB8AC3E}">
        <p14:creationId xmlns:p14="http://schemas.microsoft.com/office/powerpoint/2010/main" val="4174514676"/>
      </p:ext>
    </p:extLst>
  </p:cSld>
  <p:clrMap bg1="lt1" tx1="dk1" bg2="lt2" tx2="dk2" accent1="accent1" accent2="accent2" accent3="accent3" accent4="accent4" accent5="accent5" accent6="accent6" hlink="hlink" folHlink="folHlink"/>
  <p:sldLayoutIdLst>
    <p:sldLayoutId id="2147484282" r:id="rId1"/>
    <p:sldLayoutId id="2147484283" r:id="rId2"/>
    <p:sldLayoutId id="2147484284" r:id="rId3"/>
    <p:sldLayoutId id="2147484285" r:id="rId4"/>
    <p:sldLayoutId id="2147484286" r:id="rId5"/>
    <p:sldLayoutId id="2147484287" r:id="rId6"/>
    <p:sldLayoutId id="2147484288" r:id="rId7"/>
    <p:sldLayoutId id="2147484289" r:id="rId8"/>
    <p:sldLayoutId id="2147484290" r:id="rId9"/>
    <p:sldLayoutId id="2147484291" r:id="rId10"/>
    <p:sldLayoutId id="2147484292"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130" algn="l" rtl="0" fontAlgn="base">
        <a:spcBef>
          <a:spcPct val="0"/>
        </a:spcBef>
        <a:spcAft>
          <a:spcPct val="0"/>
        </a:spcAft>
        <a:defRPr sz="4000">
          <a:solidFill>
            <a:schemeClr val="tx2"/>
          </a:solidFill>
          <a:latin typeface="Garamond" pitchFamily="18" charset="0"/>
        </a:defRPr>
      </a:lvl6pPr>
      <a:lvl7pPr marL="914259" algn="l" rtl="0" fontAlgn="base">
        <a:spcBef>
          <a:spcPct val="0"/>
        </a:spcBef>
        <a:spcAft>
          <a:spcPct val="0"/>
        </a:spcAft>
        <a:defRPr sz="4000">
          <a:solidFill>
            <a:schemeClr val="tx2"/>
          </a:solidFill>
          <a:latin typeface="Garamond" pitchFamily="18" charset="0"/>
        </a:defRPr>
      </a:lvl7pPr>
      <a:lvl8pPr marL="1371390" algn="l" rtl="0" fontAlgn="base">
        <a:spcBef>
          <a:spcPct val="0"/>
        </a:spcBef>
        <a:spcAft>
          <a:spcPct val="0"/>
        </a:spcAft>
        <a:defRPr sz="4000">
          <a:solidFill>
            <a:schemeClr val="tx2"/>
          </a:solidFill>
          <a:latin typeface="Garamond" pitchFamily="18" charset="0"/>
        </a:defRPr>
      </a:lvl8pPr>
      <a:lvl9pPr marL="1828519" algn="l" rtl="0" fontAlgn="base">
        <a:spcBef>
          <a:spcPct val="0"/>
        </a:spcBef>
        <a:spcAft>
          <a:spcPct val="0"/>
        </a:spcAft>
        <a:defRPr sz="4000">
          <a:solidFill>
            <a:schemeClr val="tx2"/>
          </a:solidFill>
          <a:latin typeface="Garamond" pitchFamily="18" charset="0"/>
        </a:defRPr>
      </a:lvl9pPr>
    </p:titleStyle>
    <p:bodyStyle>
      <a:lvl1pPr marL="342848" indent="-342848"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822" indent="-32538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193" indent="-350784"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645" indent="-315865"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0905" indent="-339674"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036" indent="-339674"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164" indent="-339674"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295" indent="-339674"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423" indent="-339674"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259" rtl="0" eaLnBrk="1" latinLnBrk="0" hangingPunct="1">
        <a:defRPr sz="1800" kern="1200">
          <a:solidFill>
            <a:schemeClr val="tx1"/>
          </a:solidFill>
          <a:latin typeface="+mn-lt"/>
          <a:ea typeface="+mn-ea"/>
          <a:cs typeface="+mn-cs"/>
        </a:defRPr>
      </a:lvl1pPr>
      <a:lvl2pPr marL="457130" algn="l" defTabSz="914259" rtl="0" eaLnBrk="1" latinLnBrk="0" hangingPunct="1">
        <a:defRPr sz="1800" kern="1200">
          <a:solidFill>
            <a:schemeClr val="tx1"/>
          </a:solidFill>
          <a:latin typeface="+mn-lt"/>
          <a:ea typeface="+mn-ea"/>
          <a:cs typeface="+mn-cs"/>
        </a:defRPr>
      </a:lvl2pPr>
      <a:lvl3pPr marL="914259" algn="l" defTabSz="914259" rtl="0" eaLnBrk="1" latinLnBrk="0" hangingPunct="1">
        <a:defRPr sz="1800" kern="1200">
          <a:solidFill>
            <a:schemeClr val="tx1"/>
          </a:solidFill>
          <a:latin typeface="+mn-lt"/>
          <a:ea typeface="+mn-ea"/>
          <a:cs typeface="+mn-cs"/>
        </a:defRPr>
      </a:lvl3pPr>
      <a:lvl4pPr marL="1371390" algn="l" defTabSz="914259" rtl="0" eaLnBrk="1" latinLnBrk="0" hangingPunct="1">
        <a:defRPr sz="1800" kern="1200">
          <a:solidFill>
            <a:schemeClr val="tx1"/>
          </a:solidFill>
          <a:latin typeface="+mn-lt"/>
          <a:ea typeface="+mn-ea"/>
          <a:cs typeface="+mn-cs"/>
        </a:defRPr>
      </a:lvl4pPr>
      <a:lvl5pPr marL="1828519" algn="l" defTabSz="914259" rtl="0" eaLnBrk="1" latinLnBrk="0" hangingPunct="1">
        <a:defRPr sz="1800" kern="1200">
          <a:solidFill>
            <a:schemeClr val="tx1"/>
          </a:solidFill>
          <a:latin typeface="+mn-lt"/>
          <a:ea typeface="+mn-ea"/>
          <a:cs typeface="+mn-cs"/>
        </a:defRPr>
      </a:lvl5pPr>
      <a:lvl6pPr marL="2285649" algn="l" defTabSz="914259" rtl="0" eaLnBrk="1" latinLnBrk="0" hangingPunct="1">
        <a:defRPr sz="1800" kern="1200">
          <a:solidFill>
            <a:schemeClr val="tx1"/>
          </a:solidFill>
          <a:latin typeface="+mn-lt"/>
          <a:ea typeface="+mn-ea"/>
          <a:cs typeface="+mn-cs"/>
        </a:defRPr>
      </a:lvl6pPr>
      <a:lvl7pPr marL="2742780" algn="l" defTabSz="914259" rtl="0" eaLnBrk="1" latinLnBrk="0" hangingPunct="1">
        <a:defRPr sz="1800" kern="1200">
          <a:solidFill>
            <a:schemeClr val="tx1"/>
          </a:solidFill>
          <a:latin typeface="+mn-lt"/>
          <a:ea typeface="+mn-ea"/>
          <a:cs typeface="+mn-cs"/>
        </a:defRPr>
      </a:lvl7pPr>
      <a:lvl8pPr marL="3199908" algn="l" defTabSz="914259" rtl="0" eaLnBrk="1" latinLnBrk="0" hangingPunct="1">
        <a:defRPr sz="1800" kern="1200">
          <a:solidFill>
            <a:schemeClr val="tx1"/>
          </a:solidFill>
          <a:latin typeface="+mn-lt"/>
          <a:ea typeface="+mn-ea"/>
          <a:cs typeface="+mn-cs"/>
        </a:defRPr>
      </a:lvl8pPr>
      <a:lvl9pPr marL="3657039" algn="l" defTabSz="914259" rtl="0" eaLnBrk="1" latinLnBrk="0" hangingPunct="1">
        <a:defRPr sz="1800" kern="1200">
          <a:solidFill>
            <a:schemeClr val="tx1"/>
          </a:solidFill>
          <a:latin typeface="+mn-lt"/>
          <a:ea typeface="+mn-ea"/>
          <a:cs typeface="+mn-cs"/>
        </a:defRPr>
      </a:lvl9pPr>
    </p:otherStyle>
  </p:txStyles>
</p:sldMaster>
</file>

<file path=ppt/slideMasters/slideMaster24.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2656234506"/>
      </p:ext>
    </p:extLst>
  </p:cSld>
  <p:clrMap bg1="lt1" tx1="dk1" bg2="lt2" tx2="dk2" accent1="accent1" accent2="accent2" accent3="accent3" accent4="accent4" accent5="accent5" accent6="accent6" hlink="hlink" folHlink="folHlink"/>
  <p:sldLayoutIdLst>
    <p:sldLayoutId id="2147484307" r:id="rId1"/>
    <p:sldLayoutId id="2147484308" r:id="rId2"/>
    <p:sldLayoutId id="2147484309" r:id="rId3"/>
    <p:sldLayoutId id="2147484310" r:id="rId4"/>
    <p:sldLayoutId id="2147484311" r:id="rId5"/>
    <p:sldLayoutId id="2147484312" r:id="rId6"/>
    <p:sldLayoutId id="2147484313" r:id="rId7"/>
    <p:sldLayoutId id="2147484314" r:id="rId8"/>
    <p:sldLayoutId id="2147484315" r:id="rId9"/>
    <p:sldLayoutId id="2147484316" r:id="rId10"/>
    <p:sldLayoutId id="2147484317"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5.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2697489780"/>
      </p:ext>
    </p:extLst>
  </p:cSld>
  <p:clrMap bg1="lt1" tx1="dk1" bg2="lt2" tx2="dk2" accent1="accent1" accent2="accent2" accent3="accent3" accent4="accent4" accent5="accent5" accent6="accent6" hlink="hlink" folHlink="folHlink"/>
  <p:sldLayoutIdLst>
    <p:sldLayoutId id="2147484355" r:id="rId1"/>
    <p:sldLayoutId id="2147484356" r:id="rId2"/>
    <p:sldLayoutId id="2147484357" r:id="rId3"/>
    <p:sldLayoutId id="2147484358" r:id="rId4"/>
    <p:sldLayoutId id="2147484359" r:id="rId5"/>
    <p:sldLayoutId id="2147484360" r:id="rId6"/>
    <p:sldLayoutId id="2147484361" r:id="rId7"/>
    <p:sldLayoutId id="2147484362" r:id="rId8"/>
    <p:sldLayoutId id="2147484363" r:id="rId9"/>
    <p:sldLayoutId id="2147484364" r:id="rId10"/>
    <p:sldLayoutId id="2147484365"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6.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2536955337"/>
      </p:ext>
    </p:extLst>
  </p:cSld>
  <p:clrMap bg1="lt1" tx1="dk1" bg2="lt2" tx2="dk2" accent1="accent1" accent2="accent2" accent3="accent3" accent4="accent4" accent5="accent5" accent6="accent6" hlink="hlink" folHlink="folHlink"/>
  <p:sldLayoutIdLst>
    <p:sldLayoutId id="2147484367" r:id="rId1"/>
    <p:sldLayoutId id="2147484368" r:id="rId2"/>
    <p:sldLayoutId id="2147484369" r:id="rId3"/>
    <p:sldLayoutId id="2147484370" r:id="rId4"/>
    <p:sldLayoutId id="2147484371" r:id="rId5"/>
    <p:sldLayoutId id="2147484372" r:id="rId6"/>
    <p:sldLayoutId id="2147484373" r:id="rId7"/>
    <p:sldLayoutId id="2147484374" r:id="rId8"/>
    <p:sldLayoutId id="2147484375" r:id="rId9"/>
    <p:sldLayoutId id="2147484376" r:id="rId10"/>
    <p:sldLayoutId id="2147484377"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7.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925046945"/>
      </p:ext>
    </p:extLst>
  </p:cSld>
  <p:clrMap bg1="lt1" tx1="dk1" bg2="lt2" tx2="dk2" accent1="accent1" accent2="accent2" accent3="accent3" accent4="accent4" accent5="accent5" accent6="accent6" hlink="hlink" folHlink="folHlink"/>
  <p:sldLayoutIdLst>
    <p:sldLayoutId id="2147484379" r:id="rId1"/>
    <p:sldLayoutId id="2147484380" r:id="rId2"/>
    <p:sldLayoutId id="2147484381" r:id="rId3"/>
    <p:sldLayoutId id="2147484382" r:id="rId4"/>
    <p:sldLayoutId id="2147484383" r:id="rId5"/>
    <p:sldLayoutId id="2147484384" r:id="rId6"/>
    <p:sldLayoutId id="2147484385" r:id="rId7"/>
    <p:sldLayoutId id="2147484386" r:id="rId8"/>
    <p:sldLayoutId id="2147484387" r:id="rId9"/>
    <p:sldLayoutId id="2147484388" r:id="rId10"/>
    <p:sldLayoutId id="2147484389"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8.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3097112098"/>
      </p:ext>
    </p:extLst>
  </p:cSld>
  <p:clrMap bg1="lt1" tx1="dk1" bg2="lt2" tx2="dk2" accent1="accent1" accent2="accent2" accent3="accent3" accent4="accent4" accent5="accent5" accent6="accent6" hlink="hlink" folHlink="folHlink"/>
  <p:sldLayoutIdLst>
    <p:sldLayoutId id="2147484403" r:id="rId1"/>
    <p:sldLayoutId id="2147484404" r:id="rId2"/>
    <p:sldLayoutId id="2147484405" r:id="rId3"/>
    <p:sldLayoutId id="2147484406" r:id="rId4"/>
    <p:sldLayoutId id="2147484407" r:id="rId5"/>
    <p:sldLayoutId id="2147484408" r:id="rId6"/>
    <p:sldLayoutId id="2147484409" r:id="rId7"/>
    <p:sldLayoutId id="2147484410" r:id="rId8"/>
    <p:sldLayoutId id="2147484411" r:id="rId9"/>
    <p:sldLayoutId id="2147484412" r:id="rId10"/>
    <p:sldLayoutId id="2147484413"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9.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3349183452"/>
      </p:ext>
    </p:extLst>
  </p:cSld>
  <p:clrMap bg1="lt1" tx1="dk1" bg2="lt2" tx2="dk2" accent1="accent1" accent2="accent2" accent3="accent3" accent4="accent4" accent5="accent5" accent6="accent6" hlink="hlink" folHlink="folHlink"/>
  <p:sldLayoutIdLst>
    <p:sldLayoutId id="2147484415" r:id="rId1"/>
    <p:sldLayoutId id="2147484416" r:id="rId2"/>
    <p:sldLayoutId id="2147484417" r:id="rId3"/>
    <p:sldLayoutId id="2147484418" r:id="rId4"/>
    <p:sldLayoutId id="2147484419" r:id="rId5"/>
    <p:sldLayoutId id="2147484420" r:id="rId6"/>
    <p:sldLayoutId id="2147484421" r:id="rId7"/>
    <p:sldLayoutId id="2147484422" r:id="rId8"/>
    <p:sldLayoutId id="2147484423" r:id="rId9"/>
    <p:sldLayoutId id="2147484424" r:id="rId10"/>
    <p:sldLayoutId id="2147484425"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1026"/>
          <p:cNvSpPr>
            <a:spLocks noGrp="1" noChangeArrowheads="1"/>
          </p:cNvSpPr>
          <p:nvPr>
            <p:ph type="title"/>
          </p:nvPr>
        </p:nvSpPr>
        <p:spPr bwMode="auto">
          <a:xfrm>
            <a:off x="228600" y="152400"/>
            <a:ext cx="8610600" cy="1066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title style</a:t>
            </a:r>
          </a:p>
        </p:txBody>
      </p:sp>
      <p:sp>
        <p:nvSpPr>
          <p:cNvPr id="1027" name="Rectangle 1027"/>
          <p:cNvSpPr>
            <a:spLocks noGrp="1" noChangeArrowheads="1"/>
          </p:cNvSpPr>
          <p:nvPr>
            <p:ph type="body" idx="1"/>
          </p:nvPr>
        </p:nvSpPr>
        <p:spPr bwMode="auto">
          <a:xfrm>
            <a:off x="228600" y="898525"/>
            <a:ext cx="8610600" cy="5235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solidFill>
                  <a:srgbClr val="000000"/>
                </a:solidFill>
                <a:latin typeface="+mj-lt"/>
                <a:ea typeface="+mn-ea"/>
                <a:cs typeface="+mn-cs"/>
              </a:defRPr>
            </a:lvl1pPr>
          </a:lstStyle>
          <a:p>
            <a:pPr fontAlgn="base">
              <a:spcBef>
                <a:spcPct val="0"/>
              </a:spcBef>
              <a:spcAft>
                <a:spcPct val="0"/>
              </a:spcAft>
              <a:defRPr/>
            </a:pPr>
            <a:endParaRPr lang="en-US" altLang="en-US">
              <a:latin typeface="Garamond"/>
            </a:endParaRPr>
          </a:p>
        </p:txBody>
      </p:sp>
      <p:sp>
        <p:nvSpPr>
          <p:cNvPr id="100358" name="Rectangle 1030"/>
          <p:cNvSpPr>
            <a:spLocks noGrp="1" noChangeArrowheads="1"/>
          </p:cNvSpPr>
          <p:nvPr>
            <p:ph type="sldNum" sz="quarter" idx="4"/>
          </p:nvPr>
        </p:nvSpPr>
        <p:spPr bwMode="auto">
          <a:xfrm>
            <a:off x="6777038" y="6318250"/>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solidFill>
                  <a:srgbClr val="000000"/>
                </a:solidFill>
                <a:latin typeface="Garamond" charset="0"/>
              </a:defRPr>
            </a:lvl1pPr>
          </a:lstStyle>
          <a:p>
            <a:pPr fontAlgn="base">
              <a:spcBef>
                <a:spcPct val="0"/>
              </a:spcBef>
              <a:spcAft>
                <a:spcPct val="0"/>
              </a:spcAft>
            </a:pPr>
            <a:fld id="{A7361BF2-EEC8-BD44-B1FF-0E6EA04503FC}" type="slidenum">
              <a:rPr lang="en-US" smtClean="0">
                <a:ea typeface="ＭＳ Ｐゴシック" charset="0"/>
                <a:cs typeface="Arial" charset="0"/>
              </a:rPr>
              <a:pPr fontAlgn="base">
                <a:spcBef>
                  <a:spcPct val="0"/>
                </a:spcBef>
                <a:spcAft>
                  <a:spcPct val="0"/>
                </a:spcAft>
              </a:pPr>
              <a:t>‹#›</a:t>
            </a:fld>
            <a:endParaRPr lang="en-US" smtClean="0">
              <a:ea typeface="ＭＳ Ｐゴシック" charset="0"/>
              <a:cs typeface="Arial" charset="0"/>
            </a:endParaRPr>
          </a:p>
        </p:txBody>
      </p:sp>
      <p:sp>
        <p:nvSpPr>
          <p:cNvPr id="100360" name="Line 1032"/>
          <p:cNvSpPr>
            <a:spLocks noChangeShapeType="1"/>
          </p:cNvSpPr>
          <p:nvPr/>
        </p:nvSpPr>
        <p:spPr bwMode="auto">
          <a:xfrm>
            <a:off x="228600" y="6481763"/>
            <a:ext cx="8610600" cy="0"/>
          </a:xfrm>
          <a:prstGeom prst="line">
            <a:avLst/>
          </a:prstGeom>
          <a:noFill/>
          <a:ln w="19050">
            <a:solidFill>
              <a:schemeClr val="accent1"/>
            </a:solidFill>
            <a:round/>
            <a:headEnd/>
            <a:tailEnd/>
          </a:ln>
          <a:effectLst/>
        </p:spPr>
        <p:txBody>
          <a:bodyPr/>
          <a:lstStyle/>
          <a:p>
            <a:pPr fontAlgn="base">
              <a:spcBef>
                <a:spcPct val="0"/>
              </a:spcBef>
              <a:spcAft>
                <a:spcPct val="0"/>
              </a:spcAft>
              <a:defRPr/>
            </a:pPr>
            <a:endParaRPr lang="en-US">
              <a:solidFill>
                <a:srgbClr val="000000"/>
              </a:solidFill>
              <a:latin typeface="Arial" pitchFamily="34" charset="0"/>
              <a:ea typeface="ＭＳ Ｐゴシック" charset="0"/>
              <a:cs typeface="Arial" charset="0"/>
            </a:endParaRPr>
          </a:p>
        </p:txBody>
      </p:sp>
      <p:sp>
        <p:nvSpPr>
          <p:cNvPr id="100361" name="Line 1033"/>
          <p:cNvSpPr>
            <a:spLocks noChangeShapeType="1"/>
          </p:cNvSpPr>
          <p:nvPr userDrawn="1"/>
        </p:nvSpPr>
        <p:spPr bwMode="auto">
          <a:xfrm>
            <a:off x="228600" y="898525"/>
            <a:ext cx="8610600" cy="0"/>
          </a:xfrm>
          <a:prstGeom prst="line">
            <a:avLst/>
          </a:prstGeom>
          <a:noFill/>
          <a:ln w="19050">
            <a:solidFill>
              <a:schemeClr val="accent1"/>
            </a:solidFill>
            <a:round/>
            <a:headEnd/>
            <a:tailEnd/>
          </a:ln>
          <a:effectLst/>
        </p:spPr>
        <p:txBody>
          <a:bodyPr/>
          <a:lstStyle/>
          <a:p>
            <a:pPr fontAlgn="base">
              <a:spcBef>
                <a:spcPct val="0"/>
              </a:spcBef>
              <a:spcAft>
                <a:spcPct val="0"/>
              </a:spcAft>
              <a:defRPr/>
            </a:pPr>
            <a:endParaRPr lang="en-US">
              <a:solidFill>
                <a:srgbClr val="000000"/>
              </a:solidFill>
              <a:latin typeface="Arial" pitchFamily="34" charset="0"/>
              <a:ea typeface="ＭＳ Ｐゴシック" charset="0"/>
              <a:cs typeface="Arial" charset="0"/>
            </a:endParaRPr>
          </a:p>
        </p:txBody>
      </p:sp>
      <p:pic>
        <p:nvPicPr>
          <p:cNvPr id="8" name="Picture 7" descr="safari.png"/>
          <p:cNvPicPr>
            <a:picLocks noChangeAspect="1"/>
          </p:cNvPicPr>
          <p:nvPr userDrawn="1"/>
        </p:nvPicPr>
        <p:blipFill>
          <a:blip r:embed="rId14" cstate="print"/>
          <a:stretch>
            <a:fillRect/>
          </a:stretch>
        </p:blipFill>
        <p:spPr>
          <a:xfrm>
            <a:off x="179512" y="6500854"/>
            <a:ext cx="1080120" cy="312522"/>
          </a:xfrm>
          <a:prstGeom prst="rect">
            <a:avLst/>
          </a:prstGeom>
        </p:spPr>
      </p:pic>
    </p:spTree>
    <p:extLst>
      <p:ext uri="{BB962C8B-B14F-4D97-AF65-F5344CB8AC3E}">
        <p14:creationId xmlns:p14="http://schemas.microsoft.com/office/powerpoint/2010/main" val="962588909"/>
      </p:ext>
    </p:extLst>
  </p:cSld>
  <p:clrMap bg1="lt1" tx1="dk1" bg2="lt2" tx2="dk2" accent1="accent1" accent2="accent2" accent3="accent3" accent4="accent4" accent5="accent5" accent6="accent6" hlink="hlink" folHlink="folHlink"/>
  <p:sldLayoutIdLst>
    <p:sldLayoutId id="2147483800" r:id="rId1"/>
    <p:sldLayoutId id="2147483801" r:id="rId2"/>
    <p:sldLayoutId id="2147483802" r:id="rId3"/>
    <p:sldLayoutId id="2147483803" r:id="rId4"/>
    <p:sldLayoutId id="2147483804" r:id="rId5"/>
    <p:sldLayoutId id="2147483805" r:id="rId6"/>
    <p:sldLayoutId id="2147483806" r:id="rId7"/>
    <p:sldLayoutId id="2147483807" r:id="rId8"/>
    <p:sldLayoutId id="2147483808" r:id="rId9"/>
    <p:sldLayoutId id="2147483809" r:id="rId10"/>
    <p:sldLayoutId id="2147483810" r:id="rId11"/>
    <p:sldLayoutId id="2147483811" r:id="rId12"/>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ＭＳ Ｐゴシック" pitchFamily="-105" charset="-128"/>
          <a:cs typeface="ＭＳ Ｐゴシック" pitchFamily="-105" charset="-128"/>
        </a:defRPr>
      </a:lvl1pPr>
      <a:lvl2pPr algn="l" rtl="0" eaLnBrk="0" fontAlgn="base" hangingPunct="0">
        <a:spcBef>
          <a:spcPct val="0"/>
        </a:spcBef>
        <a:spcAft>
          <a:spcPct val="0"/>
        </a:spcAft>
        <a:defRPr sz="4000">
          <a:solidFill>
            <a:schemeClr val="tx2"/>
          </a:solidFill>
          <a:latin typeface="Garamond" pitchFamily="18" charset="0"/>
          <a:ea typeface="ＭＳ Ｐゴシック" pitchFamily="-105" charset="-128"/>
          <a:cs typeface="ＭＳ Ｐゴシック" pitchFamily="-105" charset="-128"/>
        </a:defRPr>
      </a:lvl2pPr>
      <a:lvl3pPr algn="l" rtl="0" eaLnBrk="0" fontAlgn="base" hangingPunct="0">
        <a:spcBef>
          <a:spcPct val="0"/>
        </a:spcBef>
        <a:spcAft>
          <a:spcPct val="0"/>
        </a:spcAft>
        <a:defRPr sz="4000">
          <a:solidFill>
            <a:schemeClr val="tx2"/>
          </a:solidFill>
          <a:latin typeface="Garamond" pitchFamily="18" charset="0"/>
          <a:ea typeface="ＭＳ Ｐゴシック" pitchFamily="-105" charset="-128"/>
          <a:cs typeface="ＭＳ Ｐゴシック" pitchFamily="-105" charset="-128"/>
        </a:defRPr>
      </a:lvl3pPr>
      <a:lvl4pPr algn="l" rtl="0" eaLnBrk="0" fontAlgn="base" hangingPunct="0">
        <a:spcBef>
          <a:spcPct val="0"/>
        </a:spcBef>
        <a:spcAft>
          <a:spcPct val="0"/>
        </a:spcAft>
        <a:defRPr sz="4000">
          <a:solidFill>
            <a:schemeClr val="tx2"/>
          </a:solidFill>
          <a:latin typeface="Garamond" pitchFamily="18" charset="0"/>
          <a:ea typeface="ＭＳ Ｐゴシック" pitchFamily="-105" charset="-128"/>
          <a:cs typeface="ＭＳ Ｐゴシック" pitchFamily="-105" charset="-128"/>
        </a:defRPr>
      </a:lvl4pPr>
      <a:lvl5pPr algn="l" rtl="0" eaLnBrk="0" fontAlgn="base" hangingPunct="0">
        <a:spcBef>
          <a:spcPct val="0"/>
        </a:spcBef>
        <a:spcAft>
          <a:spcPct val="0"/>
        </a:spcAft>
        <a:defRPr sz="4000">
          <a:solidFill>
            <a:schemeClr val="tx2"/>
          </a:solidFill>
          <a:latin typeface="Garamond" pitchFamily="18" charset="0"/>
          <a:ea typeface="ＭＳ Ｐゴシック" pitchFamily="-105" charset="-128"/>
          <a:cs typeface="ＭＳ Ｐゴシック" pitchFamily="-105" charset="-128"/>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charset="0"/>
        <a:buChar char="n"/>
        <a:defRPr sz="2400">
          <a:solidFill>
            <a:schemeClr val="tx1"/>
          </a:solidFill>
          <a:latin typeface="+mn-lt"/>
          <a:ea typeface="ＭＳ Ｐゴシック" pitchFamily="-105" charset="-128"/>
          <a:cs typeface="ＭＳ Ｐゴシック" pitchFamily="-105" charset="-128"/>
        </a:defRPr>
      </a:lvl1pPr>
      <a:lvl2pPr marL="669925" indent="-325438" algn="l" rtl="0" eaLnBrk="0" fontAlgn="base" hangingPunct="0">
        <a:spcBef>
          <a:spcPct val="20000"/>
        </a:spcBef>
        <a:spcAft>
          <a:spcPct val="0"/>
        </a:spcAft>
        <a:buClr>
          <a:schemeClr val="accent2"/>
        </a:buClr>
        <a:buSzPct val="60000"/>
        <a:buFont typeface="Wingdings" charset="0"/>
        <a:buChar char="q"/>
        <a:defRPr sz="2200">
          <a:solidFill>
            <a:schemeClr val="tx1"/>
          </a:solidFill>
          <a:latin typeface="+mn-lt"/>
          <a:ea typeface="ＭＳ Ｐゴシック" pitchFamily="-105" charset="-128"/>
        </a:defRPr>
      </a:lvl2pPr>
      <a:lvl3pPr marL="1022350" indent="-350838" algn="l" rtl="0" eaLnBrk="0" fontAlgn="base" hangingPunct="0">
        <a:spcBef>
          <a:spcPct val="20000"/>
        </a:spcBef>
        <a:spcAft>
          <a:spcPct val="0"/>
        </a:spcAft>
        <a:buClr>
          <a:schemeClr val="accent1"/>
        </a:buClr>
        <a:buSzPct val="65000"/>
        <a:buFont typeface="Wingdings" charset="0"/>
        <a:buChar char="n"/>
        <a:defRPr sz="2000">
          <a:solidFill>
            <a:schemeClr val="tx1"/>
          </a:solidFill>
          <a:latin typeface="+mn-lt"/>
          <a:ea typeface="ＭＳ Ｐゴシック" pitchFamily="-105" charset="-128"/>
        </a:defRPr>
      </a:lvl3pPr>
      <a:lvl4pPr marL="1339850" indent="-315913" algn="l" rtl="0" eaLnBrk="0" fontAlgn="base" hangingPunct="0">
        <a:spcBef>
          <a:spcPct val="20000"/>
        </a:spcBef>
        <a:spcAft>
          <a:spcPct val="0"/>
        </a:spcAft>
        <a:buClr>
          <a:schemeClr val="accent2"/>
        </a:buClr>
        <a:buSzPct val="70000"/>
        <a:buFont typeface="Wingdings" charset="0"/>
        <a:buChar char="q"/>
        <a:defRPr>
          <a:solidFill>
            <a:schemeClr val="tx1"/>
          </a:solidFill>
          <a:latin typeface="+mn-lt"/>
          <a:ea typeface="ＭＳ Ｐゴシック" pitchFamily="-105" charset="-128"/>
        </a:defRPr>
      </a:lvl4pPr>
      <a:lvl5pPr marL="1681163" indent="-339725" algn="l" rtl="0" eaLnBrk="0" fontAlgn="base" hangingPunct="0">
        <a:spcBef>
          <a:spcPct val="20000"/>
        </a:spcBef>
        <a:spcAft>
          <a:spcPct val="0"/>
        </a:spcAft>
        <a:buClr>
          <a:schemeClr val="accent1"/>
        </a:buClr>
        <a:buSzPct val="75000"/>
        <a:buFont typeface="Wingdings" charset="0"/>
        <a:buChar char="§"/>
        <a:defRPr sz="1600">
          <a:solidFill>
            <a:schemeClr val="tx1"/>
          </a:solidFill>
          <a:latin typeface="+mn-lt"/>
          <a:ea typeface="ＭＳ Ｐゴシック" pitchFamily="-105" charset="-128"/>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0.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4117073943"/>
      </p:ext>
    </p:extLst>
  </p:cSld>
  <p:clrMap bg1="lt1" tx1="dk1" bg2="lt2" tx2="dk2" accent1="accent1" accent2="accent2" accent3="accent3" accent4="accent4" accent5="accent5" accent6="accent6" hlink="hlink" folHlink="folHlink"/>
  <p:sldLayoutIdLst>
    <p:sldLayoutId id="2147484427" r:id="rId1"/>
    <p:sldLayoutId id="2147484428" r:id="rId2"/>
    <p:sldLayoutId id="2147484429" r:id="rId3"/>
    <p:sldLayoutId id="2147484430" r:id="rId4"/>
    <p:sldLayoutId id="2147484431" r:id="rId5"/>
    <p:sldLayoutId id="2147484432" r:id="rId6"/>
    <p:sldLayoutId id="2147484433" r:id="rId7"/>
    <p:sldLayoutId id="2147484434" r:id="rId8"/>
    <p:sldLayoutId id="2147484435" r:id="rId9"/>
    <p:sldLayoutId id="2147484436" r:id="rId10"/>
    <p:sldLayoutId id="2147484437"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1.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305412545"/>
      </p:ext>
    </p:extLst>
  </p:cSld>
  <p:clrMap bg1="lt1" tx1="dk1" bg2="lt2" tx2="dk2" accent1="accent1" accent2="accent2" accent3="accent3" accent4="accent4" accent5="accent5" accent6="accent6" hlink="hlink" folHlink="folHlink"/>
  <p:sldLayoutIdLst>
    <p:sldLayoutId id="2147484439" r:id="rId1"/>
    <p:sldLayoutId id="2147484440" r:id="rId2"/>
    <p:sldLayoutId id="2147484441" r:id="rId3"/>
    <p:sldLayoutId id="2147484442" r:id="rId4"/>
    <p:sldLayoutId id="2147484443" r:id="rId5"/>
    <p:sldLayoutId id="2147484444" r:id="rId6"/>
    <p:sldLayoutId id="2147484445" r:id="rId7"/>
    <p:sldLayoutId id="2147484446" r:id="rId8"/>
    <p:sldLayoutId id="2147484447" r:id="rId9"/>
    <p:sldLayoutId id="2147484448" r:id="rId10"/>
    <p:sldLayoutId id="2147484449"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2.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2051615603"/>
      </p:ext>
    </p:extLst>
  </p:cSld>
  <p:clrMap bg1="lt1" tx1="dk1" bg2="lt2" tx2="dk2" accent1="accent1" accent2="accent2" accent3="accent3" accent4="accent4" accent5="accent5" accent6="accent6" hlink="hlink" folHlink="folHlink"/>
  <p:sldLayoutIdLst>
    <p:sldLayoutId id="2147484451" r:id="rId1"/>
    <p:sldLayoutId id="2147484452" r:id="rId2"/>
    <p:sldLayoutId id="2147484453" r:id="rId3"/>
    <p:sldLayoutId id="2147484454" r:id="rId4"/>
    <p:sldLayoutId id="2147484455" r:id="rId5"/>
    <p:sldLayoutId id="2147484456" r:id="rId6"/>
    <p:sldLayoutId id="2147484457" r:id="rId7"/>
    <p:sldLayoutId id="2147484458" r:id="rId8"/>
    <p:sldLayoutId id="2147484459" r:id="rId9"/>
    <p:sldLayoutId id="2147484460" r:id="rId10"/>
    <p:sldLayoutId id="2147484461"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3.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2027065144"/>
      </p:ext>
    </p:extLst>
  </p:cSld>
  <p:clrMap bg1="lt1" tx1="dk1" bg2="lt2" tx2="dk2" accent1="accent1" accent2="accent2" accent3="accent3" accent4="accent4" accent5="accent5" accent6="accent6" hlink="hlink" folHlink="folHlink"/>
  <p:sldLayoutIdLst>
    <p:sldLayoutId id="2147484463" r:id="rId1"/>
    <p:sldLayoutId id="2147484464" r:id="rId2"/>
    <p:sldLayoutId id="2147484465" r:id="rId3"/>
    <p:sldLayoutId id="2147484466" r:id="rId4"/>
    <p:sldLayoutId id="2147484467" r:id="rId5"/>
    <p:sldLayoutId id="2147484468" r:id="rId6"/>
    <p:sldLayoutId id="2147484469" r:id="rId7"/>
    <p:sldLayoutId id="2147484470" r:id="rId8"/>
    <p:sldLayoutId id="2147484471" r:id="rId9"/>
    <p:sldLayoutId id="2147484472" r:id="rId10"/>
    <p:sldLayoutId id="2147484473"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4.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2594128692"/>
      </p:ext>
    </p:extLst>
  </p:cSld>
  <p:clrMap bg1="lt1" tx1="dk1" bg2="lt2" tx2="dk2" accent1="accent1" accent2="accent2" accent3="accent3" accent4="accent4" accent5="accent5" accent6="accent6" hlink="hlink" folHlink="folHlink"/>
  <p:sldLayoutIdLst>
    <p:sldLayoutId id="2147484475" r:id="rId1"/>
    <p:sldLayoutId id="2147484476" r:id="rId2"/>
    <p:sldLayoutId id="2147484477" r:id="rId3"/>
    <p:sldLayoutId id="2147484478" r:id="rId4"/>
    <p:sldLayoutId id="2147484479" r:id="rId5"/>
    <p:sldLayoutId id="2147484480" r:id="rId6"/>
    <p:sldLayoutId id="2147484481" r:id="rId7"/>
    <p:sldLayoutId id="2147484482" r:id="rId8"/>
    <p:sldLayoutId id="2147484483" r:id="rId9"/>
    <p:sldLayoutId id="2147484484" r:id="rId10"/>
    <p:sldLayoutId id="2147484485"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5.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2588987752"/>
      </p:ext>
    </p:extLst>
  </p:cSld>
  <p:clrMap bg1="lt1" tx1="dk1" bg2="lt2" tx2="dk2" accent1="accent1" accent2="accent2" accent3="accent3" accent4="accent4" accent5="accent5" accent6="accent6" hlink="hlink" folHlink="folHlink"/>
  <p:sldLayoutIdLst>
    <p:sldLayoutId id="2147484511" r:id="rId1"/>
    <p:sldLayoutId id="2147484512" r:id="rId2"/>
    <p:sldLayoutId id="2147484513" r:id="rId3"/>
    <p:sldLayoutId id="2147484514" r:id="rId4"/>
    <p:sldLayoutId id="2147484515" r:id="rId5"/>
    <p:sldLayoutId id="2147484516" r:id="rId6"/>
    <p:sldLayoutId id="2147484517" r:id="rId7"/>
    <p:sldLayoutId id="2147484518" r:id="rId8"/>
    <p:sldLayoutId id="2147484519" r:id="rId9"/>
    <p:sldLayoutId id="2147484520" r:id="rId10"/>
    <p:sldLayoutId id="2147484521"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6.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75632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dirty="0" smtClean="0"/>
              <a:t>Click to edit Master title style</a:t>
            </a:r>
          </a:p>
        </p:txBody>
      </p:sp>
      <p:sp>
        <p:nvSpPr>
          <p:cNvPr id="5123" name="Rectangle 1027"/>
          <p:cNvSpPr>
            <a:spLocks noGrp="1" noChangeArrowheads="1"/>
          </p:cNvSpPr>
          <p:nvPr>
            <p:ph type="body" idx="1"/>
          </p:nvPr>
        </p:nvSpPr>
        <p:spPr bwMode="auto">
          <a:xfrm>
            <a:off x="228600" y="908720"/>
            <a:ext cx="8610600" cy="533968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dirty="0" smtClean="0"/>
              <a:t>Click to edit Master text styles</a:t>
            </a:r>
          </a:p>
          <a:p>
            <a:pPr lvl="1"/>
            <a:r>
              <a:rPr lang="en-US" altLang="en-US" dirty="0" smtClean="0"/>
              <a:t>Second level</a:t>
            </a:r>
          </a:p>
          <a:p>
            <a:pPr lvl="2"/>
            <a:r>
              <a:rPr lang="en-US" altLang="en-US" dirty="0" smtClean="0"/>
              <a:t>Third level</a:t>
            </a:r>
          </a:p>
          <a:p>
            <a:pPr lvl="3"/>
            <a:r>
              <a:rPr lang="en-US" altLang="en-US" dirty="0" smtClean="0"/>
              <a:t>Fourth level</a:t>
            </a:r>
          </a:p>
          <a:p>
            <a:pPr lvl="4"/>
            <a:r>
              <a:rPr lang="en-US" altLang="en-US" dirty="0"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r>
              <a:rPr lang="en-US" altLang="en-US" dirty="0" smtClean="0">
                <a:solidFill>
                  <a:srgbClr val="000000"/>
                </a:solidFill>
              </a:rPr>
              <a:t>CHIPPER: HPCA 2011</a:t>
            </a:r>
            <a:endParaRPr lang="en-US" altLang="en-US" dirty="0">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248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p:nvPicPr>
        <p:blipFill>
          <a:blip r:embed="rId13" cstate="print"/>
          <a:stretch>
            <a:fillRect/>
          </a:stretch>
        </p:blipFill>
        <p:spPr>
          <a:xfrm>
            <a:off x="285720" y="6357958"/>
            <a:ext cx="1347679" cy="389938"/>
          </a:xfrm>
          <a:prstGeom prst="rect">
            <a:avLst/>
          </a:prstGeom>
        </p:spPr>
      </p:pic>
    </p:spTree>
    <p:extLst>
      <p:ext uri="{BB962C8B-B14F-4D97-AF65-F5344CB8AC3E}">
        <p14:creationId xmlns:p14="http://schemas.microsoft.com/office/powerpoint/2010/main" val="2503778565"/>
      </p:ext>
    </p:extLst>
  </p:cSld>
  <p:clrMap bg1="lt1" tx1="dk1" bg2="lt2" tx2="dk2" accent1="accent1" accent2="accent2" accent3="accent3" accent4="accent4" accent5="accent5" accent6="accent6" hlink="hlink" folHlink="folHlink"/>
  <p:sldLayoutIdLst>
    <p:sldLayoutId id="2147484523" r:id="rId1"/>
    <p:sldLayoutId id="2147484524" r:id="rId2"/>
    <p:sldLayoutId id="2147484525" r:id="rId3"/>
    <p:sldLayoutId id="2147484526" r:id="rId4"/>
    <p:sldLayoutId id="2147484527" r:id="rId5"/>
    <p:sldLayoutId id="2147484528" r:id="rId6"/>
    <p:sldLayoutId id="2147484529" r:id="rId7"/>
    <p:sldLayoutId id="2147484530" r:id="rId8"/>
    <p:sldLayoutId id="2147484531" r:id="rId9"/>
    <p:sldLayoutId id="2147484532" r:id="rId10"/>
    <p:sldLayoutId id="2147484533"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1026"/>
          <p:cNvSpPr>
            <a:spLocks noGrp="1" noChangeArrowheads="1"/>
          </p:cNvSpPr>
          <p:nvPr>
            <p:ph type="title"/>
          </p:nvPr>
        </p:nvSpPr>
        <p:spPr bwMode="auto">
          <a:xfrm>
            <a:off x="228600" y="152400"/>
            <a:ext cx="8610600" cy="1066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title style</a:t>
            </a:r>
          </a:p>
        </p:txBody>
      </p:sp>
      <p:sp>
        <p:nvSpPr>
          <p:cNvPr id="1027" name="Rectangle 1027"/>
          <p:cNvSpPr>
            <a:spLocks noGrp="1" noChangeArrowheads="1"/>
          </p:cNvSpPr>
          <p:nvPr>
            <p:ph type="body" idx="1"/>
          </p:nvPr>
        </p:nvSpPr>
        <p:spPr bwMode="auto">
          <a:xfrm>
            <a:off x="228600" y="898525"/>
            <a:ext cx="8610600" cy="5235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solidFill>
                  <a:srgbClr val="000000"/>
                </a:solidFill>
                <a:latin typeface="+mj-lt"/>
                <a:ea typeface="+mn-ea"/>
                <a:cs typeface="+mn-cs"/>
              </a:defRPr>
            </a:lvl1pPr>
          </a:lstStyle>
          <a:p>
            <a:pPr fontAlgn="base">
              <a:spcBef>
                <a:spcPct val="0"/>
              </a:spcBef>
              <a:spcAft>
                <a:spcPct val="0"/>
              </a:spcAft>
              <a:defRPr/>
            </a:pPr>
            <a:endParaRPr lang="en-US" altLang="en-US">
              <a:latin typeface="Garamond"/>
            </a:endParaRPr>
          </a:p>
        </p:txBody>
      </p:sp>
      <p:sp>
        <p:nvSpPr>
          <p:cNvPr id="100358" name="Rectangle 1030"/>
          <p:cNvSpPr>
            <a:spLocks noGrp="1" noChangeArrowheads="1"/>
          </p:cNvSpPr>
          <p:nvPr>
            <p:ph type="sldNum" sz="quarter" idx="4"/>
          </p:nvPr>
        </p:nvSpPr>
        <p:spPr bwMode="auto">
          <a:xfrm>
            <a:off x="6777038" y="6318250"/>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solidFill>
                  <a:srgbClr val="000000"/>
                </a:solidFill>
                <a:latin typeface="Garamond" charset="0"/>
              </a:defRPr>
            </a:lvl1pPr>
          </a:lstStyle>
          <a:p>
            <a:pPr fontAlgn="base">
              <a:spcBef>
                <a:spcPct val="0"/>
              </a:spcBef>
              <a:spcAft>
                <a:spcPct val="0"/>
              </a:spcAft>
            </a:pPr>
            <a:fld id="{964860F9-DD7C-AE47-98ED-AEBA17B0375F}" type="slidenum">
              <a:rPr lang="en-US" smtClean="0">
                <a:ea typeface="ＭＳ Ｐゴシック" charset="0"/>
                <a:cs typeface="Arial" charset="0"/>
              </a:rPr>
              <a:pPr fontAlgn="base">
                <a:spcBef>
                  <a:spcPct val="0"/>
                </a:spcBef>
                <a:spcAft>
                  <a:spcPct val="0"/>
                </a:spcAft>
              </a:pPr>
              <a:t>‹#›</a:t>
            </a:fld>
            <a:endParaRPr lang="en-US" smtClean="0">
              <a:ea typeface="ＭＳ Ｐゴシック" charset="0"/>
              <a:cs typeface="Arial" charset="0"/>
            </a:endParaRPr>
          </a:p>
        </p:txBody>
      </p:sp>
      <p:sp>
        <p:nvSpPr>
          <p:cNvPr id="100360" name="Line 1032"/>
          <p:cNvSpPr>
            <a:spLocks noChangeShapeType="1"/>
          </p:cNvSpPr>
          <p:nvPr/>
        </p:nvSpPr>
        <p:spPr bwMode="auto">
          <a:xfrm>
            <a:off x="228600" y="6481763"/>
            <a:ext cx="8610600" cy="0"/>
          </a:xfrm>
          <a:prstGeom prst="line">
            <a:avLst/>
          </a:prstGeom>
          <a:noFill/>
          <a:ln w="19050">
            <a:solidFill>
              <a:schemeClr val="accent1"/>
            </a:solidFill>
            <a:round/>
            <a:headEnd/>
            <a:tailEnd/>
          </a:ln>
          <a:effectLst/>
        </p:spPr>
        <p:txBody>
          <a:bodyPr/>
          <a:lstStyle/>
          <a:p>
            <a:pPr fontAlgn="base">
              <a:spcBef>
                <a:spcPct val="0"/>
              </a:spcBef>
              <a:spcAft>
                <a:spcPct val="0"/>
              </a:spcAft>
              <a:defRPr/>
            </a:pPr>
            <a:endParaRPr lang="en-US">
              <a:solidFill>
                <a:srgbClr val="000000"/>
              </a:solidFill>
              <a:latin typeface="Arial" pitchFamily="34" charset="0"/>
              <a:ea typeface="ＭＳ Ｐゴシック" charset="0"/>
              <a:cs typeface="Arial" charset="0"/>
            </a:endParaRPr>
          </a:p>
        </p:txBody>
      </p:sp>
      <p:sp>
        <p:nvSpPr>
          <p:cNvPr id="100361" name="Line 1033"/>
          <p:cNvSpPr>
            <a:spLocks noChangeShapeType="1"/>
          </p:cNvSpPr>
          <p:nvPr userDrawn="1"/>
        </p:nvSpPr>
        <p:spPr bwMode="auto">
          <a:xfrm>
            <a:off x="228600" y="898525"/>
            <a:ext cx="8610600" cy="0"/>
          </a:xfrm>
          <a:prstGeom prst="line">
            <a:avLst/>
          </a:prstGeom>
          <a:noFill/>
          <a:ln w="19050">
            <a:solidFill>
              <a:schemeClr val="accent1"/>
            </a:solidFill>
            <a:round/>
            <a:headEnd/>
            <a:tailEnd/>
          </a:ln>
          <a:effectLst/>
        </p:spPr>
        <p:txBody>
          <a:bodyPr/>
          <a:lstStyle/>
          <a:p>
            <a:pPr fontAlgn="base">
              <a:spcBef>
                <a:spcPct val="0"/>
              </a:spcBef>
              <a:spcAft>
                <a:spcPct val="0"/>
              </a:spcAft>
              <a:defRPr/>
            </a:pPr>
            <a:endParaRPr lang="en-US">
              <a:solidFill>
                <a:srgbClr val="000000"/>
              </a:solidFill>
              <a:latin typeface="Arial" pitchFamily="34" charset="0"/>
              <a:ea typeface="ＭＳ Ｐゴシック" charset="0"/>
              <a:cs typeface="Arial" charset="0"/>
            </a:endParaRPr>
          </a:p>
        </p:txBody>
      </p:sp>
    </p:spTree>
    <p:extLst>
      <p:ext uri="{BB962C8B-B14F-4D97-AF65-F5344CB8AC3E}">
        <p14:creationId xmlns:p14="http://schemas.microsoft.com/office/powerpoint/2010/main" val="3606677314"/>
      </p:ext>
    </p:extLst>
  </p:cSld>
  <p:clrMap bg1="lt1" tx1="dk1" bg2="lt2" tx2="dk2" accent1="accent1" accent2="accent2" accent3="accent3" accent4="accent4" accent5="accent5" accent6="accent6" hlink="hlink" folHlink="folHlink"/>
  <p:sldLayoutIdLst>
    <p:sldLayoutId id="2147484535" r:id="rId1"/>
    <p:sldLayoutId id="2147484536" r:id="rId2"/>
    <p:sldLayoutId id="2147484537" r:id="rId3"/>
    <p:sldLayoutId id="2147484538" r:id="rId4"/>
    <p:sldLayoutId id="2147484539" r:id="rId5"/>
    <p:sldLayoutId id="2147484540" r:id="rId6"/>
    <p:sldLayoutId id="2147484541" r:id="rId7"/>
    <p:sldLayoutId id="2147484542" r:id="rId8"/>
    <p:sldLayoutId id="2147484543" r:id="rId9"/>
    <p:sldLayoutId id="2147484544" r:id="rId10"/>
    <p:sldLayoutId id="2147484545" r:id="rId11"/>
    <p:sldLayoutId id="2147484546" r:id="rId12"/>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ＭＳ Ｐゴシック" pitchFamily="-105" charset="-128"/>
          <a:cs typeface="ＭＳ Ｐゴシック" pitchFamily="-105" charset="-128"/>
        </a:defRPr>
      </a:lvl1pPr>
      <a:lvl2pPr algn="l" rtl="0" eaLnBrk="0" fontAlgn="base" hangingPunct="0">
        <a:spcBef>
          <a:spcPct val="0"/>
        </a:spcBef>
        <a:spcAft>
          <a:spcPct val="0"/>
        </a:spcAft>
        <a:defRPr sz="4000">
          <a:solidFill>
            <a:schemeClr val="tx2"/>
          </a:solidFill>
          <a:latin typeface="Garamond" pitchFamily="18" charset="0"/>
          <a:ea typeface="ＭＳ Ｐゴシック" pitchFamily="-105" charset="-128"/>
          <a:cs typeface="ＭＳ Ｐゴシック" pitchFamily="-105" charset="-128"/>
        </a:defRPr>
      </a:lvl2pPr>
      <a:lvl3pPr algn="l" rtl="0" eaLnBrk="0" fontAlgn="base" hangingPunct="0">
        <a:spcBef>
          <a:spcPct val="0"/>
        </a:spcBef>
        <a:spcAft>
          <a:spcPct val="0"/>
        </a:spcAft>
        <a:defRPr sz="4000">
          <a:solidFill>
            <a:schemeClr val="tx2"/>
          </a:solidFill>
          <a:latin typeface="Garamond" pitchFamily="18" charset="0"/>
          <a:ea typeface="ＭＳ Ｐゴシック" pitchFamily="-105" charset="-128"/>
          <a:cs typeface="ＭＳ Ｐゴシック" pitchFamily="-105" charset="-128"/>
        </a:defRPr>
      </a:lvl3pPr>
      <a:lvl4pPr algn="l" rtl="0" eaLnBrk="0" fontAlgn="base" hangingPunct="0">
        <a:spcBef>
          <a:spcPct val="0"/>
        </a:spcBef>
        <a:spcAft>
          <a:spcPct val="0"/>
        </a:spcAft>
        <a:defRPr sz="4000">
          <a:solidFill>
            <a:schemeClr val="tx2"/>
          </a:solidFill>
          <a:latin typeface="Garamond" pitchFamily="18" charset="0"/>
          <a:ea typeface="ＭＳ Ｐゴシック" pitchFamily="-105" charset="-128"/>
          <a:cs typeface="ＭＳ Ｐゴシック" pitchFamily="-105" charset="-128"/>
        </a:defRPr>
      </a:lvl4pPr>
      <a:lvl5pPr algn="l" rtl="0" eaLnBrk="0" fontAlgn="base" hangingPunct="0">
        <a:spcBef>
          <a:spcPct val="0"/>
        </a:spcBef>
        <a:spcAft>
          <a:spcPct val="0"/>
        </a:spcAft>
        <a:defRPr sz="4000">
          <a:solidFill>
            <a:schemeClr val="tx2"/>
          </a:solidFill>
          <a:latin typeface="Garamond" pitchFamily="18" charset="0"/>
          <a:ea typeface="ＭＳ Ｐゴシック" pitchFamily="-105" charset="-128"/>
          <a:cs typeface="ＭＳ Ｐゴシック" pitchFamily="-105" charset="-128"/>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charset="0"/>
        <a:buChar char="n"/>
        <a:defRPr sz="2400">
          <a:solidFill>
            <a:schemeClr val="tx1"/>
          </a:solidFill>
          <a:latin typeface="+mn-lt"/>
          <a:ea typeface="ＭＳ Ｐゴシック" pitchFamily="-105" charset="-128"/>
          <a:cs typeface="ＭＳ Ｐゴシック" pitchFamily="-105" charset="-128"/>
        </a:defRPr>
      </a:lvl1pPr>
      <a:lvl2pPr marL="669925" indent="-325438" algn="l" rtl="0" eaLnBrk="0" fontAlgn="base" hangingPunct="0">
        <a:spcBef>
          <a:spcPct val="20000"/>
        </a:spcBef>
        <a:spcAft>
          <a:spcPct val="0"/>
        </a:spcAft>
        <a:buClr>
          <a:schemeClr val="accent2"/>
        </a:buClr>
        <a:buSzPct val="60000"/>
        <a:buFont typeface="Wingdings" charset="0"/>
        <a:buChar char="q"/>
        <a:defRPr sz="2200">
          <a:solidFill>
            <a:schemeClr val="tx1"/>
          </a:solidFill>
          <a:latin typeface="+mn-lt"/>
          <a:ea typeface="ＭＳ Ｐゴシック" pitchFamily="-105" charset="-128"/>
        </a:defRPr>
      </a:lvl2pPr>
      <a:lvl3pPr marL="1022350" indent="-350838" algn="l" rtl="0" eaLnBrk="0" fontAlgn="base" hangingPunct="0">
        <a:spcBef>
          <a:spcPct val="20000"/>
        </a:spcBef>
        <a:spcAft>
          <a:spcPct val="0"/>
        </a:spcAft>
        <a:buClr>
          <a:schemeClr val="accent1"/>
        </a:buClr>
        <a:buSzPct val="65000"/>
        <a:buFont typeface="Wingdings" charset="0"/>
        <a:buChar char="n"/>
        <a:defRPr sz="2000">
          <a:solidFill>
            <a:schemeClr val="tx1"/>
          </a:solidFill>
          <a:latin typeface="+mn-lt"/>
          <a:ea typeface="ＭＳ Ｐゴシック" pitchFamily="-105" charset="-128"/>
        </a:defRPr>
      </a:lvl3pPr>
      <a:lvl4pPr marL="1339850" indent="-315913" algn="l" rtl="0" eaLnBrk="0" fontAlgn="base" hangingPunct="0">
        <a:spcBef>
          <a:spcPct val="20000"/>
        </a:spcBef>
        <a:spcAft>
          <a:spcPct val="0"/>
        </a:spcAft>
        <a:buClr>
          <a:schemeClr val="accent2"/>
        </a:buClr>
        <a:buSzPct val="70000"/>
        <a:buFont typeface="Wingdings" charset="0"/>
        <a:buChar char="q"/>
        <a:defRPr>
          <a:solidFill>
            <a:schemeClr val="tx1"/>
          </a:solidFill>
          <a:latin typeface="+mn-lt"/>
          <a:ea typeface="ＭＳ Ｐゴシック" pitchFamily="-105" charset="-128"/>
        </a:defRPr>
      </a:lvl4pPr>
      <a:lvl5pPr marL="1681163" indent="-339725" algn="l" rtl="0" eaLnBrk="0" fontAlgn="base" hangingPunct="0">
        <a:spcBef>
          <a:spcPct val="20000"/>
        </a:spcBef>
        <a:spcAft>
          <a:spcPct val="0"/>
        </a:spcAft>
        <a:buClr>
          <a:schemeClr val="accent1"/>
        </a:buClr>
        <a:buSzPct val="75000"/>
        <a:buFont typeface="Wingdings" charset="0"/>
        <a:buChar char="§"/>
        <a:defRPr sz="1600">
          <a:solidFill>
            <a:schemeClr val="tx1"/>
          </a:solidFill>
          <a:latin typeface="+mn-lt"/>
          <a:ea typeface="ＭＳ Ｐゴシック" pitchFamily="-105" charset="-128"/>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8.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2621740566"/>
      </p:ext>
    </p:extLst>
  </p:cSld>
  <p:clrMap bg1="lt1" tx1="dk1" bg2="lt2" tx2="dk2" accent1="accent1" accent2="accent2" accent3="accent3" accent4="accent4" accent5="accent5" accent6="accent6" hlink="hlink" folHlink="folHlink"/>
  <p:sldLayoutIdLst>
    <p:sldLayoutId id="2147484548" r:id="rId1"/>
    <p:sldLayoutId id="2147484549" r:id="rId2"/>
    <p:sldLayoutId id="2147484550" r:id="rId3"/>
    <p:sldLayoutId id="2147484551" r:id="rId4"/>
    <p:sldLayoutId id="2147484552" r:id="rId5"/>
    <p:sldLayoutId id="2147484553" r:id="rId6"/>
    <p:sldLayoutId id="2147484554" r:id="rId7"/>
    <p:sldLayoutId id="2147484555" r:id="rId8"/>
    <p:sldLayoutId id="2147484556" r:id="rId9"/>
    <p:sldLayoutId id="2147484557" r:id="rId10"/>
    <p:sldLayoutId id="2147484558"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9.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2300132044"/>
      </p:ext>
    </p:extLst>
  </p:cSld>
  <p:clrMap bg1="lt1" tx1="dk1" bg2="lt2" tx2="dk2" accent1="accent1" accent2="accent2" accent3="accent3" accent4="accent4" accent5="accent5" accent6="accent6" hlink="hlink" folHlink="folHlink"/>
  <p:sldLayoutIdLst>
    <p:sldLayoutId id="2147484560" r:id="rId1"/>
    <p:sldLayoutId id="2147484561" r:id="rId2"/>
    <p:sldLayoutId id="2147484562" r:id="rId3"/>
    <p:sldLayoutId id="2147484563" r:id="rId4"/>
    <p:sldLayoutId id="2147484564" r:id="rId5"/>
    <p:sldLayoutId id="2147484565" r:id="rId6"/>
    <p:sldLayoutId id="2147484566" r:id="rId7"/>
    <p:sldLayoutId id="2147484567" r:id="rId8"/>
    <p:sldLayoutId id="2147484568" r:id="rId9"/>
    <p:sldLayoutId id="2147484569" r:id="rId10"/>
    <p:sldLayoutId id="2147484570"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548319655"/>
      </p:ext>
    </p:extLst>
  </p:cSld>
  <p:clrMap bg1="lt1" tx1="dk1" bg2="lt2" tx2="dk2" accent1="accent1" accent2="accent2" accent3="accent3" accent4="accent4" accent5="accent5" accent6="accent6" hlink="hlink" folHlink="folHlink"/>
  <p:sldLayoutIdLst>
    <p:sldLayoutId id="2147483813" r:id="rId1"/>
    <p:sldLayoutId id="2147483814" r:id="rId2"/>
    <p:sldLayoutId id="2147483815" r:id="rId3"/>
    <p:sldLayoutId id="2147483816" r:id="rId4"/>
    <p:sldLayoutId id="2147483817" r:id="rId5"/>
    <p:sldLayoutId id="2147483818" r:id="rId6"/>
    <p:sldLayoutId id="2147483819" r:id="rId7"/>
    <p:sldLayoutId id="2147483820" r:id="rId8"/>
    <p:sldLayoutId id="2147483821" r:id="rId9"/>
    <p:sldLayoutId id="2147483822" r:id="rId10"/>
    <p:sldLayoutId id="2147483823"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0.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367926"/>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363164"/>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500854"/>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572862"/>
            <a:ext cx="1080120" cy="312522"/>
          </a:xfrm>
          <a:prstGeom prst="rect">
            <a:avLst/>
          </a:prstGeom>
        </p:spPr>
      </p:pic>
    </p:spTree>
    <p:extLst>
      <p:ext uri="{BB962C8B-B14F-4D97-AF65-F5344CB8AC3E}">
        <p14:creationId xmlns:p14="http://schemas.microsoft.com/office/powerpoint/2010/main" val="2586202913"/>
      </p:ext>
    </p:extLst>
  </p:cSld>
  <p:clrMap bg1="lt1" tx1="dk1" bg2="lt2" tx2="dk2" accent1="accent1" accent2="accent2" accent3="accent3" accent4="accent4" accent5="accent5" accent6="accent6" hlink="hlink" folHlink="folHlink"/>
  <p:sldLayoutIdLst>
    <p:sldLayoutId id="2147484572" r:id="rId1"/>
    <p:sldLayoutId id="2147484573" r:id="rId2"/>
    <p:sldLayoutId id="2147484574" r:id="rId3"/>
    <p:sldLayoutId id="2147484575" r:id="rId4"/>
    <p:sldLayoutId id="2147484576" r:id="rId5"/>
    <p:sldLayoutId id="2147484577" r:id="rId6"/>
    <p:sldLayoutId id="2147484578" r:id="rId7"/>
    <p:sldLayoutId id="2147484579" r:id="rId8"/>
    <p:sldLayoutId id="2147484580" r:id="rId9"/>
    <p:sldLayoutId id="2147484581" r:id="rId10"/>
    <p:sldLayoutId id="2147484582"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1.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3524926907"/>
      </p:ext>
    </p:extLst>
  </p:cSld>
  <p:clrMap bg1="lt1" tx1="dk1" bg2="lt2" tx2="dk2" accent1="accent1" accent2="accent2" accent3="accent3" accent4="accent4" accent5="accent5" accent6="accent6" hlink="hlink" folHlink="folHlink"/>
  <p:sldLayoutIdLst>
    <p:sldLayoutId id="2147484621" r:id="rId1"/>
    <p:sldLayoutId id="2147484622" r:id="rId2"/>
    <p:sldLayoutId id="2147484623" r:id="rId3"/>
    <p:sldLayoutId id="2147484624" r:id="rId4"/>
    <p:sldLayoutId id="2147484625" r:id="rId5"/>
    <p:sldLayoutId id="2147484626" r:id="rId6"/>
    <p:sldLayoutId id="2147484627" r:id="rId7"/>
    <p:sldLayoutId id="2147484628" r:id="rId8"/>
    <p:sldLayoutId id="2147484629" r:id="rId9"/>
    <p:sldLayoutId id="2147484630" r:id="rId10"/>
    <p:sldLayoutId id="2147484631"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2.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186447595"/>
      </p:ext>
    </p:extLst>
  </p:cSld>
  <p:clrMap bg1="lt1" tx1="dk1" bg2="lt2" tx2="dk2" accent1="accent1" accent2="accent2" accent3="accent3" accent4="accent4" accent5="accent5" accent6="accent6" hlink="hlink" folHlink="folHlink"/>
  <p:sldLayoutIdLst>
    <p:sldLayoutId id="2147484657" r:id="rId1"/>
    <p:sldLayoutId id="2147484658" r:id="rId2"/>
    <p:sldLayoutId id="2147484659" r:id="rId3"/>
    <p:sldLayoutId id="2147484660" r:id="rId4"/>
    <p:sldLayoutId id="2147484661" r:id="rId5"/>
    <p:sldLayoutId id="2147484662" r:id="rId6"/>
    <p:sldLayoutId id="2147484663" r:id="rId7"/>
    <p:sldLayoutId id="2147484664" r:id="rId8"/>
    <p:sldLayoutId id="2147484665" r:id="rId9"/>
    <p:sldLayoutId id="2147484666" r:id="rId10"/>
    <p:sldLayoutId id="2147484667"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3.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165715227"/>
      </p:ext>
    </p:extLst>
  </p:cSld>
  <p:clrMap bg1="lt1" tx1="dk1" bg2="lt2" tx2="dk2" accent1="accent1" accent2="accent2" accent3="accent3" accent4="accent4" accent5="accent5" accent6="accent6" hlink="hlink" folHlink="folHlink"/>
  <p:sldLayoutIdLst>
    <p:sldLayoutId id="2147484669" r:id="rId1"/>
    <p:sldLayoutId id="2147484670" r:id="rId2"/>
    <p:sldLayoutId id="2147484671" r:id="rId3"/>
    <p:sldLayoutId id="2147484672" r:id="rId4"/>
    <p:sldLayoutId id="2147484673" r:id="rId5"/>
    <p:sldLayoutId id="2147484674" r:id="rId6"/>
    <p:sldLayoutId id="2147484675" r:id="rId7"/>
    <p:sldLayoutId id="2147484676" r:id="rId8"/>
    <p:sldLayoutId id="2147484677" r:id="rId9"/>
    <p:sldLayoutId id="2147484678" r:id="rId10"/>
    <p:sldLayoutId id="2147484679"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4.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440334607"/>
      </p:ext>
    </p:extLst>
  </p:cSld>
  <p:clrMap bg1="lt1" tx1="dk1" bg2="lt2" tx2="dk2" accent1="accent1" accent2="accent2" accent3="accent3" accent4="accent4" accent5="accent5" accent6="accent6" hlink="hlink" folHlink="folHlink"/>
  <p:sldLayoutIdLst>
    <p:sldLayoutId id="2147484681" r:id="rId1"/>
    <p:sldLayoutId id="2147484682" r:id="rId2"/>
    <p:sldLayoutId id="2147484683" r:id="rId3"/>
    <p:sldLayoutId id="2147484684" r:id="rId4"/>
    <p:sldLayoutId id="2147484685" r:id="rId5"/>
    <p:sldLayoutId id="2147484686" r:id="rId6"/>
    <p:sldLayoutId id="2147484687" r:id="rId7"/>
    <p:sldLayoutId id="2147484688" r:id="rId8"/>
    <p:sldLayoutId id="2147484689" r:id="rId9"/>
    <p:sldLayoutId id="2147484690" r:id="rId10"/>
    <p:sldLayoutId id="2147484691"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5.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050" name="Title Placeholder 1"/>
          <p:cNvSpPr>
            <a:spLocks noGrp="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051" name="Text Placeholder 2"/>
          <p:cNvSpPr>
            <a:spLocks noGrp="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fontAlgn="auto">
              <a:spcBef>
                <a:spcPts val="0"/>
              </a:spcBef>
              <a:spcAft>
                <a:spcPts val="0"/>
              </a:spcAft>
              <a:defRPr sz="1200" smtClean="0">
                <a:solidFill>
                  <a:schemeClr val="tx1">
                    <a:tint val="75000"/>
                  </a:schemeClr>
                </a:solidFill>
                <a:latin typeface="+mn-lt"/>
                <a:ea typeface="+mn-ea"/>
                <a:cs typeface="+mn-cs"/>
              </a:defRPr>
            </a:lvl1pPr>
          </a:lstStyle>
          <a:p>
            <a:pPr defTabSz="457200">
              <a:defRPr/>
            </a:pPr>
            <a:fld id="{2CE593E5-F38D-FD40-A93F-456A3E799E50}" type="datetime1">
              <a:rPr lang="en-US">
                <a:solidFill>
                  <a:prstClr val="black">
                    <a:tint val="75000"/>
                  </a:prstClr>
                </a:solidFill>
                <a:latin typeface="Calibri"/>
              </a:rPr>
              <a:pPr defTabSz="457200">
                <a:defRPr/>
              </a:pPr>
              <a:t>6/13/16</a:t>
            </a:fld>
            <a:endParaRPr lang="en-US">
              <a:solidFill>
                <a:prstClr val="black">
                  <a:tint val="75000"/>
                </a:prstClr>
              </a:solidFill>
              <a:latin typeface="Calibri"/>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fontAlgn="auto">
              <a:spcBef>
                <a:spcPts val="0"/>
              </a:spcBef>
              <a:spcAft>
                <a:spcPts val="0"/>
              </a:spcAft>
              <a:defRPr sz="1200">
                <a:solidFill>
                  <a:schemeClr val="tx1">
                    <a:tint val="75000"/>
                  </a:schemeClr>
                </a:solidFill>
                <a:latin typeface="+mn-lt"/>
                <a:ea typeface="+mn-ea"/>
                <a:cs typeface="+mn-cs"/>
              </a:defRPr>
            </a:lvl1pPr>
          </a:lstStyle>
          <a:p>
            <a:pPr defTabSz="457200">
              <a:defRPr/>
            </a:pPr>
            <a:endParaRPr lang="en-US">
              <a:solidFill>
                <a:prstClr val="black">
                  <a:tint val="75000"/>
                </a:prstClr>
              </a:solidFill>
              <a:latin typeface="Calibri"/>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fontAlgn="auto">
              <a:spcBef>
                <a:spcPts val="0"/>
              </a:spcBef>
              <a:spcAft>
                <a:spcPts val="0"/>
              </a:spcAft>
              <a:defRPr sz="2000" smtClean="0">
                <a:solidFill>
                  <a:schemeClr val="tx1">
                    <a:tint val="75000"/>
                  </a:schemeClr>
                </a:solidFill>
                <a:latin typeface="+mn-lt"/>
                <a:ea typeface="+mn-ea"/>
                <a:cs typeface="+mn-cs"/>
              </a:defRPr>
            </a:lvl1pPr>
          </a:lstStyle>
          <a:p>
            <a:pPr defTabSz="457200">
              <a:defRPr/>
            </a:pPr>
            <a:fld id="{8A7AAB5F-675F-1E47-950A-8D7D15C05443}" type="slidenum">
              <a:rPr lang="en-US">
                <a:solidFill>
                  <a:prstClr val="black">
                    <a:tint val="75000"/>
                  </a:prstClr>
                </a:solidFill>
                <a:latin typeface="Calibri"/>
              </a:rPr>
              <a:pPr defTabSz="457200">
                <a:defRPr/>
              </a:pPr>
              <a:t>‹#›</a:t>
            </a:fld>
            <a:endParaRPr lang="en-US" dirty="0">
              <a:solidFill>
                <a:prstClr val="black">
                  <a:tint val="75000"/>
                </a:prstClr>
              </a:solidFill>
              <a:latin typeface="Calibri"/>
            </a:endParaRPr>
          </a:p>
        </p:txBody>
      </p:sp>
    </p:spTree>
    <p:extLst>
      <p:ext uri="{BB962C8B-B14F-4D97-AF65-F5344CB8AC3E}">
        <p14:creationId xmlns:p14="http://schemas.microsoft.com/office/powerpoint/2010/main" val="1761285354"/>
      </p:ext>
    </p:extLst>
  </p:cSld>
  <p:clrMap bg1="lt1" tx1="dk1" bg2="lt2" tx2="dk2" accent1="accent1" accent2="accent2" accent3="accent3" accent4="accent4" accent5="accent5" accent6="accent6" hlink="hlink" folHlink="folHlink"/>
  <p:sldLayoutIdLst>
    <p:sldLayoutId id="2147484693" r:id="rId1"/>
    <p:sldLayoutId id="2147484694" r:id="rId2"/>
    <p:sldLayoutId id="2147484695" r:id="rId3"/>
    <p:sldLayoutId id="2147484696" r:id="rId4"/>
    <p:sldLayoutId id="2147484697" r:id="rId5"/>
    <p:sldLayoutId id="2147484698" r:id="rId6"/>
    <p:sldLayoutId id="2147484699" r:id="rId7"/>
    <p:sldLayoutId id="2147484700" r:id="rId8"/>
    <p:sldLayoutId id="2147484701" r:id="rId9"/>
    <p:sldLayoutId id="2147484702" r:id="rId10"/>
    <p:sldLayoutId id="2147484703" r:id="rId11"/>
  </p:sldLayoutIdLst>
  <p:hf hdr="0" ftr="0" dt="0"/>
  <p:txStyles>
    <p:titleStyle>
      <a:lvl1pPr algn="ctr" defTabSz="457200" rtl="0" fontAlgn="base">
        <a:spcBef>
          <a:spcPct val="0"/>
        </a:spcBef>
        <a:spcAft>
          <a:spcPct val="0"/>
        </a:spcAft>
        <a:defRPr sz="4400" kern="1200">
          <a:solidFill>
            <a:schemeClr val="tx1"/>
          </a:solidFill>
          <a:latin typeface="+mj-lt"/>
          <a:ea typeface="ＭＳ Ｐゴシック" charset="0"/>
          <a:cs typeface="ＭＳ Ｐゴシック" charset="0"/>
        </a:defRPr>
      </a:lvl1pPr>
      <a:lvl2pPr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2pPr>
      <a:lvl3pPr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3pPr>
      <a:lvl4pPr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4pPr>
      <a:lvl5pPr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5pPr>
      <a:lvl6pPr marL="4572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6pPr>
      <a:lvl7pPr marL="9144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7pPr>
      <a:lvl8pPr marL="13716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8pPr>
      <a:lvl9pPr marL="18288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9pPr>
    </p:titleStyle>
    <p:bodyStyle>
      <a:lvl1pPr marL="342900" indent="-342900" algn="l" defTabSz="457200" rtl="0" fontAlgn="base">
        <a:spcBef>
          <a:spcPct val="20000"/>
        </a:spcBef>
        <a:spcAft>
          <a:spcPct val="0"/>
        </a:spcAft>
        <a:buFont typeface="Arial" charset="0"/>
        <a:buChar char="•"/>
        <a:defRPr sz="3200" kern="1200">
          <a:solidFill>
            <a:schemeClr val="tx1"/>
          </a:solidFill>
          <a:latin typeface="+mn-lt"/>
          <a:ea typeface="ＭＳ Ｐゴシック" charset="0"/>
          <a:cs typeface="ＭＳ Ｐゴシック" charset="0"/>
        </a:defRPr>
      </a:lvl1pPr>
      <a:lvl2pPr marL="742950" indent="-285750" algn="l" defTabSz="457200" rtl="0" fontAlgn="base">
        <a:spcBef>
          <a:spcPct val="20000"/>
        </a:spcBef>
        <a:spcAft>
          <a:spcPct val="0"/>
        </a:spcAft>
        <a:buFont typeface="Arial" charset="0"/>
        <a:buChar char="–"/>
        <a:defRPr sz="2800" kern="1200">
          <a:solidFill>
            <a:schemeClr val="tx1"/>
          </a:solidFill>
          <a:latin typeface="+mn-lt"/>
          <a:ea typeface="ＭＳ Ｐゴシック" charset="0"/>
          <a:cs typeface="+mn-cs"/>
        </a:defRPr>
      </a:lvl2pPr>
      <a:lvl3pPr marL="1143000" indent="-228600" algn="l" defTabSz="457200" rtl="0" fontAlgn="base">
        <a:spcBef>
          <a:spcPct val="20000"/>
        </a:spcBef>
        <a:spcAft>
          <a:spcPct val="0"/>
        </a:spcAft>
        <a:buFont typeface="Arial" charset="0"/>
        <a:buChar char="•"/>
        <a:defRPr sz="2400" kern="1200">
          <a:solidFill>
            <a:schemeClr val="tx1"/>
          </a:solidFill>
          <a:latin typeface="+mn-lt"/>
          <a:ea typeface="ＭＳ Ｐゴシック" charset="0"/>
          <a:cs typeface="+mn-cs"/>
        </a:defRPr>
      </a:lvl3pPr>
      <a:lvl4pPr marL="1600200" indent="-228600" algn="l" defTabSz="457200" rtl="0" fontAlgn="base">
        <a:spcBef>
          <a:spcPct val="20000"/>
        </a:spcBef>
        <a:spcAft>
          <a:spcPct val="0"/>
        </a:spcAft>
        <a:buFont typeface="Arial" charset="0"/>
        <a:buChar char="–"/>
        <a:defRPr sz="2000" kern="1200">
          <a:solidFill>
            <a:schemeClr val="tx1"/>
          </a:solidFill>
          <a:latin typeface="+mn-lt"/>
          <a:ea typeface="ＭＳ Ｐゴシック" charset="0"/>
          <a:cs typeface="+mn-cs"/>
        </a:defRPr>
      </a:lvl4pPr>
      <a:lvl5pPr marL="2057400" indent="-228600" algn="l" defTabSz="457200" rtl="0" fontAlgn="base">
        <a:spcBef>
          <a:spcPct val="20000"/>
        </a:spcBef>
        <a:spcAft>
          <a:spcPct val="0"/>
        </a:spcAft>
        <a:buFont typeface="Arial" charset="0"/>
        <a:buChar char="»"/>
        <a:defRPr sz="2000" kern="1200">
          <a:solidFill>
            <a:schemeClr val="tx1"/>
          </a:solidFill>
          <a:latin typeface="+mn-lt"/>
          <a:ea typeface="ＭＳ Ｐゴシック" charset="0"/>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6.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2549752885"/>
      </p:ext>
    </p:extLst>
  </p:cSld>
  <p:clrMap bg1="lt1" tx1="dk1" bg2="lt2" tx2="dk2" accent1="accent1" accent2="accent2" accent3="accent3" accent4="accent4" accent5="accent5" accent6="accent6" hlink="hlink" folHlink="folHlink"/>
  <p:sldLayoutIdLst>
    <p:sldLayoutId id="2147484705" r:id="rId1"/>
    <p:sldLayoutId id="2147484706" r:id="rId2"/>
    <p:sldLayoutId id="2147484707" r:id="rId3"/>
    <p:sldLayoutId id="2147484708" r:id="rId4"/>
    <p:sldLayoutId id="2147484709" r:id="rId5"/>
    <p:sldLayoutId id="2147484710" r:id="rId6"/>
    <p:sldLayoutId id="2147484711" r:id="rId7"/>
    <p:sldLayoutId id="2147484712" r:id="rId8"/>
    <p:sldLayoutId id="2147484713" r:id="rId9"/>
    <p:sldLayoutId id="2147484714" r:id="rId10"/>
    <p:sldLayoutId id="2147484715"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7.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635331482"/>
      </p:ext>
    </p:extLst>
  </p:cSld>
  <p:clrMap bg1="lt1" tx1="dk1" bg2="lt2" tx2="dk2" accent1="accent1" accent2="accent2" accent3="accent3" accent4="accent4" accent5="accent5" accent6="accent6" hlink="hlink" folHlink="folHlink"/>
  <p:sldLayoutIdLst>
    <p:sldLayoutId id="2147484742" r:id="rId1"/>
    <p:sldLayoutId id="2147484743" r:id="rId2"/>
    <p:sldLayoutId id="2147484744" r:id="rId3"/>
    <p:sldLayoutId id="2147484745" r:id="rId4"/>
    <p:sldLayoutId id="2147484746" r:id="rId5"/>
    <p:sldLayoutId id="2147484747" r:id="rId6"/>
    <p:sldLayoutId id="2147484748" r:id="rId7"/>
    <p:sldLayoutId id="2147484749" r:id="rId8"/>
    <p:sldLayoutId id="2147484750" r:id="rId9"/>
    <p:sldLayoutId id="2147484751" r:id="rId10"/>
    <p:sldLayoutId id="2147484752"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8.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4012391744"/>
      </p:ext>
    </p:extLst>
  </p:cSld>
  <p:clrMap bg1="lt1" tx1="dk1" bg2="lt2" tx2="dk2" accent1="accent1" accent2="accent2" accent3="accent3" accent4="accent4" accent5="accent5" accent6="accent6" hlink="hlink" folHlink="folHlink"/>
  <p:sldLayoutIdLst>
    <p:sldLayoutId id="2147484766" r:id="rId1"/>
    <p:sldLayoutId id="2147484767" r:id="rId2"/>
    <p:sldLayoutId id="2147484768" r:id="rId3"/>
    <p:sldLayoutId id="2147484769" r:id="rId4"/>
    <p:sldLayoutId id="2147484770" r:id="rId5"/>
    <p:sldLayoutId id="2147484771" r:id="rId6"/>
    <p:sldLayoutId id="2147484772" r:id="rId7"/>
    <p:sldLayoutId id="2147484773" r:id="rId8"/>
    <p:sldLayoutId id="2147484774" r:id="rId9"/>
    <p:sldLayoutId id="2147484775" r:id="rId10"/>
    <p:sldLayoutId id="2147484776"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9.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75632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dirty="0" smtClean="0"/>
              <a:t>Click to edit Master title style</a:t>
            </a:r>
          </a:p>
        </p:txBody>
      </p:sp>
      <p:sp>
        <p:nvSpPr>
          <p:cNvPr id="5123" name="Rectangle 1027"/>
          <p:cNvSpPr>
            <a:spLocks noGrp="1" noChangeArrowheads="1"/>
          </p:cNvSpPr>
          <p:nvPr>
            <p:ph type="body" idx="1"/>
          </p:nvPr>
        </p:nvSpPr>
        <p:spPr bwMode="auto">
          <a:xfrm>
            <a:off x="228600" y="908720"/>
            <a:ext cx="8610600" cy="5472608"/>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dirty="0" smtClean="0"/>
              <a:t>Click to edit Master text styles</a:t>
            </a:r>
          </a:p>
          <a:p>
            <a:pPr lvl="1"/>
            <a:r>
              <a:rPr lang="en-US" altLang="en-US" dirty="0" smtClean="0"/>
              <a:t>Second level</a:t>
            </a:r>
          </a:p>
          <a:p>
            <a:pPr lvl="2"/>
            <a:r>
              <a:rPr lang="en-US" altLang="en-US" dirty="0" smtClean="0"/>
              <a:t>Third level</a:t>
            </a:r>
          </a:p>
          <a:p>
            <a:pPr lvl="3"/>
            <a:r>
              <a:rPr lang="en-US" altLang="en-US" dirty="0" smtClean="0"/>
              <a:t>Fourth level</a:t>
            </a:r>
          </a:p>
          <a:p>
            <a:pPr lvl="4"/>
            <a:r>
              <a:rPr lang="en-US" altLang="en-US" dirty="0"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614864" y="6356176"/>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dirty="0">
              <a:solidFill>
                <a:srgbClr val="000000"/>
              </a:solidFill>
            </a:endParaRPr>
          </a:p>
        </p:txBody>
      </p:sp>
      <p:sp>
        <p:nvSpPr>
          <p:cNvPr id="100360" name="Line 1032"/>
          <p:cNvSpPr>
            <a:spLocks noChangeShapeType="1"/>
          </p:cNvSpPr>
          <p:nvPr/>
        </p:nvSpPr>
        <p:spPr bwMode="auto">
          <a:xfrm>
            <a:off x="228600" y="6453336"/>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Tree>
    <p:extLst>
      <p:ext uri="{BB962C8B-B14F-4D97-AF65-F5344CB8AC3E}">
        <p14:creationId xmlns:p14="http://schemas.microsoft.com/office/powerpoint/2010/main" val="4272753442"/>
      </p:ext>
    </p:extLst>
  </p:cSld>
  <p:clrMap bg1="lt1" tx1="dk1" bg2="lt2" tx2="dk2" accent1="accent1" accent2="accent2" accent3="accent3" accent4="accent4" accent5="accent5" accent6="accent6" hlink="hlink" folHlink="folHlink"/>
  <p:sldLayoutIdLst>
    <p:sldLayoutId id="2147484778" r:id="rId1"/>
    <p:sldLayoutId id="2147484779" r:id="rId2"/>
    <p:sldLayoutId id="2147484780" r:id="rId3"/>
    <p:sldLayoutId id="2147484781" r:id="rId4"/>
    <p:sldLayoutId id="2147484782" r:id="rId5"/>
    <p:sldLayoutId id="2147484783" r:id="rId6"/>
    <p:sldLayoutId id="2147484784" r:id="rId7"/>
    <p:sldLayoutId id="2147484785" r:id="rId8"/>
    <p:sldLayoutId id="2147484786" r:id="rId9"/>
    <p:sldLayoutId id="2147484787" r:id="rId10"/>
    <p:sldLayoutId id="2147484788"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Tree>
    <p:extLst>
      <p:ext uri="{BB962C8B-B14F-4D97-AF65-F5344CB8AC3E}">
        <p14:creationId xmlns:p14="http://schemas.microsoft.com/office/powerpoint/2010/main" val="3951778093"/>
      </p:ext>
    </p:extLst>
  </p:cSld>
  <p:clrMap bg1="lt1" tx1="dk1" bg2="lt2" tx2="dk2" accent1="accent1" accent2="accent2" accent3="accent3" accent4="accent4" accent5="accent5" accent6="accent6" hlink="hlink" folHlink="folHlink"/>
  <p:sldLayoutIdLst>
    <p:sldLayoutId id="2147483825" r:id="rId1"/>
    <p:sldLayoutId id="2147483826" r:id="rId2"/>
    <p:sldLayoutId id="2147483827" r:id="rId3"/>
    <p:sldLayoutId id="2147483828" r:id="rId4"/>
    <p:sldLayoutId id="2147483829" r:id="rId5"/>
    <p:sldLayoutId id="2147483830" r:id="rId6"/>
    <p:sldLayoutId id="2147483831" r:id="rId7"/>
    <p:sldLayoutId id="2147483832" r:id="rId8"/>
    <p:sldLayoutId id="2147483833" r:id="rId9"/>
    <p:sldLayoutId id="2147483834" r:id="rId10"/>
    <p:sldLayoutId id="2147483835"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0.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3233745960"/>
      </p:ext>
    </p:extLst>
  </p:cSld>
  <p:clrMap bg1="lt1" tx1="dk1" bg2="lt2" tx2="dk2" accent1="accent1" accent2="accent2" accent3="accent3" accent4="accent4" accent5="accent5" accent6="accent6" hlink="hlink" folHlink="folHlink"/>
  <p:sldLayoutIdLst>
    <p:sldLayoutId id="2147484790" r:id="rId1"/>
    <p:sldLayoutId id="2147484791" r:id="rId2"/>
    <p:sldLayoutId id="2147484792" r:id="rId3"/>
    <p:sldLayoutId id="2147484793" r:id="rId4"/>
    <p:sldLayoutId id="2147484794" r:id="rId5"/>
    <p:sldLayoutId id="2147484795" r:id="rId6"/>
    <p:sldLayoutId id="2147484796" r:id="rId7"/>
    <p:sldLayoutId id="2147484797" r:id="rId8"/>
    <p:sldLayoutId id="2147484798" r:id="rId9"/>
    <p:sldLayoutId id="2147484799" r:id="rId10"/>
    <p:sldLayoutId id="2147484800"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1.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2000855212"/>
      </p:ext>
    </p:extLst>
  </p:cSld>
  <p:clrMap bg1="lt1" tx1="dk1" bg2="lt2" tx2="dk2" accent1="accent1" accent2="accent2" accent3="accent3" accent4="accent4" accent5="accent5" accent6="accent6" hlink="hlink" folHlink="folHlink"/>
  <p:sldLayoutIdLst>
    <p:sldLayoutId id="2147484802" r:id="rId1"/>
    <p:sldLayoutId id="2147484803" r:id="rId2"/>
    <p:sldLayoutId id="2147484804" r:id="rId3"/>
    <p:sldLayoutId id="2147484805" r:id="rId4"/>
    <p:sldLayoutId id="2147484806" r:id="rId5"/>
    <p:sldLayoutId id="2147484807" r:id="rId6"/>
    <p:sldLayoutId id="2147484808" r:id="rId7"/>
    <p:sldLayoutId id="2147484809" r:id="rId8"/>
    <p:sldLayoutId id="2147484810" r:id="rId9"/>
    <p:sldLayoutId id="2147484811" r:id="rId10"/>
    <p:sldLayoutId id="2147484812"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2.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75632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dirty="0" smtClean="0"/>
              <a:t>Click to edit Master title style</a:t>
            </a:r>
          </a:p>
        </p:txBody>
      </p:sp>
      <p:sp>
        <p:nvSpPr>
          <p:cNvPr id="5123" name="Rectangle 1027"/>
          <p:cNvSpPr>
            <a:spLocks noGrp="1" noChangeArrowheads="1"/>
          </p:cNvSpPr>
          <p:nvPr>
            <p:ph type="body" idx="1"/>
          </p:nvPr>
        </p:nvSpPr>
        <p:spPr bwMode="auto">
          <a:xfrm>
            <a:off x="228600" y="908720"/>
            <a:ext cx="8610600" cy="5472608"/>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dirty="0" smtClean="0"/>
              <a:t>Click to edit Master text styles</a:t>
            </a:r>
          </a:p>
          <a:p>
            <a:pPr lvl="1"/>
            <a:r>
              <a:rPr lang="en-US" altLang="en-US" dirty="0" smtClean="0"/>
              <a:t>Second level</a:t>
            </a:r>
          </a:p>
          <a:p>
            <a:pPr lvl="2"/>
            <a:r>
              <a:rPr lang="en-US" altLang="en-US" dirty="0" smtClean="0"/>
              <a:t>Third level</a:t>
            </a:r>
          </a:p>
          <a:p>
            <a:pPr lvl="3"/>
            <a:r>
              <a:rPr lang="en-US" altLang="en-US" dirty="0" smtClean="0"/>
              <a:t>Fourth level</a:t>
            </a:r>
          </a:p>
          <a:p>
            <a:pPr lvl="4"/>
            <a:r>
              <a:rPr lang="en-US" altLang="en-US" dirty="0"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614864" y="6356176"/>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dirty="0">
              <a:solidFill>
                <a:srgbClr val="000000"/>
              </a:solidFill>
            </a:endParaRPr>
          </a:p>
        </p:txBody>
      </p:sp>
      <p:sp>
        <p:nvSpPr>
          <p:cNvPr id="100360" name="Line 1032"/>
          <p:cNvSpPr>
            <a:spLocks noChangeShapeType="1"/>
          </p:cNvSpPr>
          <p:nvPr/>
        </p:nvSpPr>
        <p:spPr bwMode="auto">
          <a:xfrm>
            <a:off x="228600" y="6453336"/>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Tree>
    <p:extLst>
      <p:ext uri="{BB962C8B-B14F-4D97-AF65-F5344CB8AC3E}">
        <p14:creationId xmlns:p14="http://schemas.microsoft.com/office/powerpoint/2010/main" val="3493323852"/>
      </p:ext>
    </p:extLst>
  </p:cSld>
  <p:clrMap bg1="lt1" tx1="dk1" bg2="lt2" tx2="dk2" accent1="accent1" accent2="accent2" accent3="accent3" accent4="accent4" accent5="accent5" accent6="accent6" hlink="hlink" folHlink="folHlink"/>
  <p:sldLayoutIdLst>
    <p:sldLayoutId id="2147484814" r:id="rId1"/>
    <p:sldLayoutId id="2147484815" r:id="rId2"/>
    <p:sldLayoutId id="2147484816" r:id="rId3"/>
    <p:sldLayoutId id="2147484817" r:id="rId4"/>
    <p:sldLayoutId id="2147484818" r:id="rId5"/>
    <p:sldLayoutId id="2147484819" r:id="rId6"/>
    <p:sldLayoutId id="2147484820" r:id="rId7"/>
    <p:sldLayoutId id="2147484821" r:id="rId8"/>
    <p:sldLayoutId id="2147484822" r:id="rId9"/>
    <p:sldLayoutId id="2147484823" r:id="rId10"/>
    <p:sldLayoutId id="2147484824"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3.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59746191"/>
      </p:ext>
    </p:extLst>
  </p:cSld>
  <p:clrMap bg1="lt1" tx1="dk1" bg2="lt2" tx2="dk2" accent1="accent1" accent2="accent2" accent3="accent3" accent4="accent4" accent5="accent5" accent6="accent6" hlink="hlink" folHlink="folHlink"/>
  <p:sldLayoutIdLst>
    <p:sldLayoutId id="2147484826" r:id="rId1"/>
    <p:sldLayoutId id="2147484827" r:id="rId2"/>
    <p:sldLayoutId id="2147484828" r:id="rId3"/>
    <p:sldLayoutId id="2147484829" r:id="rId4"/>
    <p:sldLayoutId id="2147484830" r:id="rId5"/>
    <p:sldLayoutId id="2147484831" r:id="rId6"/>
    <p:sldLayoutId id="2147484832" r:id="rId7"/>
    <p:sldLayoutId id="2147484833" r:id="rId8"/>
    <p:sldLayoutId id="2147484834" r:id="rId9"/>
    <p:sldLayoutId id="2147484835" r:id="rId10"/>
    <p:sldLayoutId id="2147484836"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4.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1"/>
            <a:ext cx="8610600" cy="1066800"/>
          </a:xfrm>
          <a:prstGeom prst="rect">
            <a:avLst/>
          </a:prstGeom>
          <a:noFill/>
          <a:ln w="9525">
            <a:noFill/>
            <a:miter lim="800000"/>
            <a:headEnd/>
            <a:tailEnd/>
          </a:ln>
        </p:spPr>
        <p:txBody>
          <a:bodyPr vert="horz" wrap="square" lIns="91416" tIns="45709" rIns="91416" bIns="45709"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16" tIns="45709" rIns="91416" bIns="45709"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416" tIns="45709" rIns="91416" bIns="45709" numCol="1" anchor="b" anchorCtr="0" compatLnSpc="1">
            <a:prstTxWarp prst="textNoShape">
              <a:avLst/>
            </a:prstTxWarp>
          </a:bodyPr>
          <a:lstStyle>
            <a:lvl1pPr algn="ctr">
              <a:defRPr sz="1200">
                <a:latin typeface="Garamond" pitchFamily="18" charset="0"/>
              </a:defRPr>
            </a:lvl1pPr>
          </a:lstStyle>
          <a:p>
            <a:pPr defTabSz="914165"/>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16" tIns="45709" rIns="91416" bIns="45709" numCol="1" anchor="b" anchorCtr="0" compatLnSpc="1">
            <a:prstTxWarp prst="textNoShape">
              <a:avLst/>
            </a:prstTxWarp>
          </a:bodyPr>
          <a:lstStyle>
            <a:lvl1pPr algn="r">
              <a:defRPr sz="1600">
                <a:latin typeface="Garamond" pitchFamily="18" charset="0"/>
              </a:defRPr>
            </a:lvl1pPr>
          </a:lstStyle>
          <a:p>
            <a:pPr defTabSz="914165"/>
            <a:fld id="{6F400BD0-49BF-48FC-8114-37C1D4F5AB3D}" type="slidenum">
              <a:rPr lang="en-US" altLang="en-US" smtClean="0">
                <a:solidFill>
                  <a:srgbClr val="000000"/>
                </a:solidFill>
              </a:rPr>
              <a:pPr defTabSz="914165"/>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3" y="6453336"/>
            <a:ext cx="1080120" cy="312522"/>
          </a:xfrm>
          <a:prstGeom prst="rect">
            <a:avLst/>
          </a:prstGeom>
        </p:spPr>
      </p:pic>
    </p:spTree>
    <p:extLst>
      <p:ext uri="{BB962C8B-B14F-4D97-AF65-F5344CB8AC3E}">
        <p14:creationId xmlns:p14="http://schemas.microsoft.com/office/powerpoint/2010/main" val="127860052"/>
      </p:ext>
    </p:extLst>
  </p:cSld>
  <p:clrMap bg1="lt1" tx1="dk1" bg2="lt2" tx2="dk2" accent1="accent1" accent2="accent2" accent3="accent3" accent4="accent4" accent5="accent5" accent6="accent6" hlink="hlink" folHlink="folHlink"/>
  <p:sldLayoutIdLst>
    <p:sldLayoutId id="2147484838" r:id="rId1"/>
    <p:sldLayoutId id="2147484839" r:id="rId2"/>
    <p:sldLayoutId id="2147484840" r:id="rId3"/>
    <p:sldLayoutId id="2147484841" r:id="rId4"/>
    <p:sldLayoutId id="2147484842" r:id="rId5"/>
    <p:sldLayoutId id="2147484843" r:id="rId6"/>
    <p:sldLayoutId id="2147484844" r:id="rId7"/>
    <p:sldLayoutId id="2147484845" r:id="rId8"/>
    <p:sldLayoutId id="2147484846" r:id="rId9"/>
    <p:sldLayoutId id="2147484847" r:id="rId10"/>
    <p:sldLayoutId id="2147484848"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082" algn="l" rtl="0" fontAlgn="base">
        <a:spcBef>
          <a:spcPct val="0"/>
        </a:spcBef>
        <a:spcAft>
          <a:spcPct val="0"/>
        </a:spcAft>
        <a:defRPr sz="4000">
          <a:solidFill>
            <a:schemeClr val="tx2"/>
          </a:solidFill>
          <a:latin typeface="Garamond" pitchFamily="18" charset="0"/>
        </a:defRPr>
      </a:lvl6pPr>
      <a:lvl7pPr marL="914165" algn="l" rtl="0" fontAlgn="base">
        <a:spcBef>
          <a:spcPct val="0"/>
        </a:spcBef>
        <a:spcAft>
          <a:spcPct val="0"/>
        </a:spcAft>
        <a:defRPr sz="4000">
          <a:solidFill>
            <a:schemeClr val="tx2"/>
          </a:solidFill>
          <a:latin typeface="Garamond" pitchFamily="18" charset="0"/>
        </a:defRPr>
      </a:lvl7pPr>
      <a:lvl8pPr marL="1371250" algn="l" rtl="0" fontAlgn="base">
        <a:spcBef>
          <a:spcPct val="0"/>
        </a:spcBef>
        <a:spcAft>
          <a:spcPct val="0"/>
        </a:spcAft>
        <a:defRPr sz="4000">
          <a:solidFill>
            <a:schemeClr val="tx2"/>
          </a:solidFill>
          <a:latin typeface="Garamond" pitchFamily="18" charset="0"/>
        </a:defRPr>
      </a:lvl8pPr>
      <a:lvl9pPr marL="1828332" algn="l" rtl="0" fontAlgn="base">
        <a:spcBef>
          <a:spcPct val="0"/>
        </a:spcBef>
        <a:spcAft>
          <a:spcPct val="0"/>
        </a:spcAft>
        <a:defRPr sz="4000">
          <a:solidFill>
            <a:schemeClr val="tx2"/>
          </a:solidFill>
          <a:latin typeface="Garamond" pitchFamily="18" charset="0"/>
        </a:defRPr>
      </a:lvl9pPr>
    </p:titleStyle>
    <p:bodyStyle>
      <a:lvl1pPr marL="342813" indent="-342813"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753" indent="-325355"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089" indent="-35074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507" indent="-31583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0733" indent="-339639"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7818"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4898"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1983"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063"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165" rtl="0" eaLnBrk="1" latinLnBrk="0" hangingPunct="1">
        <a:defRPr sz="1800" kern="1200">
          <a:solidFill>
            <a:schemeClr val="tx1"/>
          </a:solidFill>
          <a:latin typeface="+mn-lt"/>
          <a:ea typeface="+mn-ea"/>
          <a:cs typeface="+mn-cs"/>
        </a:defRPr>
      </a:lvl1pPr>
      <a:lvl2pPr marL="457082" algn="l" defTabSz="914165" rtl="0" eaLnBrk="1" latinLnBrk="0" hangingPunct="1">
        <a:defRPr sz="1800" kern="1200">
          <a:solidFill>
            <a:schemeClr val="tx1"/>
          </a:solidFill>
          <a:latin typeface="+mn-lt"/>
          <a:ea typeface="+mn-ea"/>
          <a:cs typeface="+mn-cs"/>
        </a:defRPr>
      </a:lvl2pPr>
      <a:lvl3pPr marL="914165" algn="l" defTabSz="914165" rtl="0" eaLnBrk="1" latinLnBrk="0" hangingPunct="1">
        <a:defRPr sz="1800" kern="1200">
          <a:solidFill>
            <a:schemeClr val="tx1"/>
          </a:solidFill>
          <a:latin typeface="+mn-lt"/>
          <a:ea typeface="+mn-ea"/>
          <a:cs typeface="+mn-cs"/>
        </a:defRPr>
      </a:lvl3pPr>
      <a:lvl4pPr marL="1371250" algn="l" defTabSz="914165" rtl="0" eaLnBrk="1" latinLnBrk="0" hangingPunct="1">
        <a:defRPr sz="1800" kern="1200">
          <a:solidFill>
            <a:schemeClr val="tx1"/>
          </a:solidFill>
          <a:latin typeface="+mn-lt"/>
          <a:ea typeface="+mn-ea"/>
          <a:cs typeface="+mn-cs"/>
        </a:defRPr>
      </a:lvl4pPr>
      <a:lvl5pPr marL="1828332" algn="l" defTabSz="914165" rtl="0" eaLnBrk="1" latinLnBrk="0" hangingPunct="1">
        <a:defRPr sz="1800" kern="1200">
          <a:solidFill>
            <a:schemeClr val="tx1"/>
          </a:solidFill>
          <a:latin typeface="+mn-lt"/>
          <a:ea typeface="+mn-ea"/>
          <a:cs typeface="+mn-cs"/>
        </a:defRPr>
      </a:lvl5pPr>
      <a:lvl6pPr marL="2285415" algn="l" defTabSz="914165" rtl="0" eaLnBrk="1" latinLnBrk="0" hangingPunct="1">
        <a:defRPr sz="1800" kern="1200">
          <a:solidFill>
            <a:schemeClr val="tx1"/>
          </a:solidFill>
          <a:latin typeface="+mn-lt"/>
          <a:ea typeface="+mn-ea"/>
          <a:cs typeface="+mn-cs"/>
        </a:defRPr>
      </a:lvl6pPr>
      <a:lvl7pPr marL="2742500" algn="l" defTabSz="914165" rtl="0" eaLnBrk="1" latinLnBrk="0" hangingPunct="1">
        <a:defRPr sz="1800" kern="1200">
          <a:solidFill>
            <a:schemeClr val="tx1"/>
          </a:solidFill>
          <a:latin typeface="+mn-lt"/>
          <a:ea typeface="+mn-ea"/>
          <a:cs typeface="+mn-cs"/>
        </a:defRPr>
      </a:lvl7pPr>
      <a:lvl8pPr marL="3199580" algn="l" defTabSz="914165" rtl="0" eaLnBrk="1" latinLnBrk="0" hangingPunct="1">
        <a:defRPr sz="1800" kern="1200">
          <a:solidFill>
            <a:schemeClr val="tx1"/>
          </a:solidFill>
          <a:latin typeface="+mn-lt"/>
          <a:ea typeface="+mn-ea"/>
          <a:cs typeface="+mn-cs"/>
        </a:defRPr>
      </a:lvl8pPr>
      <a:lvl9pPr marL="3656665" algn="l" defTabSz="914165" rtl="0" eaLnBrk="1" latinLnBrk="0" hangingPunct="1">
        <a:defRPr sz="1800" kern="1200">
          <a:solidFill>
            <a:schemeClr val="tx1"/>
          </a:solidFill>
          <a:latin typeface="+mn-lt"/>
          <a:ea typeface="+mn-ea"/>
          <a:cs typeface="+mn-cs"/>
        </a:defRPr>
      </a:lvl9pPr>
    </p:otherStyle>
  </p:txStyles>
</p:sldMaster>
</file>

<file path=ppt/slideMasters/slideMaster55.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1"/>
            <a:ext cx="8610600" cy="1066800"/>
          </a:xfrm>
          <a:prstGeom prst="rect">
            <a:avLst/>
          </a:prstGeom>
          <a:noFill/>
          <a:ln w="9525">
            <a:noFill/>
            <a:miter lim="800000"/>
            <a:headEnd/>
            <a:tailEnd/>
          </a:ln>
        </p:spPr>
        <p:txBody>
          <a:bodyPr vert="horz" wrap="square" lIns="91416" tIns="45709" rIns="91416" bIns="45709"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16" tIns="45709" rIns="91416" bIns="45709"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416" tIns="45709" rIns="91416" bIns="45709" numCol="1" anchor="b" anchorCtr="0" compatLnSpc="1">
            <a:prstTxWarp prst="textNoShape">
              <a:avLst/>
            </a:prstTxWarp>
          </a:bodyPr>
          <a:lstStyle>
            <a:lvl1pPr algn="ctr">
              <a:defRPr sz="1200">
                <a:latin typeface="Garamond" pitchFamily="18" charset="0"/>
              </a:defRPr>
            </a:lvl1pPr>
          </a:lstStyle>
          <a:p>
            <a:pPr defTabSz="914165"/>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16" tIns="45709" rIns="91416" bIns="45709" numCol="1" anchor="b" anchorCtr="0" compatLnSpc="1">
            <a:prstTxWarp prst="textNoShape">
              <a:avLst/>
            </a:prstTxWarp>
          </a:bodyPr>
          <a:lstStyle>
            <a:lvl1pPr algn="r">
              <a:defRPr sz="1600">
                <a:latin typeface="Garamond" pitchFamily="18" charset="0"/>
              </a:defRPr>
            </a:lvl1pPr>
          </a:lstStyle>
          <a:p>
            <a:pPr defTabSz="914165"/>
            <a:fld id="{6F400BD0-49BF-48FC-8114-37C1D4F5AB3D}" type="slidenum">
              <a:rPr lang="en-US" altLang="en-US" smtClean="0">
                <a:solidFill>
                  <a:srgbClr val="000000"/>
                </a:solidFill>
              </a:rPr>
              <a:pPr defTabSz="914165"/>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spTree>
    <p:extLst>
      <p:ext uri="{BB962C8B-B14F-4D97-AF65-F5344CB8AC3E}">
        <p14:creationId xmlns:p14="http://schemas.microsoft.com/office/powerpoint/2010/main" val="2151711694"/>
      </p:ext>
    </p:extLst>
  </p:cSld>
  <p:clrMap bg1="lt1" tx1="dk1" bg2="lt2" tx2="dk2" accent1="accent1" accent2="accent2" accent3="accent3" accent4="accent4" accent5="accent5" accent6="accent6" hlink="hlink" folHlink="folHlink"/>
  <p:sldLayoutIdLst>
    <p:sldLayoutId id="2147484850" r:id="rId1"/>
    <p:sldLayoutId id="2147484851" r:id="rId2"/>
    <p:sldLayoutId id="2147484852" r:id="rId3"/>
    <p:sldLayoutId id="2147484853" r:id="rId4"/>
    <p:sldLayoutId id="2147484854" r:id="rId5"/>
    <p:sldLayoutId id="2147484855" r:id="rId6"/>
    <p:sldLayoutId id="2147484856" r:id="rId7"/>
    <p:sldLayoutId id="2147484857" r:id="rId8"/>
    <p:sldLayoutId id="2147484858" r:id="rId9"/>
    <p:sldLayoutId id="2147484859" r:id="rId10"/>
    <p:sldLayoutId id="2147484860"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082" algn="l" rtl="0" fontAlgn="base">
        <a:spcBef>
          <a:spcPct val="0"/>
        </a:spcBef>
        <a:spcAft>
          <a:spcPct val="0"/>
        </a:spcAft>
        <a:defRPr sz="4000">
          <a:solidFill>
            <a:schemeClr val="tx2"/>
          </a:solidFill>
          <a:latin typeface="Garamond" pitchFamily="18" charset="0"/>
        </a:defRPr>
      </a:lvl6pPr>
      <a:lvl7pPr marL="914165" algn="l" rtl="0" fontAlgn="base">
        <a:spcBef>
          <a:spcPct val="0"/>
        </a:spcBef>
        <a:spcAft>
          <a:spcPct val="0"/>
        </a:spcAft>
        <a:defRPr sz="4000">
          <a:solidFill>
            <a:schemeClr val="tx2"/>
          </a:solidFill>
          <a:latin typeface="Garamond" pitchFamily="18" charset="0"/>
        </a:defRPr>
      </a:lvl7pPr>
      <a:lvl8pPr marL="1371250" algn="l" rtl="0" fontAlgn="base">
        <a:spcBef>
          <a:spcPct val="0"/>
        </a:spcBef>
        <a:spcAft>
          <a:spcPct val="0"/>
        </a:spcAft>
        <a:defRPr sz="4000">
          <a:solidFill>
            <a:schemeClr val="tx2"/>
          </a:solidFill>
          <a:latin typeface="Garamond" pitchFamily="18" charset="0"/>
        </a:defRPr>
      </a:lvl8pPr>
      <a:lvl9pPr marL="1828332" algn="l" rtl="0" fontAlgn="base">
        <a:spcBef>
          <a:spcPct val="0"/>
        </a:spcBef>
        <a:spcAft>
          <a:spcPct val="0"/>
        </a:spcAft>
        <a:defRPr sz="4000">
          <a:solidFill>
            <a:schemeClr val="tx2"/>
          </a:solidFill>
          <a:latin typeface="Garamond" pitchFamily="18" charset="0"/>
        </a:defRPr>
      </a:lvl9pPr>
    </p:titleStyle>
    <p:bodyStyle>
      <a:lvl1pPr marL="342813" indent="-342813"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753" indent="-325355"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089" indent="-35074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507" indent="-31583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0733" indent="-339639"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7818"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4898"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1983"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063"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165" rtl="0" eaLnBrk="1" latinLnBrk="0" hangingPunct="1">
        <a:defRPr sz="1800" kern="1200">
          <a:solidFill>
            <a:schemeClr val="tx1"/>
          </a:solidFill>
          <a:latin typeface="+mn-lt"/>
          <a:ea typeface="+mn-ea"/>
          <a:cs typeface="+mn-cs"/>
        </a:defRPr>
      </a:lvl1pPr>
      <a:lvl2pPr marL="457082" algn="l" defTabSz="914165" rtl="0" eaLnBrk="1" latinLnBrk="0" hangingPunct="1">
        <a:defRPr sz="1800" kern="1200">
          <a:solidFill>
            <a:schemeClr val="tx1"/>
          </a:solidFill>
          <a:latin typeface="+mn-lt"/>
          <a:ea typeface="+mn-ea"/>
          <a:cs typeface="+mn-cs"/>
        </a:defRPr>
      </a:lvl2pPr>
      <a:lvl3pPr marL="914165" algn="l" defTabSz="914165" rtl="0" eaLnBrk="1" latinLnBrk="0" hangingPunct="1">
        <a:defRPr sz="1800" kern="1200">
          <a:solidFill>
            <a:schemeClr val="tx1"/>
          </a:solidFill>
          <a:latin typeface="+mn-lt"/>
          <a:ea typeface="+mn-ea"/>
          <a:cs typeface="+mn-cs"/>
        </a:defRPr>
      </a:lvl3pPr>
      <a:lvl4pPr marL="1371250" algn="l" defTabSz="914165" rtl="0" eaLnBrk="1" latinLnBrk="0" hangingPunct="1">
        <a:defRPr sz="1800" kern="1200">
          <a:solidFill>
            <a:schemeClr val="tx1"/>
          </a:solidFill>
          <a:latin typeface="+mn-lt"/>
          <a:ea typeface="+mn-ea"/>
          <a:cs typeface="+mn-cs"/>
        </a:defRPr>
      </a:lvl4pPr>
      <a:lvl5pPr marL="1828332" algn="l" defTabSz="914165" rtl="0" eaLnBrk="1" latinLnBrk="0" hangingPunct="1">
        <a:defRPr sz="1800" kern="1200">
          <a:solidFill>
            <a:schemeClr val="tx1"/>
          </a:solidFill>
          <a:latin typeface="+mn-lt"/>
          <a:ea typeface="+mn-ea"/>
          <a:cs typeface="+mn-cs"/>
        </a:defRPr>
      </a:lvl5pPr>
      <a:lvl6pPr marL="2285415" algn="l" defTabSz="914165" rtl="0" eaLnBrk="1" latinLnBrk="0" hangingPunct="1">
        <a:defRPr sz="1800" kern="1200">
          <a:solidFill>
            <a:schemeClr val="tx1"/>
          </a:solidFill>
          <a:latin typeface="+mn-lt"/>
          <a:ea typeface="+mn-ea"/>
          <a:cs typeface="+mn-cs"/>
        </a:defRPr>
      </a:lvl6pPr>
      <a:lvl7pPr marL="2742500" algn="l" defTabSz="914165" rtl="0" eaLnBrk="1" latinLnBrk="0" hangingPunct="1">
        <a:defRPr sz="1800" kern="1200">
          <a:solidFill>
            <a:schemeClr val="tx1"/>
          </a:solidFill>
          <a:latin typeface="+mn-lt"/>
          <a:ea typeface="+mn-ea"/>
          <a:cs typeface="+mn-cs"/>
        </a:defRPr>
      </a:lvl7pPr>
      <a:lvl8pPr marL="3199580" algn="l" defTabSz="914165" rtl="0" eaLnBrk="1" latinLnBrk="0" hangingPunct="1">
        <a:defRPr sz="1800" kern="1200">
          <a:solidFill>
            <a:schemeClr val="tx1"/>
          </a:solidFill>
          <a:latin typeface="+mn-lt"/>
          <a:ea typeface="+mn-ea"/>
          <a:cs typeface="+mn-cs"/>
        </a:defRPr>
      </a:lvl8pPr>
      <a:lvl9pPr marL="3656665" algn="l" defTabSz="914165" rtl="0" eaLnBrk="1" latinLnBrk="0" hangingPunct="1">
        <a:defRPr sz="1800" kern="1200">
          <a:solidFill>
            <a:schemeClr val="tx1"/>
          </a:solidFill>
          <a:latin typeface="+mn-lt"/>
          <a:ea typeface="+mn-ea"/>
          <a:cs typeface="+mn-cs"/>
        </a:defRPr>
      </a:lvl9pPr>
    </p:otherStyle>
  </p:txStyles>
</p:sldMaster>
</file>

<file path=ppt/slideMasters/slideMaster56.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1"/>
            <a:ext cx="8610600" cy="1066800"/>
          </a:xfrm>
          <a:prstGeom prst="rect">
            <a:avLst/>
          </a:prstGeom>
          <a:noFill/>
          <a:ln w="9525">
            <a:noFill/>
            <a:miter lim="800000"/>
            <a:headEnd/>
            <a:tailEnd/>
          </a:ln>
        </p:spPr>
        <p:txBody>
          <a:bodyPr vert="horz" wrap="square" lIns="91402" tIns="45702" rIns="91402" bIns="45702"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02" tIns="45702" rIns="91402" bIns="45702"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402" tIns="45702" rIns="91402" bIns="45702" numCol="1" anchor="b" anchorCtr="0" compatLnSpc="1">
            <a:prstTxWarp prst="textNoShape">
              <a:avLst/>
            </a:prstTxWarp>
          </a:bodyPr>
          <a:lstStyle>
            <a:lvl1pPr algn="ctr">
              <a:defRPr sz="1200">
                <a:latin typeface="Garamond" pitchFamily="18" charset="0"/>
              </a:defRPr>
            </a:lvl1pPr>
          </a:lstStyle>
          <a:p>
            <a:pPr defTabSz="914024"/>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02" tIns="45702" rIns="91402" bIns="45702" numCol="1" anchor="b" anchorCtr="0" compatLnSpc="1">
            <a:prstTxWarp prst="textNoShape">
              <a:avLst/>
            </a:prstTxWarp>
          </a:bodyPr>
          <a:lstStyle>
            <a:lvl1pPr algn="r">
              <a:defRPr sz="1600">
                <a:latin typeface="Garamond" pitchFamily="18" charset="0"/>
              </a:defRPr>
            </a:lvl1pPr>
          </a:lstStyle>
          <a:p>
            <a:pPr defTabSz="914024"/>
            <a:fld id="{6F400BD0-49BF-48FC-8114-37C1D4F5AB3D}" type="slidenum">
              <a:rPr lang="en-US" altLang="en-US">
                <a:solidFill>
                  <a:srgbClr val="000000"/>
                </a:solidFill>
              </a:rPr>
              <a:pPr defTabSz="914024"/>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lIns="91402" tIns="45702" rIns="91402" bIns="45702"/>
          <a:lstStyle/>
          <a:p>
            <a:pPr defTabSz="914024">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lIns="91402" tIns="45702" rIns="91402" bIns="45702"/>
          <a:lstStyle/>
          <a:p>
            <a:pPr defTabSz="914024">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3" y="6453336"/>
            <a:ext cx="1080120" cy="312522"/>
          </a:xfrm>
          <a:prstGeom prst="rect">
            <a:avLst/>
          </a:prstGeom>
        </p:spPr>
      </p:pic>
    </p:spTree>
    <p:extLst>
      <p:ext uri="{BB962C8B-B14F-4D97-AF65-F5344CB8AC3E}">
        <p14:creationId xmlns:p14="http://schemas.microsoft.com/office/powerpoint/2010/main" val="3691673417"/>
      </p:ext>
    </p:extLst>
  </p:cSld>
  <p:clrMap bg1="lt1" tx1="dk1" bg2="lt2" tx2="dk2" accent1="accent1" accent2="accent2" accent3="accent3" accent4="accent4" accent5="accent5" accent6="accent6" hlink="hlink" folHlink="folHlink"/>
  <p:sldLayoutIdLst>
    <p:sldLayoutId id="2147484862" r:id="rId1"/>
    <p:sldLayoutId id="2147484863" r:id="rId2"/>
    <p:sldLayoutId id="2147484864" r:id="rId3"/>
    <p:sldLayoutId id="2147484865" r:id="rId4"/>
    <p:sldLayoutId id="2147484866" r:id="rId5"/>
    <p:sldLayoutId id="2147484867" r:id="rId6"/>
    <p:sldLayoutId id="2147484868" r:id="rId7"/>
    <p:sldLayoutId id="2147484869" r:id="rId8"/>
    <p:sldLayoutId id="2147484870" r:id="rId9"/>
    <p:sldLayoutId id="2147484871" r:id="rId10"/>
    <p:sldLayoutId id="2147484872"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011" algn="l" rtl="0" fontAlgn="base">
        <a:spcBef>
          <a:spcPct val="0"/>
        </a:spcBef>
        <a:spcAft>
          <a:spcPct val="0"/>
        </a:spcAft>
        <a:defRPr sz="4000">
          <a:solidFill>
            <a:schemeClr val="tx2"/>
          </a:solidFill>
          <a:latin typeface="Garamond" pitchFamily="18" charset="0"/>
        </a:defRPr>
      </a:lvl6pPr>
      <a:lvl7pPr marL="914024" algn="l" rtl="0" fontAlgn="base">
        <a:spcBef>
          <a:spcPct val="0"/>
        </a:spcBef>
        <a:spcAft>
          <a:spcPct val="0"/>
        </a:spcAft>
        <a:defRPr sz="4000">
          <a:solidFill>
            <a:schemeClr val="tx2"/>
          </a:solidFill>
          <a:latin typeface="Garamond" pitchFamily="18" charset="0"/>
        </a:defRPr>
      </a:lvl7pPr>
      <a:lvl8pPr marL="1371040" algn="l" rtl="0" fontAlgn="base">
        <a:spcBef>
          <a:spcPct val="0"/>
        </a:spcBef>
        <a:spcAft>
          <a:spcPct val="0"/>
        </a:spcAft>
        <a:defRPr sz="4000">
          <a:solidFill>
            <a:schemeClr val="tx2"/>
          </a:solidFill>
          <a:latin typeface="Garamond" pitchFamily="18" charset="0"/>
        </a:defRPr>
      </a:lvl8pPr>
      <a:lvl9pPr marL="1828052" algn="l" rtl="0" fontAlgn="base">
        <a:spcBef>
          <a:spcPct val="0"/>
        </a:spcBef>
        <a:spcAft>
          <a:spcPct val="0"/>
        </a:spcAft>
        <a:defRPr sz="4000">
          <a:solidFill>
            <a:schemeClr val="tx2"/>
          </a:solidFill>
          <a:latin typeface="Garamond" pitchFamily="18" charset="0"/>
        </a:defRPr>
      </a:lvl9pPr>
    </p:titleStyle>
    <p:bodyStyle>
      <a:lvl1pPr marL="342761" indent="-342761"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650" indent="-325305"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1933" indent="-350694"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301" indent="-315785"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0475" indent="-339587"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7491"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4499"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1514"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8523"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024" rtl="0" eaLnBrk="1" latinLnBrk="0" hangingPunct="1">
        <a:defRPr sz="1800" kern="1200">
          <a:solidFill>
            <a:schemeClr val="tx1"/>
          </a:solidFill>
          <a:latin typeface="+mn-lt"/>
          <a:ea typeface="+mn-ea"/>
          <a:cs typeface="+mn-cs"/>
        </a:defRPr>
      </a:lvl1pPr>
      <a:lvl2pPr marL="457011" algn="l" defTabSz="914024" rtl="0" eaLnBrk="1" latinLnBrk="0" hangingPunct="1">
        <a:defRPr sz="1800" kern="1200">
          <a:solidFill>
            <a:schemeClr val="tx1"/>
          </a:solidFill>
          <a:latin typeface="+mn-lt"/>
          <a:ea typeface="+mn-ea"/>
          <a:cs typeface="+mn-cs"/>
        </a:defRPr>
      </a:lvl2pPr>
      <a:lvl3pPr marL="914024" algn="l" defTabSz="914024" rtl="0" eaLnBrk="1" latinLnBrk="0" hangingPunct="1">
        <a:defRPr sz="1800" kern="1200">
          <a:solidFill>
            <a:schemeClr val="tx1"/>
          </a:solidFill>
          <a:latin typeface="+mn-lt"/>
          <a:ea typeface="+mn-ea"/>
          <a:cs typeface="+mn-cs"/>
        </a:defRPr>
      </a:lvl3pPr>
      <a:lvl4pPr marL="1371040" algn="l" defTabSz="914024" rtl="0" eaLnBrk="1" latinLnBrk="0" hangingPunct="1">
        <a:defRPr sz="1800" kern="1200">
          <a:solidFill>
            <a:schemeClr val="tx1"/>
          </a:solidFill>
          <a:latin typeface="+mn-lt"/>
          <a:ea typeface="+mn-ea"/>
          <a:cs typeface="+mn-cs"/>
        </a:defRPr>
      </a:lvl4pPr>
      <a:lvl5pPr marL="1828052" algn="l" defTabSz="914024" rtl="0" eaLnBrk="1" latinLnBrk="0" hangingPunct="1">
        <a:defRPr sz="1800" kern="1200">
          <a:solidFill>
            <a:schemeClr val="tx1"/>
          </a:solidFill>
          <a:latin typeface="+mn-lt"/>
          <a:ea typeface="+mn-ea"/>
          <a:cs typeface="+mn-cs"/>
        </a:defRPr>
      </a:lvl5pPr>
      <a:lvl6pPr marL="2285064" algn="l" defTabSz="914024" rtl="0" eaLnBrk="1" latinLnBrk="0" hangingPunct="1">
        <a:defRPr sz="1800" kern="1200">
          <a:solidFill>
            <a:schemeClr val="tx1"/>
          </a:solidFill>
          <a:latin typeface="+mn-lt"/>
          <a:ea typeface="+mn-ea"/>
          <a:cs typeface="+mn-cs"/>
        </a:defRPr>
      </a:lvl6pPr>
      <a:lvl7pPr marL="2742079" algn="l" defTabSz="914024" rtl="0" eaLnBrk="1" latinLnBrk="0" hangingPunct="1">
        <a:defRPr sz="1800" kern="1200">
          <a:solidFill>
            <a:schemeClr val="tx1"/>
          </a:solidFill>
          <a:latin typeface="+mn-lt"/>
          <a:ea typeface="+mn-ea"/>
          <a:cs typeface="+mn-cs"/>
        </a:defRPr>
      </a:lvl7pPr>
      <a:lvl8pPr marL="3199088" algn="l" defTabSz="914024" rtl="0" eaLnBrk="1" latinLnBrk="0" hangingPunct="1">
        <a:defRPr sz="1800" kern="1200">
          <a:solidFill>
            <a:schemeClr val="tx1"/>
          </a:solidFill>
          <a:latin typeface="+mn-lt"/>
          <a:ea typeface="+mn-ea"/>
          <a:cs typeface="+mn-cs"/>
        </a:defRPr>
      </a:lvl8pPr>
      <a:lvl9pPr marL="3656104" algn="l" defTabSz="914024" rtl="0" eaLnBrk="1" latinLnBrk="0" hangingPunct="1">
        <a:defRPr sz="1800" kern="1200">
          <a:solidFill>
            <a:schemeClr val="tx1"/>
          </a:solidFill>
          <a:latin typeface="+mn-lt"/>
          <a:ea typeface="+mn-ea"/>
          <a:cs typeface="+mn-cs"/>
        </a:defRPr>
      </a:lvl9pPr>
    </p:otherStyle>
  </p:txStyles>
</p:sldMaster>
</file>

<file path=ppt/slideMasters/slideMaster57.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75632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dirty="0" smtClean="0"/>
              <a:t>Click to edit Master title style</a:t>
            </a:r>
          </a:p>
        </p:txBody>
      </p:sp>
      <p:sp>
        <p:nvSpPr>
          <p:cNvPr id="5123" name="Rectangle 1027"/>
          <p:cNvSpPr>
            <a:spLocks noGrp="1" noChangeArrowheads="1"/>
          </p:cNvSpPr>
          <p:nvPr>
            <p:ph type="body" idx="1"/>
          </p:nvPr>
        </p:nvSpPr>
        <p:spPr bwMode="auto">
          <a:xfrm>
            <a:off x="228600" y="908720"/>
            <a:ext cx="8610600" cy="533968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dirty="0" smtClean="0"/>
              <a:t>Click to edit Master text styles</a:t>
            </a:r>
          </a:p>
          <a:p>
            <a:pPr lvl="1"/>
            <a:r>
              <a:rPr lang="en-US" altLang="en-US" dirty="0" smtClean="0"/>
              <a:t>Second level</a:t>
            </a:r>
          </a:p>
          <a:p>
            <a:pPr lvl="2"/>
            <a:r>
              <a:rPr lang="en-US" altLang="en-US" dirty="0" smtClean="0"/>
              <a:t>Third level</a:t>
            </a:r>
          </a:p>
          <a:p>
            <a:pPr lvl="3"/>
            <a:r>
              <a:rPr lang="en-US" altLang="en-US" dirty="0" smtClean="0"/>
              <a:t>Fourth level</a:t>
            </a:r>
          </a:p>
          <a:p>
            <a:pPr lvl="4"/>
            <a:r>
              <a:rPr lang="en-US" altLang="en-US" dirty="0"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248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Tree>
    <p:extLst>
      <p:ext uri="{BB962C8B-B14F-4D97-AF65-F5344CB8AC3E}">
        <p14:creationId xmlns:p14="http://schemas.microsoft.com/office/powerpoint/2010/main" val="1079760595"/>
      </p:ext>
    </p:extLst>
  </p:cSld>
  <p:clrMap bg1="lt1" tx1="dk1" bg2="lt2" tx2="dk2" accent1="accent1" accent2="accent2" accent3="accent3" accent4="accent4" accent5="accent5" accent6="accent6" hlink="hlink" folHlink="folHlink"/>
  <p:sldLayoutIdLst>
    <p:sldLayoutId id="2147484874" r:id="rId1"/>
    <p:sldLayoutId id="2147484875" r:id="rId2"/>
    <p:sldLayoutId id="2147484876" r:id="rId3"/>
    <p:sldLayoutId id="2147484877" r:id="rId4"/>
    <p:sldLayoutId id="2147484878" r:id="rId5"/>
    <p:sldLayoutId id="2147484879" r:id="rId6"/>
    <p:sldLayoutId id="2147484880" r:id="rId7"/>
    <p:sldLayoutId id="2147484881" r:id="rId8"/>
    <p:sldLayoutId id="2147484882" r:id="rId9"/>
    <p:sldLayoutId id="2147484883" r:id="rId10"/>
    <p:sldLayoutId id="2147484884"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8.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3940346725"/>
      </p:ext>
    </p:extLst>
  </p:cSld>
  <p:clrMap bg1="lt1" tx1="dk1" bg2="lt2" tx2="dk2" accent1="accent1" accent2="accent2" accent3="accent3" accent4="accent4" accent5="accent5" accent6="accent6" hlink="hlink" folHlink="folHlink"/>
  <p:sldLayoutIdLst>
    <p:sldLayoutId id="2147484886" r:id="rId1"/>
    <p:sldLayoutId id="2147484887" r:id="rId2"/>
    <p:sldLayoutId id="2147484888" r:id="rId3"/>
    <p:sldLayoutId id="2147484889" r:id="rId4"/>
    <p:sldLayoutId id="2147484890" r:id="rId5"/>
    <p:sldLayoutId id="2147484891" r:id="rId6"/>
    <p:sldLayoutId id="2147484892" r:id="rId7"/>
    <p:sldLayoutId id="2147484893" r:id="rId8"/>
    <p:sldLayoutId id="2147484894" r:id="rId9"/>
    <p:sldLayoutId id="2147484895" r:id="rId10"/>
    <p:sldLayoutId id="2147484896"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9.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75632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dirty="0" smtClean="0"/>
              <a:t>Click to edit Master title style</a:t>
            </a:r>
          </a:p>
        </p:txBody>
      </p:sp>
      <p:sp>
        <p:nvSpPr>
          <p:cNvPr id="5123" name="Rectangle 1027"/>
          <p:cNvSpPr>
            <a:spLocks noGrp="1" noChangeArrowheads="1"/>
          </p:cNvSpPr>
          <p:nvPr>
            <p:ph type="body" idx="1"/>
          </p:nvPr>
        </p:nvSpPr>
        <p:spPr bwMode="auto">
          <a:xfrm>
            <a:off x="228600" y="908720"/>
            <a:ext cx="8610600" cy="5472608"/>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dirty="0" smtClean="0"/>
              <a:t>Click to edit Master text styles</a:t>
            </a:r>
          </a:p>
          <a:p>
            <a:pPr lvl="1"/>
            <a:r>
              <a:rPr lang="en-US" altLang="en-US" dirty="0" smtClean="0"/>
              <a:t>Second level</a:t>
            </a:r>
          </a:p>
          <a:p>
            <a:pPr lvl="2"/>
            <a:r>
              <a:rPr lang="en-US" altLang="en-US" dirty="0" smtClean="0"/>
              <a:t>Third level</a:t>
            </a:r>
          </a:p>
          <a:p>
            <a:pPr lvl="3"/>
            <a:r>
              <a:rPr lang="en-US" altLang="en-US" dirty="0" smtClean="0"/>
              <a:t>Fourth level</a:t>
            </a:r>
          </a:p>
          <a:p>
            <a:pPr lvl="4"/>
            <a:r>
              <a:rPr lang="en-US" altLang="en-US" dirty="0"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614864" y="6356176"/>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dirty="0">
              <a:solidFill>
                <a:srgbClr val="000000"/>
              </a:solidFill>
            </a:endParaRPr>
          </a:p>
        </p:txBody>
      </p:sp>
      <p:sp>
        <p:nvSpPr>
          <p:cNvPr id="100360" name="Line 1032"/>
          <p:cNvSpPr>
            <a:spLocks noChangeShapeType="1"/>
          </p:cNvSpPr>
          <p:nvPr/>
        </p:nvSpPr>
        <p:spPr bwMode="auto">
          <a:xfrm>
            <a:off x="228600" y="6453336"/>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Tree>
    <p:extLst>
      <p:ext uri="{BB962C8B-B14F-4D97-AF65-F5344CB8AC3E}">
        <p14:creationId xmlns:p14="http://schemas.microsoft.com/office/powerpoint/2010/main" val="195212134"/>
      </p:ext>
    </p:extLst>
  </p:cSld>
  <p:clrMap bg1="lt1" tx1="dk1" bg2="lt2" tx2="dk2" accent1="accent1" accent2="accent2" accent3="accent3" accent4="accent4" accent5="accent5" accent6="accent6" hlink="hlink" folHlink="folHlink"/>
  <p:sldLayoutIdLst>
    <p:sldLayoutId id="2147484898" r:id="rId1"/>
    <p:sldLayoutId id="2147484899" r:id="rId2"/>
    <p:sldLayoutId id="2147484900" r:id="rId3"/>
    <p:sldLayoutId id="2147484901" r:id="rId4"/>
    <p:sldLayoutId id="2147484902" r:id="rId5"/>
    <p:sldLayoutId id="2147484903" r:id="rId6"/>
    <p:sldLayoutId id="2147484904" r:id="rId7"/>
    <p:sldLayoutId id="2147484905" r:id="rId8"/>
    <p:sldLayoutId id="2147484906" r:id="rId9"/>
    <p:sldLayoutId id="2147484907" r:id="rId10"/>
    <p:sldLayoutId id="2147484908"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2952091940"/>
      </p:ext>
    </p:extLst>
  </p:cSld>
  <p:clrMap bg1="lt1" tx1="dk1" bg2="lt2" tx2="dk2" accent1="accent1" accent2="accent2" accent3="accent3" accent4="accent4" accent5="accent5" accent6="accent6" hlink="hlink" folHlink="folHlink"/>
  <p:sldLayoutIdLst>
    <p:sldLayoutId id="2147483837" r:id="rId1"/>
    <p:sldLayoutId id="2147483838" r:id="rId2"/>
    <p:sldLayoutId id="2147483839" r:id="rId3"/>
    <p:sldLayoutId id="2147483840" r:id="rId4"/>
    <p:sldLayoutId id="2147483841" r:id="rId5"/>
    <p:sldLayoutId id="2147483842" r:id="rId6"/>
    <p:sldLayoutId id="2147483843" r:id="rId7"/>
    <p:sldLayoutId id="2147483844" r:id="rId8"/>
    <p:sldLayoutId id="2147483845" r:id="rId9"/>
    <p:sldLayoutId id="2147483846" r:id="rId10"/>
    <p:sldLayoutId id="2147483847"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0.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75632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dirty="0" smtClean="0"/>
              <a:t>Click to edit Master title style</a:t>
            </a:r>
          </a:p>
        </p:txBody>
      </p:sp>
      <p:sp>
        <p:nvSpPr>
          <p:cNvPr id="5123" name="Rectangle 1027"/>
          <p:cNvSpPr>
            <a:spLocks noGrp="1" noChangeArrowheads="1"/>
          </p:cNvSpPr>
          <p:nvPr>
            <p:ph type="body" idx="1"/>
          </p:nvPr>
        </p:nvSpPr>
        <p:spPr bwMode="auto">
          <a:xfrm>
            <a:off x="228600" y="908720"/>
            <a:ext cx="8610600" cy="5472608"/>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dirty="0" smtClean="0"/>
              <a:t>Click to edit Master text styles</a:t>
            </a:r>
          </a:p>
          <a:p>
            <a:pPr lvl="1"/>
            <a:r>
              <a:rPr lang="en-US" altLang="en-US" dirty="0" smtClean="0"/>
              <a:t>Second level</a:t>
            </a:r>
          </a:p>
          <a:p>
            <a:pPr lvl="2"/>
            <a:r>
              <a:rPr lang="en-US" altLang="en-US" dirty="0" smtClean="0"/>
              <a:t>Third level</a:t>
            </a:r>
          </a:p>
          <a:p>
            <a:pPr lvl="3"/>
            <a:r>
              <a:rPr lang="en-US" altLang="en-US" dirty="0" smtClean="0"/>
              <a:t>Fourth level</a:t>
            </a:r>
          </a:p>
          <a:p>
            <a:pPr lvl="4"/>
            <a:r>
              <a:rPr lang="en-US" altLang="en-US" dirty="0"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614864" y="6356176"/>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dirty="0">
              <a:solidFill>
                <a:srgbClr val="000000"/>
              </a:solidFill>
            </a:endParaRPr>
          </a:p>
        </p:txBody>
      </p:sp>
      <p:sp>
        <p:nvSpPr>
          <p:cNvPr id="100360" name="Line 1032"/>
          <p:cNvSpPr>
            <a:spLocks noChangeShapeType="1"/>
          </p:cNvSpPr>
          <p:nvPr/>
        </p:nvSpPr>
        <p:spPr bwMode="auto">
          <a:xfrm>
            <a:off x="228600" y="6453336"/>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Tree>
    <p:extLst>
      <p:ext uri="{BB962C8B-B14F-4D97-AF65-F5344CB8AC3E}">
        <p14:creationId xmlns:p14="http://schemas.microsoft.com/office/powerpoint/2010/main" val="1930054992"/>
      </p:ext>
    </p:extLst>
  </p:cSld>
  <p:clrMap bg1="lt1" tx1="dk1" bg2="lt2" tx2="dk2" accent1="accent1" accent2="accent2" accent3="accent3" accent4="accent4" accent5="accent5" accent6="accent6" hlink="hlink" folHlink="folHlink"/>
  <p:sldLayoutIdLst>
    <p:sldLayoutId id="2147484910" r:id="rId1"/>
    <p:sldLayoutId id="2147484911" r:id="rId2"/>
    <p:sldLayoutId id="2147484912" r:id="rId3"/>
    <p:sldLayoutId id="2147484913" r:id="rId4"/>
    <p:sldLayoutId id="2147484914" r:id="rId5"/>
    <p:sldLayoutId id="2147484915" r:id="rId6"/>
    <p:sldLayoutId id="2147484916" r:id="rId7"/>
    <p:sldLayoutId id="2147484917" r:id="rId8"/>
    <p:sldLayoutId id="2147484918" r:id="rId9"/>
    <p:sldLayoutId id="2147484919" r:id="rId10"/>
    <p:sldLayoutId id="2147484920"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1.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75632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dirty="0" smtClean="0"/>
              <a:t>Click to edit Master title style</a:t>
            </a:r>
          </a:p>
        </p:txBody>
      </p:sp>
      <p:sp>
        <p:nvSpPr>
          <p:cNvPr id="5123" name="Rectangle 1027"/>
          <p:cNvSpPr>
            <a:spLocks noGrp="1" noChangeArrowheads="1"/>
          </p:cNvSpPr>
          <p:nvPr>
            <p:ph type="body" idx="1"/>
          </p:nvPr>
        </p:nvSpPr>
        <p:spPr bwMode="auto">
          <a:xfrm>
            <a:off x="228600" y="908720"/>
            <a:ext cx="8610600" cy="5472608"/>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dirty="0" smtClean="0"/>
              <a:t>Click to edit Master text styles</a:t>
            </a:r>
          </a:p>
          <a:p>
            <a:pPr lvl="1"/>
            <a:r>
              <a:rPr lang="en-US" altLang="en-US" dirty="0" smtClean="0"/>
              <a:t>Second level</a:t>
            </a:r>
          </a:p>
          <a:p>
            <a:pPr lvl="2"/>
            <a:r>
              <a:rPr lang="en-US" altLang="en-US" dirty="0" smtClean="0"/>
              <a:t>Third level</a:t>
            </a:r>
          </a:p>
          <a:p>
            <a:pPr lvl="3"/>
            <a:r>
              <a:rPr lang="en-US" altLang="en-US" dirty="0" smtClean="0"/>
              <a:t>Fourth level</a:t>
            </a:r>
          </a:p>
          <a:p>
            <a:pPr lvl="4"/>
            <a:r>
              <a:rPr lang="en-US" altLang="en-US" dirty="0"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614864" y="6356176"/>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dirty="0">
              <a:solidFill>
                <a:srgbClr val="000000"/>
              </a:solidFill>
            </a:endParaRPr>
          </a:p>
        </p:txBody>
      </p:sp>
      <p:sp>
        <p:nvSpPr>
          <p:cNvPr id="100360" name="Line 1032"/>
          <p:cNvSpPr>
            <a:spLocks noChangeShapeType="1"/>
          </p:cNvSpPr>
          <p:nvPr/>
        </p:nvSpPr>
        <p:spPr bwMode="auto">
          <a:xfrm>
            <a:off x="228600" y="6453336"/>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Tree>
    <p:extLst>
      <p:ext uri="{BB962C8B-B14F-4D97-AF65-F5344CB8AC3E}">
        <p14:creationId xmlns:p14="http://schemas.microsoft.com/office/powerpoint/2010/main" val="2980527977"/>
      </p:ext>
    </p:extLst>
  </p:cSld>
  <p:clrMap bg1="lt1" tx1="dk1" bg2="lt2" tx2="dk2" accent1="accent1" accent2="accent2" accent3="accent3" accent4="accent4" accent5="accent5" accent6="accent6" hlink="hlink" folHlink="folHlink"/>
  <p:sldLayoutIdLst>
    <p:sldLayoutId id="2147484922" r:id="rId1"/>
    <p:sldLayoutId id="2147484923" r:id="rId2"/>
    <p:sldLayoutId id="2147484924" r:id="rId3"/>
    <p:sldLayoutId id="2147484925" r:id="rId4"/>
    <p:sldLayoutId id="2147484926" r:id="rId5"/>
    <p:sldLayoutId id="2147484927" r:id="rId6"/>
    <p:sldLayoutId id="2147484928" r:id="rId7"/>
    <p:sldLayoutId id="2147484929" r:id="rId8"/>
    <p:sldLayoutId id="2147484930" r:id="rId9"/>
    <p:sldLayoutId id="2147484931" r:id="rId10"/>
    <p:sldLayoutId id="2147484932"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2.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75632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dirty="0" smtClean="0"/>
              <a:t>Click to edit Master title style</a:t>
            </a:r>
          </a:p>
        </p:txBody>
      </p:sp>
      <p:sp>
        <p:nvSpPr>
          <p:cNvPr id="5123" name="Rectangle 1027"/>
          <p:cNvSpPr>
            <a:spLocks noGrp="1" noChangeArrowheads="1"/>
          </p:cNvSpPr>
          <p:nvPr>
            <p:ph type="body" idx="1"/>
          </p:nvPr>
        </p:nvSpPr>
        <p:spPr bwMode="auto">
          <a:xfrm>
            <a:off x="228600" y="908720"/>
            <a:ext cx="8610600" cy="5472608"/>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dirty="0" smtClean="0"/>
              <a:t>Click to edit Master text styles</a:t>
            </a:r>
          </a:p>
          <a:p>
            <a:pPr lvl="1"/>
            <a:r>
              <a:rPr lang="en-US" altLang="en-US" dirty="0" smtClean="0"/>
              <a:t>Second level</a:t>
            </a:r>
          </a:p>
          <a:p>
            <a:pPr lvl="2"/>
            <a:r>
              <a:rPr lang="en-US" altLang="en-US" dirty="0" smtClean="0"/>
              <a:t>Third level</a:t>
            </a:r>
          </a:p>
          <a:p>
            <a:pPr lvl="3"/>
            <a:r>
              <a:rPr lang="en-US" altLang="en-US" dirty="0" smtClean="0"/>
              <a:t>Fourth level</a:t>
            </a:r>
          </a:p>
          <a:p>
            <a:pPr lvl="4"/>
            <a:r>
              <a:rPr lang="en-US" altLang="en-US" dirty="0"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614864" y="6356176"/>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dirty="0">
              <a:solidFill>
                <a:srgbClr val="000000"/>
              </a:solidFill>
            </a:endParaRPr>
          </a:p>
        </p:txBody>
      </p:sp>
      <p:sp>
        <p:nvSpPr>
          <p:cNvPr id="100360" name="Line 1032"/>
          <p:cNvSpPr>
            <a:spLocks noChangeShapeType="1"/>
          </p:cNvSpPr>
          <p:nvPr/>
        </p:nvSpPr>
        <p:spPr bwMode="auto">
          <a:xfrm>
            <a:off x="228600" y="6453336"/>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Tree>
    <p:extLst>
      <p:ext uri="{BB962C8B-B14F-4D97-AF65-F5344CB8AC3E}">
        <p14:creationId xmlns:p14="http://schemas.microsoft.com/office/powerpoint/2010/main" val="435885576"/>
      </p:ext>
    </p:extLst>
  </p:cSld>
  <p:clrMap bg1="lt1" tx1="dk1" bg2="lt2" tx2="dk2" accent1="accent1" accent2="accent2" accent3="accent3" accent4="accent4" accent5="accent5" accent6="accent6" hlink="hlink" folHlink="folHlink"/>
  <p:sldLayoutIdLst>
    <p:sldLayoutId id="2147484934" r:id="rId1"/>
    <p:sldLayoutId id="2147484935" r:id="rId2"/>
    <p:sldLayoutId id="2147484936" r:id="rId3"/>
    <p:sldLayoutId id="2147484937" r:id="rId4"/>
    <p:sldLayoutId id="2147484938" r:id="rId5"/>
    <p:sldLayoutId id="2147484939" r:id="rId6"/>
    <p:sldLayoutId id="2147484940" r:id="rId7"/>
    <p:sldLayoutId id="2147484941" r:id="rId8"/>
    <p:sldLayoutId id="2147484942" r:id="rId9"/>
    <p:sldLayoutId id="2147484943" r:id="rId10"/>
    <p:sldLayoutId id="2147484944"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3.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75632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dirty="0" smtClean="0"/>
              <a:t>Click to edit Master title style</a:t>
            </a:r>
          </a:p>
        </p:txBody>
      </p:sp>
      <p:sp>
        <p:nvSpPr>
          <p:cNvPr id="5123" name="Rectangle 1027"/>
          <p:cNvSpPr>
            <a:spLocks noGrp="1" noChangeArrowheads="1"/>
          </p:cNvSpPr>
          <p:nvPr>
            <p:ph type="body" idx="1"/>
          </p:nvPr>
        </p:nvSpPr>
        <p:spPr bwMode="auto">
          <a:xfrm>
            <a:off x="228600" y="908720"/>
            <a:ext cx="8610600" cy="5472608"/>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dirty="0" smtClean="0"/>
              <a:t>Click to edit Master text styles</a:t>
            </a:r>
          </a:p>
          <a:p>
            <a:pPr lvl="1"/>
            <a:r>
              <a:rPr lang="en-US" altLang="en-US" dirty="0" smtClean="0"/>
              <a:t>Second level</a:t>
            </a:r>
          </a:p>
          <a:p>
            <a:pPr lvl="2"/>
            <a:r>
              <a:rPr lang="en-US" altLang="en-US" dirty="0" smtClean="0"/>
              <a:t>Third level</a:t>
            </a:r>
          </a:p>
          <a:p>
            <a:pPr lvl="3"/>
            <a:r>
              <a:rPr lang="en-US" altLang="en-US" dirty="0" smtClean="0"/>
              <a:t>Fourth level</a:t>
            </a:r>
          </a:p>
          <a:p>
            <a:pPr lvl="4"/>
            <a:r>
              <a:rPr lang="en-US" altLang="en-US" dirty="0"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614864" y="6356176"/>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dirty="0">
              <a:solidFill>
                <a:srgbClr val="000000"/>
              </a:solidFill>
            </a:endParaRPr>
          </a:p>
        </p:txBody>
      </p:sp>
      <p:sp>
        <p:nvSpPr>
          <p:cNvPr id="100360" name="Line 1032"/>
          <p:cNvSpPr>
            <a:spLocks noChangeShapeType="1"/>
          </p:cNvSpPr>
          <p:nvPr/>
        </p:nvSpPr>
        <p:spPr bwMode="auto">
          <a:xfrm>
            <a:off x="228600" y="6453336"/>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Tree>
    <p:extLst>
      <p:ext uri="{BB962C8B-B14F-4D97-AF65-F5344CB8AC3E}">
        <p14:creationId xmlns:p14="http://schemas.microsoft.com/office/powerpoint/2010/main" val="1434500816"/>
      </p:ext>
    </p:extLst>
  </p:cSld>
  <p:clrMap bg1="lt1" tx1="dk1" bg2="lt2" tx2="dk2" accent1="accent1" accent2="accent2" accent3="accent3" accent4="accent4" accent5="accent5" accent6="accent6" hlink="hlink" folHlink="folHlink"/>
  <p:sldLayoutIdLst>
    <p:sldLayoutId id="2147484946" r:id="rId1"/>
    <p:sldLayoutId id="2147484947" r:id="rId2"/>
    <p:sldLayoutId id="2147484948" r:id="rId3"/>
    <p:sldLayoutId id="2147484949" r:id="rId4"/>
    <p:sldLayoutId id="2147484950" r:id="rId5"/>
    <p:sldLayoutId id="2147484951" r:id="rId6"/>
    <p:sldLayoutId id="2147484952" r:id="rId7"/>
    <p:sldLayoutId id="2147484953" r:id="rId8"/>
    <p:sldLayoutId id="2147484954" r:id="rId9"/>
    <p:sldLayoutId id="2147484955" r:id="rId10"/>
    <p:sldLayoutId id="2147484956"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4.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3324032010"/>
      </p:ext>
    </p:extLst>
  </p:cSld>
  <p:clrMap bg1="lt1" tx1="dk1" bg2="lt2" tx2="dk2" accent1="accent1" accent2="accent2" accent3="accent3" accent4="accent4" accent5="accent5" accent6="accent6" hlink="hlink" folHlink="folHlink"/>
  <p:sldLayoutIdLst>
    <p:sldLayoutId id="2147484958" r:id="rId1"/>
    <p:sldLayoutId id="2147484959" r:id="rId2"/>
    <p:sldLayoutId id="2147484960" r:id="rId3"/>
    <p:sldLayoutId id="2147484961" r:id="rId4"/>
    <p:sldLayoutId id="2147484962" r:id="rId5"/>
    <p:sldLayoutId id="2147484963" r:id="rId6"/>
    <p:sldLayoutId id="2147484964" r:id="rId7"/>
    <p:sldLayoutId id="2147484965" r:id="rId8"/>
    <p:sldLayoutId id="2147484966" r:id="rId9"/>
    <p:sldLayoutId id="2147484967" r:id="rId10"/>
    <p:sldLayoutId id="2147484968"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5.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143362" name="Rectangle 1026"/>
          <p:cNvSpPr>
            <a:spLocks noGrp="1" noChangeArrowheads="1"/>
          </p:cNvSpPr>
          <p:nvPr>
            <p:ph type="title"/>
          </p:nvPr>
        </p:nvSpPr>
        <p:spPr bwMode="auto">
          <a:xfrm>
            <a:off x="228600" y="152400"/>
            <a:ext cx="8610600" cy="884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title style</a:t>
            </a:r>
          </a:p>
        </p:txBody>
      </p:sp>
      <p:sp>
        <p:nvSpPr>
          <p:cNvPr id="143363" name="Rectangle 1027"/>
          <p:cNvSpPr>
            <a:spLocks noGrp="1" noChangeArrowheads="1"/>
          </p:cNvSpPr>
          <p:nvPr>
            <p:ph type="body" idx="1"/>
          </p:nvPr>
        </p:nvSpPr>
        <p:spPr bwMode="auto">
          <a:xfrm>
            <a:off x="228600" y="1095375"/>
            <a:ext cx="8610600" cy="5153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solidFill>
                  <a:srgbClr val="000000"/>
                </a:solidFill>
                <a:latin typeface="Garamond" charset="0"/>
              </a:defRPr>
            </a:lvl1pPr>
          </a:lstStyle>
          <a:p>
            <a:pPr fontAlgn="base">
              <a:spcBef>
                <a:spcPct val="0"/>
              </a:spcBef>
              <a:spcAft>
                <a:spcPct val="0"/>
              </a:spcAft>
              <a:defRPr/>
            </a:pPr>
            <a:endParaRPr lang="en-US">
              <a:ea typeface="ＭＳ Ｐゴシック" charset="0"/>
              <a:cs typeface="ＭＳ Ｐゴシック" charset="0"/>
            </a:endParaRPr>
          </a:p>
        </p:txBody>
      </p:sp>
      <p:sp>
        <p:nvSpPr>
          <p:cNvPr id="100358" name="Rectangle 1030"/>
          <p:cNvSpPr>
            <a:spLocks noGrp="1" noChangeArrowheads="1"/>
          </p:cNvSpPr>
          <p:nvPr>
            <p:ph type="sldNum" sz="quarter" idx="4"/>
          </p:nvPr>
        </p:nvSpPr>
        <p:spPr bwMode="auto">
          <a:xfrm>
            <a:off x="6946900" y="6373813"/>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solidFill>
                  <a:srgbClr val="000000"/>
                </a:solidFill>
                <a:latin typeface="Garamond" charset="0"/>
              </a:defRPr>
            </a:lvl1pPr>
          </a:lstStyle>
          <a:p>
            <a:pPr fontAlgn="base">
              <a:spcBef>
                <a:spcPct val="0"/>
              </a:spcBef>
              <a:spcAft>
                <a:spcPct val="0"/>
              </a:spcAft>
              <a:defRPr/>
            </a:pPr>
            <a:fld id="{12B59C95-9F24-CC4B-832C-1D8C21792A43}" type="slidenum">
              <a:rPr lang="en-US">
                <a:ea typeface="ＭＳ Ｐゴシック" charset="0"/>
                <a:cs typeface="ＭＳ Ｐゴシック" charset="0"/>
              </a:rPr>
              <a:pPr fontAlgn="base">
                <a:spcBef>
                  <a:spcPct val="0"/>
                </a:spcBef>
                <a:spcAft>
                  <a:spcPct val="0"/>
                </a:spcAft>
                <a:defRPr/>
              </a:pPr>
              <a:t>‹#›</a:t>
            </a:fld>
            <a:endParaRPr lang="en-US">
              <a:ea typeface="ＭＳ Ｐゴシック" charset="0"/>
              <a:cs typeface="ＭＳ Ｐゴシック" charset="0"/>
            </a:endParaRPr>
          </a:p>
        </p:txBody>
      </p:sp>
      <p:sp>
        <p:nvSpPr>
          <p:cNvPr id="143366" name="Line 1032"/>
          <p:cNvSpPr>
            <a:spLocks noChangeShapeType="1"/>
          </p:cNvSpPr>
          <p:nvPr/>
        </p:nvSpPr>
        <p:spPr bwMode="auto">
          <a:xfrm>
            <a:off x="228600" y="6446838"/>
            <a:ext cx="8610600" cy="0"/>
          </a:xfrm>
          <a:prstGeom prst="line">
            <a:avLst/>
          </a:prstGeom>
          <a:noFill/>
          <a:ln w="19050">
            <a:solidFill>
              <a:schemeClr val="accent1"/>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43367" name="Line 1033"/>
          <p:cNvSpPr>
            <a:spLocks noChangeShapeType="1"/>
          </p:cNvSpPr>
          <p:nvPr userDrawn="1"/>
        </p:nvSpPr>
        <p:spPr bwMode="auto">
          <a:xfrm>
            <a:off x="228600" y="914400"/>
            <a:ext cx="8610600" cy="0"/>
          </a:xfrm>
          <a:prstGeom prst="line">
            <a:avLst/>
          </a:prstGeom>
          <a:noFill/>
          <a:ln w="19050">
            <a:solidFill>
              <a:schemeClr val="accent1"/>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pic>
        <p:nvPicPr>
          <p:cNvPr id="143368" name="Picture 7" descr="safari.png"/>
          <p:cNvPicPr>
            <a:picLocks noChangeAspect="1"/>
          </p:cNvPicPr>
          <p:nvPr userDrawn="1"/>
        </p:nvPicPr>
        <p:blipFill>
          <a:blip r:embed="rId14">
            <a:extLst>
              <a:ext uri="{28A0092B-C50C-407E-A947-70E740481C1C}">
                <a14:useLocalDpi xmlns:a14="http://schemas.microsoft.com/office/drawing/2010/main" val="0"/>
              </a:ext>
            </a:extLst>
          </a:blip>
          <a:srcRect/>
          <a:stretch>
            <a:fillRect/>
          </a:stretch>
        </p:blipFill>
        <p:spPr bwMode="auto">
          <a:xfrm>
            <a:off x="180975" y="6602413"/>
            <a:ext cx="847725" cy="246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955159085"/>
      </p:ext>
    </p:extLst>
  </p:cSld>
  <p:clrMap bg1="lt1" tx1="dk1" bg2="lt2" tx2="dk2" accent1="accent1" accent2="accent2" accent3="accent3" accent4="accent4" accent5="accent5" accent6="accent6" hlink="hlink" folHlink="folHlink"/>
  <p:sldLayoutIdLst>
    <p:sldLayoutId id="2147484970" r:id="rId1"/>
    <p:sldLayoutId id="2147484971" r:id="rId2"/>
    <p:sldLayoutId id="2147484972" r:id="rId3"/>
    <p:sldLayoutId id="2147484973" r:id="rId4"/>
    <p:sldLayoutId id="2147484974" r:id="rId5"/>
    <p:sldLayoutId id="2147484975" r:id="rId6"/>
    <p:sldLayoutId id="2147484976" r:id="rId7"/>
    <p:sldLayoutId id="2147484977" r:id="rId8"/>
    <p:sldLayoutId id="2147484978" r:id="rId9"/>
    <p:sldLayoutId id="2147484979" r:id="rId10"/>
    <p:sldLayoutId id="2147484980" r:id="rId11"/>
    <p:sldLayoutId id="2147484981" r:id="rId12"/>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ＭＳ Ｐゴシック" pitchFamily="-106" charset="-128"/>
          <a:cs typeface="ＭＳ Ｐゴシック" pitchFamily="-106" charset="-128"/>
        </a:defRPr>
      </a:lvl1pPr>
      <a:lvl2pPr algn="l" rtl="0" eaLnBrk="0" fontAlgn="base" hangingPunct="0">
        <a:spcBef>
          <a:spcPct val="0"/>
        </a:spcBef>
        <a:spcAft>
          <a:spcPct val="0"/>
        </a:spcAft>
        <a:defRPr sz="4000">
          <a:solidFill>
            <a:schemeClr val="tx2"/>
          </a:solidFill>
          <a:latin typeface="Garamond" pitchFamily="-106" charset="0"/>
          <a:ea typeface="ＭＳ Ｐゴシック" pitchFamily="-106" charset="-128"/>
          <a:cs typeface="ＭＳ Ｐゴシック" pitchFamily="-106" charset="-128"/>
        </a:defRPr>
      </a:lvl2pPr>
      <a:lvl3pPr algn="l" rtl="0" eaLnBrk="0" fontAlgn="base" hangingPunct="0">
        <a:spcBef>
          <a:spcPct val="0"/>
        </a:spcBef>
        <a:spcAft>
          <a:spcPct val="0"/>
        </a:spcAft>
        <a:defRPr sz="4000">
          <a:solidFill>
            <a:schemeClr val="tx2"/>
          </a:solidFill>
          <a:latin typeface="Garamond" pitchFamily="-106" charset="0"/>
          <a:ea typeface="ＭＳ Ｐゴシック" pitchFamily="-106" charset="-128"/>
          <a:cs typeface="ＭＳ Ｐゴシック" pitchFamily="-106" charset="-128"/>
        </a:defRPr>
      </a:lvl3pPr>
      <a:lvl4pPr algn="l" rtl="0" eaLnBrk="0" fontAlgn="base" hangingPunct="0">
        <a:spcBef>
          <a:spcPct val="0"/>
        </a:spcBef>
        <a:spcAft>
          <a:spcPct val="0"/>
        </a:spcAft>
        <a:defRPr sz="4000">
          <a:solidFill>
            <a:schemeClr val="tx2"/>
          </a:solidFill>
          <a:latin typeface="Garamond" pitchFamily="-106" charset="0"/>
          <a:ea typeface="ＭＳ Ｐゴシック" pitchFamily="-106" charset="-128"/>
          <a:cs typeface="ＭＳ Ｐゴシック" pitchFamily="-106" charset="-128"/>
        </a:defRPr>
      </a:lvl4pPr>
      <a:lvl5pPr algn="l" rtl="0" eaLnBrk="0" fontAlgn="base" hangingPunct="0">
        <a:spcBef>
          <a:spcPct val="0"/>
        </a:spcBef>
        <a:spcAft>
          <a:spcPct val="0"/>
        </a:spcAft>
        <a:defRPr sz="4000">
          <a:solidFill>
            <a:schemeClr val="tx2"/>
          </a:solidFill>
          <a:latin typeface="Garamond" pitchFamily="-106" charset="0"/>
          <a:ea typeface="ＭＳ Ｐゴシック" pitchFamily="-106" charset="-128"/>
          <a:cs typeface="ＭＳ Ｐゴシック" pitchFamily="-106" charset="-128"/>
        </a:defRPr>
      </a:lvl5pPr>
      <a:lvl6pPr marL="457200" algn="l" rtl="0" fontAlgn="base">
        <a:spcBef>
          <a:spcPct val="0"/>
        </a:spcBef>
        <a:spcAft>
          <a:spcPct val="0"/>
        </a:spcAft>
        <a:defRPr sz="4000">
          <a:solidFill>
            <a:schemeClr val="tx2"/>
          </a:solidFill>
          <a:latin typeface="Garamond" pitchFamily="-106" charset="0"/>
        </a:defRPr>
      </a:lvl6pPr>
      <a:lvl7pPr marL="914400" algn="l" rtl="0" fontAlgn="base">
        <a:spcBef>
          <a:spcPct val="0"/>
        </a:spcBef>
        <a:spcAft>
          <a:spcPct val="0"/>
        </a:spcAft>
        <a:defRPr sz="4000">
          <a:solidFill>
            <a:schemeClr val="tx2"/>
          </a:solidFill>
          <a:latin typeface="Garamond" pitchFamily="-106" charset="0"/>
        </a:defRPr>
      </a:lvl7pPr>
      <a:lvl8pPr marL="1371600" algn="l" rtl="0" fontAlgn="base">
        <a:spcBef>
          <a:spcPct val="0"/>
        </a:spcBef>
        <a:spcAft>
          <a:spcPct val="0"/>
        </a:spcAft>
        <a:defRPr sz="4000">
          <a:solidFill>
            <a:schemeClr val="tx2"/>
          </a:solidFill>
          <a:latin typeface="Garamond" pitchFamily="-106" charset="0"/>
        </a:defRPr>
      </a:lvl8pPr>
      <a:lvl9pPr marL="1828800" algn="l" rtl="0" fontAlgn="base">
        <a:spcBef>
          <a:spcPct val="0"/>
        </a:spcBef>
        <a:spcAft>
          <a:spcPct val="0"/>
        </a:spcAft>
        <a:defRPr sz="4000">
          <a:solidFill>
            <a:schemeClr val="tx2"/>
          </a:solidFill>
          <a:latin typeface="Garamond" pitchFamily="-106" charset="0"/>
        </a:defRPr>
      </a:lvl9pPr>
    </p:titleStyle>
    <p:bodyStyle>
      <a:lvl1pPr marL="342900" indent="-342900" algn="l" rtl="0" eaLnBrk="0" fontAlgn="base" hangingPunct="0">
        <a:spcBef>
          <a:spcPct val="20000"/>
        </a:spcBef>
        <a:spcAft>
          <a:spcPct val="0"/>
        </a:spcAft>
        <a:buClr>
          <a:schemeClr val="accent1"/>
        </a:buClr>
        <a:buSzPct val="65000"/>
        <a:buFont typeface="Wingdings" charset="0"/>
        <a:buChar char="n"/>
        <a:defRPr sz="2400">
          <a:solidFill>
            <a:schemeClr val="tx1"/>
          </a:solidFill>
          <a:latin typeface="+mn-lt"/>
          <a:ea typeface="ＭＳ Ｐゴシック" pitchFamily="-106" charset="-128"/>
          <a:cs typeface="ＭＳ Ｐゴシック" pitchFamily="-106" charset="-128"/>
        </a:defRPr>
      </a:lvl1pPr>
      <a:lvl2pPr marL="669925" indent="-325438" algn="l" rtl="0" eaLnBrk="0" fontAlgn="base" hangingPunct="0">
        <a:spcBef>
          <a:spcPct val="20000"/>
        </a:spcBef>
        <a:spcAft>
          <a:spcPct val="0"/>
        </a:spcAft>
        <a:buClr>
          <a:schemeClr val="accent2"/>
        </a:buClr>
        <a:buSzPct val="60000"/>
        <a:buFont typeface="Wingdings" charset="0"/>
        <a:buChar char="q"/>
        <a:defRPr sz="2200">
          <a:solidFill>
            <a:schemeClr val="tx1"/>
          </a:solidFill>
          <a:latin typeface="+mn-lt"/>
          <a:ea typeface="ＭＳ Ｐゴシック" pitchFamily="-106" charset="-128"/>
        </a:defRPr>
      </a:lvl2pPr>
      <a:lvl3pPr marL="1022350" indent="-350838" algn="l" rtl="0" eaLnBrk="0" fontAlgn="base" hangingPunct="0">
        <a:spcBef>
          <a:spcPct val="20000"/>
        </a:spcBef>
        <a:spcAft>
          <a:spcPct val="0"/>
        </a:spcAft>
        <a:buClr>
          <a:schemeClr val="accent1"/>
        </a:buClr>
        <a:buSzPct val="65000"/>
        <a:buFont typeface="Wingdings" charset="0"/>
        <a:buChar char="n"/>
        <a:defRPr sz="2000">
          <a:solidFill>
            <a:schemeClr val="tx1"/>
          </a:solidFill>
          <a:latin typeface="+mn-lt"/>
          <a:ea typeface="ＭＳ Ｐゴシック" pitchFamily="-106" charset="-128"/>
        </a:defRPr>
      </a:lvl3pPr>
      <a:lvl4pPr marL="1339850" indent="-315913" algn="l" rtl="0" eaLnBrk="0" fontAlgn="base" hangingPunct="0">
        <a:spcBef>
          <a:spcPct val="20000"/>
        </a:spcBef>
        <a:spcAft>
          <a:spcPct val="0"/>
        </a:spcAft>
        <a:buClr>
          <a:schemeClr val="accent2"/>
        </a:buClr>
        <a:buSzPct val="70000"/>
        <a:buFont typeface="Wingdings" charset="0"/>
        <a:buChar char="q"/>
        <a:defRPr>
          <a:solidFill>
            <a:schemeClr val="tx1"/>
          </a:solidFill>
          <a:latin typeface="+mn-lt"/>
          <a:ea typeface="ＭＳ Ｐゴシック" pitchFamily="-106" charset="-128"/>
        </a:defRPr>
      </a:lvl4pPr>
      <a:lvl5pPr marL="1681163" indent="-339725" algn="l" rtl="0" eaLnBrk="0" fontAlgn="base" hangingPunct="0">
        <a:spcBef>
          <a:spcPct val="20000"/>
        </a:spcBef>
        <a:spcAft>
          <a:spcPct val="0"/>
        </a:spcAft>
        <a:buClr>
          <a:schemeClr val="accent1"/>
        </a:buClr>
        <a:buSzPct val="75000"/>
        <a:buFont typeface="Wingdings" charset="0"/>
        <a:buChar char="§"/>
        <a:defRPr sz="1600">
          <a:solidFill>
            <a:schemeClr val="tx1"/>
          </a:solidFill>
          <a:latin typeface="+mn-lt"/>
          <a:ea typeface="ＭＳ Ｐゴシック" pitchFamily="-106" charset="-128"/>
        </a:defRPr>
      </a:lvl5pPr>
      <a:lvl6pPr marL="2138363" indent="-339725" algn="l" rtl="0" fontAlgn="base">
        <a:spcBef>
          <a:spcPct val="20000"/>
        </a:spcBef>
        <a:spcAft>
          <a:spcPct val="0"/>
        </a:spcAft>
        <a:buClr>
          <a:schemeClr val="accent1"/>
        </a:buClr>
        <a:buSzPct val="75000"/>
        <a:buFont typeface="Wingdings" pitchFamily="-106" charset="2"/>
        <a:buChar char="§"/>
        <a:defRPr sz="1600">
          <a:solidFill>
            <a:schemeClr val="tx1"/>
          </a:solidFill>
          <a:latin typeface="+mn-lt"/>
          <a:ea typeface="ＭＳ Ｐゴシック" pitchFamily="-106" charset="-128"/>
        </a:defRPr>
      </a:lvl6pPr>
      <a:lvl7pPr marL="2595563" indent="-339725" algn="l" rtl="0" fontAlgn="base">
        <a:spcBef>
          <a:spcPct val="20000"/>
        </a:spcBef>
        <a:spcAft>
          <a:spcPct val="0"/>
        </a:spcAft>
        <a:buClr>
          <a:schemeClr val="accent1"/>
        </a:buClr>
        <a:buSzPct val="75000"/>
        <a:buFont typeface="Wingdings" pitchFamily="-106" charset="2"/>
        <a:buChar char="§"/>
        <a:defRPr sz="1600">
          <a:solidFill>
            <a:schemeClr val="tx1"/>
          </a:solidFill>
          <a:latin typeface="+mn-lt"/>
          <a:ea typeface="ＭＳ Ｐゴシック" pitchFamily="-106" charset="-128"/>
        </a:defRPr>
      </a:lvl7pPr>
      <a:lvl8pPr marL="3052763" indent="-339725" algn="l" rtl="0" fontAlgn="base">
        <a:spcBef>
          <a:spcPct val="20000"/>
        </a:spcBef>
        <a:spcAft>
          <a:spcPct val="0"/>
        </a:spcAft>
        <a:buClr>
          <a:schemeClr val="accent1"/>
        </a:buClr>
        <a:buSzPct val="75000"/>
        <a:buFont typeface="Wingdings" pitchFamily="-106" charset="2"/>
        <a:buChar char="§"/>
        <a:defRPr sz="1600">
          <a:solidFill>
            <a:schemeClr val="tx1"/>
          </a:solidFill>
          <a:latin typeface="+mn-lt"/>
          <a:ea typeface="ＭＳ Ｐゴシック" pitchFamily="-106" charset="-128"/>
        </a:defRPr>
      </a:lvl8pPr>
      <a:lvl9pPr marL="3509963" indent="-339725" algn="l" rtl="0" fontAlgn="base">
        <a:spcBef>
          <a:spcPct val="20000"/>
        </a:spcBef>
        <a:spcAft>
          <a:spcPct val="0"/>
        </a:spcAft>
        <a:buClr>
          <a:schemeClr val="accent1"/>
        </a:buClr>
        <a:buSzPct val="75000"/>
        <a:buFont typeface="Wingdings" pitchFamily="-106" charset="2"/>
        <a:buChar char="§"/>
        <a:defRPr sz="1600">
          <a:solidFill>
            <a:schemeClr val="tx1"/>
          </a:solidFill>
          <a:latin typeface="+mn-lt"/>
          <a:ea typeface="ＭＳ Ｐゴシック" pitchFamily="-106"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6.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2780629613"/>
      </p:ext>
    </p:extLst>
  </p:cSld>
  <p:clrMap bg1="lt1" tx1="dk1" bg2="lt2" tx2="dk2" accent1="accent1" accent2="accent2" accent3="accent3" accent4="accent4" accent5="accent5" accent6="accent6" hlink="hlink" folHlink="folHlink"/>
  <p:sldLayoutIdLst>
    <p:sldLayoutId id="2147484997" r:id="rId1"/>
    <p:sldLayoutId id="2147484998" r:id="rId2"/>
    <p:sldLayoutId id="2147484999" r:id="rId3"/>
    <p:sldLayoutId id="2147485000" r:id="rId4"/>
    <p:sldLayoutId id="2147485001" r:id="rId5"/>
    <p:sldLayoutId id="2147485002" r:id="rId6"/>
    <p:sldLayoutId id="2147485003" r:id="rId7"/>
    <p:sldLayoutId id="2147485004" r:id="rId8"/>
    <p:sldLayoutId id="2147485005" r:id="rId9"/>
    <p:sldLayoutId id="2147485006" r:id="rId10"/>
    <p:sldLayoutId id="2147485007"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7.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r>
              <a:rPr lang="en-US" smtClean="0"/>
              <a:t>Click to edit Master title style</a:t>
            </a:r>
            <a:endParaRPr lang="en-US"/>
          </a:p>
        </p:txBody>
      </p:sp>
      <p:sp>
        <p:nvSpPr>
          <p:cNvPr id="3" name="Text Placeholder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5C01E2B0-9580-443F-A6BA-B15F0931263F}" type="datetime1">
              <a:rPr lang="en-US" smtClean="0">
                <a:solidFill>
                  <a:prstClr val="black">
                    <a:tint val="75000"/>
                  </a:prstClr>
                </a:solidFill>
                <a:latin typeface="Calibri"/>
              </a:rPr>
              <a:pPr/>
              <a:t>6/13/16</a:t>
            </a:fld>
            <a:endParaRPr lang="en-US">
              <a:solidFill>
                <a:prstClr val="black">
                  <a:tint val="75000"/>
                </a:prstClr>
              </a:solidFill>
              <a:latin typeface="Calibri"/>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solidFill>
                <a:prstClr val="black">
                  <a:tint val="75000"/>
                </a:prstClr>
              </a:solidFill>
              <a:latin typeface="Calibri"/>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CD63C8E0-6DD9-4302-9AA9-5177C785CB79}"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4251048351"/>
      </p:ext>
    </p:extLst>
  </p:cSld>
  <p:clrMap bg1="lt1" tx1="dk1" bg2="lt2" tx2="dk2" accent1="accent1" accent2="accent2" accent3="accent3" accent4="accent4" accent5="accent5" accent6="accent6" hlink="hlink" folHlink="folHlink"/>
  <p:sldLayoutIdLst>
    <p:sldLayoutId id="2147485034" r:id="rId1"/>
    <p:sldLayoutId id="2147485035" r:id="rId2"/>
    <p:sldLayoutId id="2147485036" r:id="rId3"/>
    <p:sldLayoutId id="2147485037" r:id="rId4"/>
    <p:sldLayoutId id="2147485038" r:id="rId5"/>
    <p:sldLayoutId id="2147485039" r:id="rId6"/>
    <p:sldLayoutId id="2147485040" r:id="rId7"/>
    <p:sldLayoutId id="2147485041" r:id="rId8"/>
    <p:sldLayoutId id="2147485042" r:id="rId9"/>
    <p:sldLayoutId id="2147485043" r:id="rId10"/>
    <p:sldLayoutId id="2147485044" r:id="rId11"/>
  </p:sldLayoutIdLst>
  <p:hf hdr="0" ftr="0" dt="0"/>
  <p:txStyles>
    <p:titleStyle>
      <a:lvl1pPr algn="ctr" defTabSz="9144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49" name="Rectangle 1"/>
          <p:cNvSpPr>
            <a:spLocks noGrp="1" noChangeArrowheads="1"/>
          </p:cNvSpPr>
          <p:nvPr>
            <p:ph type="title"/>
          </p:nvPr>
        </p:nvSpPr>
        <p:spPr bwMode="auto">
          <a:xfrm>
            <a:off x="419100" y="196850"/>
            <a:ext cx="8077200" cy="5588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 uri="{FAA26D3D-D897-4be2-8F04-BA451C77F1D7}">
              <ma14:placeholderFlag xmlns:ma14="http://schemas.microsoft.com/office/mac/drawingml/2011/main" val="1"/>
            </a:ext>
          </a:extLst>
        </p:spPr>
        <p:txBody>
          <a:bodyPr vert="horz" wrap="square" lIns="25400" tIns="25400" rIns="25400" bIns="25400" numCol="1" anchor="t" anchorCtr="0" compatLnSpc="1">
            <a:prstTxWarp prst="textNoShape">
              <a:avLst/>
            </a:prstTxWarp>
          </a:bodyPr>
          <a:lstStyle/>
          <a:p>
            <a:pPr lvl="0"/>
            <a:r>
              <a:rPr lang="en-US">
                <a:sym typeface="Myriad Pro Bold Cond" charset="0"/>
              </a:rPr>
              <a:t>Click to edit Master title style</a:t>
            </a:r>
          </a:p>
        </p:txBody>
      </p:sp>
      <p:sp>
        <p:nvSpPr>
          <p:cNvPr id="2050" name="Rectangle 2"/>
          <p:cNvSpPr>
            <a:spLocks noGrp="1" noChangeArrowheads="1"/>
          </p:cNvSpPr>
          <p:nvPr>
            <p:ph type="body" idx="1"/>
          </p:nvPr>
        </p:nvSpPr>
        <p:spPr bwMode="auto">
          <a:xfrm>
            <a:off x="419100" y="1047750"/>
            <a:ext cx="8077200" cy="51752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 uri="{FAA26D3D-D897-4be2-8F04-BA451C77F1D7}">
              <ma14:placeholderFlag xmlns:ma14="http://schemas.microsoft.com/office/mac/drawingml/2011/main" val="1"/>
            </a:ext>
          </a:extLst>
        </p:spPr>
        <p:txBody>
          <a:bodyPr vert="horz" wrap="square" lIns="25400" tIns="25400" rIns="25400" bIns="25400" numCol="1" anchor="t" anchorCtr="0" compatLnSpc="1">
            <a:prstTxWarp prst="textNoShape">
              <a:avLst/>
            </a:prstTxWarp>
          </a:bodyPr>
          <a:lstStyle/>
          <a:p>
            <a:pPr lvl="0"/>
            <a:r>
              <a:rPr lang="en-US">
                <a:sym typeface="Myriad Pro Bold Cond" charset="0"/>
              </a:rPr>
              <a:t>Click to edit Master text styles</a:t>
            </a:r>
          </a:p>
          <a:p>
            <a:pPr lvl="1"/>
            <a:r>
              <a:rPr lang="en-US">
                <a:sym typeface="Myriad Pro Bold Cond" charset="0"/>
              </a:rPr>
              <a:t>Second level</a:t>
            </a:r>
          </a:p>
          <a:p>
            <a:pPr lvl="2"/>
            <a:r>
              <a:rPr lang="en-US">
                <a:sym typeface="Myriad Pro Bold Cond" charset="0"/>
              </a:rPr>
              <a:t>Third level</a:t>
            </a:r>
          </a:p>
          <a:p>
            <a:pPr lvl="3"/>
            <a:r>
              <a:rPr lang="en-US">
                <a:sym typeface="Myriad Pro Bold Cond" charset="0"/>
              </a:rPr>
              <a:t>Fourth level</a:t>
            </a:r>
          </a:p>
          <a:p>
            <a:pPr lvl="4"/>
            <a:r>
              <a:rPr lang="en-US">
                <a:sym typeface="Myriad Pro Bold Cond" charset="0"/>
              </a:rPr>
              <a:t>Fifth level</a:t>
            </a:r>
          </a:p>
        </p:txBody>
      </p:sp>
    </p:spTree>
    <p:extLst>
      <p:ext uri="{BB962C8B-B14F-4D97-AF65-F5344CB8AC3E}">
        <p14:creationId xmlns:p14="http://schemas.microsoft.com/office/powerpoint/2010/main" val="406701950"/>
      </p:ext>
    </p:extLst>
  </p:cSld>
  <p:clrMap bg1="lt1" tx1="dk1" bg2="lt2" tx2="dk2" accent1="accent1" accent2="accent2" accent3="accent3" accent4="accent4" accent5="accent5" accent6="accent6" hlink="hlink" folHlink="folHlink"/>
  <p:sldLayoutIdLst>
    <p:sldLayoutId id="2147485046" r:id="rId1"/>
    <p:sldLayoutId id="2147485047" r:id="rId2"/>
    <p:sldLayoutId id="2147485048" r:id="rId3"/>
    <p:sldLayoutId id="2147485049" r:id="rId4"/>
    <p:sldLayoutId id="2147485050" r:id="rId5"/>
    <p:sldLayoutId id="2147485051" r:id="rId6"/>
    <p:sldLayoutId id="2147485052" r:id="rId7"/>
    <p:sldLayoutId id="2147485053" r:id="rId8"/>
    <p:sldLayoutId id="2147485054" r:id="rId9"/>
    <p:sldLayoutId id="2147485055" r:id="rId10"/>
    <p:sldLayoutId id="2147485056" r:id="rId11"/>
  </p:sldLayoutIdLst>
  <p:transition xmlns:p14="http://schemas.microsoft.com/office/powerpoint/2010/main"/>
  <p:txStyles>
    <p:titleStyle>
      <a:lvl1pPr algn="l" rtl="0" fontAlgn="base">
        <a:spcBef>
          <a:spcPct val="0"/>
        </a:spcBef>
        <a:spcAft>
          <a:spcPct val="0"/>
        </a:spcAft>
        <a:defRPr sz="4200">
          <a:solidFill>
            <a:schemeClr val="tx1"/>
          </a:solidFill>
          <a:latin typeface="+mj-lt"/>
          <a:ea typeface="+mj-ea"/>
          <a:cs typeface="+mj-cs"/>
          <a:sym typeface="Myriad Pro Bold Cond" charset="0"/>
        </a:defRPr>
      </a:lvl1pPr>
      <a:lvl2pPr algn="l" rtl="0" fontAlgn="base">
        <a:spcBef>
          <a:spcPct val="0"/>
        </a:spcBef>
        <a:spcAft>
          <a:spcPct val="0"/>
        </a:spcAft>
        <a:defRPr sz="4200">
          <a:solidFill>
            <a:schemeClr val="tx1"/>
          </a:solidFill>
          <a:latin typeface="Myriad Pro Bold Cond" charset="0"/>
          <a:ea typeface="ヒラギノ角ゴ ProN W6" charset="0"/>
          <a:cs typeface="ヒラギノ角ゴ ProN W6" charset="0"/>
          <a:sym typeface="Myriad Pro Bold Cond" charset="0"/>
        </a:defRPr>
      </a:lvl2pPr>
      <a:lvl3pPr algn="l" rtl="0" fontAlgn="base">
        <a:spcBef>
          <a:spcPct val="0"/>
        </a:spcBef>
        <a:spcAft>
          <a:spcPct val="0"/>
        </a:spcAft>
        <a:defRPr sz="4200">
          <a:solidFill>
            <a:schemeClr val="tx1"/>
          </a:solidFill>
          <a:latin typeface="Myriad Pro Bold Cond" charset="0"/>
          <a:ea typeface="ヒラギノ角ゴ ProN W6" charset="0"/>
          <a:cs typeface="ヒラギノ角ゴ ProN W6" charset="0"/>
          <a:sym typeface="Myriad Pro Bold Cond" charset="0"/>
        </a:defRPr>
      </a:lvl3pPr>
      <a:lvl4pPr algn="l" rtl="0" fontAlgn="base">
        <a:spcBef>
          <a:spcPct val="0"/>
        </a:spcBef>
        <a:spcAft>
          <a:spcPct val="0"/>
        </a:spcAft>
        <a:defRPr sz="4200">
          <a:solidFill>
            <a:schemeClr val="tx1"/>
          </a:solidFill>
          <a:latin typeface="Myriad Pro Bold Cond" charset="0"/>
          <a:ea typeface="ヒラギノ角ゴ ProN W6" charset="0"/>
          <a:cs typeface="ヒラギノ角ゴ ProN W6" charset="0"/>
          <a:sym typeface="Myriad Pro Bold Cond" charset="0"/>
        </a:defRPr>
      </a:lvl4pPr>
      <a:lvl5pPr algn="l" rtl="0" fontAlgn="base">
        <a:spcBef>
          <a:spcPct val="0"/>
        </a:spcBef>
        <a:spcAft>
          <a:spcPct val="0"/>
        </a:spcAft>
        <a:defRPr sz="4200">
          <a:solidFill>
            <a:schemeClr val="tx1"/>
          </a:solidFill>
          <a:latin typeface="Myriad Pro Bold Cond" charset="0"/>
          <a:ea typeface="ヒラギノ角ゴ ProN W6" charset="0"/>
          <a:cs typeface="ヒラギノ角ゴ ProN W6" charset="0"/>
          <a:sym typeface="Myriad Pro Bold Cond" charset="0"/>
        </a:defRPr>
      </a:lvl5pPr>
      <a:lvl6pPr marL="228600" algn="l" rtl="0" fontAlgn="base">
        <a:spcBef>
          <a:spcPct val="0"/>
        </a:spcBef>
        <a:spcAft>
          <a:spcPct val="0"/>
        </a:spcAft>
        <a:defRPr sz="4200">
          <a:solidFill>
            <a:schemeClr val="tx1"/>
          </a:solidFill>
          <a:latin typeface="Myriad Pro Bold Cond" charset="0"/>
          <a:ea typeface="ヒラギノ角ゴ ProN W6" charset="0"/>
          <a:cs typeface="ヒラギノ角ゴ ProN W6" charset="0"/>
          <a:sym typeface="Myriad Pro Bold Cond" charset="0"/>
        </a:defRPr>
      </a:lvl6pPr>
      <a:lvl7pPr marL="457200" algn="l" rtl="0" fontAlgn="base">
        <a:spcBef>
          <a:spcPct val="0"/>
        </a:spcBef>
        <a:spcAft>
          <a:spcPct val="0"/>
        </a:spcAft>
        <a:defRPr sz="4200">
          <a:solidFill>
            <a:schemeClr val="tx1"/>
          </a:solidFill>
          <a:latin typeface="Myriad Pro Bold Cond" charset="0"/>
          <a:ea typeface="ヒラギノ角ゴ ProN W6" charset="0"/>
          <a:cs typeface="ヒラギノ角ゴ ProN W6" charset="0"/>
          <a:sym typeface="Myriad Pro Bold Cond" charset="0"/>
        </a:defRPr>
      </a:lvl7pPr>
      <a:lvl8pPr marL="685800" algn="l" rtl="0" fontAlgn="base">
        <a:spcBef>
          <a:spcPct val="0"/>
        </a:spcBef>
        <a:spcAft>
          <a:spcPct val="0"/>
        </a:spcAft>
        <a:defRPr sz="4200">
          <a:solidFill>
            <a:schemeClr val="tx1"/>
          </a:solidFill>
          <a:latin typeface="Myriad Pro Bold Cond" charset="0"/>
          <a:ea typeface="ヒラギノ角ゴ ProN W6" charset="0"/>
          <a:cs typeface="ヒラギノ角ゴ ProN W6" charset="0"/>
          <a:sym typeface="Myriad Pro Bold Cond" charset="0"/>
        </a:defRPr>
      </a:lvl8pPr>
      <a:lvl9pPr marL="914400" algn="l" rtl="0" fontAlgn="base">
        <a:spcBef>
          <a:spcPct val="0"/>
        </a:spcBef>
        <a:spcAft>
          <a:spcPct val="0"/>
        </a:spcAft>
        <a:defRPr sz="4200">
          <a:solidFill>
            <a:schemeClr val="tx1"/>
          </a:solidFill>
          <a:latin typeface="Myriad Pro Bold Cond" charset="0"/>
          <a:ea typeface="ヒラギノ角ゴ ProN W6" charset="0"/>
          <a:cs typeface="ヒラギノ角ゴ ProN W6" charset="0"/>
          <a:sym typeface="Myriad Pro Bold Cond" charset="0"/>
        </a:defRPr>
      </a:lvl9pPr>
    </p:titleStyle>
    <p:bodyStyle>
      <a:lvl1pPr marL="400050" indent="-400050" algn="l" rtl="0" fontAlgn="base">
        <a:spcBef>
          <a:spcPts val="700"/>
        </a:spcBef>
        <a:spcAft>
          <a:spcPct val="0"/>
        </a:spcAft>
        <a:buSzPct val="120000"/>
        <a:buFont typeface="Lucida Grande" charset="0"/>
        <a:buChar char="▪"/>
        <a:defRPr sz="2800">
          <a:solidFill>
            <a:schemeClr val="tx1"/>
          </a:solidFill>
          <a:latin typeface="+mn-lt"/>
          <a:ea typeface="+mn-ea"/>
          <a:cs typeface="+mn-cs"/>
          <a:sym typeface="Myriad Pro Bold Cond" charset="0"/>
        </a:defRPr>
      </a:lvl1pPr>
      <a:lvl2pPr marL="692150" indent="-317500" algn="l" rtl="0" fontAlgn="base">
        <a:spcBef>
          <a:spcPts val="700"/>
        </a:spcBef>
        <a:spcAft>
          <a:spcPct val="0"/>
        </a:spcAft>
        <a:buClr>
          <a:srgbClr val="000000"/>
        </a:buClr>
        <a:buSzPct val="129000"/>
        <a:buFont typeface="Myriad Pro Bold Cond" charset="0"/>
        <a:buChar char="-"/>
        <a:defRPr sz="2800">
          <a:solidFill>
            <a:schemeClr val="tx1"/>
          </a:solidFill>
          <a:latin typeface="+mn-lt"/>
          <a:ea typeface="+mn-ea"/>
          <a:cs typeface="+mn-cs"/>
          <a:sym typeface="Myriad Pro Bold Cond" charset="0"/>
        </a:defRPr>
      </a:lvl2pPr>
      <a:lvl3pPr marL="1028700" indent="-317500" algn="l" rtl="0" fontAlgn="base">
        <a:spcBef>
          <a:spcPts val="700"/>
        </a:spcBef>
        <a:spcAft>
          <a:spcPct val="0"/>
        </a:spcAft>
        <a:buClr>
          <a:srgbClr val="000000"/>
        </a:buClr>
        <a:buSzPct val="129000"/>
        <a:buFont typeface="Myriad Pro Bold Cond" charset="0"/>
        <a:buChar char="-"/>
        <a:defRPr sz="2800">
          <a:solidFill>
            <a:schemeClr val="tx1"/>
          </a:solidFill>
          <a:latin typeface="+mn-lt"/>
          <a:ea typeface="+mn-ea"/>
          <a:cs typeface="+mn-cs"/>
          <a:sym typeface="Myriad Pro Bold Cond" charset="0"/>
        </a:defRPr>
      </a:lvl3pPr>
      <a:lvl4pPr marL="1358900" indent="-317500" algn="l" rtl="0" fontAlgn="base">
        <a:spcBef>
          <a:spcPts val="700"/>
        </a:spcBef>
        <a:spcAft>
          <a:spcPct val="0"/>
        </a:spcAft>
        <a:buClr>
          <a:srgbClr val="000000"/>
        </a:buClr>
        <a:buSzPct val="129000"/>
        <a:buFont typeface="Myriad Pro Bold Cond" charset="0"/>
        <a:buChar char="-"/>
        <a:defRPr sz="2800">
          <a:solidFill>
            <a:schemeClr val="tx1"/>
          </a:solidFill>
          <a:latin typeface="+mn-lt"/>
          <a:ea typeface="+mn-ea"/>
          <a:cs typeface="+mn-cs"/>
          <a:sym typeface="Myriad Pro Bold Cond" charset="0"/>
        </a:defRPr>
      </a:lvl4pPr>
      <a:lvl5pPr marL="1695450" indent="-317500" algn="l" rtl="0" fontAlgn="base">
        <a:spcBef>
          <a:spcPts val="700"/>
        </a:spcBef>
        <a:spcAft>
          <a:spcPct val="0"/>
        </a:spcAft>
        <a:buClr>
          <a:srgbClr val="000000"/>
        </a:buClr>
        <a:buSzPct val="129000"/>
        <a:buFont typeface="Myriad Pro Bold Cond" charset="0"/>
        <a:buChar char="-"/>
        <a:defRPr sz="2800">
          <a:solidFill>
            <a:schemeClr val="tx1"/>
          </a:solidFill>
          <a:latin typeface="+mn-lt"/>
          <a:ea typeface="+mn-ea"/>
          <a:cs typeface="+mn-cs"/>
          <a:sym typeface="Myriad Pro Bold Cond" charset="0"/>
        </a:defRPr>
      </a:lvl5pPr>
      <a:lvl6pPr marL="1924050" indent="-317500" algn="l" rtl="0" fontAlgn="base">
        <a:spcBef>
          <a:spcPts val="700"/>
        </a:spcBef>
        <a:spcAft>
          <a:spcPct val="0"/>
        </a:spcAft>
        <a:buClr>
          <a:srgbClr val="000000"/>
        </a:buClr>
        <a:buSzPct val="129000"/>
        <a:buFont typeface="Myriad Pro Bold Cond" charset="0"/>
        <a:buChar char="-"/>
        <a:defRPr sz="2800">
          <a:solidFill>
            <a:schemeClr val="tx1"/>
          </a:solidFill>
          <a:latin typeface="+mn-lt"/>
          <a:ea typeface="+mn-ea"/>
          <a:cs typeface="+mn-cs"/>
          <a:sym typeface="Myriad Pro Bold Cond" charset="0"/>
        </a:defRPr>
      </a:lvl6pPr>
      <a:lvl7pPr marL="2152650" indent="-317500" algn="l" rtl="0" fontAlgn="base">
        <a:spcBef>
          <a:spcPts val="700"/>
        </a:spcBef>
        <a:spcAft>
          <a:spcPct val="0"/>
        </a:spcAft>
        <a:buClr>
          <a:srgbClr val="000000"/>
        </a:buClr>
        <a:buSzPct val="129000"/>
        <a:buFont typeface="Myriad Pro Bold Cond" charset="0"/>
        <a:buChar char="-"/>
        <a:defRPr sz="2800">
          <a:solidFill>
            <a:schemeClr val="tx1"/>
          </a:solidFill>
          <a:latin typeface="+mn-lt"/>
          <a:ea typeface="+mn-ea"/>
          <a:cs typeface="+mn-cs"/>
          <a:sym typeface="Myriad Pro Bold Cond" charset="0"/>
        </a:defRPr>
      </a:lvl7pPr>
      <a:lvl8pPr marL="2381250" indent="-317500" algn="l" rtl="0" fontAlgn="base">
        <a:spcBef>
          <a:spcPts val="700"/>
        </a:spcBef>
        <a:spcAft>
          <a:spcPct val="0"/>
        </a:spcAft>
        <a:buClr>
          <a:srgbClr val="000000"/>
        </a:buClr>
        <a:buSzPct val="129000"/>
        <a:buFont typeface="Myriad Pro Bold Cond" charset="0"/>
        <a:buChar char="-"/>
        <a:defRPr sz="2800">
          <a:solidFill>
            <a:schemeClr val="tx1"/>
          </a:solidFill>
          <a:latin typeface="+mn-lt"/>
          <a:ea typeface="+mn-ea"/>
          <a:cs typeface="+mn-cs"/>
          <a:sym typeface="Myriad Pro Bold Cond" charset="0"/>
        </a:defRPr>
      </a:lvl8pPr>
      <a:lvl9pPr marL="2609850" indent="-317500" algn="l" rtl="0" fontAlgn="base">
        <a:spcBef>
          <a:spcPts val="700"/>
        </a:spcBef>
        <a:spcAft>
          <a:spcPct val="0"/>
        </a:spcAft>
        <a:buClr>
          <a:srgbClr val="000000"/>
        </a:buClr>
        <a:buSzPct val="129000"/>
        <a:buFont typeface="Myriad Pro Bold Cond" charset="0"/>
        <a:buChar char="-"/>
        <a:defRPr sz="2800">
          <a:solidFill>
            <a:schemeClr val="tx1"/>
          </a:solidFill>
          <a:latin typeface="+mn-lt"/>
          <a:ea typeface="+mn-ea"/>
          <a:cs typeface="+mn-cs"/>
          <a:sym typeface="Myriad Pro Bold Cond" charset="0"/>
        </a:defRPr>
      </a:lvl9pPr>
    </p:bodyStyle>
    <p:otherStyle>
      <a:defPPr>
        <a:defRPr lang="en-US"/>
      </a:defPPr>
      <a:lvl1pPr marL="0" algn="l" defTabSz="228600" rtl="0" eaLnBrk="1" latinLnBrk="0" hangingPunct="1">
        <a:defRPr sz="900" kern="1200">
          <a:solidFill>
            <a:schemeClr val="tx1"/>
          </a:solidFill>
          <a:latin typeface="+mn-lt"/>
          <a:ea typeface="+mn-ea"/>
          <a:cs typeface="+mn-cs"/>
        </a:defRPr>
      </a:lvl1pPr>
      <a:lvl2pPr marL="228600" algn="l" defTabSz="228600" rtl="0" eaLnBrk="1" latinLnBrk="0" hangingPunct="1">
        <a:defRPr sz="900" kern="1200">
          <a:solidFill>
            <a:schemeClr val="tx1"/>
          </a:solidFill>
          <a:latin typeface="+mn-lt"/>
          <a:ea typeface="+mn-ea"/>
          <a:cs typeface="+mn-cs"/>
        </a:defRPr>
      </a:lvl2pPr>
      <a:lvl3pPr marL="457200" algn="l" defTabSz="228600" rtl="0" eaLnBrk="1" latinLnBrk="0" hangingPunct="1">
        <a:defRPr sz="900" kern="1200">
          <a:solidFill>
            <a:schemeClr val="tx1"/>
          </a:solidFill>
          <a:latin typeface="+mn-lt"/>
          <a:ea typeface="+mn-ea"/>
          <a:cs typeface="+mn-cs"/>
        </a:defRPr>
      </a:lvl3pPr>
      <a:lvl4pPr marL="685800" algn="l" defTabSz="228600" rtl="0" eaLnBrk="1" latinLnBrk="0" hangingPunct="1">
        <a:defRPr sz="900" kern="1200">
          <a:solidFill>
            <a:schemeClr val="tx1"/>
          </a:solidFill>
          <a:latin typeface="+mn-lt"/>
          <a:ea typeface="+mn-ea"/>
          <a:cs typeface="+mn-cs"/>
        </a:defRPr>
      </a:lvl4pPr>
      <a:lvl5pPr marL="914400" algn="l" defTabSz="228600" rtl="0" eaLnBrk="1" latinLnBrk="0" hangingPunct="1">
        <a:defRPr sz="900" kern="1200">
          <a:solidFill>
            <a:schemeClr val="tx1"/>
          </a:solidFill>
          <a:latin typeface="+mn-lt"/>
          <a:ea typeface="+mn-ea"/>
          <a:cs typeface="+mn-cs"/>
        </a:defRPr>
      </a:lvl5pPr>
      <a:lvl6pPr marL="1143000" algn="l" defTabSz="228600" rtl="0" eaLnBrk="1" latinLnBrk="0" hangingPunct="1">
        <a:defRPr sz="900" kern="1200">
          <a:solidFill>
            <a:schemeClr val="tx1"/>
          </a:solidFill>
          <a:latin typeface="+mn-lt"/>
          <a:ea typeface="+mn-ea"/>
          <a:cs typeface="+mn-cs"/>
        </a:defRPr>
      </a:lvl6pPr>
      <a:lvl7pPr marL="1371600" algn="l" defTabSz="228600" rtl="0" eaLnBrk="1" latinLnBrk="0" hangingPunct="1">
        <a:defRPr sz="900" kern="1200">
          <a:solidFill>
            <a:schemeClr val="tx1"/>
          </a:solidFill>
          <a:latin typeface="+mn-lt"/>
          <a:ea typeface="+mn-ea"/>
          <a:cs typeface="+mn-cs"/>
        </a:defRPr>
      </a:lvl7pPr>
      <a:lvl8pPr marL="1600200" algn="l" defTabSz="228600" rtl="0" eaLnBrk="1" latinLnBrk="0" hangingPunct="1">
        <a:defRPr sz="900" kern="1200">
          <a:solidFill>
            <a:schemeClr val="tx1"/>
          </a:solidFill>
          <a:latin typeface="+mn-lt"/>
          <a:ea typeface="+mn-ea"/>
          <a:cs typeface="+mn-cs"/>
        </a:defRPr>
      </a:lvl8pPr>
      <a:lvl9pPr marL="1828800" algn="l" defTabSz="228600" rtl="0" eaLnBrk="1" latinLnBrk="0" hangingPunct="1">
        <a:defRPr sz="900" kern="1200">
          <a:solidFill>
            <a:schemeClr val="tx1"/>
          </a:solidFill>
          <a:latin typeface="+mn-lt"/>
          <a:ea typeface="+mn-ea"/>
          <a:cs typeface="+mn-cs"/>
        </a:defRPr>
      </a:lvl9pPr>
    </p:otherStyle>
  </p:txStyles>
</p:sldMaster>
</file>

<file path=ppt/slideMasters/slideMaster69.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166661772"/>
      </p:ext>
    </p:extLst>
  </p:cSld>
  <p:clrMap bg1="lt1" tx1="dk1" bg2="lt2" tx2="dk2" accent1="accent1" accent2="accent2" accent3="accent3" accent4="accent4" accent5="accent5" accent6="accent6" hlink="hlink" folHlink="folHlink"/>
  <p:sldLayoutIdLst>
    <p:sldLayoutId id="2147485070" r:id="rId1"/>
    <p:sldLayoutId id="2147485071" r:id="rId2"/>
    <p:sldLayoutId id="2147485072" r:id="rId3"/>
    <p:sldLayoutId id="2147485073" r:id="rId4"/>
    <p:sldLayoutId id="2147485074" r:id="rId5"/>
    <p:sldLayoutId id="2147485075" r:id="rId6"/>
    <p:sldLayoutId id="2147485076" r:id="rId7"/>
    <p:sldLayoutId id="2147485077" r:id="rId8"/>
    <p:sldLayoutId id="2147485078" r:id="rId9"/>
    <p:sldLayoutId id="2147485079" r:id="rId10"/>
    <p:sldLayoutId id="2147485080"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248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31888125"/>
      </p:ext>
    </p:extLst>
  </p:cSld>
  <p:clrMap bg1="lt1" tx1="dk1" bg2="lt2" tx2="dk2" accent1="accent1" accent2="accent2" accent3="accent3" accent4="accent4" accent5="accent5" accent6="accent6" hlink="hlink" folHlink="folHlink"/>
  <p:sldLayoutIdLst>
    <p:sldLayoutId id="2147483849" r:id="rId1"/>
    <p:sldLayoutId id="2147483850" r:id="rId2"/>
    <p:sldLayoutId id="2147483851" r:id="rId3"/>
    <p:sldLayoutId id="2147483852" r:id="rId4"/>
    <p:sldLayoutId id="2147483853" r:id="rId5"/>
    <p:sldLayoutId id="2147483854" r:id="rId6"/>
    <p:sldLayoutId id="2147483855" r:id="rId7"/>
    <p:sldLayoutId id="2147483856" r:id="rId8"/>
    <p:sldLayoutId id="2147483857" r:id="rId9"/>
    <p:sldLayoutId id="2147483858" r:id="rId10"/>
    <p:sldLayoutId id="2147483859"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0.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4057451953"/>
      </p:ext>
    </p:extLst>
  </p:cSld>
  <p:clrMap bg1="lt1" tx1="dk1" bg2="lt2" tx2="dk2" accent1="accent1" accent2="accent2" accent3="accent3" accent4="accent4" accent5="accent5" accent6="accent6" hlink="hlink" folHlink="folHlink"/>
  <p:sldLayoutIdLst>
    <p:sldLayoutId id="2147485108" r:id="rId1"/>
    <p:sldLayoutId id="2147485109" r:id="rId2"/>
    <p:sldLayoutId id="2147485110" r:id="rId3"/>
    <p:sldLayoutId id="2147485111" r:id="rId4"/>
    <p:sldLayoutId id="2147485112" r:id="rId5"/>
    <p:sldLayoutId id="2147485113" r:id="rId6"/>
    <p:sldLayoutId id="2147485114" r:id="rId7"/>
    <p:sldLayoutId id="2147485115" r:id="rId8"/>
    <p:sldLayoutId id="2147485116" r:id="rId9"/>
    <p:sldLayoutId id="2147485117" r:id="rId10"/>
    <p:sldLayoutId id="2147485118"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1.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4148377649"/>
      </p:ext>
    </p:extLst>
  </p:cSld>
  <p:clrMap bg1="lt1" tx1="dk1" bg2="lt2" tx2="dk2" accent1="accent1" accent2="accent2" accent3="accent3" accent4="accent4" accent5="accent5" accent6="accent6" hlink="hlink" folHlink="folHlink"/>
  <p:sldLayoutIdLst>
    <p:sldLayoutId id="2147485120" r:id="rId1"/>
    <p:sldLayoutId id="2147485121" r:id="rId2"/>
    <p:sldLayoutId id="2147485122" r:id="rId3"/>
    <p:sldLayoutId id="2147485123" r:id="rId4"/>
    <p:sldLayoutId id="2147485124" r:id="rId5"/>
    <p:sldLayoutId id="2147485125" r:id="rId6"/>
    <p:sldLayoutId id="2147485126" r:id="rId7"/>
    <p:sldLayoutId id="2147485127" r:id="rId8"/>
    <p:sldLayoutId id="2147485128" r:id="rId9"/>
    <p:sldLayoutId id="2147485129" r:id="rId10"/>
    <p:sldLayoutId id="2147485130"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2.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520040291"/>
      </p:ext>
    </p:extLst>
  </p:cSld>
  <p:clrMap bg1="lt1" tx1="dk1" bg2="lt2" tx2="dk2" accent1="accent1" accent2="accent2" accent3="accent3" accent4="accent4" accent5="accent5" accent6="accent6" hlink="hlink" folHlink="folHlink"/>
  <p:sldLayoutIdLst>
    <p:sldLayoutId id="2147485132" r:id="rId1"/>
    <p:sldLayoutId id="2147485133" r:id="rId2"/>
    <p:sldLayoutId id="2147485134" r:id="rId3"/>
    <p:sldLayoutId id="2147485135" r:id="rId4"/>
    <p:sldLayoutId id="2147485136" r:id="rId5"/>
    <p:sldLayoutId id="2147485137" r:id="rId6"/>
    <p:sldLayoutId id="2147485138" r:id="rId7"/>
    <p:sldLayoutId id="2147485139" r:id="rId8"/>
    <p:sldLayoutId id="2147485140" r:id="rId9"/>
    <p:sldLayoutId id="2147485141" r:id="rId10"/>
    <p:sldLayoutId id="2147485142"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3.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3751891132"/>
      </p:ext>
    </p:extLst>
  </p:cSld>
  <p:clrMap bg1="lt1" tx1="dk1" bg2="lt2" tx2="dk2" accent1="accent1" accent2="accent2" accent3="accent3" accent4="accent4" accent5="accent5" accent6="accent6" hlink="hlink" folHlink="folHlink"/>
  <p:sldLayoutIdLst>
    <p:sldLayoutId id="2147485144" r:id="rId1"/>
    <p:sldLayoutId id="2147485145" r:id="rId2"/>
    <p:sldLayoutId id="2147485146" r:id="rId3"/>
    <p:sldLayoutId id="2147485147" r:id="rId4"/>
    <p:sldLayoutId id="2147485148" r:id="rId5"/>
    <p:sldLayoutId id="2147485149" r:id="rId6"/>
    <p:sldLayoutId id="2147485150" r:id="rId7"/>
    <p:sldLayoutId id="2147485151" r:id="rId8"/>
    <p:sldLayoutId id="2147485152" r:id="rId9"/>
    <p:sldLayoutId id="2147485153" r:id="rId10"/>
    <p:sldLayoutId id="2147485154"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4.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119212175"/>
      </p:ext>
    </p:extLst>
  </p:cSld>
  <p:clrMap bg1="lt1" tx1="dk1" bg2="lt2" tx2="dk2" accent1="accent1" accent2="accent2" accent3="accent3" accent4="accent4" accent5="accent5" accent6="accent6" hlink="hlink" folHlink="folHlink"/>
  <p:sldLayoutIdLst>
    <p:sldLayoutId id="2147485156" r:id="rId1"/>
    <p:sldLayoutId id="2147485157" r:id="rId2"/>
    <p:sldLayoutId id="2147485158" r:id="rId3"/>
    <p:sldLayoutId id="2147485159" r:id="rId4"/>
    <p:sldLayoutId id="2147485160" r:id="rId5"/>
    <p:sldLayoutId id="2147485161" r:id="rId6"/>
    <p:sldLayoutId id="2147485162" r:id="rId7"/>
    <p:sldLayoutId id="2147485163" r:id="rId8"/>
    <p:sldLayoutId id="2147485164" r:id="rId9"/>
    <p:sldLayoutId id="2147485165" r:id="rId10"/>
    <p:sldLayoutId id="2147485166"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5.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3145286211"/>
      </p:ext>
    </p:extLst>
  </p:cSld>
  <p:clrMap bg1="lt1" tx1="dk1" bg2="lt2" tx2="dk2" accent1="accent1" accent2="accent2" accent3="accent3" accent4="accent4" accent5="accent5" accent6="accent6" hlink="hlink" folHlink="folHlink"/>
  <p:sldLayoutIdLst>
    <p:sldLayoutId id="2147485168" r:id="rId1"/>
    <p:sldLayoutId id="2147485169" r:id="rId2"/>
    <p:sldLayoutId id="2147485170" r:id="rId3"/>
    <p:sldLayoutId id="2147485171" r:id="rId4"/>
    <p:sldLayoutId id="2147485172" r:id="rId5"/>
    <p:sldLayoutId id="2147485173" r:id="rId6"/>
    <p:sldLayoutId id="2147485174" r:id="rId7"/>
    <p:sldLayoutId id="2147485175" r:id="rId8"/>
    <p:sldLayoutId id="2147485176" r:id="rId9"/>
    <p:sldLayoutId id="2147485177" r:id="rId10"/>
    <p:sldLayoutId id="2147485178"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6.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739964990"/>
      </p:ext>
    </p:extLst>
  </p:cSld>
  <p:clrMap bg1="lt1" tx1="dk1" bg2="lt2" tx2="dk2" accent1="accent1" accent2="accent2" accent3="accent3" accent4="accent4" accent5="accent5" accent6="accent6" hlink="hlink" folHlink="folHlink"/>
  <p:sldLayoutIdLst>
    <p:sldLayoutId id="2147485180" r:id="rId1"/>
    <p:sldLayoutId id="2147485181" r:id="rId2"/>
    <p:sldLayoutId id="2147485182" r:id="rId3"/>
    <p:sldLayoutId id="2147485183" r:id="rId4"/>
    <p:sldLayoutId id="2147485184" r:id="rId5"/>
    <p:sldLayoutId id="2147485185" r:id="rId6"/>
    <p:sldLayoutId id="2147485186" r:id="rId7"/>
    <p:sldLayoutId id="2147485187" r:id="rId8"/>
    <p:sldLayoutId id="2147485188" r:id="rId9"/>
    <p:sldLayoutId id="2147485189" r:id="rId10"/>
    <p:sldLayoutId id="2147485190"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7.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593612786"/>
      </p:ext>
    </p:extLst>
  </p:cSld>
  <p:clrMap bg1="lt1" tx1="dk1" bg2="lt2" tx2="dk2" accent1="accent1" accent2="accent2" accent3="accent3" accent4="accent4" accent5="accent5" accent6="accent6" hlink="hlink" folHlink="folHlink"/>
  <p:sldLayoutIdLst>
    <p:sldLayoutId id="2147485192" r:id="rId1"/>
    <p:sldLayoutId id="2147485193" r:id="rId2"/>
    <p:sldLayoutId id="2147485194" r:id="rId3"/>
    <p:sldLayoutId id="2147485195" r:id="rId4"/>
    <p:sldLayoutId id="2147485196" r:id="rId5"/>
    <p:sldLayoutId id="2147485197" r:id="rId6"/>
    <p:sldLayoutId id="2147485198" r:id="rId7"/>
    <p:sldLayoutId id="2147485199" r:id="rId8"/>
    <p:sldLayoutId id="2147485200" r:id="rId9"/>
    <p:sldLayoutId id="2147485201" r:id="rId10"/>
    <p:sldLayoutId id="2147485202"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8.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555807897"/>
      </p:ext>
    </p:extLst>
  </p:cSld>
  <p:clrMap bg1="lt1" tx1="dk1" bg2="lt2" tx2="dk2" accent1="accent1" accent2="accent2" accent3="accent3" accent4="accent4" accent5="accent5" accent6="accent6" hlink="hlink" folHlink="folHlink"/>
  <p:sldLayoutIdLst>
    <p:sldLayoutId id="2147485204" r:id="rId1"/>
    <p:sldLayoutId id="2147485205" r:id="rId2"/>
    <p:sldLayoutId id="2147485206" r:id="rId3"/>
    <p:sldLayoutId id="2147485207" r:id="rId4"/>
    <p:sldLayoutId id="2147485208" r:id="rId5"/>
    <p:sldLayoutId id="2147485209" r:id="rId6"/>
    <p:sldLayoutId id="2147485210" r:id="rId7"/>
    <p:sldLayoutId id="2147485211" r:id="rId8"/>
    <p:sldLayoutId id="2147485212" r:id="rId9"/>
    <p:sldLayoutId id="2147485213" r:id="rId10"/>
    <p:sldLayoutId id="2147485214"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9.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98101904"/>
      </p:ext>
    </p:extLst>
  </p:cSld>
  <p:clrMap bg1="lt1" tx1="dk1" bg2="lt2" tx2="dk2" accent1="accent1" accent2="accent2" accent3="accent3" accent4="accent4" accent5="accent5" accent6="accent6" hlink="hlink" folHlink="folHlink"/>
  <p:sldLayoutIdLst>
    <p:sldLayoutId id="2147485216" r:id="rId1"/>
    <p:sldLayoutId id="2147485217" r:id="rId2"/>
    <p:sldLayoutId id="2147485218" r:id="rId3"/>
    <p:sldLayoutId id="2147485219" r:id="rId4"/>
    <p:sldLayoutId id="2147485220" r:id="rId5"/>
    <p:sldLayoutId id="2147485221" r:id="rId6"/>
    <p:sldLayoutId id="2147485222" r:id="rId7"/>
    <p:sldLayoutId id="2147485223" r:id="rId8"/>
    <p:sldLayoutId id="2147485224" r:id="rId9"/>
    <p:sldLayoutId id="2147485225" r:id="rId10"/>
    <p:sldLayoutId id="2147485226"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8.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248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3910130626"/>
      </p:ext>
    </p:extLst>
  </p:cSld>
  <p:clrMap bg1="lt1" tx1="dk1" bg2="lt2" tx2="dk2" accent1="accent1" accent2="accent2" accent3="accent3" accent4="accent4" accent5="accent5" accent6="accent6" hlink="hlink" folHlink="folHlink"/>
  <p:sldLayoutIdLst>
    <p:sldLayoutId id="2147483861" r:id="rId1"/>
    <p:sldLayoutId id="2147483862" r:id="rId2"/>
    <p:sldLayoutId id="2147483863" r:id="rId3"/>
    <p:sldLayoutId id="2147483864" r:id="rId4"/>
    <p:sldLayoutId id="2147483865" r:id="rId5"/>
    <p:sldLayoutId id="2147483866" r:id="rId6"/>
    <p:sldLayoutId id="2147483867" r:id="rId7"/>
    <p:sldLayoutId id="2147483868" r:id="rId8"/>
    <p:sldLayoutId id="2147483869" r:id="rId9"/>
    <p:sldLayoutId id="2147483870" r:id="rId10"/>
    <p:sldLayoutId id="2147483871"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80.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3018407108"/>
      </p:ext>
    </p:extLst>
  </p:cSld>
  <p:clrMap bg1="lt1" tx1="dk1" bg2="lt2" tx2="dk2" accent1="accent1" accent2="accent2" accent3="accent3" accent4="accent4" accent5="accent5" accent6="accent6" hlink="hlink" folHlink="folHlink"/>
  <p:sldLayoutIdLst>
    <p:sldLayoutId id="2147485228" r:id="rId1"/>
    <p:sldLayoutId id="2147485229" r:id="rId2"/>
    <p:sldLayoutId id="2147485230" r:id="rId3"/>
    <p:sldLayoutId id="2147485231" r:id="rId4"/>
    <p:sldLayoutId id="2147485232" r:id="rId5"/>
    <p:sldLayoutId id="2147485233" r:id="rId6"/>
    <p:sldLayoutId id="2147485234" r:id="rId7"/>
    <p:sldLayoutId id="2147485235" r:id="rId8"/>
    <p:sldLayoutId id="2147485236" r:id="rId9"/>
    <p:sldLayoutId id="2147485237" r:id="rId10"/>
    <p:sldLayoutId id="2147485238"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81.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549458987"/>
      </p:ext>
    </p:extLst>
  </p:cSld>
  <p:clrMap bg1="lt1" tx1="dk1" bg2="lt2" tx2="dk2" accent1="accent1" accent2="accent2" accent3="accent3" accent4="accent4" accent5="accent5" accent6="accent6" hlink="hlink" folHlink="folHlink"/>
  <p:sldLayoutIdLst>
    <p:sldLayoutId id="2147485240" r:id="rId1"/>
    <p:sldLayoutId id="2147485241" r:id="rId2"/>
    <p:sldLayoutId id="2147485242" r:id="rId3"/>
    <p:sldLayoutId id="2147485243" r:id="rId4"/>
    <p:sldLayoutId id="2147485244" r:id="rId5"/>
    <p:sldLayoutId id="2147485245" r:id="rId6"/>
    <p:sldLayoutId id="2147485246" r:id="rId7"/>
    <p:sldLayoutId id="2147485247" r:id="rId8"/>
    <p:sldLayoutId id="2147485248" r:id="rId9"/>
    <p:sldLayoutId id="2147485249" r:id="rId10"/>
    <p:sldLayoutId id="2147485250"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82.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3419006944"/>
      </p:ext>
    </p:extLst>
  </p:cSld>
  <p:clrMap bg1="lt1" tx1="dk1" bg2="lt2" tx2="dk2" accent1="accent1" accent2="accent2" accent3="accent3" accent4="accent4" accent5="accent5" accent6="accent6" hlink="hlink" folHlink="folHlink"/>
  <p:sldLayoutIdLst>
    <p:sldLayoutId id="2147485252" r:id="rId1"/>
    <p:sldLayoutId id="2147485253" r:id="rId2"/>
    <p:sldLayoutId id="2147485254" r:id="rId3"/>
    <p:sldLayoutId id="2147485255" r:id="rId4"/>
    <p:sldLayoutId id="2147485256" r:id="rId5"/>
    <p:sldLayoutId id="2147485257" r:id="rId6"/>
    <p:sldLayoutId id="2147485258" r:id="rId7"/>
    <p:sldLayoutId id="2147485259" r:id="rId8"/>
    <p:sldLayoutId id="2147485260" r:id="rId9"/>
    <p:sldLayoutId id="2147485261" r:id="rId10"/>
    <p:sldLayoutId id="2147485262"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83.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980149173"/>
      </p:ext>
    </p:extLst>
  </p:cSld>
  <p:clrMap bg1="lt1" tx1="dk1" bg2="lt2" tx2="dk2" accent1="accent1" accent2="accent2" accent3="accent3" accent4="accent4" accent5="accent5" accent6="accent6" hlink="hlink" folHlink="folHlink"/>
  <p:sldLayoutIdLst>
    <p:sldLayoutId id="2147485264" r:id="rId1"/>
    <p:sldLayoutId id="2147485265" r:id="rId2"/>
    <p:sldLayoutId id="2147485266" r:id="rId3"/>
    <p:sldLayoutId id="2147485267" r:id="rId4"/>
    <p:sldLayoutId id="2147485268" r:id="rId5"/>
    <p:sldLayoutId id="2147485269" r:id="rId6"/>
    <p:sldLayoutId id="2147485270" r:id="rId7"/>
    <p:sldLayoutId id="2147485271" r:id="rId8"/>
    <p:sldLayoutId id="2147485272" r:id="rId9"/>
    <p:sldLayoutId id="2147485273" r:id="rId10"/>
    <p:sldLayoutId id="2147485274"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84.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716768479"/>
      </p:ext>
    </p:extLst>
  </p:cSld>
  <p:clrMap bg1="lt1" tx1="dk1" bg2="lt2" tx2="dk2" accent1="accent1" accent2="accent2" accent3="accent3" accent4="accent4" accent5="accent5" accent6="accent6" hlink="hlink" folHlink="folHlink"/>
  <p:sldLayoutIdLst>
    <p:sldLayoutId id="2147485336" r:id="rId1"/>
    <p:sldLayoutId id="2147485337" r:id="rId2"/>
    <p:sldLayoutId id="2147485338" r:id="rId3"/>
    <p:sldLayoutId id="2147485339" r:id="rId4"/>
    <p:sldLayoutId id="2147485340" r:id="rId5"/>
    <p:sldLayoutId id="2147485341" r:id="rId6"/>
    <p:sldLayoutId id="2147485342" r:id="rId7"/>
    <p:sldLayoutId id="2147485343" r:id="rId8"/>
    <p:sldLayoutId id="2147485344" r:id="rId9"/>
    <p:sldLayoutId id="2147485345" r:id="rId10"/>
    <p:sldLayoutId id="2147485346"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85.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3030896232"/>
      </p:ext>
    </p:extLst>
  </p:cSld>
  <p:clrMap bg1="lt1" tx1="dk1" bg2="lt2" tx2="dk2" accent1="accent1" accent2="accent2" accent3="accent3" accent4="accent4" accent5="accent5" accent6="accent6" hlink="hlink" folHlink="folHlink"/>
  <p:sldLayoutIdLst>
    <p:sldLayoutId id="2147485348" r:id="rId1"/>
    <p:sldLayoutId id="2147485349" r:id="rId2"/>
    <p:sldLayoutId id="2147485350" r:id="rId3"/>
    <p:sldLayoutId id="2147485351" r:id="rId4"/>
    <p:sldLayoutId id="2147485352" r:id="rId5"/>
    <p:sldLayoutId id="2147485353" r:id="rId6"/>
    <p:sldLayoutId id="2147485354" r:id="rId7"/>
    <p:sldLayoutId id="2147485355" r:id="rId8"/>
    <p:sldLayoutId id="2147485356" r:id="rId9"/>
    <p:sldLayoutId id="2147485357" r:id="rId10"/>
    <p:sldLayoutId id="2147485358"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86.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4156703761"/>
      </p:ext>
    </p:extLst>
  </p:cSld>
  <p:clrMap bg1="lt1" tx1="dk1" bg2="lt2" tx2="dk2" accent1="accent1" accent2="accent2" accent3="accent3" accent4="accent4" accent5="accent5" accent6="accent6" hlink="hlink" folHlink="folHlink"/>
  <p:sldLayoutIdLst>
    <p:sldLayoutId id="2147485399" r:id="rId1"/>
    <p:sldLayoutId id="2147485400" r:id="rId2"/>
    <p:sldLayoutId id="2147485401" r:id="rId3"/>
    <p:sldLayoutId id="2147485402" r:id="rId4"/>
    <p:sldLayoutId id="2147485403" r:id="rId5"/>
    <p:sldLayoutId id="2147485404" r:id="rId6"/>
    <p:sldLayoutId id="2147485405" r:id="rId7"/>
    <p:sldLayoutId id="2147485406" r:id="rId8"/>
    <p:sldLayoutId id="2147485407" r:id="rId9"/>
    <p:sldLayoutId id="2147485408" r:id="rId10"/>
    <p:sldLayoutId id="2147485409"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87.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75632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dirty="0" smtClean="0"/>
              <a:t>Click to edit Master title style</a:t>
            </a:r>
          </a:p>
        </p:txBody>
      </p:sp>
      <p:sp>
        <p:nvSpPr>
          <p:cNvPr id="5123" name="Rectangle 1027"/>
          <p:cNvSpPr>
            <a:spLocks noGrp="1" noChangeArrowheads="1"/>
          </p:cNvSpPr>
          <p:nvPr>
            <p:ph type="body" idx="1"/>
          </p:nvPr>
        </p:nvSpPr>
        <p:spPr bwMode="auto">
          <a:xfrm>
            <a:off x="228600" y="908720"/>
            <a:ext cx="8610600" cy="533968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dirty="0" smtClean="0"/>
              <a:t>Click to edit Master text styles</a:t>
            </a:r>
          </a:p>
          <a:p>
            <a:pPr lvl="1"/>
            <a:r>
              <a:rPr lang="en-US" altLang="en-US" dirty="0" smtClean="0"/>
              <a:t>Second level</a:t>
            </a:r>
          </a:p>
          <a:p>
            <a:pPr lvl="2"/>
            <a:r>
              <a:rPr lang="en-US" altLang="en-US" dirty="0" smtClean="0"/>
              <a:t>Third level</a:t>
            </a:r>
          </a:p>
          <a:p>
            <a:pPr lvl="3"/>
            <a:r>
              <a:rPr lang="en-US" altLang="en-US" dirty="0" smtClean="0"/>
              <a:t>Fourth level</a:t>
            </a:r>
          </a:p>
          <a:p>
            <a:pPr lvl="4"/>
            <a:r>
              <a:rPr lang="en-US" altLang="en-US" dirty="0"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248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Tree>
    <p:extLst>
      <p:ext uri="{BB962C8B-B14F-4D97-AF65-F5344CB8AC3E}">
        <p14:creationId xmlns:p14="http://schemas.microsoft.com/office/powerpoint/2010/main" val="858009255"/>
      </p:ext>
    </p:extLst>
  </p:cSld>
  <p:clrMap bg1="lt1" tx1="dk1" bg2="lt2" tx2="dk2" accent1="accent1" accent2="accent2" accent3="accent3" accent4="accent4" accent5="accent5" accent6="accent6" hlink="hlink" folHlink="folHlink"/>
  <p:sldLayoutIdLst>
    <p:sldLayoutId id="2147485411" r:id="rId1"/>
    <p:sldLayoutId id="2147485412" r:id="rId2"/>
    <p:sldLayoutId id="2147485413" r:id="rId3"/>
    <p:sldLayoutId id="2147485414" r:id="rId4"/>
    <p:sldLayoutId id="2147485415" r:id="rId5"/>
    <p:sldLayoutId id="2147485416" r:id="rId6"/>
    <p:sldLayoutId id="2147485417" r:id="rId7"/>
    <p:sldLayoutId id="2147485418" r:id="rId8"/>
    <p:sldLayoutId id="2147485419" r:id="rId9"/>
    <p:sldLayoutId id="2147485420" r:id="rId10"/>
    <p:sldLayoutId id="2147485421"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88.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2651058628"/>
      </p:ext>
    </p:extLst>
  </p:cSld>
  <p:clrMap bg1="lt1" tx1="dk1" bg2="lt2" tx2="dk2" accent1="accent1" accent2="accent2" accent3="accent3" accent4="accent4" accent5="accent5" accent6="accent6" hlink="hlink" folHlink="folHlink"/>
  <p:sldLayoutIdLst>
    <p:sldLayoutId id="2147485437" r:id="rId1"/>
    <p:sldLayoutId id="2147485438" r:id="rId2"/>
    <p:sldLayoutId id="2147485439" r:id="rId3"/>
    <p:sldLayoutId id="2147485440" r:id="rId4"/>
    <p:sldLayoutId id="2147485441" r:id="rId5"/>
    <p:sldLayoutId id="2147485442" r:id="rId6"/>
    <p:sldLayoutId id="2147485443" r:id="rId7"/>
    <p:sldLayoutId id="2147485444" r:id="rId8"/>
    <p:sldLayoutId id="2147485445" r:id="rId9"/>
    <p:sldLayoutId id="2147485446" r:id="rId10"/>
    <p:sldLayoutId id="2147485447"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89.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724879343"/>
      </p:ext>
    </p:extLst>
  </p:cSld>
  <p:clrMap bg1="lt1" tx1="dk1" bg2="lt2" tx2="dk2" accent1="accent1" accent2="accent2" accent3="accent3" accent4="accent4" accent5="accent5" accent6="accent6" hlink="hlink" folHlink="folHlink"/>
  <p:sldLayoutIdLst>
    <p:sldLayoutId id="2147485461" r:id="rId1"/>
    <p:sldLayoutId id="2147485462" r:id="rId2"/>
    <p:sldLayoutId id="2147485463" r:id="rId3"/>
    <p:sldLayoutId id="2147485464" r:id="rId4"/>
    <p:sldLayoutId id="2147485465" r:id="rId5"/>
    <p:sldLayoutId id="2147485466" r:id="rId6"/>
    <p:sldLayoutId id="2147485467" r:id="rId7"/>
    <p:sldLayoutId id="2147485468" r:id="rId8"/>
    <p:sldLayoutId id="2147485469" r:id="rId9"/>
    <p:sldLayoutId id="2147485470" r:id="rId10"/>
    <p:sldLayoutId id="2147485471"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9.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75632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dirty="0" smtClean="0"/>
              <a:t>Click to edit Master title style</a:t>
            </a:r>
          </a:p>
        </p:txBody>
      </p:sp>
      <p:sp>
        <p:nvSpPr>
          <p:cNvPr id="5123" name="Rectangle 1027"/>
          <p:cNvSpPr>
            <a:spLocks noGrp="1" noChangeArrowheads="1"/>
          </p:cNvSpPr>
          <p:nvPr>
            <p:ph type="body" idx="1"/>
          </p:nvPr>
        </p:nvSpPr>
        <p:spPr bwMode="auto">
          <a:xfrm>
            <a:off x="228600" y="908720"/>
            <a:ext cx="8610600" cy="533968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dirty="0" smtClean="0"/>
              <a:t>Click to edit Master text styles</a:t>
            </a:r>
          </a:p>
          <a:p>
            <a:pPr lvl="1"/>
            <a:r>
              <a:rPr lang="en-US" altLang="en-US" dirty="0" smtClean="0"/>
              <a:t>Second level</a:t>
            </a:r>
          </a:p>
          <a:p>
            <a:pPr lvl="2"/>
            <a:r>
              <a:rPr lang="en-US" altLang="en-US" dirty="0" smtClean="0"/>
              <a:t>Third level</a:t>
            </a:r>
          </a:p>
          <a:p>
            <a:pPr lvl="3"/>
            <a:r>
              <a:rPr lang="en-US" altLang="en-US" dirty="0" smtClean="0"/>
              <a:t>Fourth level</a:t>
            </a:r>
          </a:p>
          <a:p>
            <a:pPr lvl="4"/>
            <a:r>
              <a:rPr lang="en-US" altLang="en-US" dirty="0"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prstClr val="black"/>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prstClr val="black"/>
                </a:solidFill>
              </a:rPr>
              <a:pPr/>
              <a:t>‹#›</a:t>
            </a:fld>
            <a:endParaRPr lang="en-US" altLang="en-US">
              <a:solidFill>
                <a:prstClr val="black"/>
              </a:solidFill>
            </a:endParaRPr>
          </a:p>
        </p:txBody>
      </p:sp>
      <p:pic>
        <p:nvPicPr>
          <p:cNvPr id="6" name="Picture 5"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577287076"/>
      </p:ext>
    </p:extLst>
  </p:cSld>
  <p:clrMap bg1="lt1" tx1="dk1" bg2="lt2" tx2="dk2" accent1="accent1" accent2="accent2" accent3="accent3" accent4="accent4" accent5="accent5" accent6="accent6" hlink="hlink" folHlink="folHlink"/>
  <p:sldLayoutIdLst>
    <p:sldLayoutId id="2147483873" r:id="rId1"/>
    <p:sldLayoutId id="2147483874" r:id="rId2"/>
    <p:sldLayoutId id="2147483875" r:id="rId3"/>
    <p:sldLayoutId id="2147483876" r:id="rId4"/>
    <p:sldLayoutId id="2147483877" r:id="rId5"/>
    <p:sldLayoutId id="2147483878" r:id="rId6"/>
    <p:sldLayoutId id="2147483879" r:id="rId7"/>
    <p:sldLayoutId id="2147483880" r:id="rId8"/>
    <p:sldLayoutId id="2147483881" r:id="rId9"/>
    <p:sldLayoutId id="2147483882" r:id="rId10"/>
    <p:sldLayoutId id="2147483883"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1"/>
          </a:solidFill>
          <a:latin typeface="Times New Roman"/>
          <a:ea typeface="+mj-ea"/>
          <a:cs typeface="Times New Roman"/>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90.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2744650870"/>
      </p:ext>
    </p:extLst>
  </p:cSld>
  <p:clrMap bg1="lt1" tx1="dk1" bg2="lt2" tx2="dk2" accent1="accent1" accent2="accent2" accent3="accent3" accent4="accent4" accent5="accent5" accent6="accent6" hlink="hlink" folHlink="folHlink"/>
  <p:sldLayoutIdLst>
    <p:sldLayoutId id="2147485485" r:id="rId1"/>
    <p:sldLayoutId id="2147485486" r:id="rId2"/>
    <p:sldLayoutId id="2147485487" r:id="rId3"/>
    <p:sldLayoutId id="2147485488" r:id="rId4"/>
    <p:sldLayoutId id="2147485489" r:id="rId5"/>
    <p:sldLayoutId id="2147485490" r:id="rId6"/>
    <p:sldLayoutId id="2147485491" r:id="rId7"/>
    <p:sldLayoutId id="2147485492" r:id="rId8"/>
    <p:sldLayoutId id="2147485493" r:id="rId9"/>
    <p:sldLayoutId id="2147485494" r:id="rId10"/>
    <p:sldLayoutId id="2147485495"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91.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1"/>
            <a:ext cx="8610600" cy="1066800"/>
          </a:xfrm>
          <a:prstGeom prst="rect">
            <a:avLst/>
          </a:prstGeom>
          <a:noFill/>
          <a:ln w="9525">
            <a:noFill/>
            <a:miter lim="800000"/>
            <a:headEnd/>
            <a:tailEnd/>
          </a:ln>
        </p:spPr>
        <p:txBody>
          <a:bodyPr vert="horz" wrap="square" lIns="91402" tIns="45702" rIns="91402" bIns="45702"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02" tIns="45702" rIns="91402" bIns="45702"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402" tIns="45702" rIns="91402" bIns="45702" numCol="1" anchor="b" anchorCtr="0" compatLnSpc="1">
            <a:prstTxWarp prst="textNoShape">
              <a:avLst/>
            </a:prstTxWarp>
          </a:bodyPr>
          <a:lstStyle>
            <a:lvl1pPr algn="ctr">
              <a:defRPr sz="1200">
                <a:latin typeface="Garamond" pitchFamily="18" charset="0"/>
              </a:defRPr>
            </a:lvl1pPr>
          </a:lstStyle>
          <a:p>
            <a:pPr defTabSz="914024"/>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02" tIns="45702" rIns="91402" bIns="45702" numCol="1" anchor="b" anchorCtr="0" compatLnSpc="1">
            <a:prstTxWarp prst="textNoShape">
              <a:avLst/>
            </a:prstTxWarp>
          </a:bodyPr>
          <a:lstStyle>
            <a:lvl1pPr algn="r">
              <a:defRPr sz="1600">
                <a:latin typeface="Garamond" pitchFamily="18" charset="0"/>
              </a:defRPr>
            </a:lvl1pPr>
          </a:lstStyle>
          <a:p>
            <a:pPr defTabSz="914024"/>
            <a:fld id="{6F400BD0-49BF-48FC-8114-37C1D4F5AB3D}" type="slidenum">
              <a:rPr lang="en-US" altLang="en-US">
                <a:solidFill>
                  <a:srgbClr val="000000"/>
                </a:solidFill>
              </a:rPr>
              <a:pPr defTabSz="914024"/>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lIns="91402" tIns="45702" rIns="91402" bIns="45702"/>
          <a:lstStyle/>
          <a:p>
            <a:pPr defTabSz="914024">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lIns="91402" tIns="45702" rIns="91402" bIns="45702"/>
          <a:lstStyle/>
          <a:p>
            <a:pPr defTabSz="914024">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3" y="6453336"/>
            <a:ext cx="1080120" cy="312522"/>
          </a:xfrm>
          <a:prstGeom prst="rect">
            <a:avLst/>
          </a:prstGeom>
        </p:spPr>
      </p:pic>
    </p:spTree>
    <p:extLst>
      <p:ext uri="{BB962C8B-B14F-4D97-AF65-F5344CB8AC3E}">
        <p14:creationId xmlns:p14="http://schemas.microsoft.com/office/powerpoint/2010/main" val="868885127"/>
      </p:ext>
    </p:extLst>
  </p:cSld>
  <p:clrMap bg1="lt1" tx1="dk1" bg2="lt2" tx2="dk2" accent1="accent1" accent2="accent2" accent3="accent3" accent4="accent4" accent5="accent5" accent6="accent6" hlink="hlink" folHlink="folHlink"/>
  <p:sldLayoutIdLst>
    <p:sldLayoutId id="2147485497" r:id="rId1"/>
    <p:sldLayoutId id="2147485498" r:id="rId2"/>
    <p:sldLayoutId id="2147485499" r:id="rId3"/>
    <p:sldLayoutId id="2147485500" r:id="rId4"/>
    <p:sldLayoutId id="2147485501" r:id="rId5"/>
    <p:sldLayoutId id="2147485502" r:id="rId6"/>
    <p:sldLayoutId id="2147485503" r:id="rId7"/>
    <p:sldLayoutId id="2147485504" r:id="rId8"/>
    <p:sldLayoutId id="2147485505" r:id="rId9"/>
    <p:sldLayoutId id="2147485506" r:id="rId10"/>
    <p:sldLayoutId id="2147485507"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011" algn="l" rtl="0" fontAlgn="base">
        <a:spcBef>
          <a:spcPct val="0"/>
        </a:spcBef>
        <a:spcAft>
          <a:spcPct val="0"/>
        </a:spcAft>
        <a:defRPr sz="4000">
          <a:solidFill>
            <a:schemeClr val="tx2"/>
          </a:solidFill>
          <a:latin typeface="Garamond" pitchFamily="18" charset="0"/>
        </a:defRPr>
      </a:lvl6pPr>
      <a:lvl7pPr marL="914024" algn="l" rtl="0" fontAlgn="base">
        <a:spcBef>
          <a:spcPct val="0"/>
        </a:spcBef>
        <a:spcAft>
          <a:spcPct val="0"/>
        </a:spcAft>
        <a:defRPr sz="4000">
          <a:solidFill>
            <a:schemeClr val="tx2"/>
          </a:solidFill>
          <a:latin typeface="Garamond" pitchFamily="18" charset="0"/>
        </a:defRPr>
      </a:lvl7pPr>
      <a:lvl8pPr marL="1371040" algn="l" rtl="0" fontAlgn="base">
        <a:spcBef>
          <a:spcPct val="0"/>
        </a:spcBef>
        <a:spcAft>
          <a:spcPct val="0"/>
        </a:spcAft>
        <a:defRPr sz="4000">
          <a:solidFill>
            <a:schemeClr val="tx2"/>
          </a:solidFill>
          <a:latin typeface="Garamond" pitchFamily="18" charset="0"/>
        </a:defRPr>
      </a:lvl8pPr>
      <a:lvl9pPr marL="1828052" algn="l" rtl="0" fontAlgn="base">
        <a:spcBef>
          <a:spcPct val="0"/>
        </a:spcBef>
        <a:spcAft>
          <a:spcPct val="0"/>
        </a:spcAft>
        <a:defRPr sz="4000">
          <a:solidFill>
            <a:schemeClr val="tx2"/>
          </a:solidFill>
          <a:latin typeface="Garamond" pitchFamily="18" charset="0"/>
        </a:defRPr>
      </a:lvl9pPr>
    </p:titleStyle>
    <p:bodyStyle>
      <a:lvl1pPr marL="342761" indent="-342761"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650" indent="-325305"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1933" indent="-350694"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301" indent="-315785"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0475" indent="-339587"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7491"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4499"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1514"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8523"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024" rtl="0" eaLnBrk="1" latinLnBrk="0" hangingPunct="1">
        <a:defRPr sz="1800" kern="1200">
          <a:solidFill>
            <a:schemeClr val="tx1"/>
          </a:solidFill>
          <a:latin typeface="+mn-lt"/>
          <a:ea typeface="+mn-ea"/>
          <a:cs typeface="+mn-cs"/>
        </a:defRPr>
      </a:lvl1pPr>
      <a:lvl2pPr marL="457011" algn="l" defTabSz="914024" rtl="0" eaLnBrk="1" latinLnBrk="0" hangingPunct="1">
        <a:defRPr sz="1800" kern="1200">
          <a:solidFill>
            <a:schemeClr val="tx1"/>
          </a:solidFill>
          <a:latin typeface="+mn-lt"/>
          <a:ea typeface="+mn-ea"/>
          <a:cs typeface="+mn-cs"/>
        </a:defRPr>
      </a:lvl2pPr>
      <a:lvl3pPr marL="914024" algn="l" defTabSz="914024" rtl="0" eaLnBrk="1" latinLnBrk="0" hangingPunct="1">
        <a:defRPr sz="1800" kern="1200">
          <a:solidFill>
            <a:schemeClr val="tx1"/>
          </a:solidFill>
          <a:latin typeface="+mn-lt"/>
          <a:ea typeface="+mn-ea"/>
          <a:cs typeface="+mn-cs"/>
        </a:defRPr>
      </a:lvl3pPr>
      <a:lvl4pPr marL="1371040" algn="l" defTabSz="914024" rtl="0" eaLnBrk="1" latinLnBrk="0" hangingPunct="1">
        <a:defRPr sz="1800" kern="1200">
          <a:solidFill>
            <a:schemeClr val="tx1"/>
          </a:solidFill>
          <a:latin typeface="+mn-lt"/>
          <a:ea typeface="+mn-ea"/>
          <a:cs typeface="+mn-cs"/>
        </a:defRPr>
      </a:lvl4pPr>
      <a:lvl5pPr marL="1828052" algn="l" defTabSz="914024" rtl="0" eaLnBrk="1" latinLnBrk="0" hangingPunct="1">
        <a:defRPr sz="1800" kern="1200">
          <a:solidFill>
            <a:schemeClr val="tx1"/>
          </a:solidFill>
          <a:latin typeface="+mn-lt"/>
          <a:ea typeface="+mn-ea"/>
          <a:cs typeface="+mn-cs"/>
        </a:defRPr>
      </a:lvl5pPr>
      <a:lvl6pPr marL="2285064" algn="l" defTabSz="914024" rtl="0" eaLnBrk="1" latinLnBrk="0" hangingPunct="1">
        <a:defRPr sz="1800" kern="1200">
          <a:solidFill>
            <a:schemeClr val="tx1"/>
          </a:solidFill>
          <a:latin typeface="+mn-lt"/>
          <a:ea typeface="+mn-ea"/>
          <a:cs typeface="+mn-cs"/>
        </a:defRPr>
      </a:lvl6pPr>
      <a:lvl7pPr marL="2742079" algn="l" defTabSz="914024" rtl="0" eaLnBrk="1" latinLnBrk="0" hangingPunct="1">
        <a:defRPr sz="1800" kern="1200">
          <a:solidFill>
            <a:schemeClr val="tx1"/>
          </a:solidFill>
          <a:latin typeface="+mn-lt"/>
          <a:ea typeface="+mn-ea"/>
          <a:cs typeface="+mn-cs"/>
        </a:defRPr>
      </a:lvl7pPr>
      <a:lvl8pPr marL="3199088" algn="l" defTabSz="914024" rtl="0" eaLnBrk="1" latinLnBrk="0" hangingPunct="1">
        <a:defRPr sz="1800" kern="1200">
          <a:solidFill>
            <a:schemeClr val="tx1"/>
          </a:solidFill>
          <a:latin typeface="+mn-lt"/>
          <a:ea typeface="+mn-ea"/>
          <a:cs typeface="+mn-cs"/>
        </a:defRPr>
      </a:lvl8pPr>
      <a:lvl9pPr marL="3656104" algn="l" defTabSz="914024" rtl="0" eaLnBrk="1" latinLnBrk="0" hangingPunct="1">
        <a:defRPr sz="1800" kern="1200">
          <a:solidFill>
            <a:schemeClr val="tx1"/>
          </a:solidFill>
          <a:latin typeface="+mn-lt"/>
          <a:ea typeface="+mn-ea"/>
          <a:cs typeface="+mn-cs"/>
        </a:defRPr>
      </a:lvl9pPr>
    </p:otherStyle>
  </p:txStyles>
</p:sldMaster>
</file>

<file path=ppt/slideMasters/slideMaster92.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1"/>
            <a:ext cx="8610600" cy="1066800"/>
          </a:xfrm>
          <a:prstGeom prst="rect">
            <a:avLst/>
          </a:prstGeom>
          <a:noFill/>
          <a:ln w="9525">
            <a:noFill/>
            <a:miter lim="800000"/>
            <a:headEnd/>
            <a:tailEnd/>
          </a:ln>
        </p:spPr>
        <p:txBody>
          <a:bodyPr vert="horz" wrap="square" lIns="91402" tIns="45702" rIns="91402" bIns="45702"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02" tIns="45702" rIns="91402" bIns="45702"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402" tIns="45702" rIns="91402" bIns="45702" numCol="1" anchor="b" anchorCtr="0" compatLnSpc="1">
            <a:prstTxWarp prst="textNoShape">
              <a:avLst/>
            </a:prstTxWarp>
          </a:bodyPr>
          <a:lstStyle>
            <a:lvl1pPr algn="ctr">
              <a:defRPr sz="1200">
                <a:latin typeface="Garamond" pitchFamily="18" charset="0"/>
              </a:defRPr>
            </a:lvl1pPr>
          </a:lstStyle>
          <a:p>
            <a:pPr defTabSz="914024"/>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02" tIns="45702" rIns="91402" bIns="45702" numCol="1" anchor="b" anchorCtr="0" compatLnSpc="1">
            <a:prstTxWarp prst="textNoShape">
              <a:avLst/>
            </a:prstTxWarp>
          </a:bodyPr>
          <a:lstStyle>
            <a:lvl1pPr algn="r">
              <a:defRPr sz="1600">
                <a:latin typeface="Garamond" pitchFamily="18" charset="0"/>
              </a:defRPr>
            </a:lvl1pPr>
          </a:lstStyle>
          <a:p>
            <a:pPr defTabSz="914024"/>
            <a:fld id="{6F400BD0-49BF-48FC-8114-37C1D4F5AB3D}" type="slidenum">
              <a:rPr lang="en-US" altLang="en-US">
                <a:solidFill>
                  <a:srgbClr val="000000"/>
                </a:solidFill>
              </a:rPr>
              <a:pPr defTabSz="914024"/>
              <a:t>‹#›</a:t>
            </a:fld>
            <a:endParaRPr lang="en-US" altLang="en-US">
              <a:solidFill>
                <a:srgbClr val="000000"/>
              </a:solidFill>
            </a:endParaRPr>
          </a:p>
        </p:txBody>
      </p:sp>
      <p:sp>
        <p:nvSpPr>
          <p:cNvPr id="100360" name="Line 1032"/>
          <p:cNvSpPr>
            <a:spLocks noChangeShapeType="1"/>
          </p:cNvSpPr>
          <p:nvPr/>
        </p:nvSpPr>
        <p:spPr bwMode="auto">
          <a:xfrm>
            <a:off x="228600" y="6248400"/>
            <a:ext cx="8610600" cy="0"/>
          </a:xfrm>
          <a:prstGeom prst="line">
            <a:avLst/>
          </a:prstGeom>
          <a:noFill/>
          <a:ln w="19050">
            <a:solidFill>
              <a:schemeClr val="accent1"/>
            </a:solidFill>
            <a:round/>
            <a:headEnd/>
            <a:tailEnd/>
          </a:ln>
          <a:effectLst/>
        </p:spPr>
        <p:txBody>
          <a:bodyPr lIns="91402" tIns="45702" rIns="91402" bIns="45702"/>
          <a:lstStyle/>
          <a:p>
            <a:pPr defTabSz="914024">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lIns="91402" tIns="45702" rIns="91402" bIns="45702"/>
          <a:lstStyle/>
          <a:p>
            <a:pPr defTabSz="914024">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3" y="6453336"/>
            <a:ext cx="1080120" cy="312522"/>
          </a:xfrm>
          <a:prstGeom prst="rect">
            <a:avLst/>
          </a:prstGeom>
        </p:spPr>
      </p:pic>
    </p:spTree>
    <p:extLst>
      <p:ext uri="{BB962C8B-B14F-4D97-AF65-F5344CB8AC3E}">
        <p14:creationId xmlns:p14="http://schemas.microsoft.com/office/powerpoint/2010/main" val="115848122"/>
      </p:ext>
    </p:extLst>
  </p:cSld>
  <p:clrMap bg1="lt1" tx1="dk1" bg2="lt2" tx2="dk2" accent1="accent1" accent2="accent2" accent3="accent3" accent4="accent4" accent5="accent5" accent6="accent6" hlink="hlink" folHlink="folHlink"/>
  <p:sldLayoutIdLst>
    <p:sldLayoutId id="2147485521" r:id="rId1"/>
    <p:sldLayoutId id="2147485522" r:id="rId2"/>
    <p:sldLayoutId id="2147485523" r:id="rId3"/>
    <p:sldLayoutId id="2147485524" r:id="rId4"/>
    <p:sldLayoutId id="2147485525" r:id="rId5"/>
    <p:sldLayoutId id="2147485526" r:id="rId6"/>
    <p:sldLayoutId id="2147485527" r:id="rId7"/>
    <p:sldLayoutId id="2147485528" r:id="rId8"/>
    <p:sldLayoutId id="2147485529" r:id="rId9"/>
    <p:sldLayoutId id="2147485530" r:id="rId10"/>
    <p:sldLayoutId id="2147485531"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011" algn="l" rtl="0" fontAlgn="base">
        <a:spcBef>
          <a:spcPct val="0"/>
        </a:spcBef>
        <a:spcAft>
          <a:spcPct val="0"/>
        </a:spcAft>
        <a:defRPr sz="4000">
          <a:solidFill>
            <a:schemeClr val="tx2"/>
          </a:solidFill>
          <a:latin typeface="Garamond" pitchFamily="18" charset="0"/>
        </a:defRPr>
      </a:lvl6pPr>
      <a:lvl7pPr marL="914024" algn="l" rtl="0" fontAlgn="base">
        <a:spcBef>
          <a:spcPct val="0"/>
        </a:spcBef>
        <a:spcAft>
          <a:spcPct val="0"/>
        </a:spcAft>
        <a:defRPr sz="4000">
          <a:solidFill>
            <a:schemeClr val="tx2"/>
          </a:solidFill>
          <a:latin typeface="Garamond" pitchFamily="18" charset="0"/>
        </a:defRPr>
      </a:lvl7pPr>
      <a:lvl8pPr marL="1371040" algn="l" rtl="0" fontAlgn="base">
        <a:spcBef>
          <a:spcPct val="0"/>
        </a:spcBef>
        <a:spcAft>
          <a:spcPct val="0"/>
        </a:spcAft>
        <a:defRPr sz="4000">
          <a:solidFill>
            <a:schemeClr val="tx2"/>
          </a:solidFill>
          <a:latin typeface="Garamond" pitchFamily="18" charset="0"/>
        </a:defRPr>
      </a:lvl8pPr>
      <a:lvl9pPr marL="1828052" algn="l" rtl="0" fontAlgn="base">
        <a:spcBef>
          <a:spcPct val="0"/>
        </a:spcBef>
        <a:spcAft>
          <a:spcPct val="0"/>
        </a:spcAft>
        <a:defRPr sz="4000">
          <a:solidFill>
            <a:schemeClr val="tx2"/>
          </a:solidFill>
          <a:latin typeface="Garamond" pitchFamily="18" charset="0"/>
        </a:defRPr>
      </a:lvl9pPr>
    </p:titleStyle>
    <p:bodyStyle>
      <a:lvl1pPr marL="342761" indent="-342761"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650" indent="-325305"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1933" indent="-350694"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301" indent="-315785"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0475" indent="-339587"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7491"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4499"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1514"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8523"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024" rtl="0" eaLnBrk="1" latinLnBrk="0" hangingPunct="1">
        <a:defRPr sz="1800" kern="1200">
          <a:solidFill>
            <a:schemeClr val="tx1"/>
          </a:solidFill>
          <a:latin typeface="+mn-lt"/>
          <a:ea typeface="+mn-ea"/>
          <a:cs typeface="+mn-cs"/>
        </a:defRPr>
      </a:lvl1pPr>
      <a:lvl2pPr marL="457011" algn="l" defTabSz="914024" rtl="0" eaLnBrk="1" latinLnBrk="0" hangingPunct="1">
        <a:defRPr sz="1800" kern="1200">
          <a:solidFill>
            <a:schemeClr val="tx1"/>
          </a:solidFill>
          <a:latin typeface="+mn-lt"/>
          <a:ea typeface="+mn-ea"/>
          <a:cs typeface="+mn-cs"/>
        </a:defRPr>
      </a:lvl2pPr>
      <a:lvl3pPr marL="914024" algn="l" defTabSz="914024" rtl="0" eaLnBrk="1" latinLnBrk="0" hangingPunct="1">
        <a:defRPr sz="1800" kern="1200">
          <a:solidFill>
            <a:schemeClr val="tx1"/>
          </a:solidFill>
          <a:latin typeface="+mn-lt"/>
          <a:ea typeface="+mn-ea"/>
          <a:cs typeface="+mn-cs"/>
        </a:defRPr>
      </a:lvl3pPr>
      <a:lvl4pPr marL="1371040" algn="l" defTabSz="914024" rtl="0" eaLnBrk="1" latinLnBrk="0" hangingPunct="1">
        <a:defRPr sz="1800" kern="1200">
          <a:solidFill>
            <a:schemeClr val="tx1"/>
          </a:solidFill>
          <a:latin typeface="+mn-lt"/>
          <a:ea typeface="+mn-ea"/>
          <a:cs typeface="+mn-cs"/>
        </a:defRPr>
      </a:lvl4pPr>
      <a:lvl5pPr marL="1828052" algn="l" defTabSz="914024" rtl="0" eaLnBrk="1" latinLnBrk="0" hangingPunct="1">
        <a:defRPr sz="1800" kern="1200">
          <a:solidFill>
            <a:schemeClr val="tx1"/>
          </a:solidFill>
          <a:latin typeface="+mn-lt"/>
          <a:ea typeface="+mn-ea"/>
          <a:cs typeface="+mn-cs"/>
        </a:defRPr>
      </a:lvl5pPr>
      <a:lvl6pPr marL="2285064" algn="l" defTabSz="914024" rtl="0" eaLnBrk="1" latinLnBrk="0" hangingPunct="1">
        <a:defRPr sz="1800" kern="1200">
          <a:solidFill>
            <a:schemeClr val="tx1"/>
          </a:solidFill>
          <a:latin typeface="+mn-lt"/>
          <a:ea typeface="+mn-ea"/>
          <a:cs typeface="+mn-cs"/>
        </a:defRPr>
      </a:lvl6pPr>
      <a:lvl7pPr marL="2742079" algn="l" defTabSz="914024" rtl="0" eaLnBrk="1" latinLnBrk="0" hangingPunct="1">
        <a:defRPr sz="1800" kern="1200">
          <a:solidFill>
            <a:schemeClr val="tx1"/>
          </a:solidFill>
          <a:latin typeface="+mn-lt"/>
          <a:ea typeface="+mn-ea"/>
          <a:cs typeface="+mn-cs"/>
        </a:defRPr>
      </a:lvl7pPr>
      <a:lvl8pPr marL="3199088" algn="l" defTabSz="914024" rtl="0" eaLnBrk="1" latinLnBrk="0" hangingPunct="1">
        <a:defRPr sz="1800" kern="1200">
          <a:solidFill>
            <a:schemeClr val="tx1"/>
          </a:solidFill>
          <a:latin typeface="+mn-lt"/>
          <a:ea typeface="+mn-ea"/>
          <a:cs typeface="+mn-cs"/>
        </a:defRPr>
      </a:lvl8pPr>
      <a:lvl9pPr marL="3656104" algn="l" defTabSz="914024" rtl="0" eaLnBrk="1" latinLnBrk="0" hangingPunct="1">
        <a:defRPr sz="1800" kern="1200">
          <a:solidFill>
            <a:schemeClr val="tx1"/>
          </a:solidFill>
          <a:latin typeface="+mn-lt"/>
          <a:ea typeface="+mn-ea"/>
          <a:cs typeface="+mn-cs"/>
        </a:defRPr>
      </a:lvl9pPr>
    </p:otherStyle>
  </p:txStyles>
</p:sldMaster>
</file>

<file path=ppt/slideMasters/slideMaster93.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1"/>
            <a:ext cx="8610600" cy="756320"/>
          </a:xfrm>
          <a:prstGeom prst="rect">
            <a:avLst/>
          </a:prstGeom>
          <a:noFill/>
          <a:ln w="9525">
            <a:noFill/>
            <a:miter lim="800000"/>
            <a:headEnd/>
            <a:tailEnd/>
          </a:ln>
        </p:spPr>
        <p:txBody>
          <a:bodyPr vert="horz" wrap="square" lIns="91416" tIns="45709" rIns="91416" bIns="45709" numCol="1" anchor="t" anchorCtr="0" compatLnSpc="1">
            <a:prstTxWarp prst="textNoShape">
              <a:avLst/>
            </a:prstTxWarp>
          </a:bodyPr>
          <a:lstStyle/>
          <a:p>
            <a:pPr lvl="0"/>
            <a:r>
              <a:rPr lang="en-US" altLang="en-US" dirty="0" smtClean="0"/>
              <a:t>Click to edit Master title style</a:t>
            </a:r>
          </a:p>
        </p:txBody>
      </p:sp>
      <p:sp>
        <p:nvSpPr>
          <p:cNvPr id="5123" name="Rectangle 1027"/>
          <p:cNvSpPr>
            <a:spLocks noGrp="1" noChangeArrowheads="1"/>
          </p:cNvSpPr>
          <p:nvPr>
            <p:ph type="body" idx="1"/>
          </p:nvPr>
        </p:nvSpPr>
        <p:spPr bwMode="auto">
          <a:xfrm>
            <a:off x="228600" y="908720"/>
            <a:ext cx="8610600" cy="5339680"/>
          </a:xfrm>
          <a:prstGeom prst="rect">
            <a:avLst/>
          </a:prstGeom>
          <a:noFill/>
          <a:ln w="9525">
            <a:noFill/>
            <a:miter lim="800000"/>
            <a:headEnd/>
            <a:tailEnd/>
          </a:ln>
        </p:spPr>
        <p:txBody>
          <a:bodyPr vert="horz" wrap="square" lIns="91416" tIns="45709" rIns="91416" bIns="45709" numCol="1" anchor="t" anchorCtr="0" compatLnSpc="1">
            <a:prstTxWarp prst="textNoShape">
              <a:avLst/>
            </a:prstTxWarp>
          </a:bodyPr>
          <a:lstStyle/>
          <a:p>
            <a:pPr lvl="0"/>
            <a:r>
              <a:rPr lang="en-US" altLang="en-US" dirty="0" smtClean="0"/>
              <a:t>Click to edit Master text styles</a:t>
            </a:r>
          </a:p>
          <a:p>
            <a:pPr lvl="1"/>
            <a:r>
              <a:rPr lang="en-US" altLang="en-US" dirty="0" smtClean="0"/>
              <a:t>Second level</a:t>
            </a:r>
          </a:p>
          <a:p>
            <a:pPr lvl="2"/>
            <a:r>
              <a:rPr lang="en-US" altLang="en-US" dirty="0" smtClean="0"/>
              <a:t>Third level</a:t>
            </a:r>
          </a:p>
          <a:p>
            <a:pPr lvl="3"/>
            <a:r>
              <a:rPr lang="en-US" altLang="en-US" dirty="0" smtClean="0"/>
              <a:t>Fourth level</a:t>
            </a:r>
          </a:p>
          <a:p>
            <a:pPr lvl="4"/>
            <a:r>
              <a:rPr lang="en-US" altLang="en-US" dirty="0" smtClean="0"/>
              <a:t>Fifth level</a:t>
            </a:r>
          </a:p>
        </p:txBody>
      </p:sp>
      <p:sp>
        <p:nvSpPr>
          <p:cNvPr id="100357" name="Rectangle 1029"/>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416" tIns="45709" rIns="91416" bIns="45709" numCol="1" anchor="b" anchorCtr="0" compatLnSpc="1">
            <a:prstTxWarp prst="textNoShape">
              <a:avLst/>
            </a:prstTxWarp>
          </a:bodyPr>
          <a:lstStyle>
            <a:lvl1pPr algn="ctr">
              <a:defRPr sz="1200">
                <a:latin typeface="Garamond" pitchFamily="18" charset="0"/>
              </a:defRPr>
            </a:lvl1pPr>
          </a:lstStyle>
          <a:p>
            <a:pPr defTabSz="914165"/>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16" tIns="45709" rIns="91416" bIns="45709" numCol="1" anchor="b" anchorCtr="0" compatLnSpc="1">
            <a:prstTxWarp prst="textNoShape">
              <a:avLst/>
            </a:prstTxWarp>
          </a:bodyPr>
          <a:lstStyle>
            <a:lvl1pPr algn="r">
              <a:defRPr sz="1600">
                <a:latin typeface="Garamond" pitchFamily="18" charset="0"/>
              </a:defRPr>
            </a:lvl1pPr>
          </a:lstStyle>
          <a:p>
            <a:pPr defTabSz="914165"/>
            <a:fld id="{6F400BD0-49BF-48FC-8114-37C1D4F5AB3D}" type="slidenum">
              <a:rPr lang="en-US" altLang="en-US" smtClean="0">
                <a:solidFill>
                  <a:srgbClr val="000000"/>
                </a:solidFill>
              </a:rPr>
              <a:pPr defTabSz="914165"/>
              <a:t>‹#›</a:t>
            </a:fld>
            <a:endParaRPr lang="en-US" altLang="en-US">
              <a:solidFill>
                <a:srgbClr val="000000"/>
              </a:solidFill>
            </a:endParaRPr>
          </a:p>
        </p:txBody>
      </p:sp>
      <p:sp>
        <p:nvSpPr>
          <p:cNvPr id="100360" name="Line 1032"/>
          <p:cNvSpPr>
            <a:spLocks noChangeShapeType="1"/>
          </p:cNvSpPr>
          <p:nvPr/>
        </p:nvSpPr>
        <p:spPr bwMode="auto">
          <a:xfrm>
            <a:off x="228600" y="6248400"/>
            <a:ext cx="8610600" cy="0"/>
          </a:xfrm>
          <a:prstGeom prst="line">
            <a:avLst/>
          </a:prstGeom>
          <a:noFill/>
          <a:ln w="1905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spTree>
    <p:extLst>
      <p:ext uri="{BB962C8B-B14F-4D97-AF65-F5344CB8AC3E}">
        <p14:creationId xmlns:p14="http://schemas.microsoft.com/office/powerpoint/2010/main" val="1921638257"/>
      </p:ext>
    </p:extLst>
  </p:cSld>
  <p:clrMap bg1="lt1" tx1="dk1" bg2="lt2" tx2="dk2" accent1="accent1" accent2="accent2" accent3="accent3" accent4="accent4" accent5="accent5" accent6="accent6" hlink="hlink" folHlink="folHlink"/>
  <p:sldLayoutIdLst>
    <p:sldLayoutId id="2147485533" r:id="rId1"/>
    <p:sldLayoutId id="2147485534" r:id="rId2"/>
    <p:sldLayoutId id="2147485535" r:id="rId3"/>
    <p:sldLayoutId id="2147485536" r:id="rId4"/>
    <p:sldLayoutId id="2147485537" r:id="rId5"/>
    <p:sldLayoutId id="2147485538" r:id="rId6"/>
    <p:sldLayoutId id="2147485539" r:id="rId7"/>
    <p:sldLayoutId id="2147485540" r:id="rId8"/>
    <p:sldLayoutId id="2147485541" r:id="rId9"/>
    <p:sldLayoutId id="2147485542" r:id="rId10"/>
    <p:sldLayoutId id="2147485543"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082" algn="l" rtl="0" fontAlgn="base">
        <a:spcBef>
          <a:spcPct val="0"/>
        </a:spcBef>
        <a:spcAft>
          <a:spcPct val="0"/>
        </a:spcAft>
        <a:defRPr sz="4000">
          <a:solidFill>
            <a:schemeClr val="tx2"/>
          </a:solidFill>
          <a:latin typeface="Garamond" pitchFamily="18" charset="0"/>
        </a:defRPr>
      </a:lvl6pPr>
      <a:lvl7pPr marL="914165" algn="l" rtl="0" fontAlgn="base">
        <a:spcBef>
          <a:spcPct val="0"/>
        </a:spcBef>
        <a:spcAft>
          <a:spcPct val="0"/>
        </a:spcAft>
        <a:defRPr sz="4000">
          <a:solidFill>
            <a:schemeClr val="tx2"/>
          </a:solidFill>
          <a:latin typeface="Garamond" pitchFamily="18" charset="0"/>
        </a:defRPr>
      </a:lvl7pPr>
      <a:lvl8pPr marL="1371250" algn="l" rtl="0" fontAlgn="base">
        <a:spcBef>
          <a:spcPct val="0"/>
        </a:spcBef>
        <a:spcAft>
          <a:spcPct val="0"/>
        </a:spcAft>
        <a:defRPr sz="4000">
          <a:solidFill>
            <a:schemeClr val="tx2"/>
          </a:solidFill>
          <a:latin typeface="Garamond" pitchFamily="18" charset="0"/>
        </a:defRPr>
      </a:lvl8pPr>
      <a:lvl9pPr marL="1828332" algn="l" rtl="0" fontAlgn="base">
        <a:spcBef>
          <a:spcPct val="0"/>
        </a:spcBef>
        <a:spcAft>
          <a:spcPct val="0"/>
        </a:spcAft>
        <a:defRPr sz="4000">
          <a:solidFill>
            <a:schemeClr val="tx2"/>
          </a:solidFill>
          <a:latin typeface="Garamond" pitchFamily="18" charset="0"/>
        </a:defRPr>
      </a:lvl9pPr>
    </p:titleStyle>
    <p:bodyStyle>
      <a:lvl1pPr marL="342813" indent="-342813"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753" indent="-325355"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089" indent="-35074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507" indent="-31583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0733" indent="-339639"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7818"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4898"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1983"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063"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165" rtl="0" eaLnBrk="1" latinLnBrk="0" hangingPunct="1">
        <a:defRPr sz="1800" kern="1200">
          <a:solidFill>
            <a:schemeClr val="tx1"/>
          </a:solidFill>
          <a:latin typeface="+mn-lt"/>
          <a:ea typeface="+mn-ea"/>
          <a:cs typeface="+mn-cs"/>
        </a:defRPr>
      </a:lvl1pPr>
      <a:lvl2pPr marL="457082" algn="l" defTabSz="914165" rtl="0" eaLnBrk="1" latinLnBrk="0" hangingPunct="1">
        <a:defRPr sz="1800" kern="1200">
          <a:solidFill>
            <a:schemeClr val="tx1"/>
          </a:solidFill>
          <a:latin typeface="+mn-lt"/>
          <a:ea typeface="+mn-ea"/>
          <a:cs typeface="+mn-cs"/>
        </a:defRPr>
      </a:lvl2pPr>
      <a:lvl3pPr marL="914165" algn="l" defTabSz="914165" rtl="0" eaLnBrk="1" latinLnBrk="0" hangingPunct="1">
        <a:defRPr sz="1800" kern="1200">
          <a:solidFill>
            <a:schemeClr val="tx1"/>
          </a:solidFill>
          <a:latin typeface="+mn-lt"/>
          <a:ea typeface="+mn-ea"/>
          <a:cs typeface="+mn-cs"/>
        </a:defRPr>
      </a:lvl3pPr>
      <a:lvl4pPr marL="1371250" algn="l" defTabSz="914165" rtl="0" eaLnBrk="1" latinLnBrk="0" hangingPunct="1">
        <a:defRPr sz="1800" kern="1200">
          <a:solidFill>
            <a:schemeClr val="tx1"/>
          </a:solidFill>
          <a:latin typeface="+mn-lt"/>
          <a:ea typeface="+mn-ea"/>
          <a:cs typeface="+mn-cs"/>
        </a:defRPr>
      </a:lvl4pPr>
      <a:lvl5pPr marL="1828332" algn="l" defTabSz="914165" rtl="0" eaLnBrk="1" latinLnBrk="0" hangingPunct="1">
        <a:defRPr sz="1800" kern="1200">
          <a:solidFill>
            <a:schemeClr val="tx1"/>
          </a:solidFill>
          <a:latin typeface="+mn-lt"/>
          <a:ea typeface="+mn-ea"/>
          <a:cs typeface="+mn-cs"/>
        </a:defRPr>
      </a:lvl5pPr>
      <a:lvl6pPr marL="2285415" algn="l" defTabSz="914165" rtl="0" eaLnBrk="1" latinLnBrk="0" hangingPunct="1">
        <a:defRPr sz="1800" kern="1200">
          <a:solidFill>
            <a:schemeClr val="tx1"/>
          </a:solidFill>
          <a:latin typeface="+mn-lt"/>
          <a:ea typeface="+mn-ea"/>
          <a:cs typeface="+mn-cs"/>
        </a:defRPr>
      </a:lvl6pPr>
      <a:lvl7pPr marL="2742500" algn="l" defTabSz="914165" rtl="0" eaLnBrk="1" latinLnBrk="0" hangingPunct="1">
        <a:defRPr sz="1800" kern="1200">
          <a:solidFill>
            <a:schemeClr val="tx1"/>
          </a:solidFill>
          <a:latin typeface="+mn-lt"/>
          <a:ea typeface="+mn-ea"/>
          <a:cs typeface="+mn-cs"/>
        </a:defRPr>
      </a:lvl7pPr>
      <a:lvl8pPr marL="3199580" algn="l" defTabSz="914165" rtl="0" eaLnBrk="1" latinLnBrk="0" hangingPunct="1">
        <a:defRPr sz="1800" kern="1200">
          <a:solidFill>
            <a:schemeClr val="tx1"/>
          </a:solidFill>
          <a:latin typeface="+mn-lt"/>
          <a:ea typeface="+mn-ea"/>
          <a:cs typeface="+mn-cs"/>
        </a:defRPr>
      </a:lvl8pPr>
      <a:lvl9pPr marL="3656665" algn="l" defTabSz="914165" rtl="0" eaLnBrk="1" latinLnBrk="0" hangingPunct="1">
        <a:defRPr sz="1800" kern="1200">
          <a:solidFill>
            <a:schemeClr val="tx1"/>
          </a:solidFill>
          <a:latin typeface="+mn-lt"/>
          <a:ea typeface="+mn-ea"/>
          <a:cs typeface="+mn-cs"/>
        </a:defRPr>
      </a:lvl9pPr>
    </p:otherStyle>
  </p:txStyles>
</p:sldMaster>
</file>

<file path=ppt/slideMasters/slideMaster94.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4076817349"/>
      </p:ext>
    </p:extLst>
  </p:cSld>
  <p:clrMap bg1="lt1" tx1="dk1" bg2="lt2" tx2="dk2" accent1="accent1" accent2="accent2" accent3="accent3" accent4="accent4" accent5="accent5" accent6="accent6" hlink="hlink" folHlink="folHlink"/>
  <p:sldLayoutIdLst>
    <p:sldLayoutId id="2147485581" r:id="rId1"/>
    <p:sldLayoutId id="2147485582" r:id="rId2"/>
    <p:sldLayoutId id="2147485583" r:id="rId3"/>
    <p:sldLayoutId id="2147485584" r:id="rId4"/>
    <p:sldLayoutId id="2147485585" r:id="rId5"/>
    <p:sldLayoutId id="2147485586" r:id="rId6"/>
    <p:sldLayoutId id="2147485587" r:id="rId7"/>
    <p:sldLayoutId id="2147485588" r:id="rId8"/>
    <p:sldLayoutId id="2147485589" r:id="rId9"/>
    <p:sldLayoutId id="2147485590" r:id="rId10"/>
    <p:sldLayoutId id="2147485591"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95.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206970170"/>
      </p:ext>
    </p:extLst>
  </p:cSld>
  <p:clrMap bg1="lt1" tx1="dk1" bg2="lt2" tx2="dk2" accent1="accent1" accent2="accent2" accent3="accent3" accent4="accent4" accent5="accent5" accent6="accent6" hlink="hlink" folHlink="folHlink"/>
  <p:sldLayoutIdLst>
    <p:sldLayoutId id="2147485617" r:id="rId1"/>
    <p:sldLayoutId id="2147485618" r:id="rId2"/>
    <p:sldLayoutId id="2147485619" r:id="rId3"/>
    <p:sldLayoutId id="2147485620" r:id="rId4"/>
    <p:sldLayoutId id="2147485621" r:id="rId5"/>
    <p:sldLayoutId id="2147485622" r:id="rId6"/>
    <p:sldLayoutId id="2147485623" r:id="rId7"/>
    <p:sldLayoutId id="2147485624" r:id="rId8"/>
    <p:sldLayoutId id="2147485625" r:id="rId9"/>
    <p:sldLayoutId id="2147485626" r:id="rId10"/>
    <p:sldLayoutId id="2147485627"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96.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206095861"/>
      </p:ext>
    </p:extLst>
  </p:cSld>
  <p:clrMap bg1="lt1" tx1="dk1" bg2="lt2" tx2="dk2" accent1="accent1" accent2="accent2" accent3="accent3" accent4="accent4" accent5="accent5" accent6="accent6" hlink="hlink" folHlink="folHlink"/>
  <p:sldLayoutIdLst>
    <p:sldLayoutId id="2147485641" r:id="rId1"/>
    <p:sldLayoutId id="2147485642" r:id="rId2"/>
    <p:sldLayoutId id="2147485643" r:id="rId3"/>
    <p:sldLayoutId id="2147485644" r:id="rId4"/>
    <p:sldLayoutId id="2147485645" r:id="rId5"/>
    <p:sldLayoutId id="2147485646" r:id="rId6"/>
    <p:sldLayoutId id="2147485647" r:id="rId7"/>
    <p:sldLayoutId id="2147485648" r:id="rId8"/>
    <p:sldLayoutId id="2147485649" r:id="rId9"/>
    <p:sldLayoutId id="2147485650" r:id="rId10"/>
    <p:sldLayoutId id="2147485651"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9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4338" name="Rectangle 1026"/>
          <p:cNvSpPr>
            <a:spLocks noGrp="1" noChangeArrowheads="1"/>
          </p:cNvSpPr>
          <p:nvPr>
            <p:ph type="title"/>
          </p:nvPr>
        </p:nvSpPr>
        <p:spPr bwMode="auto">
          <a:xfrm>
            <a:off x="228600" y="152400"/>
            <a:ext cx="8610600" cy="1066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title style</a:t>
            </a:r>
          </a:p>
        </p:txBody>
      </p:sp>
      <p:sp>
        <p:nvSpPr>
          <p:cNvPr id="14339" name="Rectangle 1027"/>
          <p:cNvSpPr>
            <a:spLocks noGrp="1" noChangeArrowheads="1"/>
          </p:cNvSpPr>
          <p:nvPr>
            <p:ph type="body" idx="1"/>
          </p:nvPr>
        </p:nvSpPr>
        <p:spPr bwMode="auto">
          <a:xfrm>
            <a:off x="228600" y="898525"/>
            <a:ext cx="8610600" cy="5235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solidFill>
                  <a:srgbClr val="000000"/>
                </a:solidFill>
                <a:latin typeface="Garamond"/>
                <a:ea typeface="+mn-ea"/>
                <a:cs typeface="+mn-cs"/>
              </a:defRPr>
            </a:lvl1pPr>
          </a:lstStyle>
          <a:p>
            <a:pPr fontAlgn="base">
              <a:spcBef>
                <a:spcPct val="0"/>
              </a:spcBef>
              <a:spcAft>
                <a:spcPct val="0"/>
              </a:spcAft>
              <a:defRPr/>
            </a:pPr>
            <a:endParaRPr lang="en-US" altLang="en-US"/>
          </a:p>
        </p:txBody>
      </p:sp>
      <p:sp>
        <p:nvSpPr>
          <p:cNvPr id="100358" name="Rectangle 1030"/>
          <p:cNvSpPr>
            <a:spLocks noGrp="1" noChangeArrowheads="1"/>
          </p:cNvSpPr>
          <p:nvPr>
            <p:ph type="sldNum" sz="quarter" idx="4"/>
          </p:nvPr>
        </p:nvSpPr>
        <p:spPr bwMode="auto">
          <a:xfrm>
            <a:off x="6777038" y="6318250"/>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solidFill>
                  <a:srgbClr val="000000"/>
                </a:solidFill>
                <a:latin typeface="Garamond" charset="0"/>
                <a:cs typeface="Arial" charset="0"/>
              </a:defRPr>
            </a:lvl1pPr>
          </a:lstStyle>
          <a:p>
            <a:pPr fontAlgn="base">
              <a:spcBef>
                <a:spcPct val="0"/>
              </a:spcBef>
              <a:spcAft>
                <a:spcPct val="0"/>
              </a:spcAft>
              <a:defRPr/>
            </a:pPr>
            <a:fld id="{227335F6-6954-3C40-A4A8-B5A9BB3542FD}" type="slidenum">
              <a:rPr lang="en-US">
                <a:ea typeface="ＭＳ Ｐゴシック" charset="0"/>
              </a:rPr>
              <a:pPr fontAlgn="base">
                <a:spcBef>
                  <a:spcPct val="0"/>
                </a:spcBef>
                <a:spcAft>
                  <a:spcPct val="0"/>
                </a:spcAft>
                <a:defRPr/>
              </a:pPr>
              <a:t>‹#›</a:t>
            </a:fld>
            <a:endParaRPr lang="en-US">
              <a:ea typeface="ＭＳ Ｐゴシック" charset="0"/>
            </a:endParaRPr>
          </a:p>
        </p:txBody>
      </p:sp>
      <p:sp>
        <p:nvSpPr>
          <p:cNvPr id="14342" name="Line 1032"/>
          <p:cNvSpPr>
            <a:spLocks noChangeShapeType="1"/>
          </p:cNvSpPr>
          <p:nvPr/>
        </p:nvSpPr>
        <p:spPr bwMode="auto">
          <a:xfrm>
            <a:off x="228600" y="6481763"/>
            <a:ext cx="8610600" cy="0"/>
          </a:xfrm>
          <a:prstGeom prst="line">
            <a:avLst/>
          </a:prstGeom>
          <a:noFill/>
          <a:ln w="19050">
            <a:solidFill>
              <a:schemeClr val="accent1"/>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4343" name="Line 1033"/>
          <p:cNvSpPr>
            <a:spLocks noChangeShapeType="1"/>
          </p:cNvSpPr>
          <p:nvPr userDrawn="1"/>
        </p:nvSpPr>
        <p:spPr bwMode="auto">
          <a:xfrm>
            <a:off x="228600" y="898525"/>
            <a:ext cx="8610600" cy="0"/>
          </a:xfrm>
          <a:prstGeom prst="line">
            <a:avLst/>
          </a:prstGeom>
          <a:noFill/>
          <a:ln w="19050">
            <a:solidFill>
              <a:schemeClr val="accent1"/>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Tree>
    <p:extLst>
      <p:ext uri="{BB962C8B-B14F-4D97-AF65-F5344CB8AC3E}">
        <p14:creationId xmlns:p14="http://schemas.microsoft.com/office/powerpoint/2010/main" val="1858000284"/>
      </p:ext>
    </p:extLst>
  </p:cSld>
  <p:clrMap bg1="lt1" tx1="dk1" bg2="lt2" tx2="dk2" accent1="accent1" accent2="accent2" accent3="accent3" accent4="accent4" accent5="accent5" accent6="accent6" hlink="hlink" folHlink="folHlink"/>
  <p:sldLayoutIdLst>
    <p:sldLayoutId id="2147485653" r:id="rId1"/>
    <p:sldLayoutId id="2147485654" r:id="rId2"/>
    <p:sldLayoutId id="2147485655" r:id="rId3"/>
    <p:sldLayoutId id="2147485656" r:id="rId4"/>
    <p:sldLayoutId id="2147485657" r:id="rId5"/>
    <p:sldLayoutId id="2147485658" r:id="rId6"/>
    <p:sldLayoutId id="2147485659" r:id="rId7"/>
    <p:sldLayoutId id="2147485660" r:id="rId8"/>
    <p:sldLayoutId id="2147485661" r:id="rId9"/>
    <p:sldLayoutId id="2147485662" r:id="rId10"/>
    <p:sldLayoutId id="2147485663" r:id="rId11"/>
    <p:sldLayoutId id="2147485664" r:id="rId12"/>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ＭＳ Ｐゴシック" pitchFamily="-106" charset="-128"/>
          <a:cs typeface="ＭＳ Ｐゴシック" pitchFamily="-106" charset="-128"/>
        </a:defRPr>
      </a:lvl1pPr>
      <a:lvl2pPr algn="l" rtl="0" eaLnBrk="0" fontAlgn="base" hangingPunct="0">
        <a:spcBef>
          <a:spcPct val="0"/>
        </a:spcBef>
        <a:spcAft>
          <a:spcPct val="0"/>
        </a:spcAft>
        <a:defRPr sz="4000">
          <a:solidFill>
            <a:schemeClr val="tx2"/>
          </a:solidFill>
          <a:latin typeface="Garamond" pitchFamily="18" charset="0"/>
          <a:ea typeface="ＭＳ Ｐゴシック" pitchFamily="-106" charset="-128"/>
          <a:cs typeface="ＭＳ Ｐゴシック" pitchFamily="-106" charset="-128"/>
        </a:defRPr>
      </a:lvl2pPr>
      <a:lvl3pPr algn="l" rtl="0" eaLnBrk="0" fontAlgn="base" hangingPunct="0">
        <a:spcBef>
          <a:spcPct val="0"/>
        </a:spcBef>
        <a:spcAft>
          <a:spcPct val="0"/>
        </a:spcAft>
        <a:defRPr sz="4000">
          <a:solidFill>
            <a:schemeClr val="tx2"/>
          </a:solidFill>
          <a:latin typeface="Garamond" pitchFamily="18" charset="0"/>
          <a:ea typeface="ＭＳ Ｐゴシック" pitchFamily="-106" charset="-128"/>
          <a:cs typeface="ＭＳ Ｐゴシック" pitchFamily="-106" charset="-128"/>
        </a:defRPr>
      </a:lvl3pPr>
      <a:lvl4pPr algn="l" rtl="0" eaLnBrk="0" fontAlgn="base" hangingPunct="0">
        <a:spcBef>
          <a:spcPct val="0"/>
        </a:spcBef>
        <a:spcAft>
          <a:spcPct val="0"/>
        </a:spcAft>
        <a:defRPr sz="4000">
          <a:solidFill>
            <a:schemeClr val="tx2"/>
          </a:solidFill>
          <a:latin typeface="Garamond" pitchFamily="18" charset="0"/>
          <a:ea typeface="ＭＳ Ｐゴシック" pitchFamily="-106" charset="-128"/>
          <a:cs typeface="ＭＳ Ｐゴシック" pitchFamily="-106" charset="-128"/>
        </a:defRPr>
      </a:lvl4pPr>
      <a:lvl5pPr algn="l" rtl="0" eaLnBrk="0" fontAlgn="base" hangingPunct="0">
        <a:spcBef>
          <a:spcPct val="0"/>
        </a:spcBef>
        <a:spcAft>
          <a:spcPct val="0"/>
        </a:spcAft>
        <a:defRPr sz="4000">
          <a:solidFill>
            <a:schemeClr val="tx2"/>
          </a:solidFill>
          <a:latin typeface="Garamond" pitchFamily="18" charset="0"/>
          <a:ea typeface="ＭＳ Ｐゴシック" pitchFamily="-106" charset="-128"/>
          <a:cs typeface="ＭＳ Ｐゴシック" pitchFamily="-106" charset="-128"/>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charset="0"/>
        <a:buChar char="n"/>
        <a:defRPr sz="2400">
          <a:solidFill>
            <a:schemeClr val="tx1"/>
          </a:solidFill>
          <a:latin typeface="+mn-lt"/>
          <a:ea typeface="ＭＳ Ｐゴシック" pitchFamily="-106" charset="-128"/>
          <a:cs typeface="ＭＳ Ｐゴシック" pitchFamily="-106" charset="-128"/>
        </a:defRPr>
      </a:lvl1pPr>
      <a:lvl2pPr marL="669925" indent="-325438" algn="l" rtl="0" eaLnBrk="0" fontAlgn="base" hangingPunct="0">
        <a:spcBef>
          <a:spcPct val="20000"/>
        </a:spcBef>
        <a:spcAft>
          <a:spcPct val="0"/>
        </a:spcAft>
        <a:buClr>
          <a:schemeClr val="accent2"/>
        </a:buClr>
        <a:buSzPct val="60000"/>
        <a:buFont typeface="Wingdings" charset="0"/>
        <a:buChar char="q"/>
        <a:defRPr sz="2200">
          <a:solidFill>
            <a:schemeClr val="tx1"/>
          </a:solidFill>
          <a:latin typeface="+mn-lt"/>
          <a:ea typeface="ＭＳ Ｐゴシック" pitchFamily="-106" charset="-128"/>
        </a:defRPr>
      </a:lvl2pPr>
      <a:lvl3pPr marL="1022350" indent="-350838" algn="l" rtl="0" eaLnBrk="0" fontAlgn="base" hangingPunct="0">
        <a:spcBef>
          <a:spcPct val="20000"/>
        </a:spcBef>
        <a:spcAft>
          <a:spcPct val="0"/>
        </a:spcAft>
        <a:buClr>
          <a:schemeClr val="accent1"/>
        </a:buClr>
        <a:buSzPct val="65000"/>
        <a:buFont typeface="Wingdings" charset="0"/>
        <a:buChar char="n"/>
        <a:defRPr sz="2000">
          <a:solidFill>
            <a:schemeClr val="tx1"/>
          </a:solidFill>
          <a:latin typeface="+mn-lt"/>
          <a:ea typeface="ＭＳ Ｐゴシック" pitchFamily="-106" charset="-128"/>
        </a:defRPr>
      </a:lvl3pPr>
      <a:lvl4pPr marL="1339850" indent="-315913" algn="l" rtl="0" eaLnBrk="0" fontAlgn="base" hangingPunct="0">
        <a:spcBef>
          <a:spcPct val="20000"/>
        </a:spcBef>
        <a:spcAft>
          <a:spcPct val="0"/>
        </a:spcAft>
        <a:buClr>
          <a:schemeClr val="accent2"/>
        </a:buClr>
        <a:buSzPct val="70000"/>
        <a:buFont typeface="Wingdings" charset="0"/>
        <a:buChar char="q"/>
        <a:defRPr>
          <a:solidFill>
            <a:schemeClr val="tx1"/>
          </a:solidFill>
          <a:latin typeface="+mn-lt"/>
          <a:ea typeface="ＭＳ Ｐゴシック" pitchFamily="-106" charset="-128"/>
        </a:defRPr>
      </a:lvl4pPr>
      <a:lvl5pPr marL="1681163" indent="-339725" algn="l" rtl="0" eaLnBrk="0" fontAlgn="base" hangingPunct="0">
        <a:spcBef>
          <a:spcPct val="20000"/>
        </a:spcBef>
        <a:spcAft>
          <a:spcPct val="0"/>
        </a:spcAft>
        <a:buClr>
          <a:schemeClr val="accent1"/>
        </a:buClr>
        <a:buSzPct val="75000"/>
        <a:buFont typeface="Wingdings" charset="0"/>
        <a:buChar char="§"/>
        <a:defRPr sz="1600">
          <a:solidFill>
            <a:schemeClr val="tx1"/>
          </a:solidFill>
          <a:latin typeface="+mn-lt"/>
          <a:ea typeface="ＭＳ Ｐゴシック" pitchFamily="-106" charset="-128"/>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98.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0" y="0"/>
            <a:ext cx="9144000" cy="1085850"/>
          </a:xfrm>
          <a:prstGeom prst="rect">
            <a:avLst/>
          </a:prstGeom>
          <a:solidFill>
            <a:schemeClr val="accent1"/>
          </a:solidFill>
        </p:spPr>
        <p:txBody>
          <a:bodyPr vert="horz" lIns="91440" tIns="45720" rIns="91440" bIns="45720" rtlCol="0" anchor="ctr">
            <a:normAutofit/>
          </a:bodyPr>
          <a:lstStyle/>
          <a:p>
            <a:r>
              <a:rPr lang="en-US" dirty="0" smtClean="0"/>
              <a:t>Click to edit Master title style</a:t>
            </a:r>
            <a:endParaRPr lang="en-US" dirty="0"/>
          </a:p>
        </p:txBody>
      </p:sp>
      <p:sp>
        <p:nvSpPr>
          <p:cNvPr id="3" name="Text Placeholder 2"/>
          <p:cNvSpPr>
            <a:spLocks noGrp="1"/>
          </p:cNvSpPr>
          <p:nvPr>
            <p:ph type="body" idx="1"/>
          </p:nvPr>
        </p:nvSpPr>
        <p:spPr>
          <a:xfrm>
            <a:off x="124033" y="1250443"/>
            <a:ext cx="8897503" cy="5223836"/>
          </a:xfrm>
          <a:prstGeom prst="rect">
            <a:avLst/>
          </a:prstGeom>
        </p:spPr>
        <p:txBody>
          <a:bodyPr vert="horz" lIns="91440" tIns="45720" rIns="91440" bIns="45720" rtlCol="0">
            <a:normAutofit/>
          </a:body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4" name="Date Placeholder 3"/>
          <p:cNvSpPr>
            <a:spLocks noGrp="1"/>
          </p:cNvSpPr>
          <p:nvPr>
            <p:ph type="dt" sz="half" idx="2"/>
          </p:nvPr>
        </p:nvSpPr>
        <p:spPr>
          <a:xfrm>
            <a:off x="124033" y="6544372"/>
            <a:ext cx="1820636" cy="228600"/>
          </a:xfrm>
          <a:prstGeom prst="rect">
            <a:avLst/>
          </a:prstGeom>
        </p:spPr>
        <p:txBody>
          <a:bodyPr vert="horz" lIns="91440" tIns="45720" rIns="91440" bIns="45720" rtlCol="0" anchor="ctr"/>
          <a:lstStyle>
            <a:lvl1pPr algn="l">
              <a:defRPr sz="950">
                <a:solidFill>
                  <a:schemeClr val="tx1">
                    <a:alpha val="75000"/>
                  </a:schemeClr>
                </a:solidFill>
              </a:defRPr>
            </a:lvl1pPr>
          </a:lstStyle>
          <a:p>
            <a:fld id="{9FD9DB3E-E709-42CF-B11F-1DFE1D210A82}" type="datetime1">
              <a:rPr lang="en-US" smtClean="0">
                <a:solidFill>
                  <a:prstClr val="black">
                    <a:alpha val="75000"/>
                  </a:prstClr>
                </a:solidFill>
                <a:latin typeface="Calibri"/>
              </a:rPr>
              <a:pPr/>
              <a:t>6/13/16</a:t>
            </a:fld>
            <a:endParaRPr lang="en-US">
              <a:solidFill>
                <a:prstClr val="black">
                  <a:alpha val="75000"/>
                </a:prstClr>
              </a:solidFill>
              <a:latin typeface="Calibri"/>
            </a:endParaRPr>
          </a:p>
        </p:txBody>
      </p:sp>
      <p:sp>
        <p:nvSpPr>
          <p:cNvPr id="5" name="Footer Placeholder 4"/>
          <p:cNvSpPr>
            <a:spLocks noGrp="1"/>
          </p:cNvSpPr>
          <p:nvPr>
            <p:ph type="ftr" sz="quarter" idx="3"/>
          </p:nvPr>
        </p:nvSpPr>
        <p:spPr>
          <a:xfrm>
            <a:off x="2548826" y="6544372"/>
            <a:ext cx="3771900" cy="228600"/>
          </a:xfrm>
          <a:prstGeom prst="rect">
            <a:avLst/>
          </a:prstGeom>
        </p:spPr>
        <p:txBody>
          <a:bodyPr vert="horz" lIns="91440" tIns="45720" rIns="91440" bIns="45720" rtlCol="0" anchor="ctr"/>
          <a:lstStyle>
            <a:lvl1pPr algn="l">
              <a:defRPr sz="950" cap="all" baseline="0">
                <a:solidFill>
                  <a:schemeClr val="tx1">
                    <a:alpha val="75000"/>
                  </a:schemeClr>
                </a:solidFill>
              </a:defRPr>
            </a:lvl1pPr>
          </a:lstStyle>
          <a:p>
            <a:endParaRPr lang="en-US" dirty="0">
              <a:solidFill>
                <a:prstClr val="black">
                  <a:alpha val="75000"/>
                </a:prstClr>
              </a:solidFill>
              <a:latin typeface="Calibri"/>
            </a:endParaRPr>
          </a:p>
        </p:txBody>
      </p:sp>
      <p:sp>
        <p:nvSpPr>
          <p:cNvPr id="8" name="Slide Number Placeholder 7"/>
          <p:cNvSpPr>
            <a:spLocks noGrp="1"/>
          </p:cNvSpPr>
          <p:nvPr>
            <p:ph type="sldNum" sz="quarter" idx="4"/>
          </p:nvPr>
        </p:nvSpPr>
        <p:spPr>
          <a:xfrm>
            <a:off x="6924883" y="6456309"/>
            <a:ext cx="2057400" cy="365125"/>
          </a:xfrm>
          <a:prstGeom prst="rect">
            <a:avLst/>
          </a:prstGeom>
        </p:spPr>
        <p:txBody>
          <a:bodyPr vert="horz" lIns="91440" tIns="45720" rIns="91440" bIns="45720" rtlCol="0" anchor="ctr"/>
          <a:lstStyle>
            <a:lvl1pPr algn="r">
              <a:defRPr sz="1600">
                <a:solidFill>
                  <a:schemeClr val="tx1"/>
                </a:solidFill>
              </a:defRPr>
            </a:lvl1p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2072826778"/>
      </p:ext>
    </p:extLst>
  </p:cSld>
  <p:clrMap bg1="lt1" tx1="dk1" bg2="lt2" tx2="dk2" accent1="accent1" accent2="accent2" accent3="accent3" accent4="accent4" accent5="accent5" accent6="accent6" hlink="hlink" folHlink="folHlink"/>
  <p:sldLayoutIdLst>
    <p:sldLayoutId id="2147485666" r:id="rId1"/>
    <p:sldLayoutId id="2147485667" r:id="rId2"/>
    <p:sldLayoutId id="2147485668" r:id="rId3"/>
    <p:sldLayoutId id="2147485669" r:id="rId4"/>
    <p:sldLayoutId id="2147485670" r:id="rId5"/>
    <p:sldLayoutId id="2147485671" r:id="rId6"/>
    <p:sldLayoutId id="2147485672" r:id="rId7"/>
    <p:sldLayoutId id="2147485673" r:id="rId8"/>
    <p:sldLayoutId id="2147485674" r:id="rId9"/>
    <p:sldLayoutId id="2147485675" r:id="rId10"/>
    <p:sldLayoutId id="2147485676" r:id="rId11"/>
    <p:sldLayoutId id="2147485677" r:id="rId12"/>
  </p:sldLayoutIdLst>
  <p:timing>
    <p:tnLst>
      <p:par>
        <p:cTn xmlns:p14="http://schemas.microsoft.com/office/powerpoint/2010/main" id="1" dur="indefinite" restart="never" nodeType="tmRoot"/>
      </p:par>
    </p:tnLst>
  </p:timing>
  <p:hf hdr="0" ftr="0" dt="0"/>
  <p:txStyles>
    <p:titleStyle>
      <a:lvl1pPr marL="0" algn="ctr" defTabSz="914400" rtl="0" eaLnBrk="1" latinLnBrk="0" hangingPunct="1">
        <a:lnSpc>
          <a:spcPct val="90000"/>
        </a:lnSpc>
        <a:spcBef>
          <a:spcPct val="0"/>
        </a:spcBef>
        <a:buNone/>
        <a:defRPr sz="4800" kern="1200" spc="-120" baseline="0">
          <a:solidFill>
            <a:schemeClr val="bg1"/>
          </a:solidFill>
          <a:latin typeface="+mj-lt"/>
          <a:ea typeface="+mj-ea"/>
          <a:cs typeface="+mj-cs"/>
        </a:defRPr>
      </a:lvl1pPr>
    </p:titleStyle>
    <p:bodyStyle>
      <a:lvl1pPr marL="182880" indent="-182880" algn="l" defTabSz="914400" rtl="0" eaLnBrk="1" latinLnBrk="0" hangingPunct="1">
        <a:lnSpc>
          <a:spcPct val="85000"/>
        </a:lnSpc>
        <a:spcBef>
          <a:spcPts val="1300"/>
        </a:spcBef>
        <a:buFont typeface="Arial" panose="020B0604020202020204" pitchFamily="34" charset="0"/>
        <a:buChar char="•"/>
        <a:defRPr sz="2800" i="1" kern="1200">
          <a:solidFill>
            <a:schemeClr val="tx1"/>
          </a:solidFill>
          <a:latin typeface="+mn-lt"/>
          <a:ea typeface="+mn-ea"/>
          <a:cs typeface="+mn-cs"/>
        </a:defRPr>
      </a:lvl1pPr>
      <a:lvl2pPr marL="365760" indent="-182880" algn="l" defTabSz="914400" rtl="0" eaLnBrk="1" latinLnBrk="0" hangingPunct="1">
        <a:lnSpc>
          <a:spcPct val="85000"/>
        </a:lnSpc>
        <a:spcBef>
          <a:spcPts val="600"/>
        </a:spcBef>
        <a:buFont typeface="Calibri" panose="020F0502020204030204" pitchFamily="34" charset="0"/>
        <a:buChar char="‐"/>
        <a:defRPr sz="2400" kern="1200">
          <a:solidFill>
            <a:schemeClr val="tx1"/>
          </a:solidFill>
          <a:latin typeface="+mn-lt"/>
          <a:ea typeface="+mn-ea"/>
          <a:cs typeface="+mn-cs"/>
        </a:defRPr>
      </a:lvl2pPr>
      <a:lvl3pPr marL="548640" indent="-182880" algn="l" defTabSz="914400" rtl="0" eaLnBrk="1" latinLnBrk="0" hangingPunct="1">
        <a:lnSpc>
          <a:spcPct val="85000"/>
        </a:lnSpc>
        <a:spcBef>
          <a:spcPts val="600"/>
        </a:spcBef>
        <a:buFont typeface="Arial" panose="020B0604020202020204" pitchFamily="34" charset="0"/>
        <a:buChar char="•"/>
        <a:defRPr sz="2000" i="1" kern="1200">
          <a:solidFill>
            <a:schemeClr val="tx1"/>
          </a:solidFill>
          <a:latin typeface="+mn-lt"/>
          <a:ea typeface="+mn-ea"/>
          <a:cs typeface="+mn-cs"/>
        </a:defRPr>
      </a:lvl3pPr>
      <a:lvl4pPr marL="731520" indent="-182880" algn="l" defTabSz="914400" rtl="0" eaLnBrk="1" latinLnBrk="0" hangingPunct="1">
        <a:lnSpc>
          <a:spcPct val="85000"/>
        </a:lnSpc>
        <a:spcBef>
          <a:spcPts val="600"/>
        </a:spcBef>
        <a:buFont typeface="Arial" panose="020B0604020202020204" pitchFamily="34" charset="0"/>
        <a:buChar char="•"/>
        <a:defRPr sz="1800" kern="1200">
          <a:solidFill>
            <a:schemeClr val="tx1"/>
          </a:solidFill>
          <a:latin typeface="+mn-lt"/>
          <a:ea typeface="+mn-ea"/>
          <a:cs typeface="+mn-cs"/>
        </a:defRPr>
      </a:lvl4pPr>
      <a:lvl5pPr marL="914400" indent="-182880" algn="l" defTabSz="914400" rtl="0" eaLnBrk="1" latinLnBrk="0" hangingPunct="1">
        <a:lnSpc>
          <a:spcPct val="85000"/>
        </a:lnSpc>
        <a:spcBef>
          <a:spcPts val="600"/>
        </a:spcBef>
        <a:buFont typeface="Arial" panose="020B0604020202020204" pitchFamily="34" charset="0"/>
        <a:buChar char="•"/>
        <a:defRPr sz="1800" kern="1200">
          <a:solidFill>
            <a:schemeClr val="tx1"/>
          </a:solidFill>
          <a:latin typeface="+mn-lt"/>
          <a:ea typeface="+mn-ea"/>
          <a:cs typeface="+mn-cs"/>
        </a:defRPr>
      </a:lvl5pPr>
      <a:lvl6pPr marL="1200000" indent="-228600" algn="l" defTabSz="914400" rtl="0" eaLnBrk="1" latinLnBrk="0" hangingPunct="1">
        <a:lnSpc>
          <a:spcPct val="85000"/>
        </a:lnSpc>
        <a:spcBef>
          <a:spcPts val="600"/>
        </a:spcBef>
        <a:buFont typeface="Arial" pitchFamily="34" charset="0"/>
        <a:buChar char=" "/>
        <a:defRPr sz="1800" kern="1200">
          <a:solidFill>
            <a:schemeClr val="tx1">
              <a:lumMod val="85000"/>
              <a:lumOff val="15000"/>
            </a:schemeClr>
          </a:solidFill>
          <a:latin typeface="+mn-lt"/>
          <a:ea typeface="+mn-ea"/>
          <a:cs typeface="+mn-cs"/>
        </a:defRPr>
      </a:lvl6pPr>
      <a:lvl7pPr marL="1400000" indent="-228600" algn="l" defTabSz="914400" rtl="0" eaLnBrk="1" latinLnBrk="0" hangingPunct="1">
        <a:lnSpc>
          <a:spcPct val="85000"/>
        </a:lnSpc>
        <a:spcBef>
          <a:spcPts val="600"/>
        </a:spcBef>
        <a:buFont typeface="Arial" pitchFamily="34" charset="0"/>
        <a:buChar char=" "/>
        <a:defRPr sz="1800" kern="1200">
          <a:solidFill>
            <a:schemeClr val="tx1">
              <a:lumMod val="85000"/>
              <a:lumOff val="15000"/>
            </a:schemeClr>
          </a:solidFill>
          <a:latin typeface="+mn-lt"/>
          <a:ea typeface="+mn-ea"/>
          <a:cs typeface="+mn-cs"/>
        </a:defRPr>
      </a:lvl7pPr>
      <a:lvl8pPr marL="1600000" indent="-228600" algn="l" defTabSz="914400" rtl="0" eaLnBrk="1" latinLnBrk="0" hangingPunct="1">
        <a:lnSpc>
          <a:spcPct val="85000"/>
        </a:lnSpc>
        <a:spcBef>
          <a:spcPts val="600"/>
        </a:spcBef>
        <a:buFont typeface="Arial" pitchFamily="34" charset="0"/>
        <a:buChar char=" "/>
        <a:defRPr sz="1800" kern="1200">
          <a:solidFill>
            <a:schemeClr val="tx1">
              <a:lumMod val="85000"/>
              <a:lumOff val="15000"/>
            </a:schemeClr>
          </a:solidFill>
          <a:latin typeface="+mn-lt"/>
          <a:ea typeface="+mn-ea"/>
          <a:cs typeface="+mn-cs"/>
        </a:defRPr>
      </a:lvl8pPr>
      <a:lvl9pPr marL="1800000" indent="-228600" algn="l" defTabSz="914400" rtl="0" eaLnBrk="1" latinLnBrk="0" hangingPunct="1">
        <a:lnSpc>
          <a:spcPct val="85000"/>
        </a:lnSpc>
        <a:spcBef>
          <a:spcPts val="600"/>
        </a:spcBef>
        <a:buFont typeface="Arial" pitchFamily="34" charset="0"/>
        <a:buChar char=" "/>
        <a:defRPr sz="1800" kern="1200">
          <a:solidFill>
            <a:schemeClr val="tx1">
              <a:lumMod val="85000"/>
              <a:lumOff val="15000"/>
            </a:schemeClr>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99.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3420638325"/>
      </p:ext>
    </p:extLst>
  </p:cSld>
  <p:clrMap bg1="lt1" tx1="dk1" bg2="lt2" tx2="dk2" accent1="accent1" accent2="accent2" accent3="accent3" accent4="accent4" accent5="accent5" accent6="accent6" hlink="hlink" folHlink="folHlink"/>
  <p:sldLayoutIdLst>
    <p:sldLayoutId id="2147485679" r:id="rId1"/>
    <p:sldLayoutId id="2147485680" r:id="rId2"/>
    <p:sldLayoutId id="2147485681" r:id="rId3"/>
    <p:sldLayoutId id="2147485682" r:id="rId4"/>
    <p:sldLayoutId id="2147485683" r:id="rId5"/>
    <p:sldLayoutId id="2147485684" r:id="rId6"/>
    <p:sldLayoutId id="2147485685" r:id="rId7"/>
    <p:sldLayoutId id="2147485686" r:id="rId8"/>
    <p:sldLayoutId id="2147485687" r:id="rId9"/>
    <p:sldLayoutId id="2147485688" r:id="rId10"/>
    <p:sldLayoutId id="2147485689"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hyperlink" Target="mailto:omutlu@ethz.ch" TargetMode="External"/><Relationship Id="rId4" Type="http://schemas.openxmlformats.org/officeDocument/2006/relationships/hyperlink" Target="http://users.ece.cmu.edu/~omutlu/" TargetMode="External"/><Relationship Id="rId5" Type="http://schemas.openxmlformats.org/officeDocument/2006/relationships/image" Target="../media/image1.png"/><Relationship Id="rId6" Type="http://schemas.openxmlformats.org/officeDocument/2006/relationships/image" Target="../media/image8.jpeg"/><Relationship Id="rId7" Type="http://schemas.openxmlformats.org/officeDocument/2006/relationships/image" Target="../media/image9.png"/><Relationship Id="rId8" Type="http://schemas.openxmlformats.org/officeDocument/2006/relationships/image" Target="../media/image10.wmf"/><Relationship Id="rId1" Type="http://schemas.openxmlformats.org/officeDocument/2006/relationships/slideLayout" Target="../slideLayouts/slideLayout1.xml"/><Relationship Id="rId2" Type="http://schemas.openxmlformats.org/officeDocument/2006/relationships/notesSlide" Target="../notesSlides/notesSlide1.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426.xml"/></Relationships>
</file>

<file path=ppt/slides/_rels/slide100.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01.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chart" Target="../charts/chart12.xml"/><Relationship Id="rId3" Type="http://schemas.openxmlformats.org/officeDocument/2006/relationships/chart" Target="../charts/chart13.xml"/></Relationships>
</file>

<file path=ppt/slides/_rels/slide10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03.xml.rels><?xml version="1.0" encoding="UTF-8" standalone="yes"?>
<Relationships xmlns="http://schemas.openxmlformats.org/package/2006/relationships"><Relationship Id="rId3" Type="http://schemas.openxmlformats.org/officeDocument/2006/relationships/image" Target="../media/image12.jpeg"/><Relationship Id="rId4" Type="http://schemas.openxmlformats.org/officeDocument/2006/relationships/image" Target="../media/image13.png"/><Relationship Id="rId5" Type="http://schemas.openxmlformats.org/officeDocument/2006/relationships/image" Target="../media/image60.png"/><Relationship Id="rId1" Type="http://schemas.openxmlformats.org/officeDocument/2006/relationships/slideLayout" Target="../slideLayouts/slideLayout2.xml"/><Relationship Id="rId2" Type="http://schemas.openxmlformats.org/officeDocument/2006/relationships/image" Target="../media/image11.jpeg"/></Relationships>
</file>

<file path=ppt/slides/_rels/slide104.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image" Target="../media/image12.jpeg"/><Relationship Id="rId3" Type="http://schemas.openxmlformats.org/officeDocument/2006/relationships/image" Target="../media/image60.png"/></Relationships>
</file>

<file path=ppt/slides/_rels/slide105.xml.rels><?xml version="1.0" encoding="UTF-8" standalone="yes"?>
<Relationships xmlns="http://schemas.openxmlformats.org/package/2006/relationships"><Relationship Id="rId1" Type="http://schemas.openxmlformats.org/officeDocument/2006/relationships/slideLayout" Target="../slideLayouts/slideLayout525.xml"/><Relationship Id="rId2" Type="http://schemas.openxmlformats.org/officeDocument/2006/relationships/notesSlide" Target="../notesSlides/notesSlide20.xml"/></Relationships>
</file>

<file path=ppt/slides/_rels/slide106.xml.rels><?xml version="1.0" encoding="UTF-8" standalone="yes"?>
<Relationships xmlns="http://schemas.openxmlformats.org/package/2006/relationships"><Relationship Id="rId1" Type="http://schemas.openxmlformats.org/officeDocument/2006/relationships/slideLayout" Target="../slideLayouts/slideLayout525.xml"/><Relationship Id="rId2" Type="http://schemas.openxmlformats.org/officeDocument/2006/relationships/notesSlide" Target="../notesSlides/notesSlide21.xml"/><Relationship Id="rId3" Type="http://schemas.openxmlformats.org/officeDocument/2006/relationships/image" Target="../media/image61.emf"/></Relationships>
</file>

<file path=ppt/slides/_rels/slide107.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22.xml"/><Relationship Id="rId3" Type="http://schemas.openxmlformats.org/officeDocument/2006/relationships/image" Target="../media/image62.emf"/></Relationships>
</file>

<file path=ppt/slides/_rels/slide108.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23.xml"/><Relationship Id="rId3" Type="http://schemas.openxmlformats.org/officeDocument/2006/relationships/image" Target="../media/image63.emf"/></Relationships>
</file>

<file path=ppt/slides/_rels/slide10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426.xml"/></Relationships>
</file>

<file path=ppt/slides/_rels/slide110.xml.rels><?xml version="1.0" encoding="UTF-8" standalone="yes"?>
<Relationships xmlns="http://schemas.openxmlformats.org/package/2006/relationships"><Relationship Id="rId3" Type="http://schemas.openxmlformats.org/officeDocument/2006/relationships/image" Target="../media/image64.png"/><Relationship Id="rId4" Type="http://schemas.microsoft.com/office/2007/relationships/hdphoto" Target="../media/hdphoto3.wdp"/><Relationship Id="rId5" Type="http://schemas.openxmlformats.org/officeDocument/2006/relationships/image" Target="../media/image65.png"/><Relationship Id="rId6" Type="http://schemas.openxmlformats.org/officeDocument/2006/relationships/image" Target="../media/image66.png"/><Relationship Id="rId7" Type="http://schemas.microsoft.com/office/2007/relationships/hdphoto" Target="../media/hdphoto4.wdp"/><Relationship Id="rId1" Type="http://schemas.openxmlformats.org/officeDocument/2006/relationships/slideLayout" Target="../slideLayouts/slideLayout1623.xml"/><Relationship Id="rId2" Type="http://schemas.openxmlformats.org/officeDocument/2006/relationships/notesSlide" Target="../notesSlides/notesSlide24.xml"/></Relationships>
</file>

<file path=ppt/slides/_rels/slide111.xml.rels><?xml version="1.0" encoding="UTF-8" standalone="yes"?>
<Relationships xmlns="http://schemas.openxmlformats.org/package/2006/relationships"><Relationship Id="rId1" Type="http://schemas.openxmlformats.org/officeDocument/2006/relationships/slideLayout" Target="../slideLayouts/slideLayout1623.xml"/><Relationship Id="rId2" Type="http://schemas.openxmlformats.org/officeDocument/2006/relationships/notesSlide" Target="../notesSlides/notesSlide25.xml"/></Relationships>
</file>

<file path=ppt/slides/_rels/slide112.xml.rels><?xml version="1.0" encoding="UTF-8" standalone="yes"?>
<Relationships xmlns="http://schemas.openxmlformats.org/package/2006/relationships"><Relationship Id="rId1" Type="http://schemas.openxmlformats.org/officeDocument/2006/relationships/slideLayout" Target="../slideLayouts/slideLayout1623.xml"/><Relationship Id="rId2" Type="http://schemas.openxmlformats.org/officeDocument/2006/relationships/notesSlide" Target="../notesSlides/notesSlide26.xml"/></Relationships>
</file>

<file path=ppt/slides/_rels/slide113.xml.rels><?xml version="1.0" encoding="UTF-8" standalone="yes"?>
<Relationships xmlns="http://schemas.openxmlformats.org/package/2006/relationships"><Relationship Id="rId1" Type="http://schemas.openxmlformats.org/officeDocument/2006/relationships/slideLayout" Target="../slideLayouts/slideLayout1623.xml"/></Relationships>
</file>

<file path=ppt/slides/_rels/slide114.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image" Target="../media/image67.png"/></Relationships>
</file>

<file path=ppt/slides/_rels/slide11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8.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19.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1656.xml"/><Relationship Id="rId2" Type="http://schemas.openxmlformats.org/officeDocument/2006/relationships/image" Target="../media/image16.png"/></Relationships>
</file>

<file path=ppt/slides/_rels/slide120.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21.xml.rels><?xml version="1.0" encoding="UTF-8" standalone="yes"?>
<Relationships xmlns="http://schemas.openxmlformats.org/package/2006/relationships"><Relationship Id="rId3" Type="http://schemas.openxmlformats.org/officeDocument/2006/relationships/hyperlink" Target="https://github.com/CMU-SAFARI/ramulator" TargetMode="External"/><Relationship Id="rId4" Type="http://schemas.openxmlformats.org/officeDocument/2006/relationships/hyperlink" Target="https://github.com/CMU-SAFARI/memsim" TargetMode="External"/><Relationship Id="rId5" Type="http://schemas.openxmlformats.org/officeDocument/2006/relationships/hyperlink" Target="https://github.com/CMU-SAFARI/NOCulator" TargetMode="External"/><Relationship Id="rId6" Type="http://schemas.openxmlformats.org/officeDocument/2006/relationships/hyperlink" Target="http://www.ece.cmu.edu/~safari/tools/memerr/index.html" TargetMode="External"/><Relationship Id="rId7" Type="http://schemas.openxmlformats.org/officeDocument/2006/relationships/hyperlink" Target="https://github.com/CMU-SAFARI/" TargetMode="External"/><Relationship Id="rId8" Type="http://schemas.openxmlformats.org/officeDocument/2006/relationships/hyperlink" Target="http://www.ece.cmu.edu/~safari/tools.html" TargetMode="External"/><Relationship Id="rId1" Type="http://schemas.openxmlformats.org/officeDocument/2006/relationships/slideLayout" Target="../slideLayouts/slideLayout13.xml"/><Relationship Id="rId2" Type="http://schemas.openxmlformats.org/officeDocument/2006/relationships/hyperlink" Target="https://github.com/CMU-SAFARI/rowhammer" TargetMode="External"/></Relationships>
</file>

<file path=ppt/slides/_rels/slide122.xml.rels><?xml version="1.0" encoding="UTF-8" standalone="yes"?>
<Relationships xmlns="http://schemas.openxmlformats.org/package/2006/relationships"><Relationship Id="rId3" Type="http://schemas.openxmlformats.org/officeDocument/2006/relationships/hyperlink" Target="http://scholar.google.com/citations?user=7XyGUGkAAAAJ&amp;hl=en" TargetMode="External"/><Relationship Id="rId4" Type="http://schemas.openxmlformats.org/officeDocument/2006/relationships/hyperlink" Target="http://users.ece.cmu.edu/~omutlu/pub/memory-systems-research_superfri14.pdf" TargetMode="External"/><Relationship Id="rId5" Type="http://schemas.openxmlformats.org/officeDocument/2006/relationships/hyperlink" Target="http://superfri.org/superfri" TargetMode="External"/><Relationship Id="rId1" Type="http://schemas.openxmlformats.org/officeDocument/2006/relationships/slideLayout" Target="../slideLayouts/slideLayout13.xml"/><Relationship Id="rId2" Type="http://schemas.openxmlformats.org/officeDocument/2006/relationships/hyperlink" Target="http://users.ece.cmu.edu/~omutlu/projects.htm" TargetMode="External"/></Relationships>
</file>

<file path=ppt/slides/_rels/slide123.xml.rels><?xml version="1.0" encoding="UTF-8" standalone="yes"?>
<Relationships xmlns="http://schemas.openxmlformats.org/package/2006/relationships"><Relationship Id="rId11" Type="http://schemas.openxmlformats.org/officeDocument/2006/relationships/hyperlink" Target="https://www.youtube.com/playlist?list=PL5PHm2jkkXmgVhh8CHAu9N76TShJqfYDt" TargetMode="External"/><Relationship Id="rId12" Type="http://schemas.openxmlformats.org/officeDocument/2006/relationships/hyperlink" Target="http://www.ece.cmu.edu/~ece740/f15/doku.php" TargetMode="External"/><Relationship Id="rId13" Type="http://schemas.openxmlformats.org/officeDocument/2006/relationships/hyperlink" Target="http://www.ece.cmu.edu/~ece742/f12/doku.php?id=lectures" TargetMode="External"/><Relationship Id="rId14" Type="http://schemas.openxmlformats.org/officeDocument/2006/relationships/hyperlink" Target="https://www.youtube.com/playlist?feature=edit_ok&amp;list=PLSEZzvupP7hNjq3Tuv2hiE5VvR-WRYoW4" TargetMode="External"/><Relationship Id="rId15" Type="http://schemas.openxmlformats.org/officeDocument/2006/relationships/hyperlink" Target="http://users.ece.cmu.edu/~omutlu/acaces2013-memory.html" TargetMode="External"/><Relationship Id="rId16" Type="http://schemas.openxmlformats.org/officeDocument/2006/relationships/hyperlink" Target="https://www.youtube.com/watch?v=ZLCy3pG7Rc0" TargetMode="External"/><Relationship Id="rId1" Type="http://schemas.openxmlformats.org/officeDocument/2006/relationships/slideLayout" Target="../slideLayouts/slideLayout13.xml"/><Relationship Id="rId2" Type="http://schemas.openxmlformats.org/officeDocument/2006/relationships/hyperlink" Target="https://www.youtube.com/playlist?list=PL5PHm2jkkXmidJOd59REog9jDnPDTG6IJ" TargetMode="External"/><Relationship Id="rId3" Type="http://schemas.openxmlformats.org/officeDocument/2006/relationships/hyperlink" Target="https://www.youtube.com/watch?v=BJ87rZCGWU0&amp;list=PL5PHm2jkkXmidJOd59REog9jDnPDTG6IJ" TargetMode="External"/><Relationship Id="rId4" Type="http://schemas.openxmlformats.org/officeDocument/2006/relationships/hyperlink" Target="https://www.youtube.com/watch?v=hxzvtWEN7G4&amp;list=PL5PHm2jkkXmgFdD9x7RsjQC4a8KQjmUkQ" TargetMode="External"/><Relationship Id="rId5" Type="http://schemas.openxmlformats.org/officeDocument/2006/relationships/hyperlink" Target="https://www.youtube.com/watch?v=zLP_X4wyHbY&amp;list=PL5PHm2jkkXmi5CxxI7b3JCL1TWybTDtKq" TargetMode="External"/><Relationship Id="rId6" Type="http://schemas.openxmlformats.org/officeDocument/2006/relationships/hyperlink" Target="http://www.ece.cmu.edu/~ece447/s13/doku.php?id=schedule" TargetMode="External"/><Relationship Id="rId7" Type="http://schemas.openxmlformats.org/officeDocument/2006/relationships/hyperlink" Target="http://www.ece.cmu.edu/~ece447/s14/doku.php?id=schedule" TargetMode="External"/><Relationship Id="rId8" Type="http://schemas.openxmlformats.org/officeDocument/2006/relationships/hyperlink" Target="http://www.ece.cmu.edu/~ece447/s15/doku.php?id=schedule" TargetMode="External"/><Relationship Id="rId9" Type="http://schemas.openxmlformats.org/officeDocument/2006/relationships/hyperlink" Target="http://www.ece.cmu.edu/~ece740/f13/doku.php?id=schedule" TargetMode="External"/><Relationship Id="rId10" Type="http://schemas.openxmlformats.org/officeDocument/2006/relationships/hyperlink" Target="https://www.youtube.com/playlist?list=PL5PHm2jkkXmgDN1PLwOY_tGtUlynnyV6D" TargetMode="External"/></Relationships>
</file>

<file path=ppt/slides/_rels/slide124.xml.rels><?xml version="1.0" encoding="UTF-8" standalone="yes"?>
<Relationships xmlns="http://schemas.openxmlformats.org/package/2006/relationships"><Relationship Id="rId1" Type="http://schemas.openxmlformats.org/officeDocument/2006/relationships/slideLayout" Target="../slideLayouts/slideLayout12.xml"/><Relationship Id="rId2" Type="http://schemas.openxmlformats.org/officeDocument/2006/relationships/hyperlink" Target="http://users.ece.cmu.edu/~omutlu/" TargetMode="External"/></Relationships>
</file>

<file path=ppt/slides/_rels/slide125.xml.rels><?xml version="1.0" encoding="UTF-8" standalone="yes"?>
<Relationships xmlns="http://schemas.openxmlformats.org/package/2006/relationships"><Relationship Id="rId3" Type="http://schemas.openxmlformats.org/officeDocument/2006/relationships/hyperlink" Target="mailto:omutlu@ethz.ch" TargetMode="External"/><Relationship Id="rId4" Type="http://schemas.openxmlformats.org/officeDocument/2006/relationships/hyperlink" Target="http://users.ece.cmu.edu/~omutlu/" TargetMode="External"/><Relationship Id="rId5" Type="http://schemas.openxmlformats.org/officeDocument/2006/relationships/image" Target="../media/image1.png"/><Relationship Id="rId6" Type="http://schemas.openxmlformats.org/officeDocument/2006/relationships/image" Target="../media/image8.jpeg"/><Relationship Id="rId7" Type="http://schemas.openxmlformats.org/officeDocument/2006/relationships/image" Target="../media/image9.png"/><Relationship Id="rId8" Type="http://schemas.openxmlformats.org/officeDocument/2006/relationships/image" Target="../media/image10.wmf"/><Relationship Id="rId1" Type="http://schemas.openxmlformats.org/officeDocument/2006/relationships/slideLayout" Target="../slideLayouts/slideLayout12.xml"/><Relationship Id="rId2" Type="http://schemas.openxmlformats.org/officeDocument/2006/relationships/notesSlide" Target="../notesSlides/notesSlide27.xml"/></Relationships>
</file>

<file path=ppt/slides/_rels/slide126.xml.rels><?xml version="1.0" encoding="UTF-8" standalone="yes"?>
<Relationships xmlns="http://schemas.openxmlformats.org/package/2006/relationships"><Relationship Id="rId1" Type="http://schemas.openxmlformats.org/officeDocument/2006/relationships/slideLayout" Target="../slideLayouts/slideLayout1511.xml"/></Relationships>
</file>

<file path=ppt/slides/_rels/slide127.xml.rels><?xml version="1.0" encoding="UTF-8" standalone="yes"?>
<Relationships xmlns="http://schemas.openxmlformats.org/package/2006/relationships"><Relationship Id="rId1" Type="http://schemas.openxmlformats.org/officeDocument/2006/relationships/slideLayout" Target="../slideLayouts/slideLayout1565.xml"/></Relationships>
</file>

<file path=ppt/slides/_rels/slide128.xml.rels><?xml version="1.0" encoding="UTF-8" standalone="yes"?>
<Relationships xmlns="http://schemas.openxmlformats.org/package/2006/relationships"><Relationship Id="rId3" Type="http://schemas.openxmlformats.org/officeDocument/2006/relationships/hyperlink" Target="http://www.flashmemorysummit.com/" TargetMode="External"/><Relationship Id="rId4" Type="http://schemas.openxmlformats.org/officeDocument/2006/relationships/hyperlink" Target="http://users.ece.cmu.edu/~omutlu/pub/flash-memory-errors_mutlu_fms14-talk.ppt" TargetMode="External"/><Relationship Id="rId1" Type="http://schemas.openxmlformats.org/officeDocument/2006/relationships/slideLayout" Target="../slideLayouts/slideLayout13.xml"/><Relationship Id="rId2" Type="http://schemas.openxmlformats.org/officeDocument/2006/relationships/hyperlink" Target="http://users.ece.cmu.edu/~omutlu/pub/flash-memory-errors_mutlu_fms14-talk.pdf" TargetMode="External"/></Relationships>
</file>

<file path=ppt/slides/_rels/slide129.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image" Target="../media/image68.png"/></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1667.xml"/><Relationship Id="rId2" Type="http://schemas.openxmlformats.org/officeDocument/2006/relationships/notesSlide" Target="../notesSlides/notesSlide2.xml"/><Relationship Id="rId3" Type="http://schemas.openxmlformats.org/officeDocument/2006/relationships/hyperlink" Target="http://users.ece.cmu.edu/~omutlu/pub/dram-row-hammer_isca14.pdf" TargetMode="External"/></Relationships>
</file>

<file path=ppt/slides/_rels/slide130.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image" Target="../media/image69.png"/></Relationships>
</file>

<file path=ppt/slides/_rels/slide131.xml.rels><?xml version="1.0" encoding="UTF-8" standalone="yes"?>
<Relationships xmlns="http://schemas.openxmlformats.org/package/2006/relationships"><Relationship Id="rId1" Type="http://schemas.openxmlformats.org/officeDocument/2006/relationships/slideLayout" Target="../slideLayouts/slideLayout170.xml"/></Relationships>
</file>

<file path=ppt/slides/_rels/slide132.xml.rels><?xml version="1.0" encoding="UTF-8" standalone="yes"?>
<Relationships xmlns="http://schemas.openxmlformats.org/package/2006/relationships"><Relationship Id="rId1" Type="http://schemas.openxmlformats.org/officeDocument/2006/relationships/slideLayout" Target="../slideLayouts/slideLayout171.xml"/><Relationship Id="rId2" Type="http://schemas.openxmlformats.org/officeDocument/2006/relationships/image" Target="../media/image70.png"/></Relationships>
</file>

<file path=ppt/slides/_rels/slide133.xml.rels><?xml version="1.0" encoding="UTF-8" standalone="yes"?>
<Relationships xmlns="http://schemas.openxmlformats.org/package/2006/relationships"><Relationship Id="rId1" Type="http://schemas.openxmlformats.org/officeDocument/2006/relationships/slideLayout" Target="../slideLayouts/slideLayout171.xml"/><Relationship Id="rId2" Type="http://schemas.openxmlformats.org/officeDocument/2006/relationships/image" Target="../media/image71.png"/></Relationships>
</file>

<file path=ppt/slides/_rels/slide134.xml.rels><?xml version="1.0" encoding="UTF-8" standalone="yes"?>
<Relationships xmlns="http://schemas.openxmlformats.org/package/2006/relationships"><Relationship Id="rId1" Type="http://schemas.openxmlformats.org/officeDocument/2006/relationships/slideLayout" Target="../slideLayouts/slideLayout171.xml"/><Relationship Id="rId2" Type="http://schemas.openxmlformats.org/officeDocument/2006/relationships/image" Target="../media/image72.png"/><Relationship Id="rId3" Type="http://schemas.openxmlformats.org/officeDocument/2006/relationships/image" Target="../media/image73.png"/></Relationships>
</file>

<file path=ppt/slides/_rels/slide135.xml.rels><?xml version="1.0" encoding="UTF-8" standalone="yes"?>
<Relationships xmlns="http://schemas.openxmlformats.org/package/2006/relationships"><Relationship Id="rId3" Type="http://schemas.openxmlformats.org/officeDocument/2006/relationships/hyperlink" Target="http://www.computer.org/web/cal" TargetMode="External"/><Relationship Id="rId4" Type="http://schemas.openxmlformats.org/officeDocument/2006/relationships/hyperlink" Target="https://github.com/CMU-SAFARI/ramulator" TargetMode="External"/><Relationship Id="rId1" Type="http://schemas.openxmlformats.org/officeDocument/2006/relationships/slideLayout" Target="../slideLayouts/slideLayout171.xml"/><Relationship Id="rId2" Type="http://schemas.openxmlformats.org/officeDocument/2006/relationships/hyperlink" Target="http://users.ece.cmu.edu/~omutlu/pub/ramulator_dram_simulator-ieee-cal15.pdf" TargetMode="External"/></Relationships>
</file>

<file path=ppt/slides/_rels/slide136.xml.rels><?xml version="1.0" encoding="UTF-8" standalone="yes"?>
<Relationships xmlns="http://schemas.openxmlformats.org/package/2006/relationships"><Relationship Id="rId1" Type="http://schemas.openxmlformats.org/officeDocument/2006/relationships/slideLayout" Target="../slideLayouts/slideLayout170.xml"/></Relationships>
</file>

<file path=ppt/slides/_rels/slide137.xml.rels><?xml version="1.0" encoding="UTF-8" standalone="yes"?>
<Relationships xmlns="http://schemas.openxmlformats.org/package/2006/relationships"><Relationship Id="rId3" Type="http://schemas.openxmlformats.org/officeDocument/2006/relationships/image" Target="../media/image23.png"/><Relationship Id="rId4" Type="http://schemas.openxmlformats.org/officeDocument/2006/relationships/hyperlink" Target="http://users.ece.cmu.edu/~omutlu/pub/dram-retention-time-characterization_isca13.pdf" TargetMode="External"/><Relationship Id="rId5" Type="http://schemas.openxmlformats.org/officeDocument/2006/relationships/hyperlink" Target="http://users.ece.cmu.edu/~omutlu/pub/error-mitigation-for-intermittent-dram-failures_sigmetrics14.pdf" TargetMode="External"/><Relationship Id="rId6" Type="http://schemas.openxmlformats.org/officeDocument/2006/relationships/hyperlink" Target="http://users.ece.cmu.edu/~omutlu/pub/dram-row-hammer_isca14.pdf" TargetMode="External"/><Relationship Id="rId7" Type="http://schemas.openxmlformats.org/officeDocument/2006/relationships/hyperlink" Target="http://users.ece.cmu.edu/~omutlu/pub/adaptive-latency-dram_hpca15.pdf" TargetMode="External"/><Relationship Id="rId8" Type="http://schemas.openxmlformats.org/officeDocument/2006/relationships/hyperlink" Target="http://users.ece.cmu.edu/~omutlu/pub/avatar-dram-refresh_dsn15.pdf" TargetMode="External"/><Relationship Id="rId1" Type="http://schemas.openxmlformats.org/officeDocument/2006/relationships/slideLayout" Target="../slideLayouts/slideLayout2.xml"/><Relationship Id="rId2" Type="http://schemas.openxmlformats.org/officeDocument/2006/relationships/image" Target="../media/image22.png"/></Relationships>
</file>

<file path=ppt/slides/_rels/slide138.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image" Target="../media/image24.jpeg"/></Relationships>
</file>

<file path=ppt/slides/_rels/slide13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4.xml.rels><?xml version="1.0" encoding="UTF-8" standalone="yes"?>
<Relationships xmlns="http://schemas.openxmlformats.org/package/2006/relationships"><Relationship Id="rId3" Type="http://schemas.openxmlformats.org/officeDocument/2006/relationships/image" Target="../media/image17.png"/><Relationship Id="rId4" Type="http://schemas.microsoft.com/office/2007/relationships/hdphoto" Target="../media/hdphoto1.wdp"/><Relationship Id="rId5" Type="http://schemas.openxmlformats.org/officeDocument/2006/relationships/hyperlink" Target="http://users.ece.cmu.edu/~omutlu/pub/dram-row-hammer_isca14.pdf" TargetMode="External"/><Relationship Id="rId1" Type="http://schemas.openxmlformats.org/officeDocument/2006/relationships/slideLayout" Target="../slideLayouts/slideLayout1678.xml"/><Relationship Id="rId2" Type="http://schemas.openxmlformats.org/officeDocument/2006/relationships/notesSlide" Target="../notesSlides/notesSlide3.xml"/></Relationships>
</file>

<file path=ppt/slides/_rels/slide140.xml.rels><?xml version="1.0" encoding="UTF-8" standalone="yes"?>
<Relationships xmlns="http://schemas.openxmlformats.org/package/2006/relationships"><Relationship Id="rId3" Type="http://schemas.openxmlformats.org/officeDocument/2006/relationships/image" Target="../media/image64.png"/><Relationship Id="rId4" Type="http://schemas.microsoft.com/office/2007/relationships/hdphoto" Target="../media/hdphoto3.wdp"/><Relationship Id="rId5" Type="http://schemas.openxmlformats.org/officeDocument/2006/relationships/image" Target="../media/image65.png"/><Relationship Id="rId6" Type="http://schemas.openxmlformats.org/officeDocument/2006/relationships/image" Target="../media/image66.png"/><Relationship Id="rId7" Type="http://schemas.microsoft.com/office/2007/relationships/hdphoto" Target="../media/hdphoto4.wdp"/><Relationship Id="rId1" Type="http://schemas.openxmlformats.org/officeDocument/2006/relationships/slideLayout" Target="../slideLayouts/slideLayout1623.xml"/><Relationship Id="rId2" Type="http://schemas.openxmlformats.org/officeDocument/2006/relationships/notesSlide" Target="../notesSlides/notesSlide28.xml"/></Relationships>
</file>

<file path=ppt/slides/_rels/slide141.xml.rels><?xml version="1.0" encoding="UTF-8" standalone="yes"?>
<Relationships xmlns="http://schemas.openxmlformats.org/package/2006/relationships"><Relationship Id="rId1" Type="http://schemas.openxmlformats.org/officeDocument/2006/relationships/slideLayout" Target="../slideLayouts/slideLayout1623.xml"/><Relationship Id="rId2" Type="http://schemas.openxmlformats.org/officeDocument/2006/relationships/notesSlide" Target="../notesSlides/notesSlide29.xml"/></Relationships>
</file>

<file path=ppt/slides/_rels/slide142.xml.rels><?xml version="1.0" encoding="UTF-8" standalone="yes"?>
<Relationships xmlns="http://schemas.openxmlformats.org/package/2006/relationships"><Relationship Id="rId1" Type="http://schemas.openxmlformats.org/officeDocument/2006/relationships/slideLayout" Target="../slideLayouts/slideLayout1623.xml"/><Relationship Id="rId2" Type="http://schemas.openxmlformats.org/officeDocument/2006/relationships/notesSlide" Target="../notesSlides/notesSlide30.xml"/></Relationships>
</file>

<file path=ppt/slides/_rels/slide143.xml.rels><?xml version="1.0" encoding="UTF-8" standalone="yes"?>
<Relationships xmlns="http://schemas.openxmlformats.org/package/2006/relationships"><Relationship Id="rId1" Type="http://schemas.openxmlformats.org/officeDocument/2006/relationships/slideLayout" Target="../slideLayouts/slideLayout1623.xml"/></Relationships>
</file>

<file path=ppt/slides/_rels/slide144.xml.rels><?xml version="1.0" encoding="UTF-8" standalone="yes"?>
<Relationships xmlns="http://schemas.openxmlformats.org/package/2006/relationships"><Relationship Id="rId1" Type="http://schemas.openxmlformats.org/officeDocument/2006/relationships/slideLayout" Target="../slideLayouts/slideLayout1634.xml"/></Relationships>
</file>

<file path=ppt/slides/_rels/slide145.xml.rels><?xml version="1.0" encoding="UTF-8" standalone="yes"?>
<Relationships xmlns="http://schemas.openxmlformats.org/package/2006/relationships"><Relationship Id="rId1" Type="http://schemas.openxmlformats.org/officeDocument/2006/relationships/slideLayout" Target="../slideLayouts/slideLayout1634.xml"/></Relationships>
</file>

<file path=ppt/slides/_rels/slide146.xml.rels><?xml version="1.0" encoding="UTF-8" standalone="yes"?>
<Relationships xmlns="http://schemas.openxmlformats.org/package/2006/relationships"><Relationship Id="rId1" Type="http://schemas.openxmlformats.org/officeDocument/2006/relationships/slideLayout" Target="../slideLayouts/slideLayout1634.xml"/></Relationships>
</file>

<file path=ppt/slides/_rels/slide147.xml.rels><?xml version="1.0" encoding="UTF-8" standalone="yes"?>
<Relationships xmlns="http://schemas.openxmlformats.org/package/2006/relationships"><Relationship Id="rId1" Type="http://schemas.openxmlformats.org/officeDocument/2006/relationships/slideLayout" Target="../slideLayouts/slideLayout1634.xml"/></Relationships>
</file>

<file path=ppt/slides/_rels/slide148.xml.rels><?xml version="1.0" encoding="UTF-8" standalone="yes"?>
<Relationships xmlns="http://schemas.openxmlformats.org/package/2006/relationships"><Relationship Id="rId1" Type="http://schemas.openxmlformats.org/officeDocument/2006/relationships/slideLayout" Target="../slideLayouts/slideLayout1634.xml"/><Relationship Id="rId2" Type="http://schemas.openxmlformats.org/officeDocument/2006/relationships/image" Target="../media/image74.emf"/></Relationships>
</file>

<file path=ppt/slides/_rels/slide149.xml.rels><?xml version="1.0" encoding="UTF-8" standalone="yes"?>
<Relationships xmlns="http://schemas.openxmlformats.org/package/2006/relationships"><Relationship Id="rId1" Type="http://schemas.openxmlformats.org/officeDocument/2006/relationships/slideLayout" Target="../slideLayouts/slideLayout1634.xml"/><Relationship Id="rId2" Type="http://schemas.openxmlformats.org/officeDocument/2006/relationships/image" Target="../media/image75.emf"/></Relationships>
</file>

<file path=ppt/slides/_rels/slide15.xml.rels><?xml version="1.0" encoding="UTF-8" standalone="yes"?>
<Relationships xmlns="http://schemas.openxmlformats.org/package/2006/relationships"><Relationship Id="rId3" Type="http://schemas.openxmlformats.org/officeDocument/2006/relationships/image" Target="../media/image18.png"/><Relationship Id="rId4" Type="http://schemas.microsoft.com/office/2007/relationships/hdphoto" Target="../media/hdphoto2.wdp"/><Relationship Id="rId5" Type="http://schemas.openxmlformats.org/officeDocument/2006/relationships/image" Target="../media/image19.jpeg"/><Relationship Id="rId6" Type="http://schemas.openxmlformats.org/officeDocument/2006/relationships/hyperlink" Target="https://github.com/CMU-SAFARI/rowhammer" TargetMode="External"/><Relationship Id="rId1" Type="http://schemas.openxmlformats.org/officeDocument/2006/relationships/slideLayout" Target="../slideLayouts/slideLayout1689.xml"/><Relationship Id="rId2" Type="http://schemas.openxmlformats.org/officeDocument/2006/relationships/notesSlide" Target="../notesSlides/notesSlide4.xml"/></Relationships>
</file>

<file path=ppt/slides/_rels/slide150.xml.rels><?xml version="1.0" encoding="UTF-8" standalone="yes"?>
<Relationships xmlns="http://schemas.openxmlformats.org/package/2006/relationships"><Relationship Id="rId1" Type="http://schemas.openxmlformats.org/officeDocument/2006/relationships/slideLayout" Target="../slideLayouts/slideLayout1645.xml"/></Relationships>
</file>

<file path=ppt/slides/_rels/slide151.xml.rels><?xml version="1.0" encoding="UTF-8" standalone="yes"?>
<Relationships xmlns="http://schemas.openxmlformats.org/package/2006/relationships"><Relationship Id="rId1" Type="http://schemas.openxmlformats.org/officeDocument/2006/relationships/slideLayout" Target="../slideLayouts/slideLayout1644.xml"/></Relationships>
</file>

<file path=ppt/slides/_rels/slide152.xml.rels><?xml version="1.0" encoding="UTF-8" standalone="yes"?>
<Relationships xmlns="http://schemas.openxmlformats.org/package/2006/relationships"><Relationship Id="rId1" Type="http://schemas.openxmlformats.org/officeDocument/2006/relationships/slideLayout" Target="../slideLayouts/slideLayout1722.xml"/></Relationships>
</file>

<file path=ppt/slides/_rels/slide153.xml.rels><?xml version="1.0" encoding="UTF-8" standalone="yes"?>
<Relationships xmlns="http://schemas.openxmlformats.org/package/2006/relationships"><Relationship Id="rId1" Type="http://schemas.openxmlformats.org/officeDocument/2006/relationships/slideLayout" Target="../slideLayouts/slideLayout1733.xml"/><Relationship Id="rId2" Type="http://schemas.openxmlformats.org/officeDocument/2006/relationships/notesSlide" Target="../notesSlides/notesSlide31.xml"/><Relationship Id="rId3" Type="http://schemas.openxmlformats.org/officeDocument/2006/relationships/chart" Target="../charts/chart14.xml"/></Relationships>
</file>

<file path=ppt/slides/_rels/slide154.xml.rels><?xml version="1.0" encoding="UTF-8" standalone="yes"?>
<Relationships xmlns="http://schemas.openxmlformats.org/package/2006/relationships"><Relationship Id="rId1" Type="http://schemas.openxmlformats.org/officeDocument/2006/relationships/slideLayout" Target="../slideLayouts/slideLayout1722.xml"/></Relationships>
</file>

<file path=ppt/slides/_rels/slide155.xml.rels><?xml version="1.0" encoding="UTF-8" standalone="yes"?>
<Relationships xmlns="http://schemas.openxmlformats.org/package/2006/relationships"><Relationship Id="rId1" Type="http://schemas.openxmlformats.org/officeDocument/2006/relationships/slideLayout" Target="../slideLayouts/slideLayout1722.xml"/></Relationships>
</file>

<file path=ppt/slides/_rels/slide156.xml.rels><?xml version="1.0" encoding="UTF-8" standalone="yes"?>
<Relationships xmlns="http://schemas.openxmlformats.org/package/2006/relationships"><Relationship Id="rId1" Type="http://schemas.openxmlformats.org/officeDocument/2006/relationships/slideLayout" Target="../slideLayouts/slideLayout1744.xml"/></Relationships>
</file>

<file path=ppt/slides/_rels/slide157.xml.rels><?xml version="1.0" encoding="UTF-8" standalone="yes"?>
<Relationships xmlns="http://schemas.openxmlformats.org/package/2006/relationships"><Relationship Id="rId3" Type="http://schemas.openxmlformats.org/officeDocument/2006/relationships/image" Target="../media/image23.png"/><Relationship Id="rId4" Type="http://schemas.openxmlformats.org/officeDocument/2006/relationships/hyperlink" Target="http://users.ece.cmu.edu/~omutlu/pub/dram-retention-time-characterization_isca13.pdf" TargetMode="External"/><Relationship Id="rId5" Type="http://schemas.openxmlformats.org/officeDocument/2006/relationships/hyperlink" Target="http://users.ece.cmu.edu/~omutlu/pub/error-mitigation-for-intermittent-dram-failures_sigmetrics14.pdf" TargetMode="External"/><Relationship Id="rId6" Type="http://schemas.openxmlformats.org/officeDocument/2006/relationships/hyperlink" Target="http://users.ece.cmu.edu/~omutlu/pub/dram-row-hammer_isca14.pdf" TargetMode="External"/><Relationship Id="rId7" Type="http://schemas.openxmlformats.org/officeDocument/2006/relationships/hyperlink" Target="http://users.ece.cmu.edu/~omutlu/pub/adaptive-latency-dram_hpca15.pdf" TargetMode="External"/><Relationship Id="rId8" Type="http://schemas.openxmlformats.org/officeDocument/2006/relationships/hyperlink" Target="http://users.ece.cmu.edu/~omutlu/pub/avatar-dram-refresh_dsn15.pdf" TargetMode="External"/><Relationship Id="rId1" Type="http://schemas.openxmlformats.org/officeDocument/2006/relationships/slideLayout" Target="../slideLayouts/slideLayout2.xml"/><Relationship Id="rId2" Type="http://schemas.openxmlformats.org/officeDocument/2006/relationships/image" Target="../media/image22.png"/></Relationships>
</file>

<file path=ppt/slides/_rels/slide158.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image" Target="../media/image24.jpeg"/></Relationships>
</file>

<file path=ppt/slides/_rels/slide159.xml.rels><?xml version="1.0" encoding="UTF-8" standalone="yes"?>
<Relationships xmlns="http://schemas.openxmlformats.org/package/2006/relationships"><Relationship Id="rId1" Type="http://schemas.openxmlformats.org/officeDocument/2006/relationships/slideLayout" Target="../slideLayouts/slideLayout1750.xml"/></Relationships>
</file>

<file path=ppt/slides/_rels/slide16.xml.rels><?xml version="1.0" encoding="UTF-8" standalone="yes"?>
<Relationships xmlns="http://schemas.openxmlformats.org/package/2006/relationships"><Relationship Id="rId3" Type="http://schemas.openxmlformats.org/officeDocument/2006/relationships/image" Target="../media/image19.jpeg"/><Relationship Id="rId4" Type="http://schemas.openxmlformats.org/officeDocument/2006/relationships/image" Target="../media/image18.png"/><Relationship Id="rId5" Type="http://schemas.microsoft.com/office/2007/relationships/hdphoto" Target="../media/hdphoto1.wdp"/><Relationship Id="rId6" Type="http://schemas.openxmlformats.org/officeDocument/2006/relationships/hyperlink" Target="https://github.com/CMU-SAFARI/rowhammer" TargetMode="External"/><Relationship Id="rId1" Type="http://schemas.openxmlformats.org/officeDocument/2006/relationships/slideLayout" Target="../slideLayouts/slideLayout1689.xml"/><Relationship Id="rId2" Type="http://schemas.openxmlformats.org/officeDocument/2006/relationships/notesSlide" Target="../notesSlides/notesSlide5.xml"/></Relationships>
</file>

<file path=ppt/slides/_rels/slide160.xml.rels><?xml version="1.0" encoding="UTF-8" standalone="yes"?>
<Relationships xmlns="http://schemas.openxmlformats.org/package/2006/relationships"><Relationship Id="rId1" Type="http://schemas.openxmlformats.org/officeDocument/2006/relationships/slideLayout" Target="../slideLayouts/slideLayout1756.xml"/><Relationship Id="rId2" Type="http://schemas.openxmlformats.org/officeDocument/2006/relationships/image" Target="../media/image76.png"/><Relationship Id="rId3" Type="http://schemas.openxmlformats.org/officeDocument/2006/relationships/image" Target="../media/image77.png"/></Relationships>
</file>

<file path=ppt/slides/_rels/slide161.xml.rels><?xml version="1.0" encoding="UTF-8" standalone="yes"?>
<Relationships xmlns="http://schemas.openxmlformats.org/package/2006/relationships"><Relationship Id="rId3" Type="http://schemas.openxmlformats.org/officeDocument/2006/relationships/chart" Target="../charts/chart16.xml"/><Relationship Id="rId4" Type="http://schemas.openxmlformats.org/officeDocument/2006/relationships/chart" Target="../charts/chart17.xml"/><Relationship Id="rId1" Type="http://schemas.openxmlformats.org/officeDocument/2006/relationships/slideLayout" Target="../slideLayouts/slideLayout1756.xml"/><Relationship Id="rId2" Type="http://schemas.openxmlformats.org/officeDocument/2006/relationships/chart" Target="../charts/chart15.xml"/></Relationships>
</file>

<file path=ppt/slides/_rels/slide162.xml.rels><?xml version="1.0" encoding="UTF-8" standalone="yes"?>
<Relationships xmlns="http://schemas.openxmlformats.org/package/2006/relationships"><Relationship Id="rId3" Type="http://schemas.openxmlformats.org/officeDocument/2006/relationships/chart" Target="../charts/chart18.xml"/><Relationship Id="rId4" Type="http://schemas.openxmlformats.org/officeDocument/2006/relationships/chart" Target="../charts/chart19.xml"/><Relationship Id="rId5" Type="http://schemas.openxmlformats.org/officeDocument/2006/relationships/chart" Target="../charts/chart20.xml"/><Relationship Id="rId6" Type="http://schemas.openxmlformats.org/officeDocument/2006/relationships/chart" Target="../charts/chart21.xml"/><Relationship Id="rId1" Type="http://schemas.openxmlformats.org/officeDocument/2006/relationships/slideLayout" Target="../slideLayouts/slideLayout1756.xml"/><Relationship Id="rId2" Type="http://schemas.openxmlformats.org/officeDocument/2006/relationships/notesSlide" Target="../notesSlides/notesSlide32.xml"/></Relationships>
</file>

<file path=ppt/slides/_rels/slide163.xml.rels><?xml version="1.0" encoding="UTF-8" standalone="yes"?>
<Relationships xmlns="http://schemas.openxmlformats.org/package/2006/relationships"><Relationship Id="rId1" Type="http://schemas.openxmlformats.org/officeDocument/2006/relationships/slideLayout" Target="../slideLayouts/slideLayout170.xml"/></Relationships>
</file>

<file path=ppt/slides/_rels/slide164.xml.rels><?xml version="1.0" encoding="UTF-8" standalone="yes"?>
<Relationships xmlns="http://schemas.openxmlformats.org/package/2006/relationships"><Relationship Id="rId1" Type="http://schemas.openxmlformats.org/officeDocument/2006/relationships/slideLayout" Target="../slideLayouts/slideLayout171.xml"/><Relationship Id="rId2" Type="http://schemas.openxmlformats.org/officeDocument/2006/relationships/notesSlide" Target="../notesSlides/notesSlide33.xml"/></Relationships>
</file>

<file path=ppt/slides/_rels/slide165.xml.rels><?xml version="1.0" encoding="UTF-8" standalone="yes"?>
<Relationships xmlns="http://schemas.openxmlformats.org/package/2006/relationships"><Relationship Id="rId1" Type="http://schemas.openxmlformats.org/officeDocument/2006/relationships/slideLayout" Target="../slideLayouts/slideLayout1784.xml"/><Relationship Id="rId2" Type="http://schemas.openxmlformats.org/officeDocument/2006/relationships/notesSlide" Target="../notesSlides/notesSlide34.xml"/></Relationships>
</file>

<file path=ppt/slides/_rels/slide166.xml.rels><?xml version="1.0" encoding="UTF-8" standalone="yes"?>
<Relationships xmlns="http://schemas.openxmlformats.org/package/2006/relationships"><Relationship Id="rId1" Type="http://schemas.openxmlformats.org/officeDocument/2006/relationships/slideLayout" Target="../slideLayouts/slideLayout1784.xml"/><Relationship Id="rId2" Type="http://schemas.openxmlformats.org/officeDocument/2006/relationships/notesSlide" Target="../notesSlides/notesSlide35.xml"/></Relationships>
</file>

<file path=ppt/slides/_rels/slide167.xml.rels><?xml version="1.0" encoding="UTF-8" standalone="yes"?>
<Relationships xmlns="http://schemas.openxmlformats.org/package/2006/relationships"><Relationship Id="rId1" Type="http://schemas.openxmlformats.org/officeDocument/2006/relationships/slideLayout" Target="../slideLayouts/slideLayout1790.xml"/><Relationship Id="rId2" Type="http://schemas.openxmlformats.org/officeDocument/2006/relationships/notesSlide" Target="../notesSlides/notesSlide36.xml"/></Relationships>
</file>

<file path=ppt/slides/_rels/slide168.xml.rels><?xml version="1.0" encoding="UTF-8" standalone="yes"?>
<Relationships xmlns="http://schemas.openxmlformats.org/package/2006/relationships"><Relationship Id="rId1" Type="http://schemas.openxmlformats.org/officeDocument/2006/relationships/slideLayout" Target="../slideLayouts/slideLayout1790.xml"/><Relationship Id="rId2" Type="http://schemas.openxmlformats.org/officeDocument/2006/relationships/notesSlide" Target="../notesSlides/notesSlide37.xml"/></Relationships>
</file>

<file path=ppt/slides/_rels/slide169.xml.rels><?xml version="1.0" encoding="UTF-8" standalone="yes"?>
<Relationships xmlns="http://schemas.openxmlformats.org/package/2006/relationships"><Relationship Id="rId1" Type="http://schemas.openxmlformats.org/officeDocument/2006/relationships/slideLayout" Target="../slideLayouts/slideLayout1790.xml"/><Relationship Id="rId2" Type="http://schemas.openxmlformats.org/officeDocument/2006/relationships/notesSlide" Target="../notesSlides/notesSlide38.xml"/></Relationships>
</file>

<file path=ppt/slides/_rels/slide17.xml.rels><?xml version="1.0" encoding="UTF-8" standalone="yes"?>
<Relationships xmlns="http://schemas.openxmlformats.org/package/2006/relationships"><Relationship Id="rId3" Type="http://schemas.openxmlformats.org/officeDocument/2006/relationships/image" Target="../media/image18.png"/><Relationship Id="rId4" Type="http://schemas.microsoft.com/office/2007/relationships/hdphoto" Target="../media/hdphoto1.wdp"/><Relationship Id="rId5" Type="http://schemas.openxmlformats.org/officeDocument/2006/relationships/image" Target="../media/image19.jpeg"/><Relationship Id="rId6" Type="http://schemas.openxmlformats.org/officeDocument/2006/relationships/hyperlink" Target="https://github.com/CMU-SAFARI/rowhammer" TargetMode="External"/><Relationship Id="rId1" Type="http://schemas.openxmlformats.org/officeDocument/2006/relationships/slideLayout" Target="../slideLayouts/slideLayout1689.xml"/><Relationship Id="rId2" Type="http://schemas.openxmlformats.org/officeDocument/2006/relationships/notesSlide" Target="../notesSlides/notesSlide6.xml"/></Relationships>
</file>

<file path=ppt/slides/_rels/slide170.xml.rels><?xml version="1.0" encoding="UTF-8" standalone="yes"?>
<Relationships xmlns="http://schemas.openxmlformats.org/package/2006/relationships"><Relationship Id="rId3" Type="http://schemas.openxmlformats.org/officeDocument/2006/relationships/chart" Target="../charts/chart22.xml"/><Relationship Id="rId4" Type="http://schemas.openxmlformats.org/officeDocument/2006/relationships/chart" Target="../charts/chart23.xml"/><Relationship Id="rId1" Type="http://schemas.openxmlformats.org/officeDocument/2006/relationships/slideLayout" Target="../slideLayouts/slideLayout1790.xml"/><Relationship Id="rId2" Type="http://schemas.openxmlformats.org/officeDocument/2006/relationships/notesSlide" Target="../notesSlides/notesSlide39.xml"/></Relationships>
</file>

<file path=ppt/slides/_rels/slide171.xml.rels><?xml version="1.0" encoding="UTF-8" standalone="yes"?>
<Relationships xmlns="http://schemas.openxmlformats.org/package/2006/relationships"><Relationship Id="rId1" Type="http://schemas.openxmlformats.org/officeDocument/2006/relationships/slideLayout" Target="../slideLayouts/slideLayout1790.xml"/><Relationship Id="rId2" Type="http://schemas.openxmlformats.org/officeDocument/2006/relationships/notesSlide" Target="../notesSlides/notesSlide40.xml"/></Relationships>
</file>

<file path=ppt/slides/_rels/slide172.xml.rels><?xml version="1.0" encoding="UTF-8" standalone="yes"?>
<Relationships xmlns="http://schemas.openxmlformats.org/package/2006/relationships"><Relationship Id="rId1" Type="http://schemas.openxmlformats.org/officeDocument/2006/relationships/slideLayout" Target="../slideLayouts/slideLayout1790.xml"/><Relationship Id="rId2" Type="http://schemas.openxmlformats.org/officeDocument/2006/relationships/notesSlide" Target="../notesSlides/notesSlide41.xml"/><Relationship Id="rId3" Type="http://schemas.openxmlformats.org/officeDocument/2006/relationships/image" Target="../media/image78.png"/></Relationships>
</file>

<file path=ppt/slides/_rels/slide173.xml.rels><?xml version="1.0" encoding="UTF-8" standalone="yes"?>
<Relationships xmlns="http://schemas.openxmlformats.org/package/2006/relationships"><Relationship Id="rId1" Type="http://schemas.openxmlformats.org/officeDocument/2006/relationships/slideLayout" Target="../slideLayouts/slideLayout1790.xml"/><Relationship Id="rId2" Type="http://schemas.openxmlformats.org/officeDocument/2006/relationships/notesSlide" Target="../notesSlides/notesSlide42.xml"/></Relationships>
</file>

<file path=ppt/slides/_rels/slide174.xml.rels><?xml version="1.0" encoding="UTF-8" standalone="yes"?>
<Relationships xmlns="http://schemas.openxmlformats.org/package/2006/relationships"><Relationship Id="rId1" Type="http://schemas.openxmlformats.org/officeDocument/2006/relationships/slideLayout" Target="../slideLayouts/slideLayout1790.xml"/><Relationship Id="rId2" Type="http://schemas.openxmlformats.org/officeDocument/2006/relationships/notesSlide" Target="../notesSlides/notesSlide43.xml"/></Relationships>
</file>

<file path=ppt/slides/_rels/slide175.xml.rels><?xml version="1.0" encoding="UTF-8" standalone="yes"?>
<Relationships xmlns="http://schemas.openxmlformats.org/package/2006/relationships"><Relationship Id="rId1" Type="http://schemas.openxmlformats.org/officeDocument/2006/relationships/slideLayout" Target="../slideLayouts/slideLayout1790.xml"/><Relationship Id="rId2" Type="http://schemas.openxmlformats.org/officeDocument/2006/relationships/notesSlide" Target="../notesSlides/notesSlide44.xml"/><Relationship Id="rId3" Type="http://schemas.openxmlformats.org/officeDocument/2006/relationships/chart" Target="../charts/chart24.xml"/></Relationships>
</file>

<file path=ppt/slides/_rels/slide176.xml.rels><?xml version="1.0" encoding="UTF-8" standalone="yes"?>
<Relationships xmlns="http://schemas.openxmlformats.org/package/2006/relationships"><Relationship Id="rId1" Type="http://schemas.openxmlformats.org/officeDocument/2006/relationships/slideLayout" Target="../slideLayouts/slideLayout1790.xml"/><Relationship Id="rId2" Type="http://schemas.openxmlformats.org/officeDocument/2006/relationships/notesSlide" Target="../notesSlides/notesSlide45.xml"/><Relationship Id="rId3" Type="http://schemas.openxmlformats.org/officeDocument/2006/relationships/chart" Target="../charts/chart25.xml"/></Relationships>
</file>

<file path=ppt/slides/_rels/slide177.xml.rels><?xml version="1.0" encoding="UTF-8" standalone="yes"?>
<Relationships xmlns="http://schemas.openxmlformats.org/package/2006/relationships"><Relationship Id="rId1" Type="http://schemas.openxmlformats.org/officeDocument/2006/relationships/slideLayout" Target="../slideLayouts/slideLayout1790.xml"/><Relationship Id="rId2" Type="http://schemas.openxmlformats.org/officeDocument/2006/relationships/notesSlide" Target="../notesSlides/notesSlide46.xml"/><Relationship Id="rId3" Type="http://schemas.openxmlformats.org/officeDocument/2006/relationships/chart" Target="../charts/chart26.xml"/></Relationships>
</file>

<file path=ppt/slides/_rels/slide178.xml.rels><?xml version="1.0" encoding="UTF-8" standalone="yes"?>
<Relationships xmlns="http://schemas.openxmlformats.org/package/2006/relationships"><Relationship Id="rId3" Type="http://schemas.openxmlformats.org/officeDocument/2006/relationships/hyperlink" Target="http://hpca22.site.ac.upc.edu/" TargetMode="External"/><Relationship Id="rId4" Type="http://schemas.openxmlformats.org/officeDocument/2006/relationships/hyperlink" Target="https://users.ece.cmu.edu/~omutlu/pub/chargecache_low-latency-dram_hhassan_hpca16-talk.pptx" TargetMode="External"/><Relationship Id="rId5" Type="http://schemas.openxmlformats.org/officeDocument/2006/relationships/hyperlink" Target="https://users.ece.cmu.edu/~omutlu/pub/chargecache_low-latency-dram_hhassan_hpca16-talk.pdf" TargetMode="External"/><Relationship Id="rId6" Type="http://schemas.openxmlformats.org/officeDocument/2006/relationships/hyperlink" Target="https://github.com/CMU-SAFARI/ramulator" TargetMode="External"/><Relationship Id="rId1" Type="http://schemas.openxmlformats.org/officeDocument/2006/relationships/slideLayout" Target="../slideLayouts/slideLayout171.xml"/><Relationship Id="rId2" Type="http://schemas.openxmlformats.org/officeDocument/2006/relationships/hyperlink" Target="https://users.ece.cmu.edu/~omutlu/pub/chargecache_low-latency-dram_hpca16.pdf" TargetMode="External"/></Relationships>
</file>

<file path=ppt/slides/_rels/slide179.xml.rels><?xml version="1.0" encoding="UTF-8" standalone="yes"?>
<Relationships xmlns="http://schemas.openxmlformats.org/package/2006/relationships"><Relationship Id="rId1" Type="http://schemas.openxmlformats.org/officeDocument/2006/relationships/slideLayout" Target="../slideLayouts/slideLayout170.xml"/></Relationships>
</file>

<file path=ppt/slides/_rels/slide18.xml.rels><?xml version="1.0" encoding="UTF-8" standalone="yes"?>
<Relationships xmlns="http://schemas.openxmlformats.org/package/2006/relationships"><Relationship Id="rId3" Type="http://schemas.openxmlformats.org/officeDocument/2006/relationships/image" Target="../media/image18.png"/><Relationship Id="rId4" Type="http://schemas.microsoft.com/office/2007/relationships/hdphoto" Target="../media/hdphoto1.wdp"/><Relationship Id="rId5" Type="http://schemas.openxmlformats.org/officeDocument/2006/relationships/image" Target="../media/image19.jpeg"/><Relationship Id="rId6" Type="http://schemas.openxmlformats.org/officeDocument/2006/relationships/hyperlink" Target="https://github.com/CMU-SAFARI/rowhammer" TargetMode="External"/><Relationship Id="rId1" Type="http://schemas.openxmlformats.org/officeDocument/2006/relationships/slideLayout" Target="../slideLayouts/slideLayout1689.xml"/><Relationship Id="rId2" Type="http://schemas.openxmlformats.org/officeDocument/2006/relationships/notesSlide" Target="../notesSlides/notesSlide7.xml"/></Relationships>
</file>

<file path=ppt/slides/_rels/slide180.xml.rels><?xml version="1.0" encoding="UTF-8" standalone="yes"?>
<Relationships xmlns="http://schemas.openxmlformats.org/package/2006/relationships"><Relationship Id="rId1" Type="http://schemas.openxmlformats.org/officeDocument/2006/relationships/slideLayout" Target="../slideLayouts/slideLayout1733.xml"/><Relationship Id="rId2" Type="http://schemas.openxmlformats.org/officeDocument/2006/relationships/notesSlide" Target="../notesSlides/notesSlide47.xml"/></Relationships>
</file>

<file path=ppt/slides/_rels/slide181.xml.rels><?xml version="1.0" encoding="UTF-8" standalone="yes"?>
<Relationships xmlns="http://schemas.openxmlformats.org/package/2006/relationships"><Relationship Id="rId1" Type="http://schemas.openxmlformats.org/officeDocument/2006/relationships/slideLayout" Target="../slideLayouts/slideLayout1733.xml"/><Relationship Id="rId2" Type="http://schemas.openxmlformats.org/officeDocument/2006/relationships/notesSlide" Target="../notesSlides/notesSlide48.xml"/></Relationships>
</file>

<file path=ppt/slides/_rels/slide182.xml.rels><?xml version="1.0" encoding="UTF-8" standalone="yes"?>
<Relationships xmlns="http://schemas.openxmlformats.org/package/2006/relationships"><Relationship Id="rId1" Type="http://schemas.openxmlformats.org/officeDocument/2006/relationships/slideLayout" Target="../slideLayouts/slideLayout1733.xml"/><Relationship Id="rId2" Type="http://schemas.openxmlformats.org/officeDocument/2006/relationships/notesSlide" Target="../notesSlides/notesSlide49.xml"/></Relationships>
</file>

<file path=ppt/slides/_rels/slide183.xml.rels><?xml version="1.0" encoding="UTF-8" standalone="yes"?>
<Relationships xmlns="http://schemas.openxmlformats.org/package/2006/relationships"><Relationship Id="rId1" Type="http://schemas.openxmlformats.org/officeDocument/2006/relationships/slideLayout" Target="../slideLayouts/slideLayout1733.xml"/><Relationship Id="rId2" Type="http://schemas.openxmlformats.org/officeDocument/2006/relationships/notesSlide" Target="../notesSlides/notesSlide50.xml"/><Relationship Id="rId3" Type="http://schemas.openxmlformats.org/officeDocument/2006/relationships/chart" Target="../charts/chart27.xml"/></Relationships>
</file>

<file path=ppt/slides/_rels/slide184.xml.rels><?xml version="1.0" encoding="UTF-8" standalone="yes"?>
<Relationships xmlns="http://schemas.openxmlformats.org/package/2006/relationships"><Relationship Id="rId1" Type="http://schemas.openxmlformats.org/officeDocument/2006/relationships/slideLayout" Target="../slideLayouts/slideLayout1733.xml"/><Relationship Id="rId2" Type="http://schemas.openxmlformats.org/officeDocument/2006/relationships/notesSlide" Target="../notesSlides/notesSlide51.xml"/></Relationships>
</file>

<file path=ppt/slides/_rels/slide185.xml.rels><?xml version="1.0" encoding="UTF-8" standalone="yes"?>
<Relationships xmlns="http://schemas.openxmlformats.org/package/2006/relationships"><Relationship Id="rId1" Type="http://schemas.openxmlformats.org/officeDocument/2006/relationships/slideLayout" Target="../slideLayouts/slideLayout1733.xml"/><Relationship Id="rId2" Type="http://schemas.openxmlformats.org/officeDocument/2006/relationships/notesSlide" Target="../notesSlides/notesSlide52.xml"/></Relationships>
</file>

<file path=ppt/slides/_rels/slide186.xml.rels><?xml version="1.0" encoding="UTF-8" standalone="yes"?>
<Relationships xmlns="http://schemas.openxmlformats.org/package/2006/relationships"><Relationship Id="rId3" Type="http://schemas.openxmlformats.org/officeDocument/2006/relationships/chart" Target="../charts/chart28.xml"/><Relationship Id="rId4" Type="http://schemas.openxmlformats.org/officeDocument/2006/relationships/chart" Target="../charts/chart29.xml"/><Relationship Id="rId1" Type="http://schemas.openxmlformats.org/officeDocument/2006/relationships/slideLayout" Target="../slideLayouts/slideLayout1733.xml"/><Relationship Id="rId2" Type="http://schemas.openxmlformats.org/officeDocument/2006/relationships/notesSlide" Target="../notesSlides/notesSlide53.xml"/></Relationships>
</file>

<file path=ppt/slides/_rels/slide187.xml.rels><?xml version="1.0" encoding="UTF-8" standalone="yes"?>
<Relationships xmlns="http://schemas.openxmlformats.org/package/2006/relationships"><Relationship Id="rId1" Type="http://schemas.openxmlformats.org/officeDocument/2006/relationships/slideLayout" Target="../slideLayouts/slideLayout1733.xml"/><Relationship Id="rId2" Type="http://schemas.openxmlformats.org/officeDocument/2006/relationships/notesSlide" Target="../notesSlides/notesSlide54.xml"/><Relationship Id="rId3" Type="http://schemas.openxmlformats.org/officeDocument/2006/relationships/chart" Target="../charts/chart30.xml"/></Relationships>
</file>

<file path=ppt/slides/_rels/slide188.xml.rels><?xml version="1.0" encoding="UTF-8" standalone="yes"?>
<Relationships xmlns="http://schemas.openxmlformats.org/package/2006/relationships"><Relationship Id="rId1" Type="http://schemas.openxmlformats.org/officeDocument/2006/relationships/slideLayout" Target="../slideLayouts/slideLayout1733.xml"/><Relationship Id="rId2" Type="http://schemas.openxmlformats.org/officeDocument/2006/relationships/notesSlide" Target="../notesSlides/notesSlide55.xml"/></Relationships>
</file>

<file path=ppt/slides/_rels/slide189.xml.rels><?xml version="1.0" encoding="UTF-8" standalone="yes"?>
<Relationships xmlns="http://schemas.openxmlformats.org/package/2006/relationships"><Relationship Id="rId3" Type="http://schemas.openxmlformats.org/officeDocument/2006/relationships/chart" Target="../charts/chart31.xml"/><Relationship Id="rId4" Type="http://schemas.openxmlformats.org/officeDocument/2006/relationships/chart" Target="../charts/chart32.xml"/><Relationship Id="rId1" Type="http://schemas.openxmlformats.org/officeDocument/2006/relationships/slideLayout" Target="../slideLayouts/slideLayout1733.xml"/><Relationship Id="rId2" Type="http://schemas.openxmlformats.org/officeDocument/2006/relationships/notesSlide" Target="../notesSlides/notesSlide56.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1700.xml"/><Relationship Id="rId2" Type="http://schemas.openxmlformats.org/officeDocument/2006/relationships/notesSlide" Target="../notesSlides/notesSlide8.xml"/></Relationships>
</file>

<file path=ppt/slides/_rels/slide19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91.xml.rels><?xml version="1.0" encoding="UTF-8" standalone="yes"?>
<Relationships xmlns="http://schemas.openxmlformats.org/package/2006/relationships"><Relationship Id="rId1" Type="http://schemas.openxmlformats.org/officeDocument/2006/relationships/slideLayout" Target="../slideLayouts/slideLayout1773.xml"/><Relationship Id="rId2" Type="http://schemas.openxmlformats.org/officeDocument/2006/relationships/notesSlide" Target="../notesSlides/notesSlide57.xml"/><Relationship Id="rId3" Type="http://schemas.openxmlformats.org/officeDocument/2006/relationships/image" Target="../media/image1.png"/></Relationships>
</file>

<file path=ppt/slides/_rels/slide192.xml.rels><?xml version="1.0" encoding="UTF-8" standalone="yes"?>
<Relationships xmlns="http://schemas.openxmlformats.org/package/2006/relationships"><Relationship Id="rId1" Type="http://schemas.openxmlformats.org/officeDocument/2006/relationships/slideLayout" Target="../slideLayouts/slideLayout1773.xml"/><Relationship Id="rId2" Type="http://schemas.openxmlformats.org/officeDocument/2006/relationships/notesSlide" Target="../notesSlides/notesSlide58.xml"/><Relationship Id="rId3" Type="http://schemas.openxmlformats.org/officeDocument/2006/relationships/image" Target="../media/image1.png"/></Relationships>
</file>

<file path=ppt/slides/_rels/slide193.xml.rels><?xml version="1.0" encoding="UTF-8" standalone="yes"?>
<Relationships xmlns="http://schemas.openxmlformats.org/package/2006/relationships"><Relationship Id="rId1" Type="http://schemas.openxmlformats.org/officeDocument/2006/relationships/slideLayout" Target="../slideLayouts/slideLayout1773.xml"/><Relationship Id="rId2" Type="http://schemas.openxmlformats.org/officeDocument/2006/relationships/notesSlide" Target="../notesSlides/notesSlide59.xml"/><Relationship Id="rId3" Type="http://schemas.openxmlformats.org/officeDocument/2006/relationships/image" Target="../media/image1.png"/></Relationships>
</file>

<file path=ppt/slides/_rels/slide194.xml.rels><?xml version="1.0" encoding="UTF-8" standalone="yes"?>
<Relationships xmlns="http://schemas.openxmlformats.org/package/2006/relationships"><Relationship Id="rId3" Type="http://schemas.openxmlformats.org/officeDocument/2006/relationships/image" Target="../media/image79.png"/><Relationship Id="rId4" Type="http://schemas.openxmlformats.org/officeDocument/2006/relationships/image" Target="../media/image1.png"/><Relationship Id="rId1" Type="http://schemas.openxmlformats.org/officeDocument/2006/relationships/slideLayout" Target="../slideLayouts/slideLayout1773.xml"/><Relationship Id="rId2" Type="http://schemas.openxmlformats.org/officeDocument/2006/relationships/notesSlide" Target="../notesSlides/notesSlide60.xml"/></Relationships>
</file>

<file path=ppt/slides/_rels/slide195.xml.rels><?xml version="1.0" encoding="UTF-8" standalone="yes"?>
<Relationships xmlns="http://schemas.openxmlformats.org/package/2006/relationships"><Relationship Id="rId3" Type="http://schemas.openxmlformats.org/officeDocument/2006/relationships/chart" Target="../charts/chart33.xml"/><Relationship Id="rId4" Type="http://schemas.openxmlformats.org/officeDocument/2006/relationships/image" Target="../media/image79.png"/><Relationship Id="rId5" Type="http://schemas.openxmlformats.org/officeDocument/2006/relationships/image" Target="../media/image1.png"/><Relationship Id="rId1" Type="http://schemas.openxmlformats.org/officeDocument/2006/relationships/slideLayout" Target="../slideLayouts/slideLayout1773.xml"/><Relationship Id="rId2" Type="http://schemas.openxmlformats.org/officeDocument/2006/relationships/notesSlide" Target="../notesSlides/notesSlide61.xml"/></Relationships>
</file>

<file path=ppt/slides/_rels/slide196.xml.rels><?xml version="1.0" encoding="UTF-8" standalone="yes"?>
<Relationships xmlns="http://schemas.openxmlformats.org/package/2006/relationships"><Relationship Id="rId3" Type="http://schemas.openxmlformats.org/officeDocument/2006/relationships/chart" Target="../charts/chart34.xml"/><Relationship Id="rId4" Type="http://schemas.openxmlformats.org/officeDocument/2006/relationships/image" Target="../media/image79.png"/><Relationship Id="rId5" Type="http://schemas.openxmlformats.org/officeDocument/2006/relationships/image" Target="../media/image1.png"/><Relationship Id="rId1" Type="http://schemas.openxmlformats.org/officeDocument/2006/relationships/slideLayout" Target="../slideLayouts/slideLayout1773.xml"/><Relationship Id="rId2" Type="http://schemas.openxmlformats.org/officeDocument/2006/relationships/notesSlide" Target="../notesSlides/notesSlide62.xml"/></Relationships>
</file>

<file path=ppt/slides/_rels/slide197.xml.rels><?xml version="1.0" encoding="UTF-8" standalone="yes"?>
<Relationships xmlns="http://schemas.openxmlformats.org/package/2006/relationships"><Relationship Id="rId1" Type="http://schemas.openxmlformats.org/officeDocument/2006/relationships/slideLayout" Target="../slideLayouts/slideLayout1773.xml"/><Relationship Id="rId2" Type="http://schemas.openxmlformats.org/officeDocument/2006/relationships/notesSlide" Target="../notesSlides/notesSlide63.xml"/><Relationship Id="rId3" Type="http://schemas.openxmlformats.org/officeDocument/2006/relationships/image" Target="../media/image1.png"/></Relationships>
</file>

<file path=ppt/slides/_rels/slide198.xml.rels><?xml version="1.0" encoding="UTF-8" standalone="yes"?>
<Relationships xmlns="http://schemas.openxmlformats.org/package/2006/relationships"><Relationship Id="rId1" Type="http://schemas.openxmlformats.org/officeDocument/2006/relationships/slideLayout" Target="../slideLayouts/slideLayout1773.xml"/><Relationship Id="rId2" Type="http://schemas.openxmlformats.org/officeDocument/2006/relationships/notesSlide" Target="../notesSlides/notesSlide64.xml"/><Relationship Id="rId3" Type="http://schemas.openxmlformats.org/officeDocument/2006/relationships/image" Target="../media/image1.png"/></Relationships>
</file>

<file path=ppt/slides/_rels/slide199.xml.rels><?xml version="1.0" encoding="UTF-8" standalone="yes"?>
<Relationships xmlns="http://schemas.openxmlformats.org/package/2006/relationships"><Relationship Id="rId3" Type="http://schemas.openxmlformats.org/officeDocument/2006/relationships/hyperlink" Target="http://www.cercs.gatech.edu/vee15/" TargetMode="External"/><Relationship Id="rId4" Type="http://schemas.openxmlformats.org/officeDocument/2006/relationships/hyperlink" Target="http://users.ece.cmu.edu/~omutlu/pub/architecture-aware-distributed-resource-management_vee15-talk.pptx" TargetMode="External"/><Relationship Id="rId5" Type="http://schemas.openxmlformats.org/officeDocument/2006/relationships/hyperlink" Target="http://users.ece.cmu.edu/~omutlu/pub/architecture-aware-distributed-resource-management_vee15-talk.pdf" TargetMode="External"/><Relationship Id="rId6" Type="http://schemas.openxmlformats.org/officeDocument/2006/relationships/image" Target="../media/image80.png"/><Relationship Id="rId1" Type="http://schemas.openxmlformats.org/officeDocument/2006/relationships/slideLayout" Target="../slideLayouts/slideLayout1566.xml"/><Relationship Id="rId2" Type="http://schemas.openxmlformats.org/officeDocument/2006/relationships/hyperlink" Target="http://users.ece.cmu.edu/~omutlu/pub/architecture-aware-distributed-resource-management_vee15.pdf" TargetMode="External"/></Relationships>
</file>

<file path=ppt/slides/_rels/slide2.xml.rels><?xml version="1.0" encoding="UTF-8" standalone="yes"?>
<Relationships xmlns="http://schemas.openxmlformats.org/package/2006/relationships"><Relationship Id="rId3" Type="http://schemas.openxmlformats.org/officeDocument/2006/relationships/image" Target="../media/image12.jpeg"/><Relationship Id="rId4" Type="http://schemas.openxmlformats.org/officeDocument/2006/relationships/image" Target="../media/image13.png"/><Relationship Id="rId1" Type="http://schemas.openxmlformats.org/officeDocument/2006/relationships/slideLayout" Target="../slideLayouts/slideLayout171.xml"/><Relationship Id="rId2" Type="http://schemas.openxmlformats.org/officeDocument/2006/relationships/image" Target="../media/image11.jpeg"/></Relationships>
</file>

<file path=ppt/slides/_rels/slide20.xml.rels><?xml version="1.0" encoding="UTF-8" standalone="yes"?>
<Relationships xmlns="http://schemas.openxmlformats.org/package/2006/relationships"><Relationship Id="rId3" Type="http://schemas.openxmlformats.org/officeDocument/2006/relationships/image" Target="../media/image20.jpg"/><Relationship Id="rId4" Type="http://schemas.openxmlformats.org/officeDocument/2006/relationships/image" Target="../media/image21.jpg"/><Relationship Id="rId1" Type="http://schemas.openxmlformats.org/officeDocument/2006/relationships/slideLayout" Target="../slideLayouts/slideLayout1711.xml"/><Relationship Id="rId2" Type="http://schemas.openxmlformats.org/officeDocument/2006/relationships/notesSlide" Target="../notesSlides/notesSlide9.xml"/></Relationships>
</file>

<file path=ppt/slides/_rels/slide200.xml.rels><?xml version="1.0" encoding="UTF-8" standalone="yes"?>
<Relationships xmlns="http://schemas.openxmlformats.org/package/2006/relationships"><Relationship Id="rId1" Type="http://schemas.openxmlformats.org/officeDocument/2006/relationships/slideLayout" Target="../slideLayouts/slideLayout1565.xml"/></Relationships>
</file>

<file path=ppt/slides/_rels/slide201.xml.rels><?xml version="1.0" encoding="UTF-8" standalone="yes"?>
<Relationships xmlns="http://schemas.openxmlformats.org/package/2006/relationships"><Relationship Id="rId3" Type="http://schemas.openxmlformats.org/officeDocument/2006/relationships/image" Target="../media/image18.png"/><Relationship Id="rId4" Type="http://schemas.microsoft.com/office/2007/relationships/hdphoto" Target="../media/hdphoto1.wdp"/><Relationship Id="rId5" Type="http://schemas.openxmlformats.org/officeDocument/2006/relationships/image" Target="../media/image11.jpeg"/><Relationship Id="rId6" Type="http://schemas.openxmlformats.org/officeDocument/2006/relationships/image" Target="../media/image81.png"/><Relationship Id="rId7" Type="http://schemas.openxmlformats.org/officeDocument/2006/relationships/image" Target="../media/image82.png"/><Relationship Id="rId8" Type="http://schemas.openxmlformats.org/officeDocument/2006/relationships/image" Target="../media/image12.jpeg"/><Relationship Id="rId9" Type="http://schemas.openxmlformats.org/officeDocument/2006/relationships/image" Target="../media/image13.png"/><Relationship Id="rId10" Type="http://schemas.openxmlformats.org/officeDocument/2006/relationships/image" Target="../media/image60.png"/><Relationship Id="rId1" Type="http://schemas.openxmlformats.org/officeDocument/2006/relationships/slideLayout" Target="../slideLayouts/slideLayout1570.xml"/><Relationship Id="rId2" Type="http://schemas.openxmlformats.org/officeDocument/2006/relationships/notesSlide" Target="../notesSlides/notesSlide65.xml"/></Relationships>
</file>

<file path=ppt/slides/_rels/slide21.xml.rels><?xml version="1.0" encoding="UTF-8" standalone="yes"?>
<Relationships xmlns="http://schemas.openxmlformats.org/package/2006/relationships"><Relationship Id="rId3" Type="http://schemas.openxmlformats.org/officeDocument/2006/relationships/image" Target="../media/image23.png"/><Relationship Id="rId4" Type="http://schemas.openxmlformats.org/officeDocument/2006/relationships/hyperlink" Target="http://users.ece.cmu.edu/~omutlu/pub/dram-retention-time-characterization_isca13.pdf" TargetMode="External"/><Relationship Id="rId5" Type="http://schemas.openxmlformats.org/officeDocument/2006/relationships/hyperlink" Target="http://users.ece.cmu.edu/~omutlu/pub/error-mitigation-for-intermittent-dram-failures_sigmetrics14.pdf" TargetMode="External"/><Relationship Id="rId6" Type="http://schemas.openxmlformats.org/officeDocument/2006/relationships/hyperlink" Target="http://users.ece.cmu.edu/~omutlu/pub/dram-row-hammer_isca14.pdf" TargetMode="External"/><Relationship Id="rId7" Type="http://schemas.openxmlformats.org/officeDocument/2006/relationships/hyperlink" Target="http://users.ece.cmu.edu/~omutlu/pub/adaptive-latency-dram_hpca15.pdf" TargetMode="External"/><Relationship Id="rId8" Type="http://schemas.openxmlformats.org/officeDocument/2006/relationships/hyperlink" Target="http://users.ece.cmu.edu/~omutlu/pub/avatar-dram-refresh_dsn15.pdf" TargetMode="External"/><Relationship Id="rId1" Type="http://schemas.openxmlformats.org/officeDocument/2006/relationships/slideLayout" Target="../slideLayouts/slideLayout1656.xml"/><Relationship Id="rId2" Type="http://schemas.openxmlformats.org/officeDocument/2006/relationships/image" Target="../media/image22.png"/></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1656.xml"/><Relationship Id="rId2" Type="http://schemas.openxmlformats.org/officeDocument/2006/relationships/image" Target="../media/image24.jpeg"/></Relationships>
</file>

<file path=ppt/slides/_rels/slide23.xml.rels><?xml version="1.0" encoding="UTF-8" standalone="yes"?>
<Relationships xmlns="http://schemas.openxmlformats.org/package/2006/relationships"><Relationship Id="rId3" Type="http://schemas.openxmlformats.org/officeDocument/2006/relationships/image" Target="../media/image26.png"/><Relationship Id="rId4" Type="http://schemas.openxmlformats.org/officeDocument/2006/relationships/image" Target="../media/image27.png"/><Relationship Id="rId5" Type="http://schemas.openxmlformats.org/officeDocument/2006/relationships/hyperlink" Target="http://googleprojectzero.blogspot.com/2015/03/exploiting-dram-rowhammer-bug-to-gain.html" TargetMode="External"/><Relationship Id="rId6" Type="http://schemas.openxmlformats.org/officeDocument/2006/relationships/hyperlink" Target="http://users.ece.cmu.edu/~omutlu/pub/dram-row-hammer_isca14.pdf" TargetMode="External"/><Relationship Id="rId1" Type="http://schemas.openxmlformats.org/officeDocument/2006/relationships/slideLayout" Target="../slideLayouts/slideLayout1054.xml"/><Relationship Id="rId2" Type="http://schemas.openxmlformats.org/officeDocument/2006/relationships/image" Target="../media/image25.png"/></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1054.xml"/><Relationship Id="rId2" Type="http://schemas.openxmlformats.org/officeDocument/2006/relationships/hyperlink" Target="http://users.ece.cmu.edu/~omutlu/pub/dram-row-hammer_isca14.pdf" TargetMode="External"/><Relationship Id="rId3" Type="http://schemas.openxmlformats.org/officeDocument/2006/relationships/hyperlink" Target="http://googleprojectzero.blogspot.com/2015/03/exploiting-dram-rowhammer-bug-to-gain.html" TargetMode="External"/></Relationships>
</file>

<file path=ppt/slides/_rels/slide25.xml.rels><?xml version="1.0" encoding="UTF-8" standalone="yes"?>
<Relationships xmlns="http://schemas.openxmlformats.org/package/2006/relationships"><Relationship Id="rId3" Type="http://schemas.openxmlformats.org/officeDocument/2006/relationships/image" Target="../media/image28.png"/><Relationship Id="rId4" Type="http://schemas.openxmlformats.org/officeDocument/2006/relationships/image" Target="../media/image29.png"/><Relationship Id="rId5" Type="http://schemas.openxmlformats.org/officeDocument/2006/relationships/image" Target="../media/image30.png"/><Relationship Id="rId1" Type="http://schemas.openxmlformats.org/officeDocument/2006/relationships/slideLayout" Target="../slideLayouts/slideLayout1054.xml"/><Relationship Id="rId2" Type="http://schemas.openxmlformats.org/officeDocument/2006/relationships/notesSlide" Target="../notesSlides/notesSlide10.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1054.xml"/><Relationship Id="rId2" Type="http://schemas.openxmlformats.org/officeDocument/2006/relationships/hyperlink" Target="https://support.apple.com/en-gb/HT204934" TargetMode="External"/><Relationship Id="rId3" Type="http://schemas.openxmlformats.org/officeDocument/2006/relationships/image" Target="../media/image31.png"/></Relationships>
</file>

<file path=ppt/slides/_rels/slide27.xml.rels><?xml version="1.0" encoding="UTF-8" standalone="yes"?>
<Relationships xmlns="http://schemas.openxmlformats.org/package/2006/relationships"><Relationship Id="rId3" Type="http://schemas.openxmlformats.org/officeDocument/2006/relationships/hyperlink" Target="http://2015.dsn.org/" TargetMode="External"/><Relationship Id="rId4" Type="http://schemas.openxmlformats.org/officeDocument/2006/relationships/hyperlink" Target="http://users.ece.cmu.edu/~omutlu/pub/memory-errors-at-facebook_dsn15-talk.pptx" TargetMode="External"/><Relationship Id="rId5" Type="http://schemas.openxmlformats.org/officeDocument/2006/relationships/hyperlink" Target="http://users.ece.cmu.edu/~omutlu/pub/memory-errors-at-facebook_dsn15-talk.pdf" TargetMode="External"/><Relationship Id="rId6" Type="http://schemas.openxmlformats.org/officeDocument/2006/relationships/hyperlink" Target="https://www.ece.cmu.edu/~safari/tools/memerr/index.html" TargetMode="External"/><Relationship Id="rId7" Type="http://schemas.openxmlformats.org/officeDocument/2006/relationships/image" Target="../media/image32.png"/><Relationship Id="rId1" Type="http://schemas.openxmlformats.org/officeDocument/2006/relationships/slideLayout" Target="../slideLayouts/slideLayout1100.xml"/><Relationship Id="rId2" Type="http://schemas.openxmlformats.org/officeDocument/2006/relationships/hyperlink" Target="http://users.ece.cmu.edu/~omutlu/pub/memory-errors-at-facebook_dsn15.pdf" TargetMode="Externa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1111.xml"/><Relationship Id="rId2" Type="http://schemas.openxmlformats.org/officeDocument/2006/relationships/image" Target="../media/image33.png"/></Relationships>
</file>

<file path=ppt/slides/_rels/slide29.xml.rels><?xml version="1.0" encoding="UTF-8" standalone="yes"?>
<Relationships xmlns="http://schemas.openxmlformats.org/package/2006/relationships"><Relationship Id="rId3" Type="http://schemas.openxmlformats.org/officeDocument/2006/relationships/hyperlink" Target="http://www.sigmetrics.org/sigmetrics2015/" TargetMode="External"/><Relationship Id="rId4" Type="http://schemas.openxmlformats.org/officeDocument/2006/relationships/hyperlink" Target="http://users.ece.cmu.edu/~omutlu/pub/flash-memory-failures-in-the-field-at-facebook_sigmetrics15-talk.pptx" TargetMode="External"/><Relationship Id="rId5" Type="http://schemas.openxmlformats.org/officeDocument/2006/relationships/hyperlink" Target="http://users.ece.cmu.edu/~omutlu/pub/flash-memory-failures-in-the-field-at-facebook_sigmetrics15-talk.pdf" TargetMode="External"/><Relationship Id="rId6" Type="http://schemas.openxmlformats.org/officeDocument/2006/relationships/hyperlink" Target="http://www.zdnet.com/article/facebooks-ssd-experience/" TargetMode="External"/><Relationship Id="rId7" Type="http://schemas.openxmlformats.org/officeDocument/2006/relationships/image" Target="../media/image34.png"/><Relationship Id="rId1" Type="http://schemas.openxmlformats.org/officeDocument/2006/relationships/slideLayout" Target="../slideLayouts/slideLayout1100.xml"/><Relationship Id="rId2" Type="http://schemas.openxmlformats.org/officeDocument/2006/relationships/hyperlink" Target="http://users.ece.cmu.edu/~omutlu/pub/flash-memory-failures-in-the-field-at-facebook_sigmetrics15.pdf" TargetMode="Externa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171.xml"/><Relationship Id="rId2" Type="http://schemas.openxmlformats.org/officeDocument/2006/relationships/image" Target="../media/image14.png"/><Relationship Id="rId3" Type="http://schemas.openxmlformats.org/officeDocument/2006/relationships/image" Target="../media/image11.jpeg"/></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image" Target="../media/image35.png"/><Relationship Id="rId3" Type="http://schemas.openxmlformats.org/officeDocument/2006/relationships/image" Target="../media/image36.png"/></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1054.xml"/></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11.xml"/></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6.xml.rels><?xml version="1.0" encoding="UTF-8" standalone="yes"?>
<Relationships xmlns="http://schemas.openxmlformats.org/package/2006/relationships"><Relationship Id="rId3" Type="http://schemas.openxmlformats.org/officeDocument/2006/relationships/chart" Target="../charts/chart1.xml"/><Relationship Id="rId4" Type="http://schemas.openxmlformats.org/officeDocument/2006/relationships/image" Target="../media/image37.jpeg"/><Relationship Id="rId1" Type="http://schemas.openxmlformats.org/officeDocument/2006/relationships/slideLayout" Target="../slideLayouts/slideLayout1071.xml"/><Relationship Id="rId2" Type="http://schemas.openxmlformats.org/officeDocument/2006/relationships/notesSlide" Target="../notesSlides/notesSlide12.xm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13.xm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1302.xm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602.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183.xml"/></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171.xm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171.xml"/></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4.xml.rels><?xml version="1.0" encoding="UTF-8" standalone="yes"?>
<Relationships xmlns="http://schemas.openxmlformats.org/package/2006/relationships"><Relationship Id="rId3" Type="http://schemas.openxmlformats.org/officeDocument/2006/relationships/image" Target="../media/image39.png"/><Relationship Id="rId4" Type="http://schemas.openxmlformats.org/officeDocument/2006/relationships/image" Target="../media/image40.png"/><Relationship Id="rId5" Type="http://schemas.openxmlformats.org/officeDocument/2006/relationships/image" Target="../media/image41.png"/><Relationship Id="rId1" Type="http://schemas.openxmlformats.org/officeDocument/2006/relationships/slideLayout" Target="../slideLayouts/slideLayout2.xml"/><Relationship Id="rId2" Type="http://schemas.openxmlformats.org/officeDocument/2006/relationships/image" Target="../media/image38.png"/></Relationships>
</file>

<file path=ppt/slides/_rels/slide45.xml.rels><?xml version="1.0" encoding="UTF-8" standalone="yes"?>
<Relationships xmlns="http://schemas.openxmlformats.org/package/2006/relationships"><Relationship Id="rId3" Type="http://schemas.openxmlformats.org/officeDocument/2006/relationships/hyperlink" Target="http://users.ece.cmu.edu/~omutlu/pub/in-DRAM-bulk-AND-OR-ieee_cal15.pdf" TargetMode="External"/><Relationship Id="rId4" Type="http://schemas.openxmlformats.org/officeDocument/2006/relationships/hyperlink" Target="http://users.ece.cmu.edu/~omutlu/pub/pim-enabled-instructons-for-low-overhead-pim_isca15.pdf" TargetMode="External"/><Relationship Id="rId5" Type="http://schemas.openxmlformats.org/officeDocument/2006/relationships/hyperlink" Target="http://users.ece.cmu.edu/~omutlu/pub/tesseract-pim-architecture-for-graph-processing_isca15.pdf" TargetMode="External"/><Relationship Id="rId1" Type="http://schemas.openxmlformats.org/officeDocument/2006/relationships/slideLayout" Target="../slideLayouts/slideLayout2.xml"/><Relationship Id="rId2" Type="http://schemas.openxmlformats.org/officeDocument/2006/relationships/hyperlink" Target="http://users.ece.cmu.edu/~omutlu/pub/rowclone_micro13.pdf" TargetMode="External"/></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image" Target="../media/image42.png"/></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724.xml"/></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724.xml"/></Relationships>
</file>

<file path=ppt/slides/_rels/slide49.xml.rels><?xml version="1.0" encoding="UTF-8" standalone="yes"?>
<Relationships xmlns="http://schemas.openxmlformats.org/package/2006/relationships"><Relationship Id="rId1" Type="http://schemas.openxmlformats.org/officeDocument/2006/relationships/slideLayout" Target="../slideLayouts/slideLayout735.xml"/><Relationship Id="rId2" Type="http://schemas.openxmlformats.org/officeDocument/2006/relationships/notesSlide" Target="../notesSlides/notesSlide14.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735.xml"/><Relationship Id="rId2" Type="http://schemas.openxmlformats.org/officeDocument/2006/relationships/notesSlide" Target="../notesSlides/notesSlide15.xml"/></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735.xml"/></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724.xml"/><Relationship Id="rId2" Type="http://schemas.openxmlformats.org/officeDocument/2006/relationships/chart" Target="../charts/chart2.xml"/></Relationships>
</file>

<file path=ppt/slides/_rels/slide53.xml.rels><?xml version="1.0" encoding="UTF-8" standalone="yes"?>
<Relationships xmlns="http://schemas.openxmlformats.org/package/2006/relationships"><Relationship Id="rId1" Type="http://schemas.openxmlformats.org/officeDocument/2006/relationships/slideLayout" Target="../slideLayouts/slideLayout724.xml"/><Relationship Id="rId2" Type="http://schemas.openxmlformats.org/officeDocument/2006/relationships/chart" Target="../charts/chart3.xml"/></Relationships>
</file>

<file path=ppt/slides/_rels/slide54.xml.rels><?xml version="1.0" encoding="UTF-8" standalone="yes"?>
<Relationships xmlns="http://schemas.openxmlformats.org/package/2006/relationships"><Relationship Id="rId1" Type="http://schemas.openxmlformats.org/officeDocument/2006/relationships/slideLayout" Target="../slideLayouts/slideLayout724.xml"/><Relationship Id="rId2" Type="http://schemas.openxmlformats.org/officeDocument/2006/relationships/chart" Target="../charts/chart4.xml"/></Relationships>
</file>

<file path=ppt/slides/_rels/slide55.xml.rels><?xml version="1.0" encoding="UTF-8" standalone="yes"?>
<Relationships xmlns="http://schemas.openxmlformats.org/package/2006/relationships"><Relationship Id="rId1" Type="http://schemas.openxmlformats.org/officeDocument/2006/relationships/slideLayout" Target="../slideLayouts/slideLayout724.xml"/></Relationships>
</file>

<file path=ppt/slides/_rels/slide56.xml.rels><?xml version="1.0" encoding="UTF-8" standalone="yes"?>
<Relationships xmlns="http://schemas.openxmlformats.org/package/2006/relationships"><Relationship Id="rId1" Type="http://schemas.openxmlformats.org/officeDocument/2006/relationships/slideLayout" Target="../slideLayouts/slideLayout735.xml"/></Relationships>
</file>

<file path=ppt/slides/_rels/slide57.xml.rels><?xml version="1.0" encoding="UTF-8" standalone="yes"?>
<Relationships xmlns="http://schemas.openxmlformats.org/package/2006/relationships"><Relationship Id="rId1" Type="http://schemas.openxmlformats.org/officeDocument/2006/relationships/slideLayout" Target="../slideLayouts/slideLayout735.xml"/></Relationships>
</file>

<file path=ppt/slides/_rels/slide58.xml.rels><?xml version="1.0" encoding="UTF-8" standalone="yes"?>
<Relationships xmlns="http://schemas.openxmlformats.org/package/2006/relationships"><Relationship Id="rId1" Type="http://schemas.openxmlformats.org/officeDocument/2006/relationships/slideLayout" Target="../slideLayouts/slideLayout1078.xml"/></Relationships>
</file>

<file path=ppt/slides/_rels/slide59.xml.rels><?xml version="1.0" encoding="UTF-8" standalone="yes"?>
<Relationships xmlns="http://schemas.openxmlformats.org/package/2006/relationships"><Relationship Id="rId1" Type="http://schemas.openxmlformats.org/officeDocument/2006/relationships/slideLayout" Target="../slideLayouts/slideLayout1078.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426.xml"/></Relationships>
</file>

<file path=ppt/slides/_rels/slide60.xml.rels><?xml version="1.0" encoding="UTF-8" standalone="yes"?>
<Relationships xmlns="http://schemas.openxmlformats.org/package/2006/relationships"><Relationship Id="rId1" Type="http://schemas.openxmlformats.org/officeDocument/2006/relationships/slideLayout" Target="../slideLayouts/slideLayout1601.xml"/></Relationships>
</file>

<file path=ppt/slides/_rels/slide61.xml.rels><?xml version="1.0" encoding="UTF-8" standalone="yes"?>
<Relationships xmlns="http://schemas.openxmlformats.org/package/2006/relationships"><Relationship Id="rId1" Type="http://schemas.openxmlformats.org/officeDocument/2006/relationships/slideLayout" Target="../slideLayouts/slideLayout1078.xml"/><Relationship Id="rId2" Type="http://schemas.openxmlformats.org/officeDocument/2006/relationships/image" Target="../media/image43.emf"/></Relationships>
</file>

<file path=ppt/slides/_rels/slide62.xml.rels><?xml version="1.0" encoding="UTF-8" standalone="yes"?>
<Relationships xmlns="http://schemas.openxmlformats.org/package/2006/relationships"><Relationship Id="rId1" Type="http://schemas.openxmlformats.org/officeDocument/2006/relationships/slideLayout" Target="../slideLayouts/slideLayout1601.xml"/></Relationships>
</file>

<file path=ppt/slides/_rels/slide63.xml.rels><?xml version="1.0" encoding="UTF-8" standalone="yes"?>
<Relationships xmlns="http://schemas.openxmlformats.org/package/2006/relationships"><Relationship Id="rId3" Type="http://schemas.openxmlformats.org/officeDocument/2006/relationships/hyperlink" Target="http://users.ece.cmu.edu/~omutlu/pub/in-DRAM-bulk-AND-OR-ieee_cal15.pdf" TargetMode="External"/><Relationship Id="rId4" Type="http://schemas.openxmlformats.org/officeDocument/2006/relationships/hyperlink" Target="http://users.ece.cmu.edu/~omutlu/pub/pim-enabled-instructons-for-low-overhead-pim_isca15.pdf" TargetMode="External"/><Relationship Id="rId5" Type="http://schemas.openxmlformats.org/officeDocument/2006/relationships/hyperlink" Target="http://users.ece.cmu.edu/~omutlu/pub/tesseract-pim-architecture-for-graph-processing_isca15.pdf" TargetMode="External"/><Relationship Id="rId1" Type="http://schemas.openxmlformats.org/officeDocument/2006/relationships/slideLayout" Target="../slideLayouts/slideLayout1601.xml"/><Relationship Id="rId2" Type="http://schemas.openxmlformats.org/officeDocument/2006/relationships/hyperlink" Target="http://users.ece.cmu.edu/~omutlu/pub/rowclone_micro13.pdf" TargetMode="External"/></Relationships>
</file>

<file path=ppt/slides/_rels/slide64.xml.rels><?xml version="1.0" encoding="UTF-8" standalone="yes"?>
<Relationships xmlns="http://schemas.openxmlformats.org/package/2006/relationships"><Relationship Id="rId1" Type="http://schemas.openxmlformats.org/officeDocument/2006/relationships/slideLayout" Target="../slideLayouts/slideLayout1601.xml"/></Relationships>
</file>

<file path=ppt/slides/_rels/slide65.xml.rels><?xml version="1.0" encoding="UTF-8" standalone="yes"?>
<Relationships xmlns="http://schemas.openxmlformats.org/package/2006/relationships"><Relationship Id="rId1" Type="http://schemas.openxmlformats.org/officeDocument/2006/relationships/slideLayout" Target="../slideLayouts/slideLayout1601.xml"/></Relationships>
</file>

<file path=ppt/slides/_rels/slide66.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image" Target="../media/image39.png"/></Relationships>
</file>

<file path=ppt/slides/_rels/slide67.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image" Target="../media/image39.png"/></Relationships>
</file>

<file path=ppt/slides/_rels/slide68.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image" Target="../media/image39.png"/></Relationships>
</file>

<file path=ppt/slides/_rels/slide6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426.xml"/></Relationships>
</file>

<file path=ppt/slides/_rels/slide7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1.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chart" Target="../charts/chart5.xml"/></Relationships>
</file>

<file path=ppt/slides/_rels/slide72.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chart" Target="../charts/chart6.xml"/><Relationship Id="rId3" Type="http://schemas.openxmlformats.org/officeDocument/2006/relationships/chart" Target="../charts/chart7.xml"/></Relationships>
</file>

<file path=ppt/slides/_rels/slide73.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chart" Target="../charts/chart8.xml"/></Relationships>
</file>

<file path=ppt/slides/_rels/slide7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5.xml.rels><?xml version="1.0" encoding="UTF-8" standalone="yes"?>
<Relationships xmlns="http://schemas.openxmlformats.org/package/2006/relationships"><Relationship Id="rId1" Type="http://schemas.openxmlformats.org/officeDocument/2006/relationships/slideLayout" Target="../slideLayouts/slideLayout1246.xml"/><Relationship Id="rId2" Type="http://schemas.openxmlformats.org/officeDocument/2006/relationships/image" Target="../media/image16.png"/></Relationships>
</file>

<file path=ppt/slides/_rels/slide76.xml.rels><?xml version="1.0" encoding="UTF-8" standalone="yes"?>
<Relationships xmlns="http://schemas.openxmlformats.org/package/2006/relationships"><Relationship Id="rId1" Type="http://schemas.openxmlformats.org/officeDocument/2006/relationships/slideLayout" Target="../slideLayouts/slideLayout1246.xml"/><Relationship Id="rId2" Type="http://schemas.openxmlformats.org/officeDocument/2006/relationships/image" Target="../media/image44.png"/></Relationships>
</file>

<file path=ppt/slides/_rels/slide77.xml.rels><?xml version="1.0" encoding="UTF-8" standalone="yes"?>
<Relationships xmlns="http://schemas.openxmlformats.org/package/2006/relationships"><Relationship Id="rId1" Type="http://schemas.openxmlformats.org/officeDocument/2006/relationships/slideLayout" Target="../slideLayouts/slideLayout1246.xml"/><Relationship Id="rId2" Type="http://schemas.openxmlformats.org/officeDocument/2006/relationships/image" Target="../media/image45.png"/></Relationships>
</file>

<file path=ppt/slides/_rels/slide78.xml.rels><?xml version="1.0" encoding="UTF-8" standalone="yes"?>
<Relationships xmlns="http://schemas.openxmlformats.org/package/2006/relationships"><Relationship Id="rId1" Type="http://schemas.openxmlformats.org/officeDocument/2006/relationships/slideLayout" Target="../slideLayouts/slideLayout1246.xml"/><Relationship Id="rId2" Type="http://schemas.openxmlformats.org/officeDocument/2006/relationships/image" Target="../media/image46.png"/></Relationships>
</file>

<file path=ppt/slides/_rels/slide79.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image" Target="../media/image47.png"/><Relationship Id="rId3" Type="http://schemas.openxmlformats.org/officeDocument/2006/relationships/image" Target="../media/image48.png"/></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392.xml"/><Relationship Id="rId2" Type="http://schemas.openxmlformats.org/officeDocument/2006/relationships/image" Target="../media/image15.png"/></Relationships>
</file>

<file path=ppt/slides/_rels/slide80.xml.rels><?xml version="1.0" encoding="UTF-8" standalone="yes"?>
<Relationships xmlns="http://schemas.openxmlformats.org/package/2006/relationships"><Relationship Id="rId1" Type="http://schemas.openxmlformats.org/officeDocument/2006/relationships/slideLayout" Target="../slideLayouts/slideLayout1258.xml"/></Relationships>
</file>

<file path=ppt/slides/_rels/slide81.xml.rels><?xml version="1.0" encoding="UTF-8" standalone="yes"?>
<Relationships xmlns="http://schemas.openxmlformats.org/package/2006/relationships"><Relationship Id="rId3" Type="http://schemas.openxmlformats.org/officeDocument/2006/relationships/image" Target="../media/image23.png"/><Relationship Id="rId4" Type="http://schemas.openxmlformats.org/officeDocument/2006/relationships/hyperlink" Target="http://users.ece.cmu.edu/~omutlu/pub/dram-retention-time-characterization_isca13.pdf" TargetMode="External"/><Relationship Id="rId5" Type="http://schemas.openxmlformats.org/officeDocument/2006/relationships/hyperlink" Target="http://users.ece.cmu.edu/~omutlu/pub/error-mitigation-for-intermittent-dram-failures_sigmetrics14.pdf" TargetMode="External"/><Relationship Id="rId6" Type="http://schemas.openxmlformats.org/officeDocument/2006/relationships/hyperlink" Target="http://users.ece.cmu.edu/~omutlu/pub/dram-row-hammer_isca14.pdf" TargetMode="External"/><Relationship Id="rId7" Type="http://schemas.openxmlformats.org/officeDocument/2006/relationships/hyperlink" Target="http://users.ece.cmu.edu/~omutlu/pub/adaptive-latency-dram_hpca15.pdf" TargetMode="External"/><Relationship Id="rId8" Type="http://schemas.openxmlformats.org/officeDocument/2006/relationships/hyperlink" Target="http://users.ece.cmu.edu/~omutlu/pub/avatar-dram-refresh_dsn15.pdf" TargetMode="External"/><Relationship Id="rId1" Type="http://schemas.openxmlformats.org/officeDocument/2006/relationships/slideLayout" Target="../slideLayouts/slideLayout1555.xml"/><Relationship Id="rId2" Type="http://schemas.openxmlformats.org/officeDocument/2006/relationships/image" Target="../media/image22.png"/></Relationships>
</file>

<file path=ppt/slides/_rels/slide82.xml.rels><?xml version="1.0" encoding="UTF-8" standalone="yes"?>
<Relationships xmlns="http://schemas.openxmlformats.org/package/2006/relationships"><Relationship Id="rId1" Type="http://schemas.openxmlformats.org/officeDocument/2006/relationships/slideLayout" Target="../slideLayouts/slideLayout1258.xml"/><Relationship Id="rId2" Type="http://schemas.openxmlformats.org/officeDocument/2006/relationships/image" Target="../media/image24.jpeg"/></Relationships>
</file>

<file path=ppt/slides/_rels/slide83.xml.rels><?xml version="1.0" encoding="UTF-8" standalone="yes"?>
<Relationships xmlns="http://schemas.openxmlformats.org/package/2006/relationships"><Relationship Id="rId1" Type="http://schemas.openxmlformats.org/officeDocument/2006/relationships/slideLayout" Target="../slideLayouts/slideLayout1258.xml"/><Relationship Id="rId2" Type="http://schemas.openxmlformats.org/officeDocument/2006/relationships/image" Target="../media/image49.png"/><Relationship Id="rId3" Type="http://schemas.openxmlformats.org/officeDocument/2006/relationships/image" Target="../media/image50.png"/></Relationships>
</file>

<file path=ppt/slides/_rels/slide84.xml.rels><?xml version="1.0" encoding="UTF-8" standalone="yes"?>
<Relationships xmlns="http://schemas.openxmlformats.org/package/2006/relationships"><Relationship Id="rId3" Type="http://schemas.openxmlformats.org/officeDocument/2006/relationships/image" Target="../media/image51.png"/><Relationship Id="rId4" Type="http://schemas.openxmlformats.org/officeDocument/2006/relationships/image" Target="../media/image52.png"/><Relationship Id="rId1" Type="http://schemas.openxmlformats.org/officeDocument/2006/relationships/slideLayout" Target="../slideLayouts/slideLayout1269.xml"/><Relationship Id="rId2" Type="http://schemas.openxmlformats.org/officeDocument/2006/relationships/notesSlide" Target="../notesSlides/notesSlide16.xml"/></Relationships>
</file>

<file path=ppt/slides/_rels/slide85.xml.rels><?xml version="1.0" encoding="UTF-8" standalone="yes"?>
<Relationships xmlns="http://schemas.openxmlformats.org/package/2006/relationships"><Relationship Id="rId1" Type="http://schemas.openxmlformats.org/officeDocument/2006/relationships/slideLayout" Target="../slideLayouts/slideLayout1479.xml"/></Relationships>
</file>

<file path=ppt/slides/_rels/slide86.xml.rels><?xml version="1.0" encoding="UTF-8" standalone="yes"?>
<Relationships xmlns="http://schemas.openxmlformats.org/package/2006/relationships"><Relationship Id="rId1" Type="http://schemas.openxmlformats.org/officeDocument/2006/relationships/slideLayout" Target="../slideLayouts/slideLayout448.xml"/></Relationships>
</file>

<file path=ppt/slides/_rels/slide87.xml.rels><?xml version="1.0" encoding="UTF-8" standalone="yes"?>
<Relationships xmlns="http://schemas.openxmlformats.org/package/2006/relationships"><Relationship Id="rId1" Type="http://schemas.openxmlformats.org/officeDocument/2006/relationships/slideLayout" Target="../slideLayouts/slideLayout459.xml"/><Relationship Id="rId2" Type="http://schemas.openxmlformats.org/officeDocument/2006/relationships/notesSlide" Target="../notesSlides/notesSlide17.xml"/><Relationship Id="rId3" Type="http://schemas.openxmlformats.org/officeDocument/2006/relationships/image" Target="../media/image53.png"/></Relationships>
</file>

<file path=ppt/slides/_rels/slide88.xml.rels><?xml version="1.0" encoding="UTF-8" standalone="yes"?>
<Relationships xmlns="http://schemas.openxmlformats.org/package/2006/relationships"><Relationship Id="rId1" Type="http://schemas.openxmlformats.org/officeDocument/2006/relationships/slideLayout" Target="../slideLayouts/slideLayout392.xml"/><Relationship Id="rId2" Type="http://schemas.openxmlformats.org/officeDocument/2006/relationships/image" Target="../media/image54.png"/></Relationships>
</file>

<file path=ppt/slides/_rels/slide89.xml.rels><?xml version="1.0" encoding="UTF-8" standalone="yes"?>
<Relationships xmlns="http://schemas.openxmlformats.org/package/2006/relationships"><Relationship Id="rId1" Type="http://schemas.openxmlformats.org/officeDocument/2006/relationships/slideLayout" Target="../slideLayouts/slideLayout392.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426.xml"/></Relationships>
</file>

<file path=ppt/slides/_rels/slide90.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91.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image" Target="../media/image55.png"/><Relationship Id="rId3" Type="http://schemas.openxmlformats.org/officeDocument/2006/relationships/image" Target="../media/image56.png"/></Relationships>
</file>

<file path=ppt/slides/_rels/slide92.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image" Target="../media/image55.png"/><Relationship Id="rId3" Type="http://schemas.openxmlformats.org/officeDocument/2006/relationships/image" Target="../media/image56.png"/></Relationships>
</file>

<file path=ppt/slides/_rels/slide93.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image" Target="../media/image57.png"/></Relationships>
</file>

<file path=ppt/slides/_rels/slide94.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image" Target="../media/image58.png"/></Relationships>
</file>

<file path=ppt/slides/_rels/slide95.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image" Target="../media/image59.png"/></Relationships>
</file>

<file path=ppt/slides/_rels/slide96.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97.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98.xml.rels><?xml version="1.0" encoding="UTF-8" standalone="yes"?>
<Relationships xmlns="http://schemas.openxmlformats.org/package/2006/relationships"><Relationship Id="rId3" Type="http://schemas.openxmlformats.org/officeDocument/2006/relationships/chart" Target="../charts/chart9.xml"/><Relationship Id="rId4" Type="http://schemas.openxmlformats.org/officeDocument/2006/relationships/chart" Target="../charts/chart10.xml"/><Relationship Id="rId5" Type="http://schemas.openxmlformats.org/officeDocument/2006/relationships/chart" Target="../charts/chart11.xml"/><Relationship Id="rId1" Type="http://schemas.openxmlformats.org/officeDocument/2006/relationships/slideLayout" Target="../slideLayouts/slideLayout481.xml"/><Relationship Id="rId2" Type="http://schemas.openxmlformats.org/officeDocument/2006/relationships/notesSlide" Target="../notesSlides/notesSlide18.xml"/></Relationships>
</file>

<file path=ppt/slides/_rels/slide99.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notesSlide" Target="../notesSlides/notesSlide19.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ubtitle 2"/>
          <p:cNvSpPr>
            <a:spLocks noGrp="1"/>
          </p:cNvSpPr>
          <p:nvPr>
            <p:ph type="subTitle" idx="1"/>
          </p:nvPr>
        </p:nvSpPr>
        <p:spPr>
          <a:xfrm>
            <a:off x="467544" y="3645024"/>
            <a:ext cx="8208912" cy="614362"/>
          </a:xfrm>
        </p:spPr>
        <p:txBody>
          <a:bodyPr>
            <a:noAutofit/>
          </a:bodyPr>
          <a:lstStyle/>
          <a:p>
            <a:r>
              <a:rPr lang="en-US" sz="2200" dirty="0" smtClean="0"/>
              <a:t>Onur Mutlu</a:t>
            </a:r>
          </a:p>
          <a:p>
            <a:r>
              <a:rPr lang="en-US" sz="2200" dirty="0" smtClean="0">
                <a:hlinkClick r:id="rId3"/>
              </a:rPr>
              <a:t>omutlu@</a:t>
            </a:r>
            <a:r>
              <a:rPr lang="en-US" sz="2200" dirty="0" smtClean="0">
                <a:hlinkClick r:id="rId3"/>
              </a:rPr>
              <a:t>ethz.ch</a:t>
            </a:r>
            <a:endParaRPr lang="en-US" sz="2200" dirty="0"/>
          </a:p>
          <a:p>
            <a:r>
              <a:rPr lang="en-US" sz="2200" dirty="0" smtClean="0">
                <a:hlinkClick r:id="rId4"/>
              </a:rPr>
              <a:t>http</a:t>
            </a:r>
            <a:r>
              <a:rPr lang="en-US" sz="2200" dirty="0">
                <a:hlinkClick r:id="rId4"/>
              </a:rPr>
              <a:t>://users.ece.cmu.edu/~omutlu</a:t>
            </a:r>
            <a:r>
              <a:rPr lang="en-US" sz="2200" dirty="0" smtClean="0">
                <a:hlinkClick r:id="rId4"/>
              </a:rPr>
              <a:t>/</a:t>
            </a:r>
            <a:endParaRPr lang="en-US" sz="2200" dirty="0" smtClean="0"/>
          </a:p>
          <a:p>
            <a:r>
              <a:rPr lang="en-US" sz="2200" dirty="0" smtClean="0"/>
              <a:t>June </a:t>
            </a:r>
            <a:r>
              <a:rPr lang="en-US" sz="2200" dirty="0" smtClean="0"/>
              <a:t>14, </a:t>
            </a:r>
            <a:r>
              <a:rPr lang="en-US" sz="2200" dirty="0" smtClean="0"/>
              <a:t>2016</a:t>
            </a:r>
          </a:p>
          <a:p>
            <a:r>
              <a:rPr lang="en-US" sz="2200" dirty="0" smtClean="0"/>
              <a:t>ISMM Keynote</a:t>
            </a:r>
            <a:endParaRPr lang="en-US" sz="2200" dirty="0" smtClean="0"/>
          </a:p>
          <a:p>
            <a:endParaRPr lang="en-US" sz="2200" dirty="0" smtClean="0"/>
          </a:p>
          <a:p>
            <a:pPr algn="l"/>
            <a:endParaRPr lang="en-US" sz="2200" dirty="0"/>
          </a:p>
        </p:txBody>
      </p:sp>
      <p:pic>
        <p:nvPicPr>
          <p:cNvPr id="7" name="Picture 6" descr="safari.png"/>
          <p:cNvPicPr>
            <a:picLocks noChangeAspect="1"/>
          </p:cNvPicPr>
          <p:nvPr/>
        </p:nvPicPr>
        <p:blipFill>
          <a:blip r:embed="rId5" cstate="print"/>
          <a:stretch>
            <a:fillRect/>
          </a:stretch>
        </p:blipFill>
        <p:spPr>
          <a:xfrm>
            <a:off x="179512" y="6453336"/>
            <a:ext cx="1080120" cy="312522"/>
          </a:xfrm>
          <a:prstGeom prst="rect">
            <a:avLst/>
          </a:prstGeom>
        </p:spPr>
      </p:pic>
      <p:pic>
        <p:nvPicPr>
          <p:cNvPr id="8" name="Picture 7" descr="Burgundy_CMU_JPG_Logo.jpg"/>
          <p:cNvPicPr>
            <a:picLocks noChangeAspect="1"/>
          </p:cNvPicPr>
          <p:nvPr/>
        </p:nvPicPr>
        <p:blipFill>
          <a:blip r:embed="rId6" cstate="print"/>
          <a:stretch>
            <a:fillRect/>
          </a:stretch>
        </p:blipFill>
        <p:spPr>
          <a:xfrm>
            <a:off x="5020008" y="5727018"/>
            <a:ext cx="3008376" cy="1086358"/>
          </a:xfrm>
          <a:prstGeom prst="rect">
            <a:avLst/>
          </a:prstGeom>
        </p:spPr>
      </p:pic>
      <p:pic>
        <p:nvPicPr>
          <p:cNvPr id="9" name="Picture 8"/>
          <p:cNvPicPr>
            <a:picLocks noChangeAspect="1"/>
          </p:cNvPicPr>
          <p:nvPr/>
        </p:nvPicPr>
        <p:blipFill>
          <a:blip r:embed="rId7"/>
          <a:stretch>
            <a:fillRect/>
          </a:stretch>
        </p:blipFill>
        <p:spPr>
          <a:xfrm>
            <a:off x="1883792" y="5890344"/>
            <a:ext cx="2616200" cy="635000"/>
          </a:xfrm>
          <a:prstGeom prst="rect">
            <a:avLst/>
          </a:prstGeom>
        </p:spPr>
      </p:pic>
      <p:pic>
        <p:nvPicPr>
          <p:cNvPr id="11" name="Picture 18" descr="logo"/>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8404" y="5229200"/>
            <a:ext cx="1387508" cy="1152128"/>
          </a:xfrm>
          <a:prstGeom prst="rect">
            <a:avLst/>
          </a:prstGeom>
          <a:noFill/>
          <a:extLst>
            <a:ext uri="{909E8E84-426E-40dd-AFC4-6F175D3DCCD1}">
              <a14:hiddenFill xmlns:a14="http://schemas.microsoft.com/office/drawing/2010/main">
                <a:solidFill>
                  <a:srgbClr val="FFFFFF"/>
                </a:solidFill>
              </a14:hiddenFill>
            </a:ext>
          </a:extLst>
        </p:spPr>
      </p:pic>
      <p:sp>
        <p:nvSpPr>
          <p:cNvPr id="13" name="Title 1"/>
          <p:cNvSpPr>
            <a:spLocks noGrp="1"/>
          </p:cNvSpPr>
          <p:nvPr>
            <p:ph type="ctrTitle"/>
          </p:nvPr>
        </p:nvSpPr>
        <p:spPr>
          <a:xfrm>
            <a:off x="395536" y="1515616"/>
            <a:ext cx="8382000" cy="2201416"/>
          </a:xfrm>
        </p:spPr>
        <p:txBody>
          <a:bodyPr>
            <a:normAutofit/>
          </a:bodyPr>
          <a:lstStyle/>
          <a:p>
            <a:pPr algn="ctr"/>
            <a:r>
              <a:rPr lang="en-US" sz="4400" dirty="0" smtClean="0"/>
              <a:t>Rethinking Memory System Design</a:t>
            </a:r>
            <a:r>
              <a:rPr lang="en-US" sz="4400" dirty="0"/>
              <a:t/>
            </a:r>
            <a:br>
              <a:rPr lang="en-US" sz="4400" dirty="0"/>
            </a:br>
            <a:r>
              <a:rPr lang="en-US" sz="3800" dirty="0" smtClean="0">
                <a:solidFill>
                  <a:srgbClr val="FF0000"/>
                </a:solidFill>
              </a:rPr>
              <a:t>Business As Usual in the Next Decade?</a:t>
            </a:r>
            <a:endParaRPr lang="en-US" sz="3800" dirty="0">
              <a:solidFill>
                <a:srgbClr val="FF0000"/>
              </a:solidFill>
            </a:endParaRPr>
          </a:p>
        </p:txBody>
      </p:sp>
    </p:spTree>
    <p:extLst>
      <p:ext uri="{BB962C8B-B14F-4D97-AF65-F5344CB8AC3E}">
        <p14:creationId xmlns:p14="http://schemas.microsoft.com/office/powerpoint/2010/main" val="3812115539"/>
      </p:ext>
    </p:extLst>
  </p:cSld>
  <p:clrMapOvr>
    <a:masterClrMapping/>
  </p:clrMapOvr>
  <p:timing>
    <p:tnLst>
      <p:par>
        <p:cTn xmlns:p14="http://schemas.microsoft.com/office/powerpoint/2010/mai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4" name="Title 1"/>
          <p:cNvSpPr>
            <a:spLocks noGrp="1"/>
          </p:cNvSpPr>
          <p:nvPr>
            <p:ph type="title"/>
          </p:nvPr>
        </p:nvSpPr>
        <p:spPr>
          <a:xfrm>
            <a:off x="228600" y="152400"/>
            <a:ext cx="8915400" cy="1066800"/>
          </a:xfrm>
        </p:spPr>
        <p:txBody>
          <a:bodyPr/>
          <a:lstStyle/>
          <a:p>
            <a:r>
              <a:rPr lang="en-US" dirty="0">
                <a:latin typeface="Garamond" charset="0"/>
                <a:ea typeface="ＭＳ Ｐゴシック" charset="0"/>
                <a:cs typeface="ＭＳ Ｐゴシック" charset="0"/>
              </a:rPr>
              <a:t>Major Trends Affecting Main Memory (IV)</a:t>
            </a:r>
          </a:p>
        </p:txBody>
      </p:sp>
      <p:sp>
        <p:nvSpPr>
          <p:cNvPr id="28675" name="Content Placeholder 2"/>
          <p:cNvSpPr>
            <a:spLocks noGrp="1"/>
          </p:cNvSpPr>
          <p:nvPr>
            <p:ph idx="1"/>
          </p:nvPr>
        </p:nvSpPr>
        <p:spPr>
          <a:xfrm>
            <a:off x="228600" y="996950"/>
            <a:ext cx="8915400" cy="5194300"/>
          </a:xfrm>
        </p:spPr>
        <p:txBody>
          <a:bodyPr/>
          <a:lstStyle/>
          <a:p>
            <a:r>
              <a:rPr lang="en-US" dirty="0">
                <a:solidFill>
                  <a:srgbClr val="7F7F7F"/>
                </a:solidFill>
                <a:latin typeface="Tahoma" charset="0"/>
                <a:ea typeface="ＭＳ Ｐゴシック" charset="0"/>
                <a:cs typeface="ＭＳ Ｐゴシック" charset="0"/>
              </a:rPr>
              <a:t>Need for main memory </a:t>
            </a:r>
            <a:r>
              <a:rPr lang="en-US" dirty="0" smtClean="0">
                <a:solidFill>
                  <a:srgbClr val="7F7F7F"/>
                </a:solidFill>
                <a:latin typeface="Tahoma" charset="0"/>
                <a:ea typeface="ＭＳ Ｐゴシック" charset="0"/>
                <a:cs typeface="ＭＳ Ｐゴシック" charset="0"/>
              </a:rPr>
              <a:t>capacity, bandwidth, QoS </a:t>
            </a:r>
            <a:r>
              <a:rPr lang="en-US" dirty="0">
                <a:solidFill>
                  <a:srgbClr val="7F7F7F"/>
                </a:solidFill>
                <a:latin typeface="Tahoma" charset="0"/>
                <a:ea typeface="ＭＳ Ｐゴシック" charset="0"/>
                <a:cs typeface="ＭＳ Ｐゴシック" charset="0"/>
              </a:rPr>
              <a:t>increasing </a:t>
            </a:r>
          </a:p>
          <a:p>
            <a:endParaRPr lang="en-US" dirty="0">
              <a:solidFill>
                <a:srgbClr val="7F7F7F"/>
              </a:solidFill>
              <a:latin typeface="Tahoma" charset="0"/>
              <a:ea typeface="ＭＳ Ｐゴシック" charset="0"/>
              <a:cs typeface="ＭＳ Ｐゴシック" charset="0"/>
            </a:endParaRPr>
          </a:p>
          <a:p>
            <a:endParaRPr lang="en-US" dirty="0">
              <a:solidFill>
                <a:srgbClr val="7F7F7F"/>
              </a:solidFill>
              <a:latin typeface="Tahoma" charset="0"/>
              <a:ea typeface="ＭＳ Ｐゴシック" charset="0"/>
              <a:cs typeface="ＭＳ Ｐゴシック" charset="0"/>
            </a:endParaRPr>
          </a:p>
          <a:p>
            <a:pPr>
              <a:buFont typeface="Wingdings" charset="0"/>
              <a:buNone/>
            </a:pPr>
            <a:endParaRPr lang="en-US" dirty="0">
              <a:solidFill>
                <a:srgbClr val="7F7F7F"/>
              </a:solidFill>
              <a:latin typeface="Tahoma" charset="0"/>
              <a:ea typeface="ＭＳ Ｐゴシック" charset="0"/>
              <a:cs typeface="ＭＳ Ｐゴシック" charset="0"/>
            </a:endParaRPr>
          </a:p>
          <a:p>
            <a:pPr>
              <a:buFont typeface="Wingdings" charset="0"/>
              <a:buNone/>
            </a:pPr>
            <a:endParaRPr lang="en-US" dirty="0">
              <a:solidFill>
                <a:srgbClr val="7F7F7F"/>
              </a:solidFill>
              <a:latin typeface="Tahoma" charset="0"/>
              <a:ea typeface="ＭＳ Ｐゴシック" charset="0"/>
              <a:cs typeface="ＭＳ Ｐゴシック" charset="0"/>
            </a:endParaRPr>
          </a:p>
          <a:p>
            <a:r>
              <a:rPr lang="en-US" dirty="0">
                <a:solidFill>
                  <a:srgbClr val="7F7F7F"/>
                </a:solidFill>
                <a:latin typeface="Tahoma" charset="0"/>
                <a:ea typeface="ＭＳ Ｐゴシック" charset="0"/>
                <a:cs typeface="ＭＳ Ｐゴシック" charset="0"/>
              </a:rPr>
              <a:t>Main memory energy/power is a key system design concern</a:t>
            </a:r>
          </a:p>
          <a:p>
            <a:endParaRPr lang="en-US" dirty="0">
              <a:solidFill>
                <a:srgbClr val="0000FF"/>
              </a:solidFill>
              <a:latin typeface="Tahoma" charset="0"/>
              <a:ea typeface="ＭＳ Ｐゴシック" charset="0"/>
              <a:cs typeface="ＭＳ Ｐゴシック" charset="0"/>
            </a:endParaRPr>
          </a:p>
          <a:p>
            <a:pPr>
              <a:buFont typeface="Wingdings" charset="0"/>
              <a:buNone/>
            </a:pPr>
            <a:endParaRPr lang="en-US" dirty="0">
              <a:solidFill>
                <a:srgbClr val="0000FF"/>
              </a:solidFill>
              <a:latin typeface="Tahoma" charset="0"/>
              <a:ea typeface="ＭＳ Ｐゴシック" charset="0"/>
              <a:cs typeface="ＭＳ Ｐゴシック" charset="0"/>
            </a:endParaRPr>
          </a:p>
          <a:p>
            <a:r>
              <a:rPr lang="en-US" dirty="0">
                <a:solidFill>
                  <a:srgbClr val="0000FF"/>
                </a:solidFill>
                <a:latin typeface="Tahoma" charset="0"/>
                <a:ea typeface="ＭＳ Ｐゴシック" charset="0"/>
                <a:cs typeface="ＭＳ Ｐゴシック" charset="0"/>
              </a:rPr>
              <a:t>DRAM technology scaling is ending </a:t>
            </a:r>
            <a:endParaRPr lang="en-US" dirty="0">
              <a:latin typeface="Tahoma" charset="0"/>
              <a:ea typeface="ＭＳ Ｐゴシック" charset="0"/>
              <a:cs typeface="ＭＳ Ｐゴシック" charset="0"/>
            </a:endParaRPr>
          </a:p>
          <a:p>
            <a:pPr lvl="1"/>
            <a:r>
              <a:rPr lang="en-US" dirty="0">
                <a:latin typeface="Tahoma" charset="0"/>
                <a:ea typeface="ＭＳ Ｐゴシック" charset="0"/>
              </a:rPr>
              <a:t>ITRS projects </a:t>
            </a:r>
            <a:r>
              <a:rPr lang="en-US" dirty="0">
                <a:solidFill>
                  <a:srgbClr val="FF0000"/>
                </a:solidFill>
                <a:latin typeface="Tahoma" charset="0"/>
                <a:ea typeface="ＭＳ Ｐゴシック" charset="0"/>
              </a:rPr>
              <a:t>DRAM will not scale easily below </a:t>
            </a:r>
            <a:r>
              <a:rPr lang="en-US" dirty="0" smtClean="0">
                <a:solidFill>
                  <a:srgbClr val="FF0000"/>
                </a:solidFill>
                <a:latin typeface="Tahoma" charset="0"/>
                <a:ea typeface="ＭＳ Ｐゴシック" charset="0"/>
              </a:rPr>
              <a:t>X nm </a:t>
            </a:r>
            <a:endParaRPr lang="en-US" dirty="0">
              <a:solidFill>
                <a:srgbClr val="FF0000"/>
              </a:solidFill>
              <a:latin typeface="Tahoma" charset="0"/>
              <a:ea typeface="ＭＳ Ｐゴシック" charset="0"/>
            </a:endParaRPr>
          </a:p>
          <a:p>
            <a:pPr lvl="1"/>
            <a:r>
              <a:rPr lang="en-US" dirty="0">
                <a:latin typeface="Tahoma" charset="0"/>
                <a:ea typeface="ＭＳ Ｐゴシック" charset="0"/>
              </a:rPr>
              <a:t>Scaling has provided many benefits: </a:t>
            </a:r>
          </a:p>
          <a:p>
            <a:pPr lvl="2"/>
            <a:r>
              <a:rPr lang="en-US" dirty="0">
                <a:solidFill>
                  <a:srgbClr val="FF0000"/>
                </a:solidFill>
                <a:latin typeface="Tahoma" charset="0"/>
                <a:ea typeface="ＭＳ Ｐゴシック" charset="0"/>
              </a:rPr>
              <a:t>higher </a:t>
            </a:r>
            <a:r>
              <a:rPr lang="en-US" dirty="0" smtClean="0">
                <a:solidFill>
                  <a:srgbClr val="FF0000"/>
                </a:solidFill>
                <a:latin typeface="Tahoma" charset="0"/>
                <a:ea typeface="ＭＳ Ｐゴシック" charset="0"/>
              </a:rPr>
              <a:t>capacity</a:t>
            </a:r>
            <a:r>
              <a:rPr lang="en-US" dirty="0">
                <a:solidFill>
                  <a:srgbClr val="FF0000"/>
                </a:solidFill>
                <a:latin typeface="Tahoma" charset="0"/>
                <a:ea typeface="ＭＳ Ｐゴシック" charset="0"/>
              </a:rPr>
              <a:t> </a:t>
            </a:r>
            <a:r>
              <a:rPr lang="en-US" dirty="0" smtClean="0">
                <a:solidFill>
                  <a:srgbClr val="FF0000"/>
                </a:solidFill>
                <a:latin typeface="Tahoma" charset="0"/>
                <a:ea typeface="ＭＳ Ｐゴシック" charset="0"/>
              </a:rPr>
              <a:t>(density), </a:t>
            </a:r>
            <a:r>
              <a:rPr lang="en-US" dirty="0">
                <a:solidFill>
                  <a:srgbClr val="FF0000"/>
                </a:solidFill>
                <a:latin typeface="Tahoma" charset="0"/>
                <a:ea typeface="ＭＳ Ｐゴシック" charset="0"/>
              </a:rPr>
              <a:t>lower cost, lower energy</a:t>
            </a:r>
          </a:p>
          <a:p>
            <a:pPr>
              <a:buFont typeface="Wingdings" charset="0"/>
              <a:buNone/>
            </a:pPr>
            <a:endParaRPr lang="en-US" dirty="0">
              <a:latin typeface="Tahoma" charset="0"/>
              <a:ea typeface="ＭＳ Ｐゴシック" charset="0"/>
              <a:cs typeface="ＭＳ Ｐゴシック" charset="0"/>
            </a:endParaRPr>
          </a:p>
          <a:p>
            <a:endParaRPr lang="en-US" dirty="0">
              <a:latin typeface="Tahoma" charset="0"/>
              <a:ea typeface="ＭＳ Ｐゴシック" charset="0"/>
              <a:cs typeface="ＭＳ Ｐゴシック" charset="0"/>
            </a:endParaRPr>
          </a:p>
        </p:txBody>
      </p:sp>
      <p:sp>
        <p:nvSpPr>
          <p:cNvPr id="28676" name="Slide Number Placeholder 3"/>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fld id="{ABE99A2B-29DD-5A4F-B100-24CE86C78EE3}" type="slidenum">
              <a:rPr lang="en-US" sz="1600">
                <a:solidFill>
                  <a:srgbClr val="000000"/>
                </a:solidFill>
                <a:latin typeface="Garamond" charset="0"/>
              </a:rPr>
              <a:pPr eaLnBrk="1" hangingPunct="1"/>
              <a:t>10</a:t>
            </a:fld>
            <a:endParaRPr lang="en-US" sz="1600" dirty="0">
              <a:solidFill>
                <a:srgbClr val="000000"/>
              </a:solidFill>
              <a:latin typeface="Garamond" charset="0"/>
            </a:endParaRPr>
          </a:p>
        </p:txBody>
      </p:sp>
    </p:spTree>
    <p:extLst>
      <p:ext uri="{BB962C8B-B14F-4D97-AF65-F5344CB8AC3E}">
        <p14:creationId xmlns:p14="http://schemas.microsoft.com/office/powerpoint/2010/main" val="1768628122"/>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130" name="Title 1"/>
          <p:cNvSpPr>
            <a:spLocks noGrp="1"/>
          </p:cNvSpPr>
          <p:nvPr>
            <p:ph type="title"/>
          </p:nvPr>
        </p:nvSpPr>
        <p:spPr/>
        <p:txBody>
          <a:bodyPr/>
          <a:lstStyle/>
          <a:p>
            <a:pPr eaLnBrk="1" hangingPunct="1"/>
            <a:r>
              <a:rPr lang="en-US" dirty="0" smtClean="0">
                <a:latin typeface="Garamond" charset="0"/>
                <a:ea typeface="ＭＳ Ｐゴシック" charset="0"/>
                <a:cs typeface="ＭＳ Ｐゴシック" charset="0"/>
              </a:rPr>
              <a:t>STT-MRAM: </a:t>
            </a:r>
            <a:r>
              <a:rPr lang="en-US" dirty="0">
                <a:latin typeface="Garamond" charset="0"/>
                <a:ea typeface="ＭＳ Ｐゴシック" charset="0"/>
                <a:cs typeface="ＭＳ Ｐゴシック" charset="0"/>
              </a:rPr>
              <a:t>Pros and Cons</a:t>
            </a:r>
          </a:p>
        </p:txBody>
      </p:sp>
      <p:sp>
        <p:nvSpPr>
          <p:cNvPr id="29699" name="Content Placeholder 2"/>
          <p:cNvSpPr>
            <a:spLocks noGrp="1"/>
          </p:cNvSpPr>
          <p:nvPr>
            <p:ph idx="1"/>
          </p:nvPr>
        </p:nvSpPr>
        <p:spPr>
          <a:xfrm>
            <a:off x="228600" y="520700"/>
            <a:ext cx="8610600" cy="5194300"/>
          </a:xfrm>
        </p:spPr>
        <p:txBody>
          <a:bodyPr/>
          <a:lstStyle/>
          <a:p>
            <a:pPr eaLnBrk="1" hangingPunct="1"/>
            <a:endParaRPr lang="en-US" dirty="0">
              <a:latin typeface="Tahoma" charset="0"/>
              <a:ea typeface="ＭＳ Ｐゴシック" charset="0"/>
              <a:cs typeface="ＭＳ Ｐゴシック" charset="0"/>
            </a:endParaRPr>
          </a:p>
          <a:p>
            <a:pPr eaLnBrk="1" hangingPunct="1"/>
            <a:r>
              <a:rPr lang="en-US" dirty="0">
                <a:latin typeface="Tahoma" charset="0"/>
                <a:ea typeface="ＭＳ Ｐゴシック" charset="0"/>
                <a:cs typeface="ＭＳ Ｐゴシック" charset="0"/>
              </a:rPr>
              <a:t>Pros over DRAM</a:t>
            </a:r>
          </a:p>
          <a:p>
            <a:pPr lvl="1" eaLnBrk="1" hangingPunct="1"/>
            <a:r>
              <a:rPr lang="en-US" dirty="0">
                <a:solidFill>
                  <a:srgbClr val="008000"/>
                </a:solidFill>
                <a:latin typeface="Tahoma" charset="0"/>
                <a:ea typeface="ＭＳ Ｐゴシック" charset="0"/>
              </a:rPr>
              <a:t>Better technology scaling</a:t>
            </a:r>
          </a:p>
          <a:p>
            <a:pPr lvl="1" eaLnBrk="1" hangingPunct="1"/>
            <a:r>
              <a:rPr lang="en-US" dirty="0">
                <a:solidFill>
                  <a:srgbClr val="008000"/>
                </a:solidFill>
                <a:latin typeface="Tahoma" charset="0"/>
                <a:ea typeface="ＭＳ Ｐゴシック" charset="0"/>
              </a:rPr>
              <a:t>Non volatility</a:t>
            </a:r>
          </a:p>
          <a:p>
            <a:pPr lvl="1" eaLnBrk="1" hangingPunct="1"/>
            <a:r>
              <a:rPr lang="en-US" dirty="0">
                <a:solidFill>
                  <a:srgbClr val="008000"/>
                </a:solidFill>
                <a:latin typeface="Tahoma" charset="0"/>
                <a:ea typeface="ＭＳ Ｐゴシック" charset="0"/>
              </a:rPr>
              <a:t>Low idle power (no refresh)</a:t>
            </a:r>
          </a:p>
          <a:p>
            <a:pPr lvl="1" eaLnBrk="1" hangingPunct="1"/>
            <a:endParaRPr lang="en-US" sz="1100" dirty="0">
              <a:latin typeface="Tahoma" charset="0"/>
              <a:ea typeface="ＭＳ Ｐゴシック" charset="0"/>
            </a:endParaRPr>
          </a:p>
          <a:p>
            <a:pPr eaLnBrk="1" hangingPunct="1"/>
            <a:r>
              <a:rPr lang="en-US" dirty="0">
                <a:latin typeface="Tahoma" charset="0"/>
                <a:ea typeface="ＭＳ Ｐゴシック" charset="0"/>
                <a:cs typeface="ＭＳ Ｐゴシック" charset="0"/>
              </a:rPr>
              <a:t>Cons</a:t>
            </a:r>
          </a:p>
          <a:p>
            <a:pPr lvl="1" eaLnBrk="1" hangingPunct="1"/>
            <a:r>
              <a:rPr lang="en-US" dirty="0">
                <a:solidFill>
                  <a:srgbClr val="FF0000"/>
                </a:solidFill>
                <a:latin typeface="Tahoma" charset="0"/>
                <a:ea typeface="ＭＳ Ｐゴシック" charset="0"/>
              </a:rPr>
              <a:t>Higher </a:t>
            </a:r>
            <a:r>
              <a:rPr lang="en-US" dirty="0" smtClean="0">
                <a:solidFill>
                  <a:srgbClr val="FF0000"/>
                </a:solidFill>
                <a:latin typeface="Tahoma" charset="0"/>
                <a:ea typeface="ＭＳ Ｐゴシック" charset="0"/>
              </a:rPr>
              <a:t>write latency</a:t>
            </a:r>
          </a:p>
          <a:p>
            <a:pPr lvl="1" eaLnBrk="1" hangingPunct="1"/>
            <a:r>
              <a:rPr lang="en-US" dirty="0" smtClean="0">
                <a:solidFill>
                  <a:srgbClr val="FF0000"/>
                </a:solidFill>
                <a:latin typeface="Tahoma" charset="0"/>
                <a:ea typeface="ＭＳ Ｐゴシック" charset="0"/>
              </a:rPr>
              <a:t>Higher write energy</a:t>
            </a:r>
          </a:p>
          <a:p>
            <a:pPr lvl="1" eaLnBrk="1" hangingPunct="1"/>
            <a:r>
              <a:rPr lang="en-US" dirty="0" smtClean="0">
                <a:solidFill>
                  <a:srgbClr val="FF0000"/>
                </a:solidFill>
                <a:latin typeface="Tahoma" charset="0"/>
                <a:ea typeface="ＭＳ Ｐゴシック" charset="0"/>
              </a:rPr>
              <a:t>Reliability?</a:t>
            </a:r>
          </a:p>
          <a:p>
            <a:pPr lvl="1" eaLnBrk="1" hangingPunct="1"/>
            <a:endParaRPr lang="en-US" dirty="0">
              <a:solidFill>
                <a:srgbClr val="FF0000"/>
              </a:solidFill>
              <a:latin typeface="Tahoma" charset="0"/>
              <a:ea typeface="ＭＳ Ｐゴシック" charset="0"/>
            </a:endParaRPr>
          </a:p>
          <a:p>
            <a:pPr eaLnBrk="1" hangingPunct="1"/>
            <a:r>
              <a:rPr lang="en-US" dirty="0" smtClean="0">
                <a:latin typeface="Tahoma" charset="0"/>
                <a:ea typeface="ＭＳ Ｐゴシック" charset="0"/>
              </a:rPr>
              <a:t>Another level of freedom</a:t>
            </a:r>
          </a:p>
          <a:p>
            <a:pPr lvl="1" eaLnBrk="1" hangingPunct="1"/>
            <a:r>
              <a:rPr lang="en-US" dirty="0" smtClean="0">
                <a:solidFill>
                  <a:srgbClr val="FF0000"/>
                </a:solidFill>
                <a:latin typeface="Tahoma" charset="0"/>
                <a:ea typeface="ＭＳ Ｐゴシック" charset="0"/>
              </a:rPr>
              <a:t>Can trade off non-volatility for lower write latency/energy (by reducing the size of the MTJ)</a:t>
            </a:r>
            <a:endParaRPr lang="en-US" dirty="0">
              <a:solidFill>
                <a:srgbClr val="FF0000"/>
              </a:solidFill>
              <a:latin typeface="Tahoma" charset="0"/>
              <a:ea typeface="ＭＳ Ｐゴシック" charset="0"/>
            </a:endParaRPr>
          </a:p>
        </p:txBody>
      </p:sp>
      <p:sp>
        <p:nvSpPr>
          <p:cNvPr id="48132" name="Slide Number Placeholder 3"/>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fld id="{2B4145D1-8D0C-954A-B9B2-B5A6EDB1613A}" type="slidenum">
              <a:rPr lang="en-US" sz="1600">
                <a:solidFill>
                  <a:srgbClr val="000000"/>
                </a:solidFill>
                <a:latin typeface="Garamond" charset="0"/>
              </a:rPr>
              <a:pPr eaLnBrk="1" hangingPunct="1"/>
              <a:t>100</a:t>
            </a:fld>
            <a:endParaRPr lang="en-US" sz="1600">
              <a:solidFill>
                <a:srgbClr val="000000"/>
              </a:solidFill>
              <a:latin typeface="Garamond" charset="0"/>
            </a:endParaRPr>
          </a:p>
        </p:txBody>
      </p:sp>
    </p:spTree>
    <p:extLst>
      <p:ext uri="{BB962C8B-B14F-4D97-AF65-F5344CB8AC3E}">
        <p14:creationId xmlns:p14="http://schemas.microsoft.com/office/powerpoint/2010/main" val="1896311507"/>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Architected STT-MRAM as Main Memory</a:t>
            </a:r>
            <a:endParaRPr lang="en-US" dirty="0"/>
          </a:p>
        </p:txBody>
      </p:sp>
      <p:sp>
        <p:nvSpPr>
          <p:cNvPr id="3" name="Content Placeholder 2"/>
          <p:cNvSpPr>
            <a:spLocks noGrp="1"/>
          </p:cNvSpPr>
          <p:nvPr>
            <p:ph idx="1"/>
          </p:nvPr>
        </p:nvSpPr>
        <p:spPr/>
        <p:txBody>
          <a:bodyPr/>
          <a:lstStyle/>
          <a:p>
            <a:r>
              <a:rPr lang="en-US" dirty="0" smtClean="0"/>
              <a:t>4-core, 4GB main memory, </a:t>
            </a:r>
            <a:r>
              <a:rPr lang="en-US" dirty="0" err="1" smtClean="0"/>
              <a:t>multiprogrammed</a:t>
            </a:r>
            <a:r>
              <a:rPr lang="en-US" dirty="0" smtClean="0"/>
              <a:t> workloads</a:t>
            </a:r>
          </a:p>
          <a:p>
            <a:r>
              <a:rPr lang="en-US" dirty="0" smtClean="0">
                <a:solidFill>
                  <a:srgbClr val="0000FF"/>
                </a:solidFill>
              </a:rPr>
              <a:t>~6% performance loss, ~60% energy savings vs. DRAM</a:t>
            </a:r>
            <a:endParaRPr lang="en-US" dirty="0">
              <a:solidFill>
                <a:srgbClr val="0000FF"/>
              </a:solidFill>
            </a:endParaRP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pPr/>
              <a:t>101</a:t>
            </a:fld>
            <a:endParaRPr lang="en-US" altLang="en-US"/>
          </a:p>
        </p:txBody>
      </p:sp>
      <p:graphicFrame>
        <p:nvGraphicFramePr>
          <p:cNvPr id="5" name="Chart 4"/>
          <p:cNvGraphicFramePr>
            <a:graphicFrameLocks/>
          </p:cNvGraphicFramePr>
          <p:nvPr>
            <p:extLst>
              <p:ext uri="{D42A27DB-BD31-4B8C-83A1-F6EECF244321}">
                <p14:modId xmlns:p14="http://schemas.microsoft.com/office/powerpoint/2010/main" val="2452036719"/>
              </p:ext>
            </p:extLst>
          </p:nvPr>
        </p:nvGraphicFramePr>
        <p:xfrm>
          <a:off x="971600" y="1916832"/>
          <a:ext cx="5328592" cy="2016224"/>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6" name="Chart 5"/>
          <p:cNvGraphicFramePr>
            <a:graphicFrameLocks/>
          </p:cNvGraphicFramePr>
          <p:nvPr>
            <p:extLst>
              <p:ext uri="{D42A27DB-BD31-4B8C-83A1-F6EECF244321}">
                <p14:modId xmlns:p14="http://schemas.microsoft.com/office/powerpoint/2010/main" val="3295648786"/>
              </p:ext>
            </p:extLst>
          </p:nvPr>
        </p:nvGraphicFramePr>
        <p:xfrm>
          <a:off x="899592" y="3861048"/>
          <a:ext cx="5472608" cy="2298192"/>
        </p:xfrm>
        <a:graphic>
          <a:graphicData uri="http://schemas.openxmlformats.org/drawingml/2006/chart">
            <c:chart xmlns:c="http://schemas.openxmlformats.org/drawingml/2006/chart" xmlns:r="http://schemas.openxmlformats.org/officeDocument/2006/relationships" r:id="rId3"/>
          </a:graphicData>
        </a:graphic>
      </p:graphicFrame>
      <p:sp>
        <p:nvSpPr>
          <p:cNvPr id="7" name="Rectangle 6"/>
          <p:cNvSpPr/>
          <p:nvPr/>
        </p:nvSpPr>
        <p:spPr>
          <a:xfrm>
            <a:off x="122598" y="6093296"/>
            <a:ext cx="9129922" cy="338554"/>
          </a:xfrm>
          <a:prstGeom prst="rect">
            <a:avLst/>
          </a:prstGeom>
        </p:spPr>
        <p:txBody>
          <a:bodyPr wrap="square">
            <a:spAutoFit/>
          </a:bodyPr>
          <a:lstStyle/>
          <a:p>
            <a:r>
              <a:rPr lang="en-US" sz="1600" dirty="0" err="1" smtClean="0">
                <a:solidFill>
                  <a:srgbClr val="000000"/>
                </a:solidFill>
                <a:latin typeface="Tahoma"/>
              </a:rPr>
              <a:t>Kultursay</a:t>
            </a:r>
            <a:r>
              <a:rPr lang="en-US" sz="1600" dirty="0" smtClean="0">
                <a:solidFill>
                  <a:srgbClr val="000000"/>
                </a:solidFill>
                <a:latin typeface="Tahoma"/>
              </a:rPr>
              <a:t>+, </a:t>
            </a:r>
            <a:r>
              <a:rPr lang="en-US" sz="1600" dirty="0">
                <a:solidFill>
                  <a:srgbClr val="000000"/>
                </a:solidFill>
                <a:latin typeface="Tahoma"/>
              </a:rPr>
              <a:t>“</a:t>
            </a:r>
            <a:r>
              <a:rPr lang="en-US" sz="1600" dirty="0">
                <a:solidFill>
                  <a:srgbClr val="0000FF"/>
                </a:solidFill>
                <a:latin typeface="Tahoma"/>
              </a:rPr>
              <a:t>Evaluating STT-RAM as an Energy-Efficient Main Memory Alternative</a:t>
            </a:r>
            <a:r>
              <a:rPr lang="en-US" sz="1600" dirty="0">
                <a:solidFill>
                  <a:srgbClr val="000000"/>
                </a:solidFill>
                <a:latin typeface="Tahoma"/>
              </a:rPr>
              <a:t>,” ISPASS </a:t>
            </a:r>
            <a:r>
              <a:rPr lang="en-US" sz="1600" dirty="0" smtClean="0">
                <a:solidFill>
                  <a:srgbClr val="000000"/>
                </a:solidFill>
                <a:latin typeface="Tahoma"/>
              </a:rPr>
              <a:t>2013.</a:t>
            </a:r>
            <a:endParaRPr lang="en-US" sz="1600" dirty="0">
              <a:solidFill>
                <a:srgbClr val="000000"/>
              </a:solidFill>
              <a:latin typeface="Tahoma"/>
            </a:endParaRPr>
          </a:p>
        </p:txBody>
      </p:sp>
    </p:spTree>
    <p:extLst>
      <p:ext uri="{BB962C8B-B14F-4D97-AF65-F5344CB8AC3E}">
        <p14:creationId xmlns:p14="http://schemas.microsoft.com/office/powerpoint/2010/main" val="1412432010"/>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z="3400" dirty="0" smtClean="0"/>
              <a:t>Other Opportunities with Emerging Technologies</a:t>
            </a:r>
            <a:endParaRPr lang="en-US" sz="3400" dirty="0"/>
          </a:p>
        </p:txBody>
      </p:sp>
      <p:sp>
        <p:nvSpPr>
          <p:cNvPr id="3" name="Content Placeholder 2"/>
          <p:cNvSpPr>
            <a:spLocks noGrp="1"/>
          </p:cNvSpPr>
          <p:nvPr>
            <p:ph idx="1"/>
          </p:nvPr>
        </p:nvSpPr>
        <p:spPr/>
        <p:txBody>
          <a:bodyPr/>
          <a:lstStyle/>
          <a:p>
            <a:r>
              <a:rPr lang="en-US" dirty="0" smtClean="0">
                <a:solidFill>
                  <a:srgbClr val="0000FF"/>
                </a:solidFill>
              </a:rPr>
              <a:t>Merging of memory and storage</a:t>
            </a:r>
          </a:p>
          <a:p>
            <a:pPr lvl="1"/>
            <a:r>
              <a:rPr lang="en-US" dirty="0"/>
              <a:t>e</a:t>
            </a:r>
            <a:r>
              <a:rPr lang="en-US" dirty="0" smtClean="0"/>
              <a:t>.g., a single interface to manage all data</a:t>
            </a:r>
          </a:p>
          <a:p>
            <a:endParaRPr lang="en-US" dirty="0" smtClean="0"/>
          </a:p>
          <a:p>
            <a:r>
              <a:rPr lang="en-US" dirty="0" smtClean="0">
                <a:solidFill>
                  <a:srgbClr val="0000FF"/>
                </a:solidFill>
              </a:rPr>
              <a:t>New applications</a:t>
            </a:r>
          </a:p>
          <a:p>
            <a:pPr lvl="1"/>
            <a:r>
              <a:rPr lang="en-US" dirty="0"/>
              <a:t>e</a:t>
            </a:r>
            <a:r>
              <a:rPr lang="en-US" dirty="0" smtClean="0"/>
              <a:t>.g., ultra-fast checkpoint and restore</a:t>
            </a:r>
          </a:p>
          <a:p>
            <a:pPr lvl="1"/>
            <a:endParaRPr lang="en-US" dirty="0" smtClean="0"/>
          </a:p>
          <a:p>
            <a:r>
              <a:rPr lang="en-US" dirty="0" smtClean="0">
                <a:solidFill>
                  <a:srgbClr val="0000FF"/>
                </a:solidFill>
              </a:rPr>
              <a:t>More robust system design</a:t>
            </a:r>
          </a:p>
          <a:p>
            <a:pPr lvl="1"/>
            <a:r>
              <a:rPr lang="en-US" dirty="0" smtClean="0"/>
              <a:t>e.g., reducing data loss</a:t>
            </a:r>
            <a:endParaRPr lang="en-US" dirty="0"/>
          </a:p>
          <a:p>
            <a:endParaRPr lang="en-US" dirty="0"/>
          </a:p>
          <a:p>
            <a:r>
              <a:rPr lang="en-US" dirty="0" smtClean="0">
                <a:solidFill>
                  <a:srgbClr val="0000FF"/>
                </a:solidFill>
              </a:rPr>
              <a:t>Processing tightly-coupled with memory</a:t>
            </a:r>
          </a:p>
          <a:p>
            <a:pPr lvl="1"/>
            <a:r>
              <a:rPr lang="en-US" dirty="0"/>
              <a:t>e</a:t>
            </a:r>
            <a:r>
              <a:rPr lang="en-US" dirty="0" smtClean="0"/>
              <a:t>.g., enabling efficient search and filtering</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pPr/>
              <a:t>102</a:t>
            </a:fld>
            <a:endParaRPr lang="en-US" altLang="en-US"/>
          </a:p>
        </p:txBody>
      </p:sp>
      <p:sp>
        <p:nvSpPr>
          <p:cNvPr id="5" name="Rectangle 4"/>
          <p:cNvSpPr/>
          <p:nvPr/>
        </p:nvSpPr>
        <p:spPr>
          <a:xfrm>
            <a:off x="539552" y="1340768"/>
            <a:ext cx="4608512" cy="504056"/>
          </a:xfrm>
          <a:prstGeom prst="rect">
            <a:avLst/>
          </a:prstGeom>
          <a:noFill/>
          <a:ln w="57150">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latin typeface="Tahoma"/>
            </a:endParaRPr>
          </a:p>
        </p:txBody>
      </p:sp>
    </p:spTree>
    <p:extLst>
      <p:ext uri="{BB962C8B-B14F-4D97-AF65-F5344CB8AC3E}">
        <p14:creationId xmlns:p14="http://schemas.microsoft.com/office/powerpoint/2010/main" val="3699585642"/>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nodeType="clickEffect">
                                  <p:stCondLst>
                                    <p:cond delay="0"/>
                                  </p:stCondLst>
                                  <p:childTnLst>
                                    <p:set>
                                      <p:cBhvr>
                                        <p:cTn id="12" dur="1" fill="hold">
                                          <p:stCondLst>
                                            <p:cond delay="0"/>
                                          </p:stCondLst>
                                        </p:cTn>
                                        <p:tgtEl>
                                          <p:spTgt spid="3">
                                            <p:txEl>
                                              <p:pRg st="3" end="3"/>
                                            </p:txEl>
                                          </p:spTgt>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6" end="6"/>
                                            </p:txEl>
                                          </p:spTgt>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3">
                                            <p:txEl>
                                              <p:pRg st="7" end="7"/>
                                            </p:txEl>
                                          </p:spTgt>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nodeType="clickEffect">
                                  <p:stCondLst>
                                    <p:cond delay="0"/>
                                  </p:stCondLst>
                                  <p:childTnLst>
                                    <p:set>
                                      <p:cBhvr>
                                        <p:cTn id="24" dur="1" fill="hold">
                                          <p:stCondLst>
                                            <p:cond delay="0"/>
                                          </p:stCondLst>
                                        </p:cTn>
                                        <p:tgtEl>
                                          <p:spTgt spid="3">
                                            <p:txEl>
                                              <p:pRg st="9" end="9"/>
                                            </p:txEl>
                                          </p:spTgt>
                                        </p:tgtEl>
                                        <p:attrNameLst>
                                          <p:attrName>style.visibility</p:attrName>
                                        </p:attrNameLst>
                                      </p:cBhvr>
                                      <p:to>
                                        <p:strVal val="visible"/>
                                      </p:to>
                                    </p:set>
                                  </p:childTnLst>
                                </p:cTn>
                              </p:par>
                              <p:par>
                                <p:cTn id="25" presetID="1" presetClass="entr" presetSubtype="0" fill="hold" nodeType="withEffect">
                                  <p:stCondLst>
                                    <p:cond delay="0"/>
                                  </p:stCondLst>
                                  <p:childTnLst>
                                    <p:set>
                                      <p:cBhvr>
                                        <p:cTn id="26" dur="1" fill="hold">
                                          <p:stCondLst>
                                            <p:cond delay="0"/>
                                          </p:stCondLst>
                                        </p:cTn>
                                        <p:tgtEl>
                                          <p:spTgt spid="3">
                                            <p:txEl>
                                              <p:pRg st="10" end="10"/>
                                            </p:txEl>
                                          </p:spTgt>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z="3400" dirty="0" smtClean="0"/>
              <a:t>Coordinated Memory and Storage with NVM (I)</a:t>
            </a:r>
            <a:endParaRPr lang="en-US" sz="3400" dirty="0"/>
          </a:p>
        </p:txBody>
      </p:sp>
      <p:sp>
        <p:nvSpPr>
          <p:cNvPr id="3" name="Content Placeholder 2"/>
          <p:cNvSpPr>
            <a:spLocks noGrp="1"/>
          </p:cNvSpPr>
          <p:nvPr>
            <p:ph idx="1"/>
          </p:nvPr>
        </p:nvSpPr>
        <p:spPr>
          <a:xfrm>
            <a:off x="228600" y="908720"/>
            <a:ext cx="8807896" cy="5339680"/>
          </a:xfrm>
        </p:spPr>
        <p:txBody>
          <a:bodyPr/>
          <a:lstStyle/>
          <a:p>
            <a:r>
              <a:rPr lang="en-US" sz="2200" dirty="0" smtClean="0">
                <a:solidFill>
                  <a:srgbClr val="FF0000"/>
                </a:solidFill>
                <a:sym typeface="Wingdings"/>
              </a:rPr>
              <a:t>The traditional two</a:t>
            </a:r>
            <a:r>
              <a:rPr lang="en-US" sz="2200" dirty="0">
                <a:solidFill>
                  <a:srgbClr val="FF0000"/>
                </a:solidFill>
                <a:sym typeface="Wingdings"/>
              </a:rPr>
              <a:t>-level storage </a:t>
            </a:r>
            <a:r>
              <a:rPr lang="en-US" sz="2200" dirty="0" smtClean="0">
                <a:solidFill>
                  <a:srgbClr val="FF0000"/>
                </a:solidFill>
                <a:sym typeface="Wingdings"/>
              </a:rPr>
              <a:t>model is a bottleneck with NVM</a:t>
            </a:r>
            <a:endParaRPr lang="en-US" sz="2200" dirty="0">
              <a:solidFill>
                <a:srgbClr val="FF0000"/>
              </a:solidFill>
              <a:sym typeface="Wingdings"/>
            </a:endParaRPr>
          </a:p>
          <a:p>
            <a:pPr lvl="1"/>
            <a:r>
              <a:rPr lang="en-US" sz="1800" b="1" dirty="0">
                <a:solidFill>
                  <a:schemeClr val="tx2">
                    <a:lumMod val="75000"/>
                  </a:schemeClr>
                </a:solidFill>
                <a:sym typeface="Wingdings"/>
              </a:rPr>
              <a:t>V</a:t>
            </a:r>
            <a:r>
              <a:rPr lang="en-US" sz="1800" b="1" dirty="0" smtClean="0">
                <a:solidFill>
                  <a:schemeClr val="tx2">
                    <a:lumMod val="75000"/>
                  </a:schemeClr>
                </a:solidFill>
                <a:sym typeface="Wingdings"/>
              </a:rPr>
              <a:t>olatile</a:t>
            </a:r>
            <a:r>
              <a:rPr lang="en-US" sz="1800" dirty="0" smtClean="0">
                <a:solidFill>
                  <a:schemeClr val="tx2">
                    <a:lumMod val="75000"/>
                  </a:schemeClr>
                </a:solidFill>
                <a:sym typeface="Wingdings"/>
              </a:rPr>
              <a:t> </a:t>
            </a:r>
            <a:r>
              <a:rPr lang="en-US" sz="1800" dirty="0">
                <a:solidFill>
                  <a:schemeClr val="tx2">
                    <a:lumMod val="75000"/>
                  </a:schemeClr>
                </a:solidFill>
                <a:sym typeface="Wingdings"/>
              </a:rPr>
              <a:t>data in memory </a:t>
            </a:r>
            <a:r>
              <a:rPr lang="en-US" sz="1800" dirty="0" smtClean="0">
                <a:solidFill>
                  <a:schemeClr val="tx2">
                    <a:lumMod val="75000"/>
                  </a:schemeClr>
                </a:solidFill>
                <a:sym typeface="Wingdings"/>
              </a:rPr>
              <a:t> a </a:t>
            </a:r>
            <a:r>
              <a:rPr lang="en-US" sz="1800" b="1" dirty="0">
                <a:solidFill>
                  <a:schemeClr val="tx2">
                    <a:lumMod val="75000"/>
                  </a:schemeClr>
                </a:solidFill>
                <a:sym typeface="Wingdings"/>
              </a:rPr>
              <a:t>load/store </a:t>
            </a:r>
            <a:r>
              <a:rPr lang="en-US" sz="1800" dirty="0">
                <a:solidFill>
                  <a:schemeClr val="tx2">
                    <a:lumMod val="75000"/>
                  </a:schemeClr>
                </a:solidFill>
                <a:sym typeface="Wingdings"/>
              </a:rPr>
              <a:t>interface</a:t>
            </a:r>
          </a:p>
          <a:p>
            <a:pPr lvl="1"/>
            <a:r>
              <a:rPr lang="en-US" sz="1800" b="1" dirty="0">
                <a:solidFill>
                  <a:srgbClr val="004D26"/>
                </a:solidFill>
                <a:sym typeface="Wingdings"/>
              </a:rPr>
              <a:t>P</a:t>
            </a:r>
            <a:r>
              <a:rPr lang="en-US" sz="1800" b="1" dirty="0" smtClean="0">
                <a:solidFill>
                  <a:srgbClr val="004D26"/>
                </a:solidFill>
                <a:sym typeface="Wingdings"/>
              </a:rPr>
              <a:t>ersistent</a:t>
            </a:r>
            <a:r>
              <a:rPr lang="en-US" sz="1800" dirty="0" smtClean="0">
                <a:solidFill>
                  <a:srgbClr val="004D26"/>
                </a:solidFill>
                <a:sym typeface="Wingdings"/>
              </a:rPr>
              <a:t> </a:t>
            </a:r>
            <a:r>
              <a:rPr lang="en-US" sz="1800" dirty="0">
                <a:solidFill>
                  <a:srgbClr val="004D26"/>
                </a:solidFill>
                <a:sym typeface="Wingdings"/>
              </a:rPr>
              <a:t>data in storage </a:t>
            </a:r>
            <a:r>
              <a:rPr lang="en-US" sz="1800" dirty="0" smtClean="0">
                <a:solidFill>
                  <a:srgbClr val="004D26"/>
                </a:solidFill>
                <a:sym typeface="Wingdings"/>
              </a:rPr>
              <a:t> </a:t>
            </a:r>
            <a:r>
              <a:rPr lang="en-US" sz="1800" dirty="0">
                <a:solidFill>
                  <a:srgbClr val="004D26"/>
                </a:solidFill>
                <a:sym typeface="Wingdings"/>
              </a:rPr>
              <a:t>a </a:t>
            </a:r>
            <a:r>
              <a:rPr lang="en-US" sz="1800" b="1" dirty="0">
                <a:solidFill>
                  <a:srgbClr val="004D26"/>
                </a:solidFill>
                <a:sym typeface="Wingdings"/>
              </a:rPr>
              <a:t>file system </a:t>
            </a:r>
            <a:r>
              <a:rPr lang="en-US" sz="1800" dirty="0">
                <a:solidFill>
                  <a:srgbClr val="004D26"/>
                </a:solidFill>
                <a:sym typeface="Wingdings"/>
              </a:rPr>
              <a:t>interface</a:t>
            </a:r>
          </a:p>
          <a:p>
            <a:pPr lvl="1"/>
            <a:r>
              <a:rPr lang="en-US" sz="1800" dirty="0">
                <a:sym typeface="Wingdings"/>
              </a:rPr>
              <a:t>Problem: </a:t>
            </a:r>
            <a:r>
              <a:rPr lang="en-US" sz="1800" dirty="0">
                <a:solidFill>
                  <a:srgbClr val="0000FF"/>
                </a:solidFill>
                <a:sym typeface="Wingdings"/>
              </a:rPr>
              <a:t>Operating system (OS) and file system (FS) code </a:t>
            </a:r>
            <a:r>
              <a:rPr lang="en-US" sz="1800" dirty="0" smtClean="0">
                <a:solidFill>
                  <a:srgbClr val="0000FF"/>
                </a:solidFill>
                <a:sym typeface="Wingdings"/>
              </a:rPr>
              <a:t>to locate, translate, buffer data become performance and energy bottlenecks with fast NVM stores</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103</a:t>
            </a:fld>
            <a:endParaRPr lang="en-US" altLang="en-US">
              <a:solidFill>
                <a:srgbClr val="000000"/>
              </a:solidFill>
            </a:endParaRPr>
          </a:p>
        </p:txBody>
      </p:sp>
      <p:sp>
        <p:nvSpPr>
          <p:cNvPr id="5" name="Rectangle 4"/>
          <p:cNvSpPr/>
          <p:nvPr/>
        </p:nvSpPr>
        <p:spPr>
          <a:xfrm>
            <a:off x="1619672" y="2996952"/>
            <a:ext cx="6048672" cy="3384376"/>
          </a:xfrm>
          <a:prstGeom prst="rect">
            <a:avLst/>
          </a:prstGeom>
          <a:noFill/>
          <a:ln>
            <a:solidFill>
              <a:srgbClr val="008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rgbClr val="FFFFFF"/>
              </a:solidFill>
              <a:latin typeface="Tahoma"/>
            </a:endParaRPr>
          </a:p>
        </p:txBody>
      </p:sp>
      <p:sp>
        <p:nvSpPr>
          <p:cNvPr id="6" name="TextBox 5"/>
          <p:cNvSpPr txBox="1"/>
          <p:nvPr/>
        </p:nvSpPr>
        <p:spPr>
          <a:xfrm>
            <a:off x="1835696" y="2708920"/>
            <a:ext cx="1809172" cy="369332"/>
          </a:xfrm>
          <a:prstGeom prst="rect">
            <a:avLst/>
          </a:prstGeom>
          <a:solidFill>
            <a:srgbClr val="FFFFFF"/>
          </a:solidFill>
        </p:spPr>
        <p:txBody>
          <a:bodyPr wrap="none" rtlCol="0">
            <a:spAutoFit/>
          </a:bodyPr>
          <a:lstStyle/>
          <a:p>
            <a:r>
              <a:rPr lang="en-US" dirty="0" smtClean="0">
                <a:solidFill>
                  <a:srgbClr val="000000"/>
                </a:solidFill>
                <a:latin typeface="Tahoma"/>
              </a:rPr>
              <a:t>Two-Level Store</a:t>
            </a:r>
            <a:endParaRPr lang="en-US" dirty="0">
              <a:solidFill>
                <a:srgbClr val="000000"/>
              </a:solidFill>
              <a:latin typeface="Tahoma"/>
            </a:endParaRPr>
          </a:p>
        </p:txBody>
      </p:sp>
      <p:pic>
        <p:nvPicPr>
          <p:cNvPr id="8" name="Picture 23" descr="http://i.ehow.com/images/a04/ac/qb/format-hard-drive-xp-800X800.jp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rot="20433856">
            <a:off x="5857780" y="4481579"/>
            <a:ext cx="1539467" cy="15394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 name="Text Box 13" descr="90%"/>
          <p:cNvSpPr txBox="1">
            <a:spLocks noChangeArrowheads="1"/>
          </p:cNvSpPr>
          <p:nvPr/>
        </p:nvSpPr>
        <p:spPr bwMode="auto">
          <a:xfrm>
            <a:off x="4136766" y="4272103"/>
            <a:ext cx="1047549" cy="495520"/>
          </a:xfrm>
          <a:prstGeom prst="rect">
            <a:avLst/>
          </a:prstGeom>
          <a:noFill/>
          <a:ln w="12700">
            <a:noFill/>
            <a:miter lim="800000"/>
            <a:headEnd/>
            <a:tailEnd/>
          </a:ln>
          <a:effectLst/>
        </p:spPr>
        <p:txBody>
          <a:bodyPr wrap="none" lIns="64008" tIns="32004" rIns="64008" bIns="32004">
            <a:spAutoFit/>
          </a:bodyPr>
          <a:lstStyle/>
          <a:p>
            <a:pPr algn="ctr">
              <a:defRPr/>
            </a:pPr>
            <a:r>
              <a:rPr lang="en-US" sz="1400" kern="0" dirty="0" smtClean="0">
                <a:solidFill>
                  <a:sysClr val="windowText" lastClr="000000"/>
                </a:solidFill>
                <a:latin typeface="Tahoma"/>
                <a:ea typeface="Arial" pitchFamily="-107" charset="0"/>
                <a:cs typeface="Tahoma"/>
              </a:rPr>
              <a:t>Processor</a:t>
            </a:r>
          </a:p>
          <a:p>
            <a:pPr algn="ctr">
              <a:defRPr/>
            </a:pPr>
            <a:r>
              <a:rPr lang="en-US" sz="1400" kern="0" dirty="0">
                <a:solidFill>
                  <a:sysClr val="windowText" lastClr="000000"/>
                </a:solidFill>
                <a:latin typeface="Tahoma"/>
                <a:ea typeface="Arial" pitchFamily="-107" charset="0"/>
                <a:cs typeface="Tahoma"/>
              </a:rPr>
              <a:t>a</a:t>
            </a:r>
            <a:r>
              <a:rPr lang="en-US" sz="1400" kern="0" dirty="0" smtClean="0">
                <a:solidFill>
                  <a:sysClr val="windowText" lastClr="000000"/>
                </a:solidFill>
                <a:latin typeface="Tahoma"/>
                <a:ea typeface="Arial" pitchFamily="-107" charset="0"/>
                <a:cs typeface="Tahoma"/>
              </a:rPr>
              <a:t>nd caches</a:t>
            </a:r>
            <a:endParaRPr lang="en-US" sz="1400" kern="0" dirty="0">
              <a:solidFill>
                <a:sysClr val="windowText" lastClr="000000"/>
              </a:solidFill>
              <a:latin typeface="Tahoma"/>
              <a:ea typeface="Arial" pitchFamily="-107" charset="0"/>
              <a:cs typeface="Tahoma"/>
            </a:endParaRPr>
          </a:p>
        </p:txBody>
      </p:sp>
      <p:sp>
        <p:nvSpPr>
          <p:cNvPr id="10" name="Text Box 20" descr="90%"/>
          <p:cNvSpPr txBox="1">
            <a:spLocks noChangeArrowheads="1"/>
          </p:cNvSpPr>
          <p:nvPr/>
        </p:nvSpPr>
        <p:spPr bwMode="auto">
          <a:xfrm>
            <a:off x="2034060" y="5968296"/>
            <a:ext cx="1232132" cy="280077"/>
          </a:xfrm>
          <a:prstGeom prst="rect">
            <a:avLst/>
          </a:prstGeom>
          <a:noFill/>
          <a:ln w="12700">
            <a:noFill/>
            <a:miter lim="800000"/>
            <a:headEnd/>
            <a:tailEnd/>
          </a:ln>
          <a:effectLst/>
        </p:spPr>
        <p:txBody>
          <a:bodyPr wrap="none" lIns="64008" tIns="32004" rIns="64008" bIns="32004">
            <a:spAutoFit/>
          </a:bodyPr>
          <a:lstStyle/>
          <a:p>
            <a:pPr algn="ctr">
              <a:defRPr/>
            </a:pPr>
            <a:r>
              <a:rPr lang="en-US" sz="1400" kern="0" dirty="0">
                <a:solidFill>
                  <a:srgbClr val="FF0000"/>
                </a:solidFill>
                <a:latin typeface="Tahoma"/>
                <a:ea typeface="Arial" pitchFamily="-107" charset="0"/>
                <a:cs typeface="Tahoma"/>
              </a:rPr>
              <a:t>Main </a:t>
            </a:r>
            <a:r>
              <a:rPr lang="en-US" sz="1400" kern="0" dirty="0" smtClean="0">
                <a:solidFill>
                  <a:srgbClr val="FF0000"/>
                </a:solidFill>
                <a:latin typeface="Tahoma"/>
                <a:ea typeface="Arial" pitchFamily="-107" charset="0"/>
                <a:cs typeface="Tahoma"/>
              </a:rPr>
              <a:t>Memory</a:t>
            </a:r>
            <a:endParaRPr lang="en-US" sz="1400" kern="0" dirty="0">
              <a:solidFill>
                <a:srgbClr val="FF0000"/>
              </a:solidFill>
              <a:latin typeface="Tahoma"/>
              <a:ea typeface="Arial" pitchFamily="-107" charset="0"/>
              <a:cs typeface="Tahoma"/>
            </a:endParaRPr>
          </a:p>
        </p:txBody>
      </p:sp>
      <p:sp>
        <p:nvSpPr>
          <p:cNvPr id="11" name="Text Box 24" descr="90%"/>
          <p:cNvSpPr txBox="1">
            <a:spLocks noChangeArrowheads="1"/>
          </p:cNvSpPr>
          <p:nvPr/>
        </p:nvSpPr>
        <p:spPr bwMode="auto">
          <a:xfrm>
            <a:off x="5861314" y="5852092"/>
            <a:ext cx="1735538" cy="2800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64008" tIns="32004" rIns="64008" bIns="32004">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eaLnBrk="1" fontAlgn="base" hangingPunct="1">
              <a:spcBef>
                <a:spcPct val="0"/>
              </a:spcBef>
              <a:spcAft>
                <a:spcPct val="0"/>
              </a:spcAft>
            </a:pPr>
            <a:r>
              <a:rPr lang="en-US" sz="1400" dirty="0" smtClean="0">
                <a:solidFill>
                  <a:srgbClr val="FF0000"/>
                </a:solidFill>
                <a:latin typeface="Tahoma"/>
                <a:cs typeface="Tahoma"/>
              </a:rPr>
              <a:t>Storage (SSD/HDD)</a:t>
            </a:r>
          </a:p>
        </p:txBody>
      </p:sp>
      <p:pic>
        <p:nvPicPr>
          <p:cNvPr id="12" name="Content Placeholder 6" descr="barcelona-die-photo-color.jp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4184214" y="3333667"/>
            <a:ext cx="951021" cy="927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 name="Picture 12" descr="dimm.png"/>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rot="10800000" flipV="1">
            <a:off x="1835696" y="5469667"/>
            <a:ext cx="1670057" cy="398114"/>
          </a:xfrm>
          <a:prstGeom prst="rect">
            <a:avLst/>
          </a:prstGeom>
        </p:spPr>
      </p:pic>
      <p:cxnSp>
        <p:nvCxnSpPr>
          <p:cNvPr id="14" name="Straight Arrow Connector 13"/>
          <p:cNvCxnSpPr/>
          <p:nvPr/>
        </p:nvCxnSpPr>
        <p:spPr>
          <a:xfrm flipH="1">
            <a:off x="3401375" y="3799610"/>
            <a:ext cx="730650" cy="0"/>
          </a:xfrm>
          <a:prstGeom prst="straightConnector1">
            <a:avLst/>
          </a:prstGeom>
          <a:ln w="38100" cmpd="sng">
            <a:solidFill>
              <a:schemeClr val="tx1"/>
            </a:solidFill>
            <a:tailEnd type="arrow"/>
          </a:ln>
        </p:spPr>
        <p:style>
          <a:lnRef idx="2">
            <a:schemeClr val="accent1"/>
          </a:lnRef>
          <a:fillRef idx="0">
            <a:schemeClr val="accent1"/>
          </a:fillRef>
          <a:effectRef idx="1">
            <a:schemeClr val="accent1"/>
          </a:effectRef>
          <a:fontRef idx="minor">
            <a:schemeClr val="tx1"/>
          </a:fontRef>
        </p:style>
      </p:cxnSp>
      <p:sp>
        <p:nvSpPr>
          <p:cNvPr id="15" name="Rectangle 14"/>
          <p:cNvSpPr/>
          <p:nvPr/>
        </p:nvSpPr>
        <p:spPr>
          <a:xfrm>
            <a:off x="1887885" y="3486474"/>
            <a:ext cx="1513489" cy="626271"/>
          </a:xfrm>
          <a:prstGeom prst="rect">
            <a:avLst/>
          </a:prstGeom>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1400" dirty="0" smtClean="0">
                <a:solidFill>
                  <a:srgbClr val="000000"/>
                </a:solidFill>
                <a:latin typeface="Tahoma"/>
              </a:rPr>
              <a:t>Virtual memory</a:t>
            </a:r>
            <a:endParaRPr lang="en-US" sz="1400" dirty="0">
              <a:solidFill>
                <a:srgbClr val="000000"/>
              </a:solidFill>
              <a:latin typeface="Tahoma"/>
            </a:endParaRPr>
          </a:p>
        </p:txBody>
      </p:sp>
      <p:sp>
        <p:nvSpPr>
          <p:cNvPr id="16" name="Rectangle 15"/>
          <p:cNvSpPr/>
          <p:nvPr/>
        </p:nvSpPr>
        <p:spPr>
          <a:xfrm>
            <a:off x="1887885" y="4478071"/>
            <a:ext cx="1513489" cy="626271"/>
          </a:xfrm>
          <a:prstGeom prst="rect">
            <a:avLst/>
          </a:prstGeom>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1400" dirty="0" smtClean="0">
                <a:solidFill>
                  <a:srgbClr val="000000"/>
                </a:solidFill>
                <a:latin typeface="Tahoma"/>
              </a:rPr>
              <a:t>Address translation</a:t>
            </a:r>
            <a:endParaRPr lang="en-US" sz="1400" dirty="0">
              <a:solidFill>
                <a:srgbClr val="000000"/>
              </a:solidFill>
              <a:latin typeface="Tahoma"/>
            </a:endParaRPr>
          </a:p>
        </p:txBody>
      </p:sp>
      <p:cxnSp>
        <p:nvCxnSpPr>
          <p:cNvPr id="17" name="Straight Arrow Connector 16"/>
          <p:cNvCxnSpPr>
            <a:stCxn id="15" idx="2"/>
            <a:endCxn id="16" idx="0"/>
          </p:cNvCxnSpPr>
          <p:nvPr/>
        </p:nvCxnSpPr>
        <p:spPr>
          <a:xfrm>
            <a:off x="2644630" y="4112746"/>
            <a:ext cx="0" cy="365325"/>
          </a:xfrm>
          <a:prstGeom prst="straightConnector1">
            <a:avLst/>
          </a:prstGeom>
          <a:ln w="38100" cmpd="sng">
            <a:solidFill>
              <a:schemeClr val="tx1"/>
            </a:solidFill>
            <a:tailEnd type="arrow"/>
          </a:ln>
        </p:spPr>
        <p:style>
          <a:lnRef idx="2">
            <a:schemeClr val="accent1"/>
          </a:lnRef>
          <a:fillRef idx="0">
            <a:schemeClr val="accent1"/>
          </a:fillRef>
          <a:effectRef idx="1">
            <a:schemeClr val="accent1"/>
          </a:effectRef>
          <a:fontRef idx="minor">
            <a:schemeClr val="tx1"/>
          </a:fontRef>
        </p:style>
      </p:cxnSp>
      <p:cxnSp>
        <p:nvCxnSpPr>
          <p:cNvPr id="18" name="Straight Arrow Connector 17"/>
          <p:cNvCxnSpPr/>
          <p:nvPr/>
        </p:nvCxnSpPr>
        <p:spPr>
          <a:xfrm>
            <a:off x="2657425" y="5104342"/>
            <a:ext cx="0" cy="365325"/>
          </a:xfrm>
          <a:prstGeom prst="straightConnector1">
            <a:avLst/>
          </a:prstGeom>
          <a:ln w="38100" cmpd="sng">
            <a:solidFill>
              <a:schemeClr val="tx1"/>
            </a:solidFill>
            <a:tailEnd type="arrow"/>
          </a:ln>
        </p:spPr>
        <p:style>
          <a:lnRef idx="2">
            <a:schemeClr val="accent1"/>
          </a:lnRef>
          <a:fillRef idx="0">
            <a:schemeClr val="accent1"/>
          </a:fillRef>
          <a:effectRef idx="1">
            <a:schemeClr val="accent1"/>
          </a:effectRef>
          <a:fontRef idx="minor">
            <a:schemeClr val="tx1"/>
          </a:fontRef>
        </p:style>
      </p:cxnSp>
      <p:sp>
        <p:nvSpPr>
          <p:cNvPr id="19" name="TextBox 18"/>
          <p:cNvSpPr txBox="1"/>
          <p:nvPr/>
        </p:nvSpPr>
        <p:spPr>
          <a:xfrm>
            <a:off x="3296996" y="3068960"/>
            <a:ext cx="1049474" cy="307777"/>
          </a:xfrm>
          <a:prstGeom prst="rect">
            <a:avLst/>
          </a:prstGeom>
          <a:noFill/>
        </p:spPr>
        <p:txBody>
          <a:bodyPr wrap="none" rtlCol="0">
            <a:spAutoFit/>
          </a:bodyPr>
          <a:lstStyle/>
          <a:p>
            <a:r>
              <a:rPr lang="en-US" sz="1400" dirty="0" smtClean="0">
                <a:solidFill>
                  <a:srgbClr val="FF0000"/>
                </a:solidFill>
                <a:latin typeface="Tahoma"/>
              </a:rPr>
              <a:t>Load/Store</a:t>
            </a:r>
            <a:endParaRPr lang="en-US" sz="1400" dirty="0">
              <a:solidFill>
                <a:srgbClr val="FF0000"/>
              </a:solidFill>
              <a:latin typeface="Tahoma"/>
            </a:endParaRPr>
          </a:p>
        </p:txBody>
      </p:sp>
      <p:cxnSp>
        <p:nvCxnSpPr>
          <p:cNvPr id="20" name="Straight Arrow Connector 19"/>
          <p:cNvCxnSpPr/>
          <p:nvPr/>
        </p:nvCxnSpPr>
        <p:spPr>
          <a:xfrm>
            <a:off x="5175811" y="3799610"/>
            <a:ext cx="730650" cy="0"/>
          </a:xfrm>
          <a:prstGeom prst="straightConnector1">
            <a:avLst/>
          </a:prstGeom>
          <a:ln w="38100" cmpd="sng">
            <a:solidFill>
              <a:schemeClr val="tx1"/>
            </a:solidFill>
            <a:tailEnd type="arrow"/>
          </a:ln>
        </p:spPr>
        <p:style>
          <a:lnRef idx="2">
            <a:schemeClr val="accent1"/>
          </a:lnRef>
          <a:fillRef idx="0">
            <a:schemeClr val="accent1"/>
          </a:fillRef>
          <a:effectRef idx="1">
            <a:schemeClr val="accent1"/>
          </a:effectRef>
          <a:fontRef idx="minor">
            <a:schemeClr val="tx1"/>
          </a:fontRef>
        </p:style>
      </p:cxnSp>
      <p:sp>
        <p:nvSpPr>
          <p:cNvPr id="21" name="Rectangle 20"/>
          <p:cNvSpPr/>
          <p:nvPr/>
        </p:nvSpPr>
        <p:spPr>
          <a:xfrm>
            <a:off x="5906461" y="3486474"/>
            <a:ext cx="1513489" cy="626271"/>
          </a:xfrm>
          <a:prstGeom prst="rect">
            <a:avLst/>
          </a:prstGeom>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1400" dirty="0" smtClean="0">
                <a:solidFill>
                  <a:srgbClr val="000000"/>
                </a:solidFill>
                <a:latin typeface="Tahoma"/>
              </a:rPr>
              <a:t>Operating system</a:t>
            </a:r>
          </a:p>
          <a:p>
            <a:pPr algn="ctr"/>
            <a:r>
              <a:rPr lang="en-US" sz="1400" dirty="0" smtClean="0">
                <a:solidFill>
                  <a:srgbClr val="000000"/>
                </a:solidFill>
                <a:latin typeface="Tahoma"/>
              </a:rPr>
              <a:t>and file system</a:t>
            </a:r>
            <a:endParaRPr lang="en-US" sz="1400" dirty="0">
              <a:solidFill>
                <a:srgbClr val="000000"/>
              </a:solidFill>
              <a:latin typeface="Tahoma"/>
            </a:endParaRPr>
          </a:p>
        </p:txBody>
      </p:sp>
      <p:cxnSp>
        <p:nvCxnSpPr>
          <p:cNvPr id="22" name="Straight Arrow Connector 21"/>
          <p:cNvCxnSpPr>
            <a:stCxn id="21" idx="2"/>
          </p:cNvCxnSpPr>
          <p:nvPr/>
        </p:nvCxnSpPr>
        <p:spPr>
          <a:xfrm>
            <a:off x="6663205" y="4112746"/>
            <a:ext cx="0" cy="365325"/>
          </a:xfrm>
          <a:prstGeom prst="straightConnector1">
            <a:avLst/>
          </a:prstGeom>
          <a:ln w="38100" cmpd="sng">
            <a:solidFill>
              <a:schemeClr val="tx1"/>
            </a:solidFill>
            <a:tailEnd type="arrow"/>
          </a:ln>
        </p:spPr>
        <p:style>
          <a:lnRef idx="2">
            <a:schemeClr val="accent1"/>
          </a:lnRef>
          <a:fillRef idx="0">
            <a:schemeClr val="accent1"/>
          </a:fillRef>
          <a:effectRef idx="1">
            <a:schemeClr val="accent1"/>
          </a:effectRef>
          <a:fontRef idx="minor">
            <a:schemeClr val="tx1"/>
          </a:fontRef>
        </p:style>
      </p:cxnSp>
      <p:sp>
        <p:nvSpPr>
          <p:cNvPr id="23" name="TextBox 22"/>
          <p:cNvSpPr txBox="1"/>
          <p:nvPr/>
        </p:nvSpPr>
        <p:spPr>
          <a:xfrm>
            <a:off x="5123621" y="3068960"/>
            <a:ext cx="1968633" cy="307777"/>
          </a:xfrm>
          <a:prstGeom prst="rect">
            <a:avLst/>
          </a:prstGeom>
          <a:noFill/>
        </p:spPr>
        <p:txBody>
          <a:bodyPr wrap="none" rtlCol="0">
            <a:spAutoFit/>
          </a:bodyPr>
          <a:lstStyle/>
          <a:p>
            <a:r>
              <a:rPr lang="en-US" sz="1400" dirty="0" err="1" smtClean="0">
                <a:solidFill>
                  <a:srgbClr val="FF0000"/>
                </a:solidFill>
                <a:latin typeface="Tahoma"/>
              </a:rPr>
              <a:t>fopen</a:t>
            </a:r>
            <a:r>
              <a:rPr lang="en-US" sz="1400" dirty="0" smtClean="0">
                <a:solidFill>
                  <a:srgbClr val="FF0000"/>
                </a:solidFill>
                <a:latin typeface="Tahoma"/>
              </a:rPr>
              <a:t>, </a:t>
            </a:r>
            <a:r>
              <a:rPr lang="en-US" sz="1400" dirty="0" err="1" smtClean="0">
                <a:solidFill>
                  <a:srgbClr val="FF0000"/>
                </a:solidFill>
                <a:latin typeface="Tahoma"/>
              </a:rPr>
              <a:t>fread</a:t>
            </a:r>
            <a:r>
              <a:rPr lang="en-US" sz="1400" dirty="0" smtClean="0">
                <a:solidFill>
                  <a:srgbClr val="FF0000"/>
                </a:solidFill>
                <a:latin typeface="Tahoma"/>
              </a:rPr>
              <a:t>, </a:t>
            </a:r>
            <a:r>
              <a:rPr lang="en-US" sz="1400" dirty="0" err="1" smtClean="0">
                <a:solidFill>
                  <a:srgbClr val="FF0000"/>
                </a:solidFill>
                <a:latin typeface="Tahoma"/>
              </a:rPr>
              <a:t>fwrite</a:t>
            </a:r>
            <a:r>
              <a:rPr lang="en-US" sz="1400" dirty="0" smtClean="0">
                <a:solidFill>
                  <a:srgbClr val="FF0000"/>
                </a:solidFill>
                <a:latin typeface="Tahoma"/>
              </a:rPr>
              <a:t>, …</a:t>
            </a:r>
            <a:endParaRPr lang="en-US" sz="1400" dirty="0">
              <a:solidFill>
                <a:srgbClr val="FF0000"/>
              </a:solidFill>
              <a:latin typeface="Tahoma"/>
            </a:endParaRPr>
          </a:p>
        </p:txBody>
      </p:sp>
      <p:sp>
        <p:nvSpPr>
          <p:cNvPr id="24" name="Text Box 24" descr="90%"/>
          <p:cNvSpPr txBox="1">
            <a:spLocks noChangeArrowheads="1"/>
          </p:cNvSpPr>
          <p:nvPr/>
        </p:nvSpPr>
        <p:spPr bwMode="auto">
          <a:xfrm>
            <a:off x="5148064" y="5660392"/>
            <a:ext cx="2623313" cy="4955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64008" tIns="32004" rIns="64008" bIns="32004">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eaLnBrk="1" fontAlgn="base" hangingPunct="1">
              <a:spcBef>
                <a:spcPct val="0"/>
              </a:spcBef>
              <a:spcAft>
                <a:spcPct val="0"/>
              </a:spcAft>
            </a:pPr>
            <a:r>
              <a:rPr lang="en-US" sz="1400" dirty="0" smtClean="0">
                <a:solidFill>
                  <a:srgbClr val="FF0000"/>
                </a:solidFill>
                <a:latin typeface="Tahoma"/>
                <a:cs typeface="Tahoma"/>
              </a:rPr>
              <a:t>Persistent (e.g., Phase-Change) </a:t>
            </a:r>
          </a:p>
          <a:p>
            <a:pPr algn="ctr" eaLnBrk="1" fontAlgn="base" hangingPunct="1">
              <a:spcBef>
                <a:spcPct val="0"/>
              </a:spcBef>
              <a:spcAft>
                <a:spcPct val="0"/>
              </a:spcAft>
            </a:pPr>
            <a:r>
              <a:rPr lang="en-US" sz="1400" dirty="0" smtClean="0">
                <a:solidFill>
                  <a:srgbClr val="FF0000"/>
                </a:solidFill>
                <a:latin typeface="Tahoma"/>
                <a:cs typeface="Tahoma"/>
              </a:rPr>
              <a:t>Memory</a:t>
            </a:r>
          </a:p>
        </p:txBody>
      </p:sp>
      <p:pic>
        <p:nvPicPr>
          <p:cNvPr id="25" name="Picture 24"/>
          <p:cNvPicPr>
            <a:picLocks noChangeAspect="1"/>
          </p:cNvPicPr>
          <p:nvPr/>
        </p:nvPicPr>
        <p:blipFill>
          <a:blip r:embed="rId5"/>
          <a:stretch>
            <a:fillRect/>
          </a:stretch>
        </p:blipFill>
        <p:spPr>
          <a:xfrm>
            <a:off x="5635893" y="4653136"/>
            <a:ext cx="1554690" cy="1003885"/>
          </a:xfrm>
          <a:prstGeom prst="rect">
            <a:avLst/>
          </a:prstGeom>
        </p:spPr>
      </p:pic>
      <p:sp>
        <p:nvSpPr>
          <p:cNvPr id="26" name="TextBox 25"/>
          <p:cNvSpPr txBox="1"/>
          <p:nvPr/>
        </p:nvSpPr>
        <p:spPr>
          <a:xfrm>
            <a:off x="11759" y="4597476"/>
            <a:ext cx="184666" cy="369332"/>
          </a:xfrm>
          <a:prstGeom prst="rect">
            <a:avLst/>
          </a:prstGeom>
          <a:noFill/>
        </p:spPr>
        <p:txBody>
          <a:bodyPr wrap="none" rtlCol="0">
            <a:spAutoFit/>
          </a:bodyPr>
          <a:lstStyle/>
          <a:p>
            <a:endParaRPr lang="en-US" dirty="0">
              <a:solidFill>
                <a:srgbClr val="000000"/>
              </a:solidFill>
              <a:latin typeface="Tahoma"/>
            </a:endParaRPr>
          </a:p>
        </p:txBody>
      </p:sp>
      <p:sp>
        <p:nvSpPr>
          <p:cNvPr id="27" name="Rounded Rectangle 26"/>
          <p:cNvSpPr>
            <a:spLocks noChangeArrowheads="1"/>
          </p:cNvSpPr>
          <p:nvPr/>
        </p:nvSpPr>
        <p:spPr bwMode="auto">
          <a:xfrm>
            <a:off x="5508104" y="3068960"/>
            <a:ext cx="2232248" cy="1440160"/>
          </a:xfrm>
          <a:prstGeom prst="roundRect">
            <a:avLst>
              <a:gd name="adj" fmla="val 16667"/>
            </a:avLst>
          </a:prstGeom>
          <a:noFill/>
          <a:ln w="66675">
            <a:solidFill>
              <a:srgbClr val="FF0000"/>
            </a:solidFill>
            <a:round/>
            <a:headEnd/>
            <a:tailEnd/>
          </a:ln>
          <a:effectLst>
            <a:outerShdw blurRad="63500" dist="23000" dir="5400000" rotWithShape="0">
              <a:srgbClr val="000000">
                <a:alpha val="34998"/>
              </a:srgbClr>
            </a:outerShdw>
          </a:effectLst>
          <a:extLst>
            <a:ext uri="{909E8E84-426E-40dd-AFC4-6F175D3DCCD1}">
              <a14:hiddenFill xmlns:a14="http://schemas.microsoft.com/office/drawing/2010/main">
                <a:solidFill>
                  <a:srgbClr val="FFFFFF"/>
                </a:solidFill>
              </a14:hiddenFill>
            </a:ext>
          </a:extLst>
        </p:spPr>
        <p:txBody>
          <a:bodyPr anchor="ctr"/>
          <a:lstStyle/>
          <a:p>
            <a:pPr algn="ctr">
              <a:defRPr/>
            </a:pPr>
            <a:endParaRPr lang="en-US">
              <a:solidFill>
                <a:srgbClr val="FFFFFF"/>
              </a:solidFill>
              <a:latin typeface="Tahoma"/>
            </a:endParaRPr>
          </a:p>
        </p:txBody>
      </p:sp>
    </p:spTree>
    <p:extLst>
      <p:ext uri="{BB962C8B-B14F-4D97-AF65-F5344CB8AC3E}">
        <p14:creationId xmlns:p14="http://schemas.microsoft.com/office/powerpoint/2010/main" val="3963791290"/>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xit" presetSubtype="10" fill="hold" grpId="0" nodeType="clickEffect">
                                  <p:stCondLst>
                                    <p:cond delay="0"/>
                                  </p:stCondLst>
                                  <p:childTnLst>
                                    <p:animEffect transition="out" filter="blinds(horizontal)">
                                      <p:cBhvr>
                                        <p:cTn id="6" dur="500"/>
                                        <p:tgtEl>
                                          <p:spTgt spid="11"/>
                                        </p:tgtEl>
                                      </p:cBhvr>
                                    </p:animEffect>
                                    <p:set>
                                      <p:cBhvr>
                                        <p:cTn id="7" dur="1" fill="hold">
                                          <p:stCondLst>
                                            <p:cond delay="499"/>
                                          </p:stCondLst>
                                        </p:cTn>
                                        <p:tgtEl>
                                          <p:spTgt spid="11"/>
                                        </p:tgtEl>
                                        <p:attrNameLst>
                                          <p:attrName>style.visibility</p:attrName>
                                        </p:attrNameLst>
                                      </p:cBhvr>
                                      <p:to>
                                        <p:strVal val="hidden"/>
                                      </p:to>
                                    </p:set>
                                  </p:childTnLst>
                                </p:cTn>
                              </p:par>
                              <p:par>
                                <p:cTn id="8" presetID="3" presetClass="exit" presetSubtype="10" fill="hold" nodeType="withEffect">
                                  <p:stCondLst>
                                    <p:cond delay="0"/>
                                  </p:stCondLst>
                                  <p:childTnLst>
                                    <p:animEffect transition="out" filter="blinds(horizontal)">
                                      <p:cBhvr>
                                        <p:cTn id="9" dur="500"/>
                                        <p:tgtEl>
                                          <p:spTgt spid="8"/>
                                        </p:tgtEl>
                                      </p:cBhvr>
                                    </p:animEffect>
                                    <p:set>
                                      <p:cBhvr>
                                        <p:cTn id="10" dur="1" fill="hold">
                                          <p:stCondLst>
                                            <p:cond delay="499"/>
                                          </p:stCondLst>
                                        </p:cTn>
                                        <p:tgtEl>
                                          <p:spTgt spid="8"/>
                                        </p:tgtEl>
                                        <p:attrNameLst>
                                          <p:attrName>style.visibility</p:attrName>
                                        </p:attrNameLst>
                                      </p:cBhvr>
                                      <p:to>
                                        <p:strVal val="hidden"/>
                                      </p:to>
                                    </p:set>
                                  </p:childTnLst>
                                </p:cTn>
                              </p:par>
                            </p:childTnLst>
                          </p:cTn>
                        </p:par>
                      </p:childTnLst>
                    </p:cTn>
                  </p:par>
                  <p:par>
                    <p:cTn id="11" fill="hold">
                      <p:stCondLst>
                        <p:cond delay="indefinite"/>
                      </p:stCondLst>
                      <p:childTnLst>
                        <p:par>
                          <p:cTn id="12" fill="hold">
                            <p:stCondLst>
                              <p:cond delay="0"/>
                            </p:stCondLst>
                            <p:childTnLst>
                              <p:par>
                                <p:cTn id="13" presetID="3" presetClass="entr" presetSubtype="10" fill="hold" grpId="0" nodeType="clickEffect">
                                  <p:stCondLst>
                                    <p:cond delay="0"/>
                                  </p:stCondLst>
                                  <p:childTnLst>
                                    <p:set>
                                      <p:cBhvr>
                                        <p:cTn id="14" dur="1" fill="hold">
                                          <p:stCondLst>
                                            <p:cond delay="0"/>
                                          </p:stCondLst>
                                        </p:cTn>
                                        <p:tgtEl>
                                          <p:spTgt spid="24"/>
                                        </p:tgtEl>
                                        <p:attrNameLst>
                                          <p:attrName>style.visibility</p:attrName>
                                        </p:attrNameLst>
                                      </p:cBhvr>
                                      <p:to>
                                        <p:strVal val="visible"/>
                                      </p:to>
                                    </p:set>
                                    <p:animEffect transition="in" filter="blinds(horizontal)">
                                      <p:cBhvr>
                                        <p:cTn id="15" dur="500"/>
                                        <p:tgtEl>
                                          <p:spTgt spid="24"/>
                                        </p:tgtEl>
                                      </p:cBhvr>
                                    </p:animEffect>
                                  </p:childTnLst>
                                </p:cTn>
                              </p:par>
                              <p:par>
                                <p:cTn id="16" presetID="3" presetClass="entr" presetSubtype="10" fill="hold" nodeType="withEffect">
                                  <p:stCondLst>
                                    <p:cond delay="0"/>
                                  </p:stCondLst>
                                  <p:childTnLst>
                                    <p:set>
                                      <p:cBhvr>
                                        <p:cTn id="17" dur="1" fill="hold">
                                          <p:stCondLst>
                                            <p:cond delay="0"/>
                                          </p:stCondLst>
                                        </p:cTn>
                                        <p:tgtEl>
                                          <p:spTgt spid="25"/>
                                        </p:tgtEl>
                                        <p:attrNameLst>
                                          <p:attrName>style.visibility</p:attrName>
                                        </p:attrNameLst>
                                      </p:cBhvr>
                                      <p:to>
                                        <p:strVal val="visible"/>
                                      </p:to>
                                    </p:set>
                                    <p:animEffect transition="in" filter="blinds(horizontal)">
                                      <p:cBhvr>
                                        <p:cTn id="18" dur="500"/>
                                        <p:tgtEl>
                                          <p:spTgt spid="25"/>
                                        </p:tgtEl>
                                      </p:cBhvr>
                                    </p:animEffec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3">
                                            <p:txEl>
                                              <p:pRg st="3" end="3"/>
                                            </p:txEl>
                                          </p:spTgt>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2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24" grpId="0"/>
      <p:bldP spid="27" grpId="0" animBg="1"/>
    </p:bldLst>
  </p:timing>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z="3400" dirty="0">
                <a:solidFill>
                  <a:srgbClr val="006633"/>
                </a:solidFill>
              </a:rPr>
              <a:t>Coordinated Memory and Storage with NVM (</a:t>
            </a:r>
            <a:r>
              <a:rPr lang="en-US" sz="3400" dirty="0" smtClean="0">
                <a:solidFill>
                  <a:srgbClr val="006633"/>
                </a:solidFill>
              </a:rPr>
              <a:t>II)</a:t>
            </a:r>
            <a:endParaRPr lang="en-US" dirty="0"/>
          </a:p>
        </p:txBody>
      </p:sp>
      <p:sp>
        <p:nvSpPr>
          <p:cNvPr id="3" name="Content Placeholder 2"/>
          <p:cNvSpPr>
            <a:spLocks noGrp="1"/>
          </p:cNvSpPr>
          <p:nvPr>
            <p:ph idx="1"/>
          </p:nvPr>
        </p:nvSpPr>
        <p:spPr>
          <a:xfrm>
            <a:off x="228600" y="1052736"/>
            <a:ext cx="8610600" cy="5195664"/>
          </a:xfrm>
        </p:spPr>
        <p:txBody>
          <a:bodyPr/>
          <a:lstStyle/>
          <a:p>
            <a:r>
              <a:rPr lang="en-US" sz="2200" dirty="0">
                <a:sym typeface="Wingdings"/>
              </a:rPr>
              <a:t>Goal: </a:t>
            </a:r>
            <a:r>
              <a:rPr lang="en-US" sz="2200" dirty="0">
                <a:solidFill>
                  <a:srgbClr val="0000FF"/>
                </a:solidFill>
                <a:sym typeface="Wingdings"/>
              </a:rPr>
              <a:t>Unify memory and storage </a:t>
            </a:r>
            <a:r>
              <a:rPr lang="en-US" sz="2200" dirty="0" smtClean="0">
                <a:solidFill>
                  <a:srgbClr val="0000FF"/>
                </a:solidFill>
                <a:sym typeface="Wingdings"/>
              </a:rPr>
              <a:t>management in a single unit to </a:t>
            </a:r>
            <a:r>
              <a:rPr lang="en-US" sz="2200" dirty="0">
                <a:solidFill>
                  <a:srgbClr val="FF0000"/>
                </a:solidFill>
                <a:sym typeface="Wingdings"/>
              </a:rPr>
              <a:t>eliminate wasted work to locate, transfer, and translate data</a:t>
            </a:r>
          </a:p>
          <a:p>
            <a:pPr lvl="1"/>
            <a:r>
              <a:rPr lang="en-US" sz="1800" dirty="0" smtClean="0">
                <a:sym typeface="Wingdings"/>
              </a:rPr>
              <a:t>Improves </a:t>
            </a:r>
            <a:r>
              <a:rPr lang="en-US" sz="1800" dirty="0">
                <a:sym typeface="Wingdings"/>
              </a:rPr>
              <a:t>both energy and performance</a:t>
            </a:r>
          </a:p>
          <a:p>
            <a:pPr lvl="1"/>
            <a:r>
              <a:rPr lang="en-US" sz="1800" dirty="0" smtClean="0">
                <a:sym typeface="Wingdings"/>
              </a:rPr>
              <a:t>Simplifies </a:t>
            </a:r>
            <a:r>
              <a:rPr lang="en-US" sz="1800" dirty="0">
                <a:sym typeface="Wingdings"/>
              </a:rPr>
              <a:t>programming model as well</a:t>
            </a:r>
            <a:endParaRPr lang="en-US" sz="1800" dirty="0"/>
          </a:p>
          <a:p>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pPr/>
              <a:t>104</a:t>
            </a:fld>
            <a:endParaRPr lang="en-US" altLang="en-US"/>
          </a:p>
        </p:txBody>
      </p:sp>
      <p:sp>
        <p:nvSpPr>
          <p:cNvPr id="5" name="Rectangle 4"/>
          <p:cNvSpPr/>
          <p:nvPr/>
        </p:nvSpPr>
        <p:spPr>
          <a:xfrm>
            <a:off x="4067944" y="4509120"/>
            <a:ext cx="1296144" cy="360040"/>
          </a:xfrm>
          <a:prstGeom prst="rect">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6" name="Rectangle 5"/>
          <p:cNvSpPr/>
          <p:nvPr/>
        </p:nvSpPr>
        <p:spPr>
          <a:xfrm>
            <a:off x="1619672" y="2996952"/>
            <a:ext cx="6048672" cy="3384376"/>
          </a:xfrm>
          <a:prstGeom prst="rect">
            <a:avLst/>
          </a:prstGeom>
          <a:noFill/>
          <a:ln>
            <a:solidFill>
              <a:srgbClr val="008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7" name="TextBox 6"/>
          <p:cNvSpPr txBox="1"/>
          <p:nvPr/>
        </p:nvSpPr>
        <p:spPr>
          <a:xfrm>
            <a:off x="1835696" y="2708920"/>
            <a:ext cx="2651011" cy="369332"/>
          </a:xfrm>
          <a:prstGeom prst="rect">
            <a:avLst/>
          </a:prstGeom>
          <a:solidFill>
            <a:srgbClr val="FFFFFF"/>
          </a:solidFill>
        </p:spPr>
        <p:txBody>
          <a:bodyPr wrap="none" rtlCol="0">
            <a:spAutoFit/>
          </a:bodyPr>
          <a:lstStyle/>
          <a:p>
            <a:r>
              <a:rPr lang="en-US" dirty="0" smtClean="0"/>
              <a:t>Unified Memory/Storage</a:t>
            </a:r>
            <a:endParaRPr lang="en-US" dirty="0"/>
          </a:p>
        </p:txBody>
      </p:sp>
      <p:sp>
        <p:nvSpPr>
          <p:cNvPr id="8" name="Text Box 13" descr="90%"/>
          <p:cNvSpPr txBox="1">
            <a:spLocks noChangeArrowheads="1"/>
          </p:cNvSpPr>
          <p:nvPr/>
        </p:nvSpPr>
        <p:spPr bwMode="auto">
          <a:xfrm>
            <a:off x="4185446" y="4003438"/>
            <a:ext cx="1047549" cy="495520"/>
          </a:xfrm>
          <a:prstGeom prst="rect">
            <a:avLst/>
          </a:prstGeom>
          <a:noFill/>
          <a:ln w="12700">
            <a:noFill/>
            <a:miter lim="800000"/>
            <a:headEnd/>
            <a:tailEnd/>
          </a:ln>
          <a:effectLst/>
        </p:spPr>
        <p:txBody>
          <a:bodyPr wrap="none" lIns="64008" tIns="32004" rIns="64008" bIns="32004">
            <a:spAutoFit/>
          </a:bodyPr>
          <a:lstStyle/>
          <a:p>
            <a:pPr algn="ctr">
              <a:defRPr/>
            </a:pPr>
            <a:r>
              <a:rPr lang="en-US" sz="1400" kern="0" dirty="0" smtClean="0">
                <a:solidFill>
                  <a:sysClr val="windowText" lastClr="000000"/>
                </a:solidFill>
                <a:latin typeface="Tahoma"/>
                <a:ea typeface="Arial" pitchFamily="-107" charset="0"/>
                <a:cs typeface="Tahoma"/>
              </a:rPr>
              <a:t>Processor</a:t>
            </a:r>
          </a:p>
          <a:p>
            <a:pPr algn="ctr">
              <a:defRPr/>
            </a:pPr>
            <a:r>
              <a:rPr lang="en-US" sz="1400" kern="0" dirty="0">
                <a:solidFill>
                  <a:sysClr val="windowText" lastClr="000000"/>
                </a:solidFill>
                <a:latin typeface="Tahoma"/>
                <a:ea typeface="Arial" pitchFamily="-107" charset="0"/>
                <a:cs typeface="Tahoma"/>
              </a:rPr>
              <a:t>a</a:t>
            </a:r>
            <a:r>
              <a:rPr lang="en-US" sz="1400" kern="0" dirty="0" smtClean="0">
                <a:solidFill>
                  <a:sysClr val="windowText" lastClr="000000"/>
                </a:solidFill>
                <a:latin typeface="Tahoma"/>
                <a:ea typeface="Arial" pitchFamily="-107" charset="0"/>
                <a:cs typeface="Tahoma"/>
              </a:rPr>
              <a:t>nd caches</a:t>
            </a:r>
            <a:endParaRPr lang="en-US" sz="1400" kern="0" dirty="0">
              <a:solidFill>
                <a:sysClr val="windowText" lastClr="000000"/>
              </a:solidFill>
              <a:latin typeface="Tahoma"/>
              <a:ea typeface="Arial" pitchFamily="-107" charset="0"/>
              <a:cs typeface="Tahoma"/>
            </a:endParaRPr>
          </a:p>
        </p:txBody>
      </p:sp>
      <p:sp>
        <p:nvSpPr>
          <p:cNvPr id="9" name="Text Box 24" descr="90%"/>
          <p:cNvSpPr txBox="1">
            <a:spLocks noChangeArrowheads="1"/>
          </p:cNvSpPr>
          <p:nvPr/>
        </p:nvSpPr>
        <p:spPr bwMode="auto">
          <a:xfrm>
            <a:off x="3059832" y="6063351"/>
            <a:ext cx="3399392" cy="2800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64008" tIns="32004" rIns="64008" bIns="32004">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eaLnBrk="1" fontAlgn="base" hangingPunct="1">
              <a:spcBef>
                <a:spcPct val="0"/>
              </a:spcBef>
              <a:spcAft>
                <a:spcPct val="0"/>
              </a:spcAft>
            </a:pPr>
            <a:r>
              <a:rPr lang="en-US" sz="1400" dirty="0" smtClean="0">
                <a:solidFill>
                  <a:srgbClr val="FF0000"/>
                </a:solidFill>
                <a:latin typeface="Tahoma"/>
                <a:cs typeface="Tahoma"/>
              </a:rPr>
              <a:t>Persistent (e.g., Phase-Change) Memory</a:t>
            </a:r>
          </a:p>
        </p:txBody>
      </p:sp>
      <p:pic>
        <p:nvPicPr>
          <p:cNvPr id="10" name="Content Placeholder 6" descr="barcelona-die-photo-color.jpg"/>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4271452" y="3140968"/>
            <a:ext cx="874036" cy="8525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cxnSp>
        <p:nvCxnSpPr>
          <p:cNvPr id="11" name="Straight Arrow Connector 10"/>
          <p:cNvCxnSpPr/>
          <p:nvPr/>
        </p:nvCxnSpPr>
        <p:spPr>
          <a:xfrm>
            <a:off x="4355976" y="4432556"/>
            <a:ext cx="0" cy="527610"/>
          </a:xfrm>
          <a:prstGeom prst="straightConnector1">
            <a:avLst/>
          </a:prstGeom>
          <a:ln w="38100" cmpd="sng">
            <a:solidFill>
              <a:schemeClr val="tx1"/>
            </a:solidFill>
            <a:tailEnd type="arrow"/>
          </a:ln>
        </p:spPr>
        <p:style>
          <a:lnRef idx="2">
            <a:schemeClr val="accent1"/>
          </a:lnRef>
          <a:fillRef idx="0">
            <a:schemeClr val="accent1"/>
          </a:fillRef>
          <a:effectRef idx="1">
            <a:schemeClr val="accent1"/>
          </a:effectRef>
          <a:fontRef idx="minor">
            <a:schemeClr val="tx1"/>
          </a:fontRef>
        </p:style>
      </p:cxnSp>
      <p:sp>
        <p:nvSpPr>
          <p:cNvPr id="12" name="TextBox 11"/>
          <p:cNvSpPr txBox="1"/>
          <p:nvPr/>
        </p:nvSpPr>
        <p:spPr>
          <a:xfrm>
            <a:off x="2987824" y="4509120"/>
            <a:ext cx="1049474" cy="307777"/>
          </a:xfrm>
          <a:prstGeom prst="rect">
            <a:avLst/>
          </a:prstGeom>
          <a:noFill/>
        </p:spPr>
        <p:txBody>
          <a:bodyPr wrap="none" rtlCol="0">
            <a:spAutoFit/>
          </a:bodyPr>
          <a:lstStyle/>
          <a:p>
            <a:r>
              <a:rPr lang="en-US" sz="1400" dirty="0" smtClean="0"/>
              <a:t>Load/Store</a:t>
            </a:r>
            <a:endParaRPr lang="en-US" sz="1400" dirty="0"/>
          </a:p>
        </p:txBody>
      </p:sp>
      <p:pic>
        <p:nvPicPr>
          <p:cNvPr id="13" name="Picture 12"/>
          <p:cNvPicPr>
            <a:picLocks noChangeAspect="1"/>
          </p:cNvPicPr>
          <p:nvPr/>
        </p:nvPicPr>
        <p:blipFill>
          <a:blip r:embed="rId3"/>
          <a:stretch>
            <a:fillRect/>
          </a:stretch>
        </p:blipFill>
        <p:spPr>
          <a:xfrm>
            <a:off x="3935700" y="5056095"/>
            <a:ext cx="1554690" cy="1003885"/>
          </a:xfrm>
          <a:prstGeom prst="rect">
            <a:avLst/>
          </a:prstGeom>
        </p:spPr>
      </p:pic>
      <p:cxnSp>
        <p:nvCxnSpPr>
          <p:cNvPr id="14" name="Straight Connector 13"/>
          <p:cNvCxnSpPr/>
          <p:nvPr/>
        </p:nvCxnSpPr>
        <p:spPr>
          <a:xfrm flipH="1" flipV="1">
            <a:off x="2915816" y="4077072"/>
            <a:ext cx="1152128" cy="432048"/>
          </a:xfrm>
          <a:prstGeom prst="line">
            <a:avLst/>
          </a:prstGeom>
          <a:ln>
            <a:solidFill>
              <a:schemeClr val="tx1"/>
            </a:solidFill>
          </a:ln>
        </p:spPr>
        <p:style>
          <a:lnRef idx="2">
            <a:schemeClr val="accent1"/>
          </a:lnRef>
          <a:fillRef idx="0">
            <a:schemeClr val="accent1"/>
          </a:fillRef>
          <a:effectRef idx="1">
            <a:schemeClr val="accent1"/>
          </a:effectRef>
          <a:fontRef idx="minor">
            <a:schemeClr val="tx1"/>
          </a:fontRef>
        </p:style>
      </p:cxnSp>
      <p:sp>
        <p:nvSpPr>
          <p:cNvPr id="15" name="TextBox 14"/>
          <p:cNvSpPr txBox="1"/>
          <p:nvPr/>
        </p:nvSpPr>
        <p:spPr>
          <a:xfrm>
            <a:off x="2123728" y="3573016"/>
            <a:ext cx="1659429" cy="523220"/>
          </a:xfrm>
          <a:prstGeom prst="rect">
            <a:avLst/>
          </a:prstGeom>
          <a:noFill/>
        </p:spPr>
        <p:txBody>
          <a:bodyPr wrap="none" rtlCol="0">
            <a:spAutoFit/>
          </a:bodyPr>
          <a:lstStyle/>
          <a:p>
            <a:pPr algn="ctr"/>
            <a:r>
              <a:rPr lang="en-US" sz="1400" dirty="0" smtClean="0">
                <a:solidFill>
                  <a:srgbClr val="FF0000"/>
                </a:solidFill>
              </a:rPr>
              <a:t>Persistent Memory</a:t>
            </a:r>
          </a:p>
          <a:p>
            <a:pPr algn="ctr"/>
            <a:r>
              <a:rPr lang="en-US" sz="1400" dirty="0" smtClean="0">
                <a:solidFill>
                  <a:srgbClr val="FF0000"/>
                </a:solidFill>
              </a:rPr>
              <a:t>Manager</a:t>
            </a:r>
            <a:endParaRPr lang="en-US" sz="1400" dirty="0">
              <a:solidFill>
                <a:srgbClr val="FF0000"/>
              </a:solidFill>
            </a:endParaRPr>
          </a:p>
        </p:txBody>
      </p:sp>
      <p:cxnSp>
        <p:nvCxnSpPr>
          <p:cNvPr id="16" name="Straight Arrow Connector 15"/>
          <p:cNvCxnSpPr/>
          <p:nvPr/>
        </p:nvCxnSpPr>
        <p:spPr>
          <a:xfrm flipV="1">
            <a:off x="5076056" y="4437112"/>
            <a:ext cx="0" cy="527610"/>
          </a:xfrm>
          <a:prstGeom prst="straightConnector1">
            <a:avLst/>
          </a:prstGeom>
          <a:ln w="38100" cmpd="sng">
            <a:solidFill>
              <a:schemeClr val="tx1"/>
            </a:solidFill>
            <a:tailEnd type="arrow"/>
          </a:ln>
        </p:spPr>
        <p:style>
          <a:lnRef idx="2">
            <a:schemeClr val="accent1"/>
          </a:lnRef>
          <a:fillRef idx="0">
            <a:schemeClr val="accent1"/>
          </a:fillRef>
          <a:effectRef idx="1">
            <a:schemeClr val="accent1"/>
          </a:effectRef>
          <a:fontRef idx="minor">
            <a:schemeClr val="tx1"/>
          </a:fontRef>
        </p:style>
      </p:cxnSp>
      <p:sp>
        <p:nvSpPr>
          <p:cNvPr id="17" name="TextBox 16"/>
          <p:cNvSpPr txBox="1"/>
          <p:nvPr/>
        </p:nvSpPr>
        <p:spPr>
          <a:xfrm>
            <a:off x="5436096" y="4509120"/>
            <a:ext cx="928459" cy="307777"/>
          </a:xfrm>
          <a:prstGeom prst="rect">
            <a:avLst/>
          </a:prstGeom>
          <a:noFill/>
        </p:spPr>
        <p:txBody>
          <a:bodyPr wrap="none" rtlCol="0">
            <a:spAutoFit/>
          </a:bodyPr>
          <a:lstStyle/>
          <a:p>
            <a:r>
              <a:rPr lang="en-US" sz="1400" dirty="0" smtClean="0"/>
              <a:t>Feedback</a:t>
            </a:r>
            <a:endParaRPr lang="en-US" sz="1400" dirty="0"/>
          </a:p>
        </p:txBody>
      </p:sp>
      <p:sp>
        <p:nvSpPr>
          <p:cNvPr id="18" name="Rectangle 17"/>
          <p:cNvSpPr/>
          <p:nvPr/>
        </p:nvSpPr>
        <p:spPr>
          <a:xfrm>
            <a:off x="1475656" y="6344604"/>
            <a:ext cx="7056784" cy="553998"/>
          </a:xfrm>
          <a:prstGeom prst="rect">
            <a:avLst/>
          </a:prstGeom>
        </p:spPr>
        <p:txBody>
          <a:bodyPr wrap="square">
            <a:spAutoFit/>
          </a:bodyPr>
          <a:lstStyle/>
          <a:p>
            <a:r>
              <a:rPr lang="en-US" sz="1500" dirty="0"/>
              <a:t>Meza+, </a:t>
            </a:r>
            <a:r>
              <a:rPr lang="en-US" sz="1500" dirty="0" smtClean="0"/>
              <a:t>“</a:t>
            </a:r>
            <a:r>
              <a:rPr lang="en-US" sz="1500" dirty="0" smtClean="0">
                <a:solidFill>
                  <a:srgbClr val="0000FF"/>
                </a:solidFill>
              </a:rPr>
              <a:t>A Case for Efficient Hardware-Software Cooperative Management of Storage and Memory</a:t>
            </a:r>
            <a:r>
              <a:rPr lang="en-US" sz="1500" dirty="0" smtClean="0"/>
              <a:t>,</a:t>
            </a:r>
            <a:r>
              <a:rPr lang="en-US" sz="1500" dirty="0"/>
              <a:t>” </a:t>
            </a:r>
            <a:r>
              <a:rPr lang="en-US" sz="1500" dirty="0" smtClean="0"/>
              <a:t>WEED 2013.</a:t>
            </a:r>
            <a:endParaRPr lang="en-US" sz="1500" dirty="0"/>
          </a:p>
        </p:txBody>
      </p:sp>
    </p:spTree>
    <p:extLst>
      <p:ext uri="{BB962C8B-B14F-4D97-AF65-F5344CB8AC3E}">
        <p14:creationId xmlns:p14="http://schemas.microsoft.com/office/powerpoint/2010/main" val="671258440"/>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1" end="1"/>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The Persistent Memory Manager (PMM)</a:t>
            </a:r>
            <a:endParaRPr lang="en-US" dirty="0"/>
          </a:p>
        </p:txBody>
      </p:sp>
      <p:sp>
        <p:nvSpPr>
          <p:cNvPr id="3" name="Content Placeholder 2"/>
          <p:cNvSpPr>
            <a:spLocks noGrp="1"/>
          </p:cNvSpPr>
          <p:nvPr>
            <p:ph idx="1"/>
          </p:nvPr>
        </p:nvSpPr>
        <p:spPr>
          <a:xfrm>
            <a:off x="228600" y="980728"/>
            <a:ext cx="8610600" cy="5472608"/>
          </a:xfrm>
        </p:spPr>
        <p:txBody>
          <a:bodyPr/>
          <a:lstStyle/>
          <a:p>
            <a:r>
              <a:rPr lang="en-US" sz="2200" dirty="0" smtClean="0">
                <a:solidFill>
                  <a:srgbClr val="0000FF"/>
                </a:solidFill>
                <a:sym typeface="Wingdings"/>
              </a:rPr>
              <a:t>Exposes a load/store interface to access persistent data</a:t>
            </a:r>
          </a:p>
          <a:p>
            <a:pPr lvl="1"/>
            <a:r>
              <a:rPr lang="en-US" sz="2000" dirty="0" smtClean="0">
                <a:solidFill>
                  <a:schemeClr val="accent2">
                    <a:lumMod val="75000"/>
                  </a:schemeClr>
                </a:solidFill>
                <a:sym typeface="Wingdings"/>
              </a:rPr>
              <a:t>Applications can directly access persistent memory  no conversion, translation, location overhead for persistent data </a:t>
            </a:r>
          </a:p>
          <a:p>
            <a:pPr lvl="1"/>
            <a:endParaRPr lang="en-US" sz="2000" dirty="0" smtClean="0">
              <a:sym typeface="Wingdings"/>
            </a:endParaRPr>
          </a:p>
          <a:p>
            <a:r>
              <a:rPr lang="en-US" sz="2200" dirty="0" smtClean="0">
                <a:solidFill>
                  <a:srgbClr val="0000FF"/>
                </a:solidFill>
                <a:sym typeface="Wingdings"/>
              </a:rPr>
              <a:t>Manages data placement, location, persistence, security</a:t>
            </a:r>
          </a:p>
          <a:p>
            <a:pPr lvl="1"/>
            <a:r>
              <a:rPr lang="en-US" sz="2000" dirty="0" smtClean="0">
                <a:solidFill>
                  <a:schemeClr val="accent2">
                    <a:lumMod val="75000"/>
                  </a:schemeClr>
                </a:solidFill>
                <a:sym typeface="Wingdings"/>
              </a:rPr>
              <a:t>To get the best of multiple forms of storage</a:t>
            </a:r>
          </a:p>
          <a:p>
            <a:pPr lvl="1"/>
            <a:endParaRPr lang="en-US" sz="2000" dirty="0" smtClean="0">
              <a:sym typeface="Wingdings"/>
            </a:endParaRPr>
          </a:p>
          <a:p>
            <a:r>
              <a:rPr lang="en-US" sz="2200" dirty="0" smtClean="0">
                <a:solidFill>
                  <a:srgbClr val="0000FF"/>
                </a:solidFill>
                <a:sym typeface="Wingdings"/>
              </a:rPr>
              <a:t>Manages metadata storage and retrieval</a:t>
            </a:r>
          </a:p>
          <a:p>
            <a:pPr lvl="1"/>
            <a:r>
              <a:rPr lang="en-US" sz="2000" dirty="0" smtClean="0">
                <a:solidFill>
                  <a:srgbClr val="FF0000"/>
                </a:solidFill>
                <a:sym typeface="Wingdings"/>
              </a:rPr>
              <a:t>This can lead to overheads that need to be managed</a:t>
            </a:r>
          </a:p>
          <a:p>
            <a:pPr lvl="1"/>
            <a:endParaRPr lang="en-US" sz="2000" dirty="0" smtClean="0">
              <a:sym typeface="Wingdings"/>
            </a:endParaRPr>
          </a:p>
          <a:p>
            <a:r>
              <a:rPr lang="en-US" sz="2200" dirty="0" smtClean="0">
                <a:solidFill>
                  <a:srgbClr val="0000FF"/>
                </a:solidFill>
                <a:sym typeface="Wingdings"/>
              </a:rPr>
              <a:t>Exposes hooks and interfaces for system software</a:t>
            </a:r>
          </a:p>
          <a:p>
            <a:pPr lvl="1"/>
            <a:r>
              <a:rPr lang="en-US" sz="2000" dirty="0" smtClean="0">
                <a:solidFill>
                  <a:srgbClr val="2C6123"/>
                </a:solidFill>
                <a:sym typeface="Wingdings"/>
              </a:rPr>
              <a:t>To enable better data placement and management decisions</a:t>
            </a:r>
          </a:p>
          <a:p>
            <a:pPr lvl="1"/>
            <a:endParaRPr lang="en-US" sz="2000" dirty="0">
              <a:solidFill>
                <a:srgbClr val="2C6123"/>
              </a:solidFill>
              <a:sym typeface="Wingdings"/>
            </a:endParaRPr>
          </a:p>
          <a:p>
            <a:r>
              <a:rPr lang="en-US" sz="1800" dirty="0"/>
              <a:t>Meza+, “</a:t>
            </a:r>
            <a:r>
              <a:rPr lang="en-US" sz="1800" dirty="0">
                <a:solidFill>
                  <a:srgbClr val="0000FF"/>
                </a:solidFill>
              </a:rPr>
              <a:t>A Case for Efficient Hardware-Software Cooperative Management of Storage and Memory</a:t>
            </a:r>
            <a:r>
              <a:rPr lang="en-US" sz="1800" dirty="0"/>
              <a:t>,” WEED 2013.</a:t>
            </a:r>
          </a:p>
          <a:p>
            <a:pPr lvl="1"/>
            <a:endParaRPr lang="en-US" sz="2000" dirty="0" smtClean="0">
              <a:solidFill>
                <a:srgbClr val="2C6123"/>
              </a:solidFill>
            </a:endParaRP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105</a:t>
            </a:fld>
            <a:endParaRPr lang="en-US" altLang="en-US">
              <a:solidFill>
                <a:srgbClr val="000000"/>
              </a:solidFill>
            </a:endParaRPr>
          </a:p>
        </p:txBody>
      </p:sp>
    </p:spTree>
    <p:extLst>
      <p:ext uri="{BB962C8B-B14F-4D97-AF65-F5344CB8AC3E}">
        <p14:creationId xmlns:p14="http://schemas.microsoft.com/office/powerpoint/2010/main" val="497380372"/>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3">
                                            <p:txEl>
                                              <p:pRg st="7" end="7"/>
                                            </p:txEl>
                                          </p:spTgt>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nodeType="clickEffect">
                                  <p:stCondLst>
                                    <p:cond delay="0"/>
                                  </p:stCondLst>
                                  <p:childTnLst>
                                    <p:set>
                                      <p:cBhvr>
                                        <p:cTn id="30" dur="1" fill="hold">
                                          <p:stCondLst>
                                            <p:cond delay="0"/>
                                          </p:stCondLst>
                                        </p:cTn>
                                        <p:tgtEl>
                                          <p:spTgt spid="3">
                                            <p:txEl>
                                              <p:pRg st="9" end="9"/>
                                            </p:txEl>
                                          </p:spTgt>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nodeType="clickEffect">
                                  <p:stCondLst>
                                    <p:cond delay="0"/>
                                  </p:stCondLst>
                                  <p:childTnLst>
                                    <p:set>
                                      <p:cBhvr>
                                        <p:cTn id="34" dur="1" fill="hold">
                                          <p:stCondLst>
                                            <p:cond delay="0"/>
                                          </p:stCondLst>
                                        </p:cTn>
                                        <p:tgtEl>
                                          <p:spTgt spid="3">
                                            <p:txEl>
                                              <p:pRg st="10" end="1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The Persistent Memory Manager (PMM)</a:t>
            </a:r>
          </a:p>
        </p:txBody>
      </p:sp>
      <p:sp>
        <p:nvSpPr>
          <p:cNvPr id="3" name="Content Placeholder 2"/>
          <p:cNvSpPr>
            <a:spLocks noGrp="1"/>
          </p:cNvSpPr>
          <p:nvPr>
            <p:ph idx="1"/>
          </p:nvPr>
        </p:nvSpPr>
        <p:spPr/>
        <p:txBody>
          <a:bodyPr/>
          <a:lstStyle/>
          <a:p>
            <a:endParaRPr lang="en-US" sz="2200" dirty="0" smtClean="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106</a:t>
            </a:fld>
            <a:endParaRPr lang="en-US" altLang="en-US">
              <a:solidFill>
                <a:srgbClr val="000000"/>
              </a:solidFill>
            </a:endParaRPr>
          </a:p>
        </p:txBody>
      </p:sp>
      <p:pic>
        <p:nvPicPr>
          <p:cNvPr id="6" name="Picture 5"/>
          <p:cNvPicPr>
            <a:picLocks noChangeAspect="1"/>
          </p:cNvPicPr>
          <p:nvPr/>
        </p:nvPicPr>
        <p:blipFill>
          <a:blip r:embed="rId3"/>
          <a:stretch>
            <a:fillRect/>
          </a:stretch>
        </p:blipFill>
        <p:spPr>
          <a:xfrm>
            <a:off x="827584" y="786355"/>
            <a:ext cx="6624736" cy="5018909"/>
          </a:xfrm>
          <a:prstGeom prst="rect">
            <a:avLst/>
          </a:prstGeom>
        </p:spPr>
      </p:pic>
      <p:sp>
        <p:nvSpPr>
          <p:cNvPr id="7" name="TextBox 6"/>
          <p:cNvSpPr txBox="1"/>
          <p:nvPr/>
        </p:nvSpPr>
        <p:spPr>
          <a:xfrm>
            <a:off x="251520" y="5910371"/>
            <a:ext cx="8593137" cy="830997"/>
          </a:xfrm>
          <a:prstGeom prst="rect">
            <a:avLst/>
          </a:prstGeom>
          <a:solidFill>
            <a:sysClr val="window" lastClr="FFFFFF"/>
          </a:solidFill>
          <a:ln w="25400" cap="flat" cmpd="sng" algn="ctr">
            <a:solidFill>
              <a:srgbClr val="0000FF"/>
            </a:solidFill>
            <a:prstDash val="solid"/>
          </a:ln>
          <a:effectLst/>
        </p:spPr>
        <p:txBody>
          <a:bodyPr>
            <a:spAutoFit/>
          </a:bodyPr>
          <a:lstStyle/>
          <a:p>
            <a:pPr algn="ctr">
              <a:defRPr/>
            </a:pPr>
            <a:r>
              <a:rPr lang="en-US" sz="2400" b="1" kern="0" dirty="0" smtClean="0">
                <a:solidFill>
                  <a:srgbClr val="0000FF"/>
                </a:solidFill>
                <a:latin typeface="Calibri"/>
              </a:rPr>
              <a:t>PMM uses access and hint information to allocate, locate, migrate and access data in the heterogeneous array of devices</a:t>
            </a:r>
            <a:endParaRPr lang="en-US" sz="2400" b="1" kern="0" dirty="0">
              <a:solidFill>
                <a:srgbClr val="0000FF"/>
              </a:solidFill>
              <a:latin typeface="Calibri"/>
            </a:endParaRPr>
          </a:p>
        </p:txBody>
      </p:sp>
      <p:sp>
        <p:nvSpPr>
          <p:cNvPr id="8" name="Rounded Rectangle 7"/>
          <p:cNvSpPr>
            <a:spLocks noChangeArrowheads="1"/>
          </p:cNvSpPr>
          <p:nvPr/>
        </p:nvSpPr>
        <p:spPr bwMode="auto">
          <a:xfrm>
            <a:off x="2555776" y="1412776"/>
            <a:ext cx="3312368" cy="432048"/>
          </a:xfrm>
          <a:prstGeom prst="roundRect">
            <a:avLst>
              <a:gd name="adj" fmla="val 16667"/>
            </a:avLst>
          </a:prstGeom>
          <a:noFill/>
          <a:ln w="28575">
            <a:solidFill>
              <a:srgbClr val="0000FF"/>
            </a:solidFill>
            <a:round/>
            <a:headEnd/>
            <a:tailEnd/>
          </a:ln>
          <a:effectLst>
            <a:outerShdw blurRad="63500" dist="23000" dir="5400000" rotWithShape="0">
              <a:srgbClr val="000000">
                <a:alpha val="34998"/>
              </a:srgbClr>
            </a:outerShdw>
          </a:effectLst>
          <a:extLst>
            <a:ext uri="{909E8E84-426E-40dd-AFC4-6F175D3DCCD1}">
              <a14:hiddenFill xmlns:a14="http://schemas.microsoft.com/office/drawing/2010/main">
                <a:solidFill>
                  <a:srgbClr val="FFFFFF"/>
                </a:solidFill>
              </a14:hiddenFill>
            </a:ext>
          </a:extLst>
        </p:spPr>
        <p:txBody>
          <a:bodyPr anchor="ctr"/>
          <a:lstStyle/>
          <a:p>
            <a:pPr algn="ctr">
              <a:defRPr/>
            </a:pPr>
            <a:endParaRPr lang="en-US">
              <a:solidFill>
                <a:srgbClr val="FFFFFF"/>
              </a:solidFill>
              <a:latin typeface="Tahoma"/>
            </a:endParaRPr>
          </a:p>
        </p:txBody>
      </p:sp>
      <p:sp>
        <p:nvSpPr>
          <p:cNvPr id="9" name="TextBox 38"/>
          <p:cNvSpPr txBox="1">
            <a:spLocks noChangeArrowheads="1"/>
          </p:cNvSpPr>
          <p:nvPr/>
        </p:nvSpPr>
        <p:spPr bwMode="auto">
          <a:xfrm rot="10800000" flipV="1">
            <a:off x="5868144" y="1434262"/>
            <a:ext cx="1800200" cy="338554"/>
          </a:xfrm>
          <a:prstGeom prst="rect">
            <a:avLst/>
          </a:prstGeom>
          <a:noFill/>
          <a:ln>
            <a:noFill/>
          </a:ln>
          <a:scene3d>
            <a:camera prst="orthographicFront">
              <a:rot lat="0" lon="0" rev="0"/>
            </a:camera>
            <a:lightRig rig="threePt" dir="t"/>
          </a:scene3d>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defRPr/>
            </a:pPr>
            <a:r>
              <a:rPr lang="en-US" sz="1600" dirty="0" smtClean="0">
                <a:solidFill>
                  <a:srgbClr val="0000FF"/>
                </a:solidFill>
              </a:rPr>
              <a:t>Persistent objects</a:t>
            </a:r>
          </a:p>
        </p:txBody>
      </p:sp>
    </p:spTree>
    <p:extLst>
      <p:ext uri="{BB962C8B-B14F-4D97-AF65-F5344CB8AC3E}">
        <p14:creationId xmlns:p14="http://schemas.microsoft.com/office/powerpoint/2010/main" val="1904303748"/>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Lst>
  </p:timing>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807896" cy="1066800"/>
          </a:xfrm>
        </p:spPr>
        <p:txBody>
          <a:bodyPr>
            <a:noAutofit/>
          </a:bodyPr>
          <a:lstStyle/>
          <a:p>
            <a:r>
              <a:rPr lang="en-US" sz="3800" dirty="0" smtClean="0"/>
              <a:t>Performance Benefits </a:t>
            </a:r>
            <a:r>
              <a:rPr lang="en-US" sz="3800" dirty="0"/>
              <a:t>of a Single-Level Store</a:t>
            </a: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pPr/>
              <a:t>107</a:t>
            </a:fld>
            <a:endParaRPr lang="en-US" altLang="en-US"/>
          </a:p>
        </p:txBody>
      </p:sp>
      <p:pic>
        <p:nvPicPr>
          <p:cNvPr id="8" name="Content Placeholder 7"/>
          <p:cNvPicPr>
            <a:picLocks noGrp="1" noChangeAspect="1"/>
          </p:cNvPicPr>
          <p:nvPr>
            <p:ph idx="1"/>
          </p:nvPr>
        </p:nvPicPr>
        <p:blipFill>
          <a:blip r:embed="rId3"/>
          <a:srcRect l="-7256" r="-7256"/>
          <a:stretch>
            <a:fillRect/>
          </a:stretch>
        </p:blipFill>
        <p:spPr/>
      </p:pic>
      <p:cxnSp>
        <p:nvCxnSpPr>
          <p:cNvPr id="6" name="Straight Arrow Connector 5"/>
          <p:cNvCxnSpPr/>
          <p:nvPr/>
        </p:nvCxnSpPr>
        <p:spPr bwMode="auto">
          <a:xfrm>
            <a:off x="5436096" y="5229200"/>
            <a:ext cx="1080120" cy="144016"/>
          </a:xfrm>
          <a:prstGeom prst="straightConnector1">
            <a:avLst/>
          </a:prstGeom>
          <a:ln w="28575">
            <a:solidFill>
              <a:srgbClr val="FF0000"/>
            </a:solidFill>
            <a:tailEnd type="arrow"/>
          </a:ln>
        </p:spPr>
        <p:style>
          <a:lnRef idx="1">
            <a:schemeClr val="accent1"/>
          </a:lnRef>
          <a:fillRef idx="0">
            <a:schemeClr val="accent1"/>
          </a:fillRef>
          <a:effectRef idx="0">
            <a:schemeClr val="accent1"/>
          </a:effectRef>
          <a:fontRef idx="minor">
            <a:schemeClr val="tx1"/>
          </a:fontRef>
        </p:style>
      </p:cxnSp>
      <p:sp>
        <p:nvSpPr>
          <p:cNvPr id="9" name="TextBox 38"/>
          <p:cNvSpPr txBox="1">
            <a:spLocks noChangeArrowheads="1"/>
          </p:cNvSpPr>
          <p:nvPr/>
        </p:nvSpPr>
        <p:spPr bwMode="auto">
          <a:xfrm>
            <a:off x="5559334" y="4797152"/>
            <a:ext cx="74085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r>
              <a:rPr lang="en-US" dirty="0" smtClean="0">
                <a:solidFill>
                  <a:srgbClr val="FF0000"/>
                </a:solidFill>
              </a:rPr>
              <a:t>~5X</a:t>
            </a:r>
            <a:endParaRPr lang="en-US" dirty="0">
              <a:solidFill>
                <a:srgbClr val="FF0000"/>
              </a:solidFill>
            </a:endParaRPr>
          </a:p>
        </p:txBody>
      </p:sp>
      <p:cxnSp>
        <p:nvCxnSpPr>
          <p:cNvPr id="10" name="Straight Arrow Connector 9"/>
          <p:cNvCxnSpPr/>
          <p:nvPr/>
        </p:nvCxnSpPr>
        <p:spPr bwMode="auto">
          <a:xfrm>
            <a:off x="3851920" y="2348880"/>
            <a:ext cx="936104" cy="2592288"/>
          </a:xfrm>
          <a:prstGeom prst="straightConnector1">
            <a:avLst/>
          </a:prstGeom>
          <a:ln w="28575">
            <a:solidFill>
              <a:srgbClr val="FF0000"/>
            </a:solidFill>
            <a:tailEnd type="arrow"/>
          </a:ln>
        </p:spPr>
        <p:style>
          <a:lnRef idx="1">
            <a:schemeClr val="accent1"/>
          </a:lnRef>
          <a:fillRef idx="0">
            <a:schemeClr val="accent1"/>
          </a:fillRef>
          <a:effectRef idx="0">
            <a:schemeClr val="accent1"/>
          </a:effectRef>
          <a:fontRef idx="minor">
            <a:schemeClr val="tx1"/>
          </a:fontRef>
        </p:style>
      </p:cxnSp>
      <p:sp>
        <p:nvSpPr>
          <p:cNvPr id="11" name="TextBox 38"/>
          <p:cNvSpPr txBox="1">
            <a:spLocks noChangeArrowheads="1"/>
          </p:cNvSpPr>
          <p:nvPr/>
        </p:nvSpPr>
        <p:spPr bwMode="auto">
          <a:xfrm>
            <a:off x="3817565" y="1916832"/>
            <a:ext cx="912029"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r>
              <a:rPr lang="en-US" dirty="0" smtClean="0">
                <a:solidFill>
                  <a:srgbClr val="FF0000"/>
                </a:solidFill>
              </a:rPr>
              <a:t>~24X</a:t>
            </a:r>
            <a:endParaRPr lang="en-US" dirty="0">
              <a:solidFill>
                <a:srgbClr val="FF0000"/>
              </a:solidFill>
            </a:endParaRPr>
          </a:p>
        </p:txBody>
      </p:sp>
      <p:sp>
        <p:nvSpPr>
          <p:cNvPr id="12" name="Rectangle 11"/>
          <p:cNvSpPr/>
          <p:nvPr/>
        </p:nvSpPr>
        <p:spPr>
          <a:xfrm>
            <a:off x="1475656" y="6344604"/>
            <a:ext cx="7056784" cy="553998"/>
          </a:xfrm>
          <a:prstGeom prst="rect">
            <a:avLst/>
          </a:prstGeom>
        </p:spPr>
        <p:txBody>
          <a:bodyPr wrap="square">
            <a:spAutoFit/>
          </a:bodyPr>
          <a:lstStyle/>
          <a:p>
            <a:r>
              <a:rPr lang="en-US" sz="1500" dirty="0"/>
              <a:t>Meza+, </a:t>
            </a:r>
            <a:r>
              <a:rPr lang="en-US" sz="1500" dirty="0" smtClean="0"/>
              <a:t>“</a:t>
            </a:r>
            <a:r>
              <a:rPr lang="en-US" sz="1500" dirty="0" smtClean="0">
                <a:solidFill>
                  <a:srgbClr val="0000FF"/>
                </a:solidFill>
              </a:rPr>
              <a:t>A Case for Efficient Hardware-Software Cooperative Management of Storage and Memory</a:t>
            </a:r>
            <a:r>
              <a:rPr lang="en-US" sz="1500" dirty="0" smtClean="0"/>
              <a:t>,</a:t>
            </a:r>
            <a:r>
              <a:rPr lang="en-US" sz="1500" dirty="0"/>
              <a:t>” </a:t>
            </a:r>
            <a:r>
              <a:rPr lang="en-US" sz="1500" dirty="0" smtClean="0"/>
              <a:t>WEED 2013.</a:t>
            </a:r>
            <a:endParaRPr lang="en-US" sz="1500" dirty="0"/>
          </a:p>
        </p:txBody>
      </p:sp>
    </p:spTree>
    <p:extLst>
      <p:ext uri="{BB962C8B-B14F-4D97-AF65-F5344CB8AC3E}">
        <p14:creationId xmlns:p14="http://schemas.microsoft.com/office/powerpoint/2010/main" val="1806584952"/>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0"/>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11"/>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nodeType="clickEffect">
                                  <p:stCondLst>
                                    <p:cond delay="0"/>
                                  </p:stCondLst>
                                  <p:childTnLst>
                                    <p:set>
                                      <p:cBhvr>
                                        <p:cTn id="12" dur="1" fill="hold">
                                          <p:stCondLst>
                                            <p:cond delay="0"/>
                                          </p:stCondLst>
                                        </p:cTn>
                                        <p:tgtEl>
                                          <p:spTgt spid="6"/>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1" grpId="0"/>
    </p:bldLst>
  </p:timing>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US" dirty="0"/>
              <a:t>Energy Benefits of a Single-Level Store</a:t>
            </a: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pPr/>
              <a:t>108</a:t>
            </a:fld>
            <a:endParaRPr lang="en-US" altLang="en-US"/>
          </a:p>
        </p:txBody>
      </p:sp>
      <p:pic>
        <p:nvPicPr>
          <p:cNvPr id="6" name="Content Placeholder 5"/>
          <p:cNvPicPr>
            <a:picLocks noGrp="1" noChangeAspect="1"/>
          </p:cNvPicPr>
          <p:nvPr>
            <p:ph idx="1"/>
          </p:nvPr>
        </p:nvPicPr>
        <p:blipFill>
          <a:blip r:embed="rId3"/>
          <a:srcRect l="-7624" r="-7624"/>
          <a:stretch>
            <a:fillRect/>
          </a:stretch>
        </p:blipFill>
        <p:spPr/>
      </p:pic>
      <p:cxnSp>
        <p:nvCxnSpPr>
          <p:cNvPr id="8" name="Straight Arrow Connector 7"/>
          <p:cNvCxnSpPr/>
          <p:nvPr/>
        </p:nvCxnSpPr>
        <p:spPr bwMode="auto">
          <a:xfrm>
            <a:off x="5436096" y="5229200"/>
            <a:ext cx="1080120" cy="144016"/>
          </a:xfrm>
          <a:prstGeom prst="straightConnector1">
            <a:avLst/>
          </a:prstGeom>
          <a:ln w="28575">
            <a:solidFill>
              <a:srgbClr val="FF0000"/>
            </a:solidFill>
            <a:tailEnd type="arrow"/>
          </a:ln>
        </p:spPr>
        <p:style>
          <a:lnRef idx="1">
            <a:schemeClr val="accent1"/>
          </a:lnRef>
          <a:fillRef idx="0">
            <a:schemeClr val="accent1"/>
          </a:fillRef>
          <a:effectRef idx="0">
            <a:schemeClr val="accent1"/>
          </a:effectRef>
          <a:fontRef idx="minor">
            <a:schemeClr val="tx1"/>
          </a:fontRef>
        </p:style>
      </p:cxnSp>
      <p:sp>
        <p:nvSpPr>
          <p:cNvPr id="9" name="TextBox 38"/>
          <p:cNvSpPr txBox="1">
            <a:spLocks noChangeArrowheads="1"/>
          </p:cNvSpPr>
          <p:nvPr/>
        </p:nvSpPr>
        <p:spPr bwMode="auto">
          <a:xfrm>
            <a:off x="5559334" y="4797152"/>
            <a:ext cx="74085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r>
              <a:rPr lang="en-US" dirty="0" smtClean="0">
                <a:solidFill>
                  <a:srgbClr val="FF0000"/>
                </a:solidFill>
              </a:rPr>
              <a:t>~5X</a:t>
            </a:r>
            <a:endParaRPr lang="en-US" dirty="0">
              <a:solidFill>
                <a:srgbClr val="FF0000"/>
              </a:solidFill>
            </a:endParaRPr>
          </a:p>
        </p:txBody>
      </p:sp>
      <p:cxnSp>
        <p:nvCxnSpPr>
          <p:cNvPr id="10" name="Straight Arrow Connector 9"/>
          <p:cNvCxnSpPr/>
          <p:nvPr/>
        </p:nvCxnSpPr>
        <p:spPr bwMode="auto">
          <a:xfrm>
            <a:off x="3851920" y="2348880"/>
            <a:ext cx="936104" cy="2592288"/>
          </a:xfrm>
          <a:prstGeom prst="straightConnector1">
            <a:avLst/>
          </a:prstGeom>
          <a:ln w="28575">
            <a:solidFill>
              <a:srgbClr val="FF0000"/>
            </a:solidFill>
            <a:tailEnd type="arrow"/>
          </a:ln>
        </p:spPr>
        <p:style>
          <a:lnRef idx="1">
            <a:schemeClr val="accent1"/>
          </a:lnRef>
          <a:fillRef idx="0">
            <a:schemeClr val="accent1"/>
          </a:fillRef>
          <a:effectRef idx="0">
            <a:schemeClr val="accent1"/>
          </a:effectRef>
          <a:fontRef idx="minor">
            <a:schemeClr val="tx1"/>
          </a:fontRef>
        </p:style>
      </p:cxnSp>
      <p:sp>
        <p:nvSpPr>
          <p:cNvPr id="11" name="TextBox 38"/>
          <p:cNvSpPr txBox="1">
            <a:spLocks noChangeArrowheads="1"/>
          </p:cNvSpPr>
          <p:nvPr/>
        </p:nvSpPr>
        <p:spPr bwMode="auto">
          <a:xfrm>
            <a:off x="3817565" y="1916832"/>
            <a:ext cx="912029"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r>
              <a:rPr lang="en-US" dirty="0" smtClean="0">
                <a:solidFill>
                  <a:srgbClr val="FF0000"/>
                </a:solidFill>
              </a:rPr>
              <a:t>~16X</a:t>
            </a:r>
            <a:endParaRPr lang="en-US" dirty="0">
              <a:solidFill>
                <a:srgbClr val="FF0000"/>
              </a:solidFill>
            </a:endParaRPr>
          </a:p>
        </p:txBody>
      </p:sp>
      <p:sp>
        <p:nvSpPr>
          <p:cNvPr id="12" name="Rectangle 11"/>
          <p:cNvSpPr/>
          <p:nvPr/>
        </p:nvSpPr>
        <p:spPr>
          <a:xfrm>
            <a:off x="1475656" y="6344604"/>
            <a:ext cx="7056784" cy="553998"/>
          </a:xfrm>
          <a:prstGeom prst="rect">
            <a:avLst/>
          </a:prstGeom>
        </p:spPr>
        <p:txBody>
          <a:bodyPr wrap="square">
            <a:spAutoFit/>
          </a:bodyPr>
          <a:lstStyle/>
          <a:p>
            <a:r>
              <a:rPr lang="en-US" sz="1500" dirty="0"/>
              <a:t>Meza+, </a:t>
            </a:r>
            <a:r>
              <a:rPr lang="en-US" sz="1500" dirty="0" smtClean="0"/>
              <a:t>“</a:t>
            </a:r>
            <a:r>
              <a:rPr lang="en-US" sz="1500" dirty="0" smtClean="0">
                <a:solidFill>
                  <a:srgbClr val="0000FF"/>
                </a:solidFill>
              </a:rPr>
              <a:t>A Case for Efficient Hardware-Software Cooperative Management of Storage and Memory</a:t>
            </a:r>
            <a:r>
              <a:rPr lang="en-US" sz="1500" dirty="0" smtClean="0"/>
              <a:t>,</a:t>
            </a:r>
            <a:r>
              <a:rPr lang="en-US" sz="1500" dirty="0"/>
              <a:t>” </a:t>
            </a:r>
            <a:r>
              <a:rPr lang="en-US" sz="1500" dirty="0" smtClean="0"/>
              <a:t>WEED 2013.</a:t>
            </a:r>
            <a:endParaRPr lang="en-US" sz="1500" dirty="0"/>
          </a:p>
        </p:txBody>
      </p:sp>
    </p:spTree>
    <p:extLst>
      <p:ext uri="{BB962C8B-B14F-4D97-AF65-F5344CB8AC3E}">
        <p14:creationId xmlns:p14="http://schemas.microsoft.com/office/powerpoint/2010/main" val="2213735892"/>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0"/>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11"/>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nodeType="clickEffect">
                                  <p:stCondLst>
                                    <p:cond delay="0"/>
                                  </p:stCondLst>
                                  <p:childTnLst>
                                    <p:set>
                                      <p:cBhvr>
                                        <p:cTn id="12" dur="1" fill="hold">
                                          <p:stCondLst>
                                            <p:cond delay="0"/>
                                          </p:stCondLst>
                                        </p:cTn>
                                        <p:tgtEl>
                                          <p:spTgt spid="8"/>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1" grpId="0"/>
    </p:bldLst>
  </p:timing>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One Challenge</a:t>
            </a:r>
            <a:endParaRPr lang="en-US" dirty="0"/>
          </a:p>
        </p:txBody>
      </p:sp>
      <p:sp>
        <p:nvSpPr>
          <p:cNvPr id="3" name="Content Placeholder 2"/>
          <p:cNvSpPr>
            <a:spLocks noGrp="1"/>
          </p:cNvSpPr>
          <p:nvPr>
            <p:ph idx="1"/>
          </p:nvPr>
        </p:nvSpPr>
        <p:spPr/>
        <p:txBody>
          <a:bodyPr/>
          <a:lstStyle/>
          <a:p>
            <a:r>
              <a:rPr lang="en-US" dirty="0" smtClean="0">
                <a:solidFill>
                  <a:srgbClr val="0000FF"/>
                </a:solidFill>
              </a:rPr>
              <a:t>How to ensure consistency of system/data if all memory is persistent? </a:t>
            </a:r>
          </a:p>
          <a:p>
            <a:endParaRPr lang="en-US" dirty="0"/>
          </a:p>
          <a:p>
            <a:r>
              <a:rPr lang="en-US" dirty="0" smtClean="0"/>
              <a:t>Two extremes</a:t>
            </a:r>
          </a:p>
          <a:p>
            <a:pPr lvl="1"/>
            <a:r>
              <a:rPr lang="en-US" dirty="0" smtClean="0"/>
              <a:t>Programmer transparent: Let the system handle everything</a:t>
            </a:r>
          </a:p>
          <a:p>
            <a:pPr lvl="1"/>
            <a:r>
              <a:rPr lang="en-US" dirty="0" smtClean="0"/>
              <a:t>Programmer only: Let the programmer handle everything</a:t>
            </a:r>
          </a:p>
          <a:p>
            <a:pPr lvl="1"/>
            <a:r>
              <a:rPr lang="en-US" dirty="0" smtClean="0"/>
              <a:t>Many alternatives in-between…	</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109</a:t>
            </a:fld>
            <a:endParaRPr lang="en-US" altLang="en-US">
              <a:solidFill>
                <a:srgbClr val="000000"/>
              </a:solidFill>
            </a:endParaRPr>
          </a:p>
        </p:txBody>
      </p:sp>
    </p:spTree>
    <p:extLst>
      <p:ext uri="{BB962C8B-B14F-4D97-AF65-F5344CB8AC3E}">
        <p14:creationId xmlns:p14="http://schemas.microsoft.com/office/powerpoint/2010/main" val="1455702733"/>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8" name="Title 1"/>
          <p:cNvSpPr>
            <a:spLocks noGrp="1"/>
          </p:cNvSpPr>
          <p:nvPr>
            <p:ph type="title"/>
          </p:nvPr>
        </p:nvSpPr>
        <p:spPr/>
        <p:txBody>
          <a:bodyPr/>
          <a:lstStyle/>
          <a:p>
            <a:pPr eaLnBrk="1" hangingPunct="1"/>
            <a:r>
              <a:rPr lang="en-US">
                <a:latin typeface="Garamond" charset="0"/>
                <a:ea typeface="ＭＳ Ｐゴシック" charset="0"/>
                <a:cs typeface="ＭＳ Ｐゴシック" charset="0"/>
              </a:rPr>
              <a:t>Agenda</a:t>
            </a:r>
          </a:p>
        </p:txBody>
      </p:sp>
      <p:sp>
        <p:nvSpPr>
          <p:cNvPr id="19459" name="Content Placeholder 2"/>
          <p:cNvSpPr>
            <a:spLocks noGrp="1"/>
          </p:cNvSpPr>
          <p:nvPr>
            <p:ph idx="1"/>
          </p:nvPr>
        </p:nvSpPr>
        <p:spPr>
          <a:xfrm>
            <a:off x="228600" y="1447800"/>
            <a:ext cx="8610600" cy="4876800"/>
          </a:xfrm>
        </p:spPr>
        <p:txBody>
          <a:bodyPr/>
          <a:lstStyle/>
          <a:p>
            <a:pPr eaLnBrk="1" hangingPunct="1"/>
            <a:r>
              <a:rPr lang="en-US" dirty="0" smtClean="0">
                <a:solidFill>
                  <a:srgbClr val="000000"/>
                </a:solidFill>
                <a:latin typeface="Tahoma" charset="0"/>
                <a:ea typeface="ＭＳ Ｐゴシック" charset="0"/>
                <a:cs typeface="ＭＳ Ｐゴシック" charset="0"/>
              </a:rPr>
              <a:t>Major Trends Affecting Main Memory</a:t>
            </a:r>
          </a:p>
          <a:p>
            <a:pPr eaLnBrk="1" hangingPunct="1"/>
            <a:r>
              <a:rPr lang="en-US" dirty="0" smtClean="0">
                <a:solidFill>
                  <a:srgbClr val="0000FF"/>
                </a:solidFill>
                <a:latin typeface="Tahoma" charset="0"/>
                <a:ea typeface="ＭＳ Ｐゴシック" charset="0"/>
                <a:cs typeface="ＭＳ Ｐゴシック" charset="0"/>
              </a:rPr>
              <a:t>The Memory Scaling Problem and Solution Directions</a:t>
            </a:r>
          </a:p>
          <a:p>
            <a:pPr lvl="1" eaLnBrk="1" hangingPunct="1"/>
            <a:r>
              <a:rPr lang="en-US" dirty="0" smtClean="0">
                <a:latin typeface="Tahoma" charset="0"/>
                <a:ea typeface="ＭＳ Ｐゴシック" charset="0"/>
                <a:cs typeface="ＭＳ Ｐゴシック" charset="0"/>
              </a:rPr>
              <a:t>New Memory Architectures</a:t>
            </a:r>
          </a:p>
          <a:p>
            <a:pPr lvl="1" eaLnBrk="1" hangingPunct="1"/>
            <a:r>
              <a:rPr lang="en-US" dirty="0" smtClean="0">
                <a:latin typeface="Tahoma" charset="0"/>
                <a:ea typeface="ＭＳ Ｐゴシック" charset="0"/>
                <a:cs typeface="ＭＳ Ｐゴシック" charset="0"/>
              </a:rPr>
              <a:t>Enabling Emerging Technologies</a:t>
            </a:r>
          </a:p>
          <a:p>
            <a:pPr eaLnBrk="1" hangingPunct="1"/>
            <a:r>
              <a:rPr lang="en-US" dirty="0" smtClean="0">
                <a:latin typeface="Tahoma" charset="0"/>
                <a:ea typeface="ＭＳ Ｐゴシック" charset="0"/>
                <a:cs typeface="ＭＳ Ｐゴシック" charset="0"/>
              </a:rPr>
              <a:t>Cross-Cutting Principles</a:t>
            </a:r>
          </a:p>
          <a:p>
            <a:pPr eaLnBrk="1" hangingPunct="1"/>
            <a:r>
              <a:rPr lang="en-US" dirty="0" smtClean="0">
                <a:latin typeface="Tahoma" charset="0"/>
                <a:ea typeface="ＭＳ Ｐゴシック" charset="0"/>
                <a:cs typeface="ＭＳ Ｐゴシック" charset="0"/>
              </a:rPr>
              <a:t>Summary</a:t>
            </a:r>
          </a:p>
        </p:txBody>
      </p:sp>
      <p:sp>
        <p:nvSpPr>
          <p:cNvPr id="4" name="Slide Number Placeholder 3"/>
          <p:cNvSpPr>
            <a:spLocks noGrp="1"/>
          </p:cNvSpPr>
          <p:nvPr>
            <p:ph type="sldNum" sz="quarter" idx="11"/>
          </p:nvPr>
        </p:nvSpPr>
        <p:spPr/>
        <p:txBody>
          <a:bodyPr/>
          <a:lstStyle>
            <a:lvl1pPr eaLnBrk="0" hangingPunct="0">
              <a:defRPr sz="2400">
                <a:solidFill>
                  <a:schemeClr val="tx1"/>
                </a:solidFill>
                <a:latin typeface="Arial" charset="0"/>
                <a:ea typeface="ＭＳ Ｐゴシック" charset="0"/>
                <a:cs typeface="ＭＳ Ｐゴシック" charset="0"/>
              </a:defRPr>
            </a:lvl1pPr>
            <a:lvl2pPr marL="37931725" indent="-37474525" eaLnBrk="0" hangingPunct="0">
              <a:defRPr sz="2400">
                <a:solidFill>
                  <a:schemeClr val="tx1"/>
                </a:solidFill>
                <a:latin typeface="Arial" charset="0"/>
                <a:ea typeface="ＭＳ Ｐゴシック" charset="0"/>
              </a:defRPr>
            </a:lvl2pPr>
            <a:lvl3pPr eaLnBrk="0" hangingPunct="0">
              <a:defRPr sz="2400">
                <a:solidFill>
                  <a:schemeClr val="tx1"/>
                </a:solidFill>
                <a:latin typeface="Arial" charset="0"/>
                <a:ea typeface="ＭＳ Ｐゴシック" charset="0"/>
              </a:defRPr>
            </a:lvl3pPr>
            <a:lvl4pPr eaLnBrk="0" hangingPunct="0">
              <a:defRPr sz="2400">
                <a:solidFill>
                  <a:schemeClr val="tx1"/>
                </a:solidFill>
                <a:latin typeface="Arial" charset="0"/>
                <a:ea typeface="ＭＳ Ｐゴシック" charset="0"/>
              </a:defRPr>
            </a:lvl4pPr>
            <a:lvl5pPr eaLnBrk="0" hangingPunct="0">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FA419BFC-0704-824A-8642-CF6757650AC5}" type="slidenum">
              <a:rPr lang="en-US" sz="1600">
                <a:solidFill>
                  <a:srgbClr val="000000"/>
                </a:solidFill>
                <a:latin typeface="Garamond" charset="0"/>
              </a:rPr>
              <a:pPr eaLnBrk="1" hangingPunct="1"/>
              <a:t>11</a:t>
            </a:fld>
            <a:endParaRPr lang="en-US" sz="1600">
              <a:solidFill>
                <a:srgbClr val="000000"/>
              </a:solidFill>
              <a:latin typeface="Garamond" charset="0"/>
            </a:endParaRPr>
          </a:p>
        </p:txBody>
      </p:sp>
    </p:spTree>
    <p:extLst>
      <p:ext uri="{BB962C8B-B14F-4D97-AF65-F5344CB8AC3E}">
        <p14:creationId xmlns:p14="http://schemas.microsoft.com/office/powerpoint/2010/main" val="3830266242"/>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1"/>
          <p:cNvSpPr>
            <a:spLocks noGrp="1"/>
          </p:cNvSpPr>
          <p:nvPr>
            <p:ph type="title"/>
          </p:nvPr>
        </p:nvSpPr>
        <p:spPr>
          <a:xfrm>
            <a:off x="0" y="-155842"/>
            <a:ext cx="9144000" cy="1143000"/>
          </a:xfrm>
        </p:spPr>
        <p:txBody>
          <a:bodyPr/>
          <a:lstStyle/>
          <a:p>
            <a:r>
              <a:rPr lang="en-US" b="1" dirty="0" smtClean="0">
                <a:cs typeface="Charter Black"/>
              </a:rPr>
              <a:t>CHALLENGE: CRASH CONSISTENCY</a:t>
            </a:r>
            <a:endParaRPr lang="en-US" b="1" dirty="0">
              <a:cs typeface="Charter Black"/>
            </a:endParaRPr>
          </a:p>
        </p:txBody>
      </p:sp>
      <p:sp>
        <p:nvSpPr>
          <p:cNvPr id="6" name="Rectangle 5"/>
          <p:cNvSpPr/>
          <p:nvPr/>
        </p:nvSpPr>
        <p:spPr>
          <a:xfrm>
            <a:off x="1" y="871537"/>
            <a:ext cx="9144000" cy="4429125"/>
          </a:xfrm>
          <a:prstGeom prst="rect">
            <a:avLst/>
          </a:prstGeom>
          <a:solidFill>
            <a:srgbClr val="F2F2F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dirty="0" smtClean="0">
              <a:solidFill>
                <a:prstClr val="white"/>
              </a:solidFill>
              <a:latin typeface="Calibri"/>
            </a:endParaRPr>
          </a:p>
          <a:p>
            <a:pPr algn="ctr" defTabSz="457200"/>
            <a:endParaRPr lang="en-US" dirty="0">
              <a:solidFill>
                <a:prstClr val="white"/>
              </a:solidFill>
              <a:latin typeface="Calibri"/>
            </a:endParaRPr>
          </a:p>
          <a:p>
            <a:pPr algn="ctr" defTabSz="457200"/>
            <a:endParaRPr lang="en-US" dirty="0" smtClean="0">
              <a:solidFill>
                <a:prstClr val="white"/>
              </a:solidFill>
              <a:latin typeface="Calibri"/>
            </a:endParaRPr>
          </a:p>
          <a:p>
            <a:pPr algn="ctr" defTabSz="457200"/>
            <a:endParaRPr lang="en-US" dirty="0">
              <a:solidFill>
                <a:prstClr val="white"/>
              </a:solidFill>
              <a:latin typeface="Calibri"/>
            </a:endParaRPr>
          </a:p>
          <a:p>
            <a:pPr algn="ctr" defTabSz="457200"/>
            <a:endParaRPr lang="en-US" dirty="0" smtClean="0">
              <a:solidFill>
                <a:prstClr val="white"/>
              </a:solidFill>
              <a:latin typeface="Calibri"/>
            </a:endParaRPr>
          </a:p>
          <a:p>
            <a:pPr algn="ctr" defTabSz="457200"/>
            <a:endParaRPr lang="en-US" dirty="0">
              <a:solidFill>
                <a:prstClr val="white"/>
              </a:solidFill>
              <a:latin typeface="Calibri"/>
            </a:endParaRPr>
          </a:p>
          <a:p>
            <a:pPr algn="ctr" defTabSz="457200"/>
            <a:endParaRPr lang="en-US" dirty="0" smtClean="0">
              <a:solidFill>
                <a:prstClr val="white"/>
              </a:solidFill>
              <a:latin typeface="Calibri"/>
            </a:endParaRPr>
          </a:p>
          <a:p>
            <a:pPr algn="ctr" defTabSz="457200"/>
            <a:endParaRPr lang="en-US" dirty="0">
              <a:solidFill>
                <a:prstClr val="white"/>
              </a:solidFill>
              <a:latin typeface="Calibri"/>
            </a:endParaRPr>
          </a:p>
          <a:p>
            <a:pPr algn="ctr" defTabSz="457200"/>
            <a:endParaRPr lang="en-US" dirty="0" smtClean="0">
              <a:solidFill>
                <a:prstClr val="white"/>
              </a:solidFill>
              <a:latin typeface="Calibri"/>
            </a:endParaRPr>
          </a:p>
          <a:p>
            <a:pPr algn="ctr" defTabSz="457200"/>
            <a:endParaRPr lang="en-US" dirty="0">
              <a:solidFill>
                <a:prstClr val="white"/>
              </a:solidFill>
              <a:latin typeface="Calibri"/>
            </a:endParaRPr>
          </a:p>
        </p:txBody>
      </p:sp>
      <p:sp>
        <p:nvSpPr>
          <p:cNvPr id="7" name="Rectangle 6"/>
          <p:cNvSpPr/>
          <p:nvPr/>
        </p:nvSpPr>
        <p:spPr>
          <a:xfrm>
            <a:off x="2286000" y="806780"/>
            <a:ext cx="4448388" cy="4386262"/>
          </a:xfrm>
          <a:prstGeom prst="rect">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sz="3600" b="1" dirty="0">
              <a:solidFill>
                <a:srgbClr val="FF0000"/>
              </a:solidFill>
              <a:latin typeface="Calibri"/>
            </a:endParaRPr>
          </a:p>
        </p:txBody>
      </p:sp>
      <p:sp>
        <p:nvSpPr>
          <p:cNvPr id="15" name="Rounded Rectangle 14"/>
          <p:cNvSpPr/>
          <p:nvPr/>
        </p:nvSpPr>
        <p:spPr>
          <a:xfrm>
            <a:off x="2" y="5300662"/>
            <a:ext cx="9143999" cy="1082675"/>
          </a:xfrm>
          <a:prstGeom prst="roundRect">
            <a:avLst/>
          </a:prstGeom>
          <a:solidFill>
            <a:srgbClr val="800000"/>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a:lnSpc>
                <a:spcPct val="80000"/>
              </a:lnSpc>
            </a:pPr>
            <a:r>
              <a:rPr lang="en-US" sz="3600" b="1" dirty="0">
                <a:solidFill>
                  <a:prstClr val="white"/>
                </a:solidFill>
                <a:latin typeface="Calibri"/>
              </a:rPr>
              <a:t>System crash can result in </a:t>
            </a:r>
          </a:p>
          <a:p>
            <a:pPr algn="ctr" defTabSz="457200">
              <a:lnSpc>
                <a:spcPct val="80000"/>
              </a:lnSpc>
            </a:pPr>
            <a:r>
              <a:rPr lang="en-US" sz="3600" b="1" dirty="0">
                <a:solidFill>
                  <a:prstClr val="white"/>
                </a:solidFill>
                <a:latin typeface="Calibri"/>
              </a:rPr>
              <a:t>permanent data corruption in NVM</a:t>
            </a:r>
          </a:p>
        </p:txBody>
      </p:sp>
      <p:sp>
        <p:nvSpPr>
          <p:cNvPr id="2" name="Slide Number Placeholder 1"/>
          <p:cNvSpPr>
            <a:spLocks noGrp="1"/>
          </p:cNvSpPr>
          <p:nvPr>
            <p:ph type="sldNum" sz="quarter" idx="12"/>
          </p:nvPr>
        </p:nvSpPr>
        <p:spPr/>
        <p:txBody>
          <a:bodyPr/>
          <a:lstStyle/>
          <a:p>
            <a:fld id="{75AD3244-FE42-4648-8A13-942AAE84A223}" type="slidenum">
              <a:rPr lang="en-US" smtClean="0">
                <a:solidFill>
                  <a:prstClr val="black">
                    <a:tint val="75000"/>
                  </a:prstClr>
                </a:solidFill>
                <a:latin typeface="Calibri"/>
              </a:rPr>
              <a:pPr/>
              <a:t>110</a:t>
            </a:fld>
            <a:endParaRPr lang="en-US" dirty="0">
              <a:solidFill>
                <a:prstClr val="black">
                  <a:tint val="75000"/>
                </a:prstClr>
              </a:solidFill>
              <a:latin typeface="Calibri"/>
            </a:endParaRPr>
          </a:p>
        </p:txBody>
      </p:sp>
      <p:pic>
        <p:nvPicPr>
          <p:cNvPr id="24" name="Picture 23" descr="24342616_s.jpg"/>
          <p:cNvPicPr>
            <a:picLocks noChangeAspect="1"/>
          </p:cNvPicPr>
          <p:nvPr/>
        </p:nvPicPr>
        <p:blipFill>
          <a:blip r:embed="rId3">
            <a:duotone>
              <a:prstClr val="black"/>
              <a:schemeClr val="accent1">
                <a:tint val="45000"/>
                <a:satMod val="400000"/>
              </a:schemeClr>
            </a:duotone>
            <a:extLst>
              <a:ext uri="{BEBA8EAE-BF5A-486C-A8C5-ECC9F3942E4B}">
                <a14:imgProps xmlns:a14="http://schemas.microsoft.com/office/drawing/2010/main">
                  <a14:imgLayer r:embed="rId4">
                    <a14:imgEffect>
                      <a14:saturation sat="400000"/>
                    </a14:imgEffect>
                  </a14:imgLayer>
                </a14:imgProps>
              </a:ext>
              <a:ext uri="{28A0092B-C50C-407E-A947-70E740481C1C}">
                <a14:useLocalDpi xmlns:a14="http://schemas.microsoft.com/office/drawing/2010/main" val="0"/>
              </a:ext>
            </a:extLst>
          </a:blip>
          <a:stretch>
            <a:fillRect/>
          </a:stretch>
        </p:blipFill>
        <p:spPr>
          <a:xfrm>
            <a:off x="2875518" y="2522695"/>
            <a:ext cx="3429000" cy="2286000"/>
          </a:xfrm>
          <a:prstGeom prst="rect">
            <a:avLst/>
          </a:prstGeom>
        </p:spPr>
      </p:pic>
      <p:sp>
        <p:nvSpPr>
          <p:cNvPr id="25" name="TextBox 24"/>
          <p:cNvSpPr txBox="1"/>
          <p:nvPr/>
        </p:nvSpPr>
        <p:spPr>
          <a:xfrm>
            <a:off x="2087850" y="4322786"/>
            <a:ext cx="4597436" cy="415498"/>
          </a:xfrm>
          <a:prstGeom prst="rect">
            <a:avLst/>
          </a:prstGeom>
          <a:noFill/>
        </p:spPr>
        <p:txBody>
          <a:bodyPr wrap="square" rtlCol="0">
            <a:spAutoFit/>
          </a:bodyPr>
          <a:lstStyle/>
          <a:p>
            <a:pPr algn="ctr" defTabSz="457200">
              <a:lnSpc>
                <a:spcPct val="70000"/>
              </a:lnSpc>
            </a:pPr>
            <a:r>
              <a:rPr lang="en-US" sz="2800" b="1" dirty="0" smtClean="0">
                <a:solidFill>
                  <a:prstClr val="black"/>
                </a:solidFill>
                <a:latin typeface="Calibri"/>
              </a:rPr>
              <a:t>Persistent Memory System</a:t>
            </a:r>
            <a:endParaRPr lang="en-US" sz="2800" b="1" dirty="0">
              <a:solidFill>
                <a:prstClr val="black"/>
              </a:solidFill>
              <a:latin typeface="Calibri"/>
            </a:endParaRPr>
          </a:p>
        </p:txBody>
      </p:sp>
      <p:pic>
        <p:nvPicPr>
          <p:cNvPr id="26" name="Picture 25" descr="6106097_s_clipped_rev_1.png"/>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3105775" y="1045276"/>
            <a:ext cx="2857500" cy="1936750"/>
          </a:xfrm>
          <a:prstGeom prst="rect">
            <a:avLst/>
          </a:prstGeom>
        </p:spPr>
      </p:pic>
      <p:sp>
        <p:nvSpPr>
          <p:cNvPr id="31" name="Lightning Bolt 30"/>
          <p:cNvSpPr>
            <a:spLocks noChangeAspect="1"/>
          </p:cNvSpPr>
          <p:nvPr/>
        </p:nvSpPr>
        <p:spPr>
          <a:xfrm>
            <a:off x="3617736" y="1071599"/>
            <a:ext cx="1273340" cy="1417538"/>
          </a:xfrm>
          <a:prstGeom prst="lightningBolt">
            <a:avLst/>
          </a:prstGeom>
          <a:solidFill>
            <a:srgbClr val="FF0000"/>
          </a:solidFill>
          <a:ln>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dirty="0">
              <a:solidFill>
                <a:prstClr val="white"/>
              </a:solidFill>
              <a:latin typeface="Calibri"/>
            </a:endParaRPr>
          </a:p>
        </p:txBody>
      </p:sp>
      <p:pic>
        <p:nvPicPr>
          <p:cNvPr id="32" name="Picture 31" descr="30981636_s.jpg"/>
          <p:cNvPicPr>
            <a:picLocks noChangeAspect="1"/>
          </p:cNvPicPr>
          <p:nvPr/>
        </p:nvPicPr>
        <p:blipFill>
          <a:blip r:embed="rId6">
            <a:extLst>
              <a:ext uri="{BEBA8EAE-BF5A-486C-A8C5-ECC9F3942E4B}">
                <a14:imgProps xmlns:a14="http://schemas.microsoft.com/office/drawing/2010/main">
                  <a14:imgLayer r:embed="rId7">
                    <a14:imgEffect>
                      <a14:backgroundRemoval t="10000" b="90000" l="6889" r="94222"/>
                    </a14:imgEffect>
                  </a14:imgLayer>
                </a14:imgProps>
              </a:ext>
              <a:ext uri="{28A0092B-C50C-407E-A947-70E740481C1C}">
                <a14:useLocalDpi xmlns:a14="http://schemas.microsoft.com/office/drawing/2010/main" val="0"/>
              </a:ext>
            </a:extLst>
          </a:blip>
          <a:stretch>
            <a:fillRect/>
          </a:stretch>
        </p:blipFill>
        <p:spPr>
          <a:xfrm>
            <a:off x="3889541" y="2824837"/>
            <a:ext cx="1578135" cy="1578135"/>
          </a:xfrm>
          <a:prstGeom prst="rect">
            <a:avLst/>
          </a:prstGeom>
        </p:spPr>
      </p:pic>
    </p:spTree>
    <p:extLst>
      <p:ext uri="{BB962C8B-B14F-4D97-AF65-F5344CB8AC3E}">
        <p14:creationId xmlns:p14="http://schemas.microsoft.com/office/powerpoint/2010/main" val="1845388840"/>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1"/>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32"/>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1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animBg="1"/>
      <p:bldP spid="31" grpId="0" animBg="1"/>
    </p:bldLst>
  </p:timing>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p:cNvSpPr/>
          <p:nvPr/>
        </p:nvSpPr>
        <p:spPr>
          <a:xfrm>
            <a:off x="1" y="871537"/>
            <a:ext cx="9144000" cy="4429125"/>
          </a:xfrm>
          <a:prstGeom prst="rect">
            <a:avLst/>
          </a:prstGeom>
          <a:solidFill>
            <a:srgbClr val="F2F2F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dirty="0" smtClean="0">
              <a:solidFill>
                <a:prstClr val="white"/>
              </a:solidFill>
              <a:latin typeface="Calibri"/>
            </a:endParaRPr>
          </a:p>
          <a:p>
            <a:pPr algn="ctr" defTabSz="457200"/>
            <a:endParaRPr lang="en-US" dirty="0">
              <a:solidFill>
                <a:prstClr val="white"/>
              </a:solidFill>
              <a:latin typeface="Calibri"/>
            </a:endParaRPr>
          </a:p>
          <a:p>
            <a:pPr algn="ctr" defTabSz="457200"/>
            <a:endParaRPr lang="en-US" dirty="0" smtClean="0">
              <a:solidFill>
                <a:prstClr val="white"/>
              </a:solidFill>
              <a:latin typeface="Calibri"/>
            </a:endParaRPr>
          </a:p>
          <a:p>
            <a:pPr algn="ctr" defTabSz="457200"/>
            <a:endParaRPr lang="en-US" dirty="0">
              <a:solidFill>
                <a:prstClr val="white"/>
              </a:solidFill>
              <a:latin typeface="Calibri"/>
            </a:endParaRPr>
          </a:p>
          <a:p>
            <a:pPr algn="ctr" defTabSz="457200"/>
            <a:endParaRPr lang="en-US" dirty="0" smtClean="0">
              <a:solidFill>
                <a:prstClr val="white"/>
              </a:solidFill>
              <a:latin typeface="Calibri"/>
            </a:endParaRPr>
          </a:p>
          <a:p>
            <a:pPr algn="ctr" defTabSz="457200"/>
            <a:endParaRPr lang="en-US" dirty="0">
              <a:solidFill>
                <a:prstClr val="white"/>
              </a:solidFill>
              <a:latin typeface="Calibri"/>
            </a:endParaRPr>
          </a:p>
          <a:p>
            <a:pPr algn="ctr" defTabSz="457200"/>
            <a:endParaRPr lang="en-US" dirty="0" smtClean="0">
              <a:solidFill>
                <a:prstClr val="white"/>
              </a:solidFill>
              <a:latin typeface="Calibri"/>
            </a:endParaRPr>
          </a:p>
          <a:p>
            <a:pPr algn="ctr" defTabSz="457200"/>
            <a:endParaRPr lang="en-US" dirty="0">
              <a:solidFill>
                <a:prstClr val="white"/>
              </a:solidFill>
              <a:latin typeface="Calibri"/>
            </a:endParaRPr>
          </a:p>
          <a:p>
            <a:pPr algn="ctr" defTabSz="457200"/>
            <a:endParaRPr lang="en-US" dirty="0" smtClean="0">
              <a:solidFill>
                <a:prstClr val="white"/>
              </a:solidFill>
              <a:latin typeface="Calibri"/>
            </a:endParaRPr>
          </a:p>
          <a:p>
            <a:pPr algn="ctr" defTabSz="457200"/>
            <a:endParaRPr lang="en-US" dirty="0">
              <a:solidFill>
                <a:prstClr val="white"/>
              </a:solidFill>
              <a:latin typeface="Calibri"/>
            </a:endParaRPr>
          </a:p>
        </p:txBody>
      </p:sp>
      <p:sp>
        <p:nvSpPr>
          <p:cNvPr id="5" name="Title 1"/>
          <p:cNvSpPr>
            <a:spLocks noGrp="1"/>
          </p:cNvSpPr>
          <p:nvPr>
            <p:ph type="title"/>
          </p:nvPr>
        </p:nvSpPr>
        <p:spPr>
          <a:xfrm>
            <a:off x="0" y="-155842"/>
            <a:ext cx="9144000" cy="1143000"/>
          </a:xfrm>
        </p:spPr>
        <p:txBody>
          <a:bodyPr/>
          <a:lstStyle/>
          <a:p>
            <a:r>
              <a:rPr lang="en-US" b="1" dirty="0" smtClean="0">
                <a:cs typeface="Charter Black"/>
              </a:rPr>
              <a:t>CURRENT SOLUTIONS</a:t>
            </a:r>
            <a:endParaRPr lang="en-US" b="1" dirty="0">
              <a:cs typeface="Charter Black"/>
            </a:endParaRPr>
          </a:p>
        </p:txBody>
      </p:sp>
      <p:sp>
        <p:nvSpPr>
          <p:cNvPr id="6" name="Content Placeholder 2"/>
          <p:cNvSpPr>
            <a:spLocks noGrp="1"/>
          </p:cNvSpPr>
          <p:nvPr>
            <p:ph idx="1"/>
          </p:nvPr>
        </p:nvSpPr>
        <p:spPr>
          <a:xfrm>
            <a:off x="0" y="838200"/>
            <a:ext cx="9143999" cy="1079500"/>
          </a:xfrm>
          <a:solidFill>
            <a:schemeClr val="bg2"/>
          </a:solidFill>
          <a:ln>
            <a:noFill/>
          </a:ln>
        </p:spPr>
        <p:txBody>
          <a:bodyPr>
            <a:normAutofit lnSpcReduction="10000"/>
          </a:bodyPr>
          <a:lstStyle/>
          <a:p>
            <a:pPr marL="0" indent="0">
              <a:buNone/>
            </a:pPr>
            <a:r>
              <a:rPr lang="en-US" b="1" dirty="0">
                <a:solidFill>
                  <a:srgbClr val="000000"/>
                </a:solidFill>
              </a:rPr>
              <a:t>Explicit interfaces to manage consistency</a:t>
            </a:r>
          </a:p>
          <a:p>
            <a:pPr lvl="1"/>
            <a:r>
              <a:rPr lang="en-US" b="1" dirty="0">
                <a:solidFill>
                  <a:srgbClr val="000000"/>
                </a:solidFill>
              </a:rPr>
              <a:t>NV-Heaps </a:t>
            </a:r>
            <a:r>
              <a:rPr lang="en-US" sz="1200" b="1" dirty="0">
                <a:solidFill>
                  <a:srgbClr val="000000"/>
                </a:solidFill>
              </a:rPr>
              <a:t>[ASPLOS’11]</a:t>
            </a:r>
            <a:r>
              <a:rPr lang="en-US" b="1" dirty="0">
                <a:solidFill>
                  <a:srgbClr val="000000"/>
                </a:solidFill>
              </a:rPr>
              <a:t>, BPFS </a:t>
            </a:r>
            <a:r>
              <a:rPr lang="en-US" sz="1200" b="1" dirty="0">
                <a:solidFill>
                  <a:srgbClr val="000000"/>
                </a:solidFill>
              </a:rPr>
              <a:t>[SOSP’09]</a:t>
            </a:r>
            <a:r>
              <a:rPr lang="en-US" b="1" dirty="0">
                <a:solidFill>
                  <a:srgbClr val="000000"/>
                </a:solidFill>
              </a:rPr>
              <a:t>, Mnemosyne </a:t>
            </a:r>
            <a:r>
              <a:rPr lang="en-US" sz="1100" b="1" dirty="0">
                <a:solidFill>
                  <a:srgbClr val="000000"/>
                </a:solidFill>
              </a:rPr>
              <a:t>[ASPLOS’11]</a:t>
            </a:r>
          </a:p>
          <a:p>
            <a:pPr lvl="1"/>
            <a:endParaRPr lang="en-US" b="1" dirty="0">
              <a:solidFill>
                <a:srgbClr val="000000"/>
              </a:solidFill>
            </a:endParaRPr>
          </a:p>
        </p:txBody>
      </p:sp>
      <p:sp>
        <p:nvSpPr>
          <p:cNvPr id="7" name="Folded Corner 6"/>
          <p:cNvSpPr>
            <a:spLocks noChangeArrowheads="1"/>
          </p:cNvSpPr>
          <p:nvPr/>
        </p:nvSpPr>
        <p:spPr bwMode="auto">
          <a:xfrm>
            <a:off x="1506957" y="2133600"/>
            <a:ext cx="6587555" cy="1416050"/>
          </a:xfrm>
          <a:prstGeom prst="foldedCorner">
            <a:avLst>
              <a:gd name="adj" fmla="val 16667"/>
            </a:avLst>
          </a:prstGeom>
          <a:noFill/>
          <a:ln w="5715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defTabSz="457200">
              <a:lnSpc>
                <a:spcPct val="80000"/>
              </a:lnSpc>
            </a:pPr>
            <a:r>
              <a:rPr lang="en-US" sz="3600" b="1" dirty="0">
                <a:solidFill>
                  <a:srgbClr val="800000"/>
                </a:solidFill>
                <a:latin typeface="Courier New"/>
                <a:cs typeface="Courier New"/>
              </a:rPr>
              <a:t>AtomicBegin {</a:t>
            </a:r>
          </a:p>
          <a:p>
            <a:pPr defTabSz="457200">
              <a:lnSpc>
                <a:spcPct val="80000"/>
              </a:lnSpc>
            </a:pPr>
            <a:r>
              <a:rPr lang="en-US" sz="3600" b="1" dirty="0" smtClean="0">
                <a:solidFill>
                  <a:prstClr val="black"/>
                </a:solidFill>
                <a:latin typeface="Courier New"/>
                <a:cs typeface="Courier New"/>
              </a:rPr>
              <a:t>     Insert </a:t>
            </a:r>
            <a:r>
              <a:rPr lang="en-US" sz="3600" b="1" dirty="0">
                <a:solidFill>
                  <a:prstClr val="black"/>
                </a:solidFill>
                <a:latin typeface="Courier New"/>
                <a:cs typeface="Courier New"/>
              </a:rPr>
              <a:t>a new node;</a:t>
            </a:r>
          </a:p>
          <a:p>
            <a:pPr defTabSz="457200">
              <a:lnSpc>
                <a:spcPct val="80000"/>
              </a:lnSpc>
            </a:pPr>
            <a:r>
              <a:rPr lang="en-US" sz="3600" b="1" dirty="0">
                <a:solidFill>
                  <a:srgbClr val="800000"/>
                </a:solidFill>
                <a:latin typeface="Courier New"/>
                <a:cs typeface="Courier New"/>
              </a:rPr>
              <a:t>} AtomicEnd;</a:t>
            </a:r>
          </a:p>
        </p:txBody>
      </p:sp>
      <p:sp>
        <p:nvSpPr>
          <p:cNvPr id="8" name="TextBox 7"/>
          <p:cNvSpPr txBox="1">
            <a:spLocks noChangeArrowheads="1"/>
          </p:cNvSpPr>
          <p:nvPr/>
        </p:nvSpPr>
        <p:spPr bwMode="auto">
          <a:xfrm>
            <a:off x="0" y="3872805"/>
            <a:ext cx="9144000" cy="1350113"/>
          </a:xfrm>
          <a:prstGeom prst="rect">
            <a:avLst/>
          </a:prstGeom>
          <a:solidFill>
            <a:srgbClr val="EEECE1"/>
          </a:solidFill>
          <a:ln>
            <a:noFill/>
          </a:ln>
        </p:spPr>
        <p:txBody>
          <a:bodyPr wrap="square">
            <a:spAutoFit/>
          </a:bodyPr>
          <a:lstStyle>
            <a:lvl1pPr marL="457200" indent="-457200" eaLnBrk="0" hangingPunct="0">
              <a:defRPr sz="3200" b="1">
                <a:solidFill>
                  <a:schemeClr val="tx1"/>
                </a:solidFill>
                <a:latin typeface="Arial" charset="0"/>
                <a:ea typeface="ＭＳ Ｐゴシック" charset="0"/>
                <a:cs typeface="ＭＳ Ｐゴシック" charset="0"/>
              </a:defRPr>
            </a:lvl1pPr>
            <a:lvl2pPr marL="914400" indent="-457200" eaLnBrk="0" hangingPunct="0">
              <a:defRPr sz="3200" b="1">
                <a:solidFill>
                  <a:schemeClr val="tx1"/>
                </a:solidFill>
                <a:latin typeface="Arial" charset="0"/>
                <a:ea typeface="ＭＳ Ｐゴシック" charset="0"/>
              </a:defRPr>
            </a:lvl2pPr>
            <a:lvl3pPr marL="1143000" indent="-228600" eaLnBrk="0" hangingPunct="0">
              <a:defRPr sz="3200" b="1">
                <a:solidFill>
                  <a:schemeClr val="tx1"/>
                </a:solidFill>
                <a:latin typeface="Arial" charset="0"/>
                <a:ea typeface="ＭＳ Ｐゴシック" charset="0"/>
              </a:defRPr>
            </a:lvl3pPr>
            <a:lvl4pPr marL="1600200" indent="-228600" eaLnBrk="0" hangingPunct="0">
              <a:defRPr sz="3200" b="1">
                <a:solidFill>
                  <a:schemeClr val="tx1"/>
                </a:solidFill>
                <a:latin typeface="Arial" charset="0"/>
                <a:ea typeface="ＭＳ Ｐゴシック" charset="0"/>
              </a:defRPr>
            </a:lvl4pPr>
            <a:lvl5pPr marL="2057400" indent="-228600" eaLnBrk="0" hangingPunct="0">
              <a:defRPr sz="3200" b="1">
                <a:solidFill>
                  <a:schemeClr val="tx1"/>
                </a:solidFill>
                <a:latin typeface="Arial" charset="0"/>
                <a:ea typeface="ＭＳ Ｐゴシック" charset="0"/>
              </a:defRPr>
            </a:lvl5pPr>
            <a:lvl6pPr marL="2514600" indent="-228600" eaLnBrk="0" fontAlgn="base" hangingPunct="0">
              <a:spcBef>
                <a:spcPct val="0"/>
              </a:spcBef>
              <a:spcAft>
                <a:spcPct val="0"/>
              </a:spcAft>
              <a:defRPr sz="3200" b="1">
                <a:solidFill>
                  <a:schemeClr val="tx1"/>
                </a:solidFill>
                <a:latin typeface="Arial" charset="0"/>
                <a:ea typeface="ＭＳ Ｐゴシック" charset="0"/>
              </a:defRPr>
            </a:lvl6pPr>
            <a:lvl7pPr marL="2971800" indent="-228600" eaLnBrk="0" fontAlgn="base" hangingPunct="0">
              <a:spcBef>
                <a:spcPct val="0"/>
              </a:spcBef>
              <a:spcAft>
                <a:spcPct val="0"/>
              </a:spcAft>
              <a:defRPr sz="3200" b="1">
                <a:solidFill>
                  <a:schemeClr val="tx1"/>
                </a:solidFill>
                <a:latin typeface="Arial" charset="0"/>
                <a:ea typeface="ＭＳ Ｐゴシック" charset="0"/>
              </a:defRPr>
            </a:lvl7pPr>
            <a:lvl8pPr marL="3429000" indent="-228600" eaLnBrk="0" fontAlgn="base" hangingPunct="0">
              <a:spcBef>
                <a:spcPct val="0"/>
              </a:spcBef>
              <a:spcAft>
                <a:spcPct val="0"/>
              </a:spcAft>
              <a:defRPr sz="3200" b="1">
                <a:solidFill>
                  <a:schemeClr val="tx1"/>
                </a:solidFill>
                <a:latin typeface="Arial" charset="0"/>
                <a:ea typeface="ＭＳ Ｐゴシック" charset="0"/>
              </a:defRPr>
            </a:lvl8pPr>
            <a:lvl9pPr marL="3886200" indent="-228600" eaLnBrk="0" fontAlgn="base" hangingPunct="0">
              <a:spcBef>
                <a:spcPct val="0"/>
              </a:spcBef>
              <a:spcAft>
                <a:spcPct val="0"/>
              </a:spcAft>
              <a:defRPr sz="3200" b="1">
                <a:solidFill>
                  <a:schemeClr val="tx1"/>
                </a:solidFill>
                <a:latin typeface="Arial" charset="0"/>
                <a:ea typeface="ＭＳ Ｐゴシック" charset="0"/>
              </a:defRPr>
            </a:lvl9pPr>
          </a:lstStyle>
          <a:p>
            <a:pPr marL="0" indent="0" algn="ctr" defTabSz="457200" eaLnBrk="1" hangingPunct="1"/>
            <a:r>
              <a:rPr lang="en-US" sz="3600" dirty="0" smtClean="0">
                <a:solidFill>
                  <a:srgbClr val="FF0000"/>
                </a:solidFill>
                <a:latin typeface="Calibri"/>
              </a:rPr>
              <a:t>Limits adoption of NVM</a:t>
            </a:r>
          </a:p>
          <a:p>
            <a:pPr marL="0" indent="0" algn="ctr" defTabSz="457200" eaLnBrk="1" hangingPunct="1">
              <a:lnSpc>
                <a:spcPct val="80000"/>
              </a:lnSpc>
            </a:pPr>
            <a:r>
              <a:rPr lang="en-US" sz="2800" dirty="0" smtClean="0">
                <a:solidFill>
                  <a:srgbClr val="FF0000"/>
                </a:solidFill>
                <a:latin typeface="Calibri"/>
              </a:rPr>
              <a:t>Have to rewrite code with clear </a:t>
            </a:r>
            <a:r>
              <a:rPr lang="en-US" sz="2800" dirty="0">
                <a:solidFill>
                  <a:srgbClr val="FF0000"/>
                </a:solidFill>
                <a:latin typeface="Calibri"/>
              </a:rPr>
              <a:t>partition </a:t>
            </a:r>
            <a:endParaRPr lang="en-US" sz="2800" dirty="0" smtClean="0">
              <a:solidFill>
                <a:srgbClr val="FF0000"/>
              </a:solidFill>
              <a:latin typeface="Calibri"/>
            </a:endParaRPr>
          </a:p>
          <a:p>
            <a:pPr marL="0" indent="0" algn="ctr" defTabSz="457200" eaLnBrk="1" hangingPunct="1">
              <a:lnSpc>
                <a:spcPct val="80000"/>
              </a:lnSpc>
            </a:pPr>
            <a:r>
              <a:rPr lang="en-US" sz="2800" dirty="0" smtClean="0">
                <a:solidFill>
                  <a:srgbClr val="FF0000"/>
                </a:solidFill>
                <a:latin typeface="Calibri"/>
              </a:rPr>
              <a:t>between volatile </a:t>
            </a:r>
            <a:r>
              <a:rPr lang="en-US" sz="2800" dirty="0">
                <a:solidFill>
                  <a:srgbClr val="FF0000"/>
                </a:solidFill>
                <a:latin typeface="Calibri"/>
              </a:rPr>
              <a:t>and non-</a:t>
            </a:r>
            <a:r>
              <a:rPr lang="en-US" sz="2800" dirty="0" smtClean="0">
                <a:solidFill>
                  <a:srgbClr val="FF0000"/>
                </a:solidFill>
                <a:latin typeface="Calibri"/>
              </a:rPr>
              <a:t>volatile data</a:t>
            </a:r>
            <a:endParaRPr lang="en-US" sz="2800" dirty="0">
              <a:solidFill>
                <a:srgbClr val="FF0000"/>
              </a:solidFill>
              <a:latin typeface="Calibri"/>
            </a:endParaRPr>
          </a:p>
        </p:txBody>
      </p:sp>
      <p:sp>
        <p:nvSpPr>
          <p:cNvPr id="10" name="Rounded Rectangle 9"/>
          <p:cNvSpPr/>
          <p:nvPr/>
        </p:nvSpPr>
        <p:spPr>
          <a:xfrm>
            <a:off x="0" y="5475942"/>
            <a:ext cx="9143999" cy="772458"/>
          </a:xfrm>
          <a:prstGeom prst="roundRect">
            <a:avLst/>
          </a:prstGeom>
          <a:solidFill>
            <a:srgbClr val="800000"/>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a:r>
              <a:rPr lang="en-US" sz="4400" b="1" dirty="0" smtClean="0">
                <a:solidFill>
                  <a:srgbClr val="FFFFFF"/>
                </a:solidFill>
                <a:latin typeface="Calibri"/>
              </a:rPr>
              <a:t>Burden on the programmers</a:t>
            </a:r>
            <a:endParaRPr lang="en-US" sz="4400" b="1" dirty="0">
              <a:solidFill>
                <a:srgbClr val="FFFFFF"/>
              </a:solidFill>
              <a:latin typeface="Calibri"/>
            </a:endParaRPr>
          </a:p>
        </p:txBody>
      </p:sp>
      <p:sp>
        <p:nvSpPr>
          <p:cNvPr id="2" name="Slide Number Placeholder 1"/>
          <p:cNvSpPr>
            <a:spLocks noGrp="1"/>
          </p:cNvSpPr>
          <p:nvPr>
            <p:ph type="sldNum" sz="quarter" idx="12"/>
          </p:nvPr>
        </p:nvSpPr>
        <p:spPr/>
        <p:txBody>
          <a:bodyPr/>
          <a:lstStyle/>
          <a:p>
            <a:fld id="{75AD3244-FE42-4648-8A13-942AAE84A223}" type="slidenum">
              <a:rPr lang="en-US" smtClean="0">
                <a:solidFill>
                  <a:prstClr val="black">
                    <a:tint val="75000"/>
                  </a:prstClr>
                </a:solidFill>
                <a:latin typeface="Calibri"/>
              </a:rPr>
              <a:pPr/>
              <a:t>111</a:t>
            </a:fld>
            <a:endParaRPr lang="en-US" dirty="0">
              <a:solidFill>
                <a:prstClr val="black">
                  <a:tint val="75000"/>
                </a:prstClr>
              </a:solidFill>
              <a:latin typeface="Calibri"/>
            </a:endParaRPr>
          </a:p>
        </p:txBody>
      </p:sp>
    </p:spTree>
    <p:extLst>
      <p:ext uri="{BB962C8B-B14F-4D97-AF65-F5344CB8AC3E}">
        <p14:creationId xmlns:p14="http://schemas.microsoft.com/office/powerpoint/2010/main" val="3809689412"/>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8"/>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1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8" grpId="0" animBg="1"/>
      <p:bldP spid="10" grpId="0" animBg="1"/>
    </p:bldLst>
  </p:timing>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 name="Rectangle 23"/>
          <p:cNvSpPr/>
          <p:nvPr/>
        </p:nvSpPr>
        <p:spPr>
          <a:xfrm>
            <a:off x="1" y="929645"/>
            <a:ext cx="9144000" cy="4429125"/>
          </a:xfrm>
          <a:prstGeom prst="rect">
            <a:avLst/>
          </a:prstGeom>
          <a:solidFill>
            <a:srgbClr val="F2F2F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dirty="0" smtClean="0">
              <a:solidFill>
                <a:prstClr val="white"/>
              </a:solidFill>
              <a:latin typeface="Calibri"/>
            </a:endParaRPr>
          </a:p>
          <a:p>
            <a:pPr algn="ctr" defTabSz="457200"/>
            <a:endParaRPr lang="en-US" dirty="0">
              <a:solidFill>
                <a:prstClr val="white"/>
              </a:solidFill>
              <a:latin typeface="Calibri"/>
            </a:endParaRPr>
          </a:p>
          <a:p>
            <a:pPr algn="ctr" defTabSz="457200"/>
            <a:endParaRPr lang="en-US" dirty="0" smtClean="0">
              <a:solidFill>
                <a:prstClr val="white"/>
              </a:solidFill>
              <a:latin typeface="Calibri"/>
            </a:endParaRPr>
          </a:p>
          <a:p>
            <a:pPr algn="ctr" defTabSz="457200"/>
            <a:endParaRPr lang="en-US" dirty="0">
              <a:solidFill>
                <a:prstClr val="white"/>
              </a:solidFill>
              <a:latin typeface="Calibri"/>
            </a:endParaRPr>
          </a:p>
          <a:p>
            <a:pPr algn="ctr" defTabSz="457200"/>
            <a:endParaRPr lang="en-US" dirty="0" smtClean="0">
              <a:solidFill>
                <a:prstClr val="white"/>
              </a:solidFill>
              <a:latin typeface="Calibri"/>
            </a:endParaRPr>
          </a:p>
          <a:p>
            <a:pPr algn="ctr" defTabSz="457200"/>
            <a:endParaRPr lang="en-US" dirty="0">
              <a:solidFill>
                <a:prstClr val="white"/>
              </a:solidFill>
              <a:latin typeface="Calibri"/>
            </a:endParaRPr>
          </a:p>
          <a:p>
            <a:pPr algn="ctr" defTabSz="457200"/>
            <a:endParaRPr lang="en-US" dirty="0" smtClean="0">
              <a:solidFill>
                <a:prstClr val="white"/>
              </a:solidFill>
              <a:latin typeface="Calibri"/>
            </a:endParaRPr>
          </a:p>
          <a:p>
            <a:pPr algn="ctr" defTabSz="457200"/>
            <a:endParaRPr lang="en-US" dirty="0">
              <a:solidFill>
                <a:prstClr val="white"/>
              </a:solidFill>
              <a:latin typeface="Calibri"/>
            </a:endParaRPr>
          </a:p>
          <a:p>
            <a:pPr algn="ctr" defTabSz="457200"/>
            <a:endParaRPr lang="en-US" dirty="0" smtClean="0">
              <a:solidFill>
                <a:prstClr val="white"/>
              </a:solidFill>
              <a:latin typeface="Calibri"/>
            </a:endParaRPr>
          </a:p>
          <a:p>
            <a:pPr algn="ctr" defTabSz="457200"/>
            <a:endParaRPr lang="en-US" dirty="0">
              <a:solidFill>
                <a:prstClr val="white"/>
              </a:solidFill>
              <a:latin typeface="Calibri"/>
            </a:endParaRPr>
          </a:p>
        </p:txBody>
      </p:sp>
      <p:sp>
        <p:nvSpPr>
          <p:cNvPr id="8" name="Title 1"/>
          <p:cNvSpPr>
            <a:spLocks noGrp="1"/>
          </p:cNvSpPr>
          <p:nvPr>
            <p:ph type="title"/>
          </p:nvPr>
        </p:nvSpPr>
        <p:spPr>
          <a:xfrm>
            <a:off x="0" y="1658278"/>
            <a:ext cx="9144000" cy="1143000"/>
          </a:xfrm>
        </p:spPr>
        <p:txBody>
          <a:bodyPr/>
          <a:lstStyle/>
          <a:p>
            <a:r>
              <a:rPr lang="en-US" b="1" dirty="0" smtClean="0">
                <a:cs typeface="Charter Black"/>
              </a:rPr>
              <a:t>OUR APPROACH: ThyNVM</a:t>
            </a:r>
            <a:endParaRPr lang="en-US" b="1" dirty="0">
              <a:cs typeface="Charter Black"/>
            </a:endParaRPr>
          </a:p>
        </p:txBody>
      </p:sp>
      <p:sp>
        <p:nvSpPr>
          <p:cNvPr id="2" name="Slide Number Placeholder 1"/>
          <p:cNvSpPr>
            <a:spLocks noGrp="1"/>
          </p:cNvSpPr>
          <p:nvPr>
            <p:ph type="sldNum" sz="quarter" idx="12"/>
          </p:nvPr>
        </p:nvSpPr>
        <p:spPr/>
        <p:txBody>
          <a:bodyPr/>
          <a:lstStyle/>
          <a:p>
            <a:fld id="{75AD3244-FE42-4648-8A13-942AAE84A223}" type="slidenum">
              <a:rPr lang="en-US" smtClean="0">
                <a:solidFill>
                  <a:prstClr val="black">
                    <a:tint val="75000"/>
                  </a:prstClr>
                </a:solidFill>
                <a:latin typeface="Calibri"/>
              </a:rPr>
              <a:pPr/>
              <a:t>112</a:t>
            </a:fld>
            <a:endParaRPr lang="en-US" dirty="0">
              <a:solidFill>
                <a:prstClr val="black">
                  <a:tint val="75000"/>
                </a:prstClr>
              </a:solidFill>
              <a:latin typeface="Calibri"/>
            </a:endParaRPr>
          </a:p>
        </p:txBody>
      </p:sp>
      <p:sp>
        <p:nvSpPr>
          <p:cNvPr id="25" name="Rounded Rectangle 24"/>
          <p:cNvSpPr/>
          <p:nvPr/>
        </p:nvSpPr>
        <p:spPr>
          <a:xfrm>
            <a:off x="0" y="2652320"/>
            <a:ext cx="9143999" cy="1752600"/>
          </a:xfrm>
          <a:prstGeom prst="roundRect">
            <a:avLst/>
          </a:prstGeom>
          <a:solidFill>
            <a:srgbClr val="800000"/>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a:lnSpc>
                <a:spcPct val="80000"/>
              </a:lnSpc>
            </a:pPr>
            <a:r>
              <a:rPr lang="en-US" sz="3600" b="1" dirty="0">
                <a:solidFill>
                  <a:srgbClr val="FFFFFF"/>
                </a:solidFill>
                <a:latin typeface="Arial" charset="0"/>
              </a:rPr>
              <a:t>Goal: </a:t>
            </a:r>
            <a:endParaRPr lang="en-US" sz="3600" b="1" dirty="0" smtClean="0">
              <a:solidFill>
                <a:srgbClr val="FFFFFF"/>
              </a:solidFill>
              <a:latin typeface="Arial" charset="0"/>
            </a:endParaRPr>
          </a:p>
          <a:p>
            <a:pPr algn="ctr" defTabSz="457200">
              <a:lnSpc>
                <a:spcPct val="80000"/>
              </a:lnSpc>
            </a:pPr>
            <a:r>
              <a:rPr lang="en-US" sz="3600" b="1" dirty="0">
                <a:solidFill>
                  <a:srgbClr val="FFFFFF"/>
                </a:solidFill>
                <a:latin typeface="Arial" charset="0"/>
              </a:rPr>
              <a:t>S</a:t>
            </a:r>
            <a:r>
              <a:rPr lang="en-US" sz="3600" b="1" dirty="0" smtClean="0">
                <a:solidFill>
                  <a:srgbClr val="FFFFFF"/>
                </a:solidFill>
                <a:latin typeface="Arial" charset="0"/>
              </a:rPr>
              <a:t>oftware </a:t>
            </a:r>
            <a:r>
              <a:rPr lang="en-US" sz="3600" b="1" dirty="0">
                <a:solidFill>
                  <a:srgbClr val="FFFFFF"/>
                </a:solidFill>
                <a:latin typeface="Arial" charset="0"/>
              </a:rPr>
              <a:t>transparent </a:t>
            </a:r>
            <a:r>
              <a:rPr lang="en-US" sz="3600" b="1" dirty="0" smtClean="0">
                <a:solidFill>
                  <a:srgbClr val="FFFFFF"/>
                </a:solidFill>
                <a:latin typeface="Arial" charset="0"/>
              </a:rPr>
              <a:t>consistency </a:t>
            </a:r>
            <a:r>
              <a:rPr lang="en-US" sz="3600" b="1" dirty="0">
                <a:solidFill>
                  <a:srgbClr val="FFFFFF"/>
                </a:solidFill>
                <a:latin typeface="Arial" charset="0"/>
              </a:rPr>
              <a:t>i</a:t>
            </a:r>
            <a:r>
              <a:rPr lang="en-US" sz="3600" b="1" dirty="0" smtClean="0">
                <a:solidFill>
                  <a:srgbClr val="FFFFFF"/>
                </a:solidFill>
                <a:latin typeface="Arial" charset="0"/>
              </a:rPr>
              <a:t>n </a:t>
            </a:r>
          </a:p>
          <a:p>
            <a:pPr algn="ctr" defTabSz="457200">
              <a:lnSpc>
                <a:spcPct val="80000"/>
              </a:lnSpc>
            </a:pPr>
            <a:r>
              <a:rPr lang="en-US" sz="3600" b="1" dirty="0" smtClean="0">
                <a:solidFill>
                  <a:srgbClr val="FFFFFF"/>
                </a:solidFill>
                <a:latin typeface="Arial" charset="0"/>
              </a:rPr>
              <a:t>persistent memory </a:t>
            </a:r>
            <a:r>
              <a:rPr lang="en-US" sz="3600" b="1" dirty="0">
                <a:solidFill>
                  <a:srgbClr val="FFFFFF"/>
                </a:solidFill>
                <a:latin typeface="Arial" charset="0"/>
              </a:rPr>
              <a:t>systems</a:t>
            </a:r>
          </a:p>
        </p:txBody>
      </p:sp>
    </p:spTree>
    <p:extLst>
      <p:ext uri="{BB962C8B-B14F-4D97-AF65-F5344CB8AC3E}">
        <p14:creationId xmlns:p14="http://schemas.microsoft.com/office/powerpoint/2010/main" val="2441284795"/>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animBg="1"/>
    </p:bldLst>
  </p:timing>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 name="Rectangle 23"/>
          <p:cNvSpPr/>
          <p:nvPr/>
        </p:nvSpPr>
        <p:spPr>
          <a:xfrm>
            <a:off x="1" y="987159"/>
            <a:ext cx="9144000" cy="5486000"/>
          </a:xfrm>
          <a:prstGeom prst="rect">
            <a:avLst/>
          </a:prstGeom>
          <a:solidFill>
            <a:srgbClr val="F2F2F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dirty="0" smtClean="0">
              <a:solidFill>
                <a:prstClr val="white"/>
              </a:solidFill>
              <a:latin typeface="Calibri"/>
            </a:endParaRPr>
          </a:p>
          <a:p>
            <a:pPr algn="ctr" defTabSz="457200"/>
            <a:endParaRPr lang="en-US" dirty="0">
              <a:solidFill>
                <a:prstClr val="white"/>
              </a:solidFill>
              <a:latin typeface="Calibri"/>
            </a:endParaRPr>
          </a:p>
          <a:p>
            <a:pPr algn="ctr" defTabSz="457200"/>
            <a:endParaRPr lang="en-US" dirty="0" smtClean="0">
              <a:solidFill>
                <a:prstClr val="white"/>
              </a:solidFill>
              <a:latin typeface="Calibri"/>
            </a:endParaRPr>
          </a:p>
          <a:p>
            <a:pPr algn="ctr" defTabSz="457200"/>
            <a:endParaRPr lang="en-US" dirty="0">
              <a:solidFill>
                <a:prstClr val="white"/>
              </a:solidFill>
              <a:latin typeface="Calibri"/>
            </a:endParaRPr>
          </a:p>
          <a:p>
            <a:pPr algn="ctr" defTabSz="457200"/>
            <a:endParaRPr lang="en-US" dirty="0" smtClean="0">
              <a:solidFill>
                <a:prstClr val="white"/>
              </a:solidFill>
              <a:latin typeface="Calibri"/>
            </a:endParaRPr>
          </a:p>
          <a:p>
            <a:pPr algn="ctr" defTabSz="457200"/>
            <a:endParaRPr lang="en-US" dirty="0">
              <a:solidFill>
                <a:prstClr val="white"/>
              </a:solidFill>
              <a:latin typeface="Calibri"/>
            </a:endParaRPr>
          </a:p>
          <a:p>
            <a:pPr algn="ctr" defTabSz="457200"/>
            <a:endParaRPr lang="en-US" dirty="0" smtClean="0">
              <a:solidFill>
                <a:prstClr val="white"/>
              </a:solidFill>
              <a:latin typeface="Calibri"/>
            </a:endParaRPr>
          </a:p>
          <a:p>
            <a:pPr algn="ctr" defTabSz="457200"/>
            <a:endParaRPr lang="en-US" dirty="0">
              <a:solidFill>
                <a:prstClr val="white"/>
              </a:solidFill>
              <a:latin typeface="Calibri"/>
            </a:endParaRPr>
          </a:p>
          <a:p>
            <a:pPr algn="ctr" defTabSz="457200"/>
            <a:endParaRPr lang="en-US" dirty="0" smtClean="0">
              <a:solidFill>
                <a:prstClr val="white"/>
              </a:solidFill>
              <a:latin typeface="Calibri"/>
            </a:endParaRPr>
          </a:p>
          <a:p>
            <a:pPr algn="ctr" defTabSz="457200"/>
            <a:endParaRPr lang="en-US" dirty="0">
              <a:solidFill>
                <a:prstClr val="white"/>
              </a:solidFill>
              <a:latin typeface="Calibri"/>
            </a:endParaRPr>
          </a:p>
        </p:txBody>
      </p:sp>
      <p:sp>
        <p:nvSpPr>
          <p:cNvPr id="8" name="Title 1"/>
          <p:cNvSpPr>
            <a:spLocks noGrp="1"/>
          </p:cNvSpPr>
          <p:nvPr>
            <p:ph type="title"/>
          </p:nvPr>
        </p:nvSpPr>
        <p:spPr>
          <a:xfrm>
            <a:off x="0" y="-155842"/>
            <a:ext cx="9144000" cy="1143000"/>
          </a:xfrm>
        </p:spPr>
        <p:txBody>
          <a:bodyPr/>
          <a:lstStyle/>
          <a:p>
            <a:r>
              <a:rPr lang="en-US" b="1" dirty="0" smtClean="0">
                <a:cs typeface="Charter Black"/>
              </a:rPr>
              <a:t>ThyNVM: Summary</a:t>
            </a:r>
            <a:endParaRPr lang="en-US" b="1" dirty="0">
              <a:cs typeface="Charter Black"/>
            </a:endParaRPr>
          </a:p>
        </p:txBody>
      </p:sp>
      <p:sp>
        <p:nvSpPr>
          <p:cNvPr id="2" name="Slide Number Placeholder 1"/>
          <p:cNvSpPr>
            <a:spLocks noGrp="1"/>
          </p:cNvSpPr>
          <p:nvPr>
            <p:ph type="sldNum" sz="quarter" idx="12"/>
          </p:nvPr>
        </p:nvSpPr>
        <p:spPr/>
        <p:txBody>
          <a:bodyPr/>
          <a:lstStyle/>
          <a:p>
            <a:fld id="{75AD3244-FE42-4648-8A13-942AAE84A223}" type="slidenum">
              <a:rPr lang="en-US" smtClean="0">
                <a:solidFill>
                  <a:prstClr val="black">
                    <a:tint val="75000"/>
                  </a:prstClr>
                </a:solidFill>
                <a:latin typeface="Calibri"/>
              </a:rPr>
              <a:pPr/>
              <a:t>113</a:t>
            </a:fld>
            <a:endParaRPr lang="en-US" dirty="0">
              <a:solidFill>
                <a:prstClr val="black">
                  <a:tint val="75000"/>
                </a:prstClr>
              </a:solidFill>
              <a:latin typeface="Calibri"/>
            </a:endParaRPr>
          </a:p>
        </p:txBody>
      </p:sp>
      <p:sp>
        <p:nvSpPr>
          <p:cNvPr id="7" name="Rounded Rectangle 6"/>
          <p:cNvSpPr/>
          <p:nvPr/>
        </p:nvSpPr>
        <p:spPr>
          <a:xfrm>
            <a:off x="0" y="1871210"/>
            <a:ext cx="9143998" cy="3889304"/>
          </a:xfrm>
          <a:prstGeom prst="roundRect">
            <a:avLst/>
          </a:prstGeom>
          <a:solidFill>
            <a:srgbClr val="EEECE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571500" indent="-571500" defTabSz="457200">
              <a:lnSpc>
                <a:spcPct val="70000"/>
              </a:lnSpc>
              <a:buFont typeface="Arial"/>
              <a:buChar char="•"/>
            </a:pPr>
            <a:r>
              <a:rPr lang="en-US" sz="3600" b="1" dirty="0" smtClean="0">
                <a:solidFill>
                  <a:srgbClr val="FF0000"/>
                </a:solidFill>
                <a:latin typeface="Calibri"/>
              </a:rPr>
              <a:t>Checkpoints</a:t>
            </a:r>
            <a:r>
              <a:rPr lang="en-US" sz="3600" dirty="0" smtClean="0">
                <a:solidFill>
                  <a:srgbClr val="000000"/>
                </a:solidFill>
                <a:latin typeface="Calibri"/>
              </a:rPr>
              <a:t> at </a:t>
            </a:r>
            <a:r>
              <a:rPr lang="en-US" sz="3600" i="1" dirty="0" smtClean="0">
                <a:solidFill>
                  <a:srgbClr val="1F497D"/>
                </a:solidFill>
                <a:latin typeface="Calibri"/>
              </a:rPr>
              <a:t>multiple granularities </a:t>
            </a:r>
            <a:r>
              <a:rPr lang="en-US" sz="3600" dirty="0" smtClean="0">
                <a:solidFill>
                  <a:prstClr val="black"/>
                </a:solidFill>
                <a:latin typeface="Calibri"/>
              </a:rPr>
              <a:t>to reduce both checkpointing latency and metadata overhead</a:t>
            </a:r>
          </a:p>
          <a:p>
            <a:pPr marL="571500" indent="-571500" defTabSz="457200">
              <a:lnSpc>
                <a:spcPct val="70000"/>
              </a:lnSpc>
              <a:buFont typeface="Arial"/>
              <a:buChar char="•"/>
            </a:pPr>
            <a:endParaRPr lang="en-US" sz="3600" i="1" dirty="0" smtClean="0">
              <a:solidFill>
                <a:srgbClr val="1F497D"/>
              </a:solidFill>
              <a:latin typeface="Calibri"/>
            </a:endParaRPr>
          </a:p>
          <a:p>
            <a:pPr marL="571500" indent="-571500" defTabSz="457200">
              <a:lnSpc>
                <a:spcPct val="80000"/>
              </a:lnSpc>
              <a:buFont typeface="Arial"/>
              <a:buChar char="•"/>
            </a:pPr>
            <a:r>
              <a:rPr lang="en-US" sz="3600" b="1" dirty="0" smtClean="0">
                <a:solidFill>
                  <a:srgbClr val="FF0000"/>
                </a:solidFill>
                <a:latin typeface="Calibri"/>
              </a:rPr>
              <a:t>Overlaps</a:t>
            </a:r>
            <a:r>
              <a:rPr lang="en-US" sz="3600" dirty="0" smtClean="0">
                <a:solidFill>
                  <a:srgbClr val="000000"/>
                </a:solidFill>
                <a:latin typeface="Calibri"/>
              </a:rPr>
              <a:t> </a:t>
            </a:r>
            <a:r>
              <a:rPr lang="en-US" sz="3600" i="1" dirty="0" smtClean="0">
                <a:solidFill>
                  <a:srgbClr val="1F497D"/>
                </a:solidFill>
                <a:latin typeface="Calibri"/>
              </a:rPr>
              <a:t>checkpointing</a:t>
            </a:r>
            <a:r>
              <a:rPr lang="en-US" sz="3600" dirty="0" smtClean="0">
                <a:solidFill>
                  <a:srgbClr val="000000"/>
                </a:solidFill>
                <a:latin typeface="Calibri"/>
              </a:rPr>
              <a:t> and </a:t>
            </a:r>
            <a:r>
              <a:rPr lang="en-US" sz="3600" i="1" dirty="0" smtClean="0">
                <a:solidFill>
                  <a:srgbClr val="1F497D"/>
                </a:solidFill>
                <a:latin typeface="Calibri"/>
              </a:rPr>
              <a:t>execution to </a:t>
            </a:r>
            <a:r>
              <a:rPr lang="en-US" sz="3600" dirty="0" smtClean="0">
                <a:solidFill>
                  <a:srgbClr val="000000"/>
                </a:solidFill>
                <a:latin typeface="Calibri"/>
              </a:rPr>
              <a:t>reduce checkpointing latency</a:t>
            </a:r>
          </a:p>
          <a:p>
            <a:pPr marL="571500" indent="-571500" defTabSz="457200">
              <a:lnSpc>
                <a:spcPct val="80000"/>
              </a:lnSpc>
              <a:buFont typeface="Arial"/>
              <a:buChar char="•"/>
            </a:pPr>
            <a:endParaRPr lang="en-US" sz="3600" dirty="0" smtClean="0">
              <a:solidFill>
                <a:srgbClr val="000000"/>
              </a:solidFill>
              <a:latin typeface="Calibri"/>
            </a:endParaRPr>
          </a:p>
          <a:p>
            <a:pPr marL="571500" indent="-571500" defTabSz="457200">
              <a:lnSpc>
                <a:spcPct val="110000"/>
              </a:lnSpc>
              <a:buFont typeface="Arial"/>
              <a:buChar char="•"/>
            </a:pPr>
            <a:r>
              <a:rPr lang="en-US" sz="3600" b="1" dirty="0" smtClean="0">
                <a:solidFill>
                  <a:srgbClr val="FF0000"/>
                </a:solidFill>
                <a:latin typeface="Calibri"/>
              </a:rPr>
              <a:t>Adapts</a:t>
            </a:r>
            <a:r>
              <a:rPr lang="en-US" sz="3600" dirty="0" smtClean="0">
                <a:solidFill>
                  <a:srgbClr val="000000"/>
                </a:solidFill>
                <a:latin typeface="Calibri"/>
              </a:rPr>
              <a:t> to </a:t>
            </a:r>
            <a:r>
              <a:rPr lang="en-US" sz="3600" i="1" dirty="0" smtClean="0">
                <a:solidFill>
                  <a:srgbClr val="1F497D"/>
                </a:solidFill>
                <a:latin typeface="Calibri"/>
              </a:rPr>
              <a:t>DRAM and NVM </a:t>
            </a:r>
            <a:r>
              <a:rPr lang="en-US" sz="3600" dirty="0" smtClean="0">
                <a:solidFill>
                  <a:srgbClr val="000000"/>
                </a:solidFill>
                <a:latin typeface="Calibri"/>
              </a:rPr>
              <a:t>characteristics</a:t>
            </a:r>
            <a:endParaRPr lang="en-US" sz="3600" dirty="0">
              <a:solidFill>
                <a:srgbClr val="000000"/>
              </a:solidFill>
              <a:latin typeface="Calibri"/>
            </a:endParaRPr>
          </a:p>
        </p:txBody>
      </p:sp>
      <p:sp>
        <p:nvSpPr>
          <p:cNvPr id="9" name="Rounded Rectangle 8"/>
          <p:cNvSpPr/>
          <p:nvPr/>
        </p:nvSpPr>
        <p:spPr>
          <a:xfrm>
            <a:off x="4740" y="5590937"/>
            <a:ext cx="9143998" cy="1273320"/>
          </a:xfrm>
          <a:prstGeom prst="roundRect">
            <a:avLst/>
          </a:prstGeom>
          <a:solidFill>
            <a:srgbClr val="800000"/>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a:lnSpc>
                <a:spcPct val="80000"/>
              </a:lnSpc>
            </a:pPr>
            <a:r>
              <a:rPr lang="en-US" sz="3600" b="1" dirty="0" smtClean="0">
                <a:solidFill>
                  <a:prstClr val="white"/>
                </a:solidFill>
                <a:latin typeface="Calibri"/>
              </a:rPr>
              <a:t>Performs within </a:t>
            </a:r>
            <a:r>
              <a:rPr lang="en-US" sz="5400" b="1" dirty="0" smtClean="0">
                <a:solidFill>
                  <a:prstClr val="white"/>
                </a:solidFill>
                <a:latin typeface="Calibri"/>
              </a:rPr>
              <a:t>4.9%</a:t>
            </a:r>
            <a:r>
              <a:rPr lang="en-US" sz="3600" b="1" dirty="0" smtClean="0">
                <a:solidFill>
                  <a:prstClr val="white"/>
                </a:solidFill>
                <a:latin typeface="Calibri"/>
              </a:rPr>
              <a:t> of an </a:t>
            </a:r>
            <a:r>
              <a:rPr lang="en-US" sz="3600" b="1" i="1" dirty="0" smtClean="0">
                <a:solidFill>
                  <a:prstClr val="white"/>
                </a:solidFill>
                <a:latin typeface="Calibri"/>
              </a:rPr>
              <a:t>idealized DRAM </a:t>
            </a:r>
            <a:r>
              <a:rPr lang="en-US" sz="3600" b="1" dirty="0" smtClean="0">
                <a:solidFill>
                  <a:prstClr val="white"/>
                </a:solidFill>
                <a:latin typeface="Calibri"/>
              </a:rPr>
              <a:t>with zero cost consistency</a:t>
            </a:r>
            <a:endParaRPr lang="en-US" sz="3600" dirty="0">
              <a:solidFill>
                <a:prstClr val="white"/>
              </a:solidFill>
              <a:latin typeface="Calibri"/>
            </a:endParaRPr>
          </a:p>
        </p:txBody>
      </p:sp>
      <p:sp>
        <p:nvSpPr>
          <p:cNvPr id="26" name="Rounded Rectangle 25"/>
          <p:cNvSpPr/>
          <p:nvPr/>
        </p:nvSpPr>
        <p:spPr>
          <a:xfrm>
            <a:off x="0" y="880920"/>
            <a:ext cx="9143999" cy="1054862"/>
          </a:xfrm>
          <a:prstGeom prst="roundRect">
            <a:avLst/>
          </a:prstGeom>
          <a:solidFill>
            <a:schemeClr val="bg2"/>
          </a:solidFill>
          <a:ln w="57150" cmpd="sng">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lnSpc>
                <a:spcPct val="80000"/>
              </a:lnSpc>
            </a:pPr>
            <a:r>
              <a:rPr lang="en-US" sz="3600" b="1" dirty="0" smtClean="0">
                <a:solidFill>
                  <a:srgbClr val="FF0000"/>
                </a:solidFill>
                <a:latin typeface="Arial" charset="0"/>
              </a:rPr>
              <a:t>A new hardware-based </a:t>
            </a:r>
          </a:p>
          <a:p>
            <a:pPr algn="ctr" defTabSz="457200">
              <a:lnSpc>
                <a:spcPct val="80000"/>
              </a:lnSpc>
            </a:pPr>
            <a:r>
              <a:rPr lang="en-US" sz="3600" b="1" dirty="0">
                <a:solidFill>
                  <a:srgbClr val="FF0000"/>
                </a:solidFill>
                <a:latin typeface="Arial" charset="0"/>
              </a:rPr>
              <a:t>c</a:t>
            </a:r>
            <a:r>
              <a:rPr lang="en-US" sz="3600" b="1" dirty="0" smtClean="0">
                <a:solidFill>
                  <a:srgbClr val="FF0000"/>
                </a:solidFill>
                <a:latin typeface="Arial" charset="0"/>
              </a:rPr>
              <a:t>heckpointing mechanism</a:t>
            </a:r>
          </a:p>
        </p:txBody>
      </p:sp>
    </p:spTree>
    <p:extLst>
      <p:ext uri="{BB962C8B-B14F-4D97-AF65-F5344CB8AC3E}">
        <p14:creationId xmlns:p14="http://schemas.microsoft.com/office/powerpoint/2010/main" val="661376648"/>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7">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7">
                                            <p:txEl>
                                              <p:pRg st="2" end="2"/>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7">
                                            <p:txEl>
                                              <p:pRg st="4" end="4"/>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Lst>
  </p:timing>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More About </a:t>
            </a:r>
            <a:r>
              <a:rPr lang="en-US" dirty="0" err="1" smtClean="0"/>
              <a:t>ThyNVM</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114</a:t>
            </a:fld>
            <a:endParaRPr lang="en-US" altLang="en-US">
              <a:solidFill>
                <a:srgbClr val="000000"/>
              </a:solidFill>
            </a:endParaRPr>
          </a:p>
        </p:txBody>
      </p:sp>
      <p:pic>
        <p:nvPicPr>
          <p:cNvPr id="6" name="Picture 5"/>
          <p:cNvPicPr>
            <a:picLocks noChangeAspect="1"/>
          </p:cNvPicPr>
          <p:nvPr/>
        </p:nvPicPr>
        <p:blipFill>
          <a:blip r:embed="rId2"/>
          <a:stretch>
            <a:fillRect/>
          </a:stretch>
        </p:blipFill>
        <p:spPr>
          <a:xfrm>
            <a:off x="0" y="3429000"/>
            <a:ext cx="9144000" cy="2112993"/>
          </a:xfrm>
          <a:prstGeom prst="rect">
            <a:avLst/>
          </a:prstGeom>
        </p:spPr>
      </p:pic>
      <p:sp>
        <p:nvSpPr>
          <p:cNvPr id="7" name="Content Placeholder 2"/>
          <p:cNvSpPr>
            <a:spLocks noGrp="1"/>
          </p:cNvSpPr>
          <p:nvPr>
            <p:ph idx="1"/>
          </p:nvPr>
        </p:nvSpPr>
        <p:spPr>
          <a:xfrm>
            <a:off x="251520" y="1196752"/>
            <a:ext cx="8610600" cy="1913384"/>
          </a:xfrm>
        </p:spPr>
        <p:txBody>
          <a:bodyPr/>
          <a:lstStyle/>
          <a:p>
            <a:pPr>
              <a:buClr>
                <a:srgbClr val="CC9900"/>
              </a:buClr>
            </a:pPr>
            <a:r>
              <a:rPr lang="en-US" dirty="0" err="1">
                <a:solidFill>
                  <a:srgbClr val="000000"/>
                </a:solidFill>
              </a:rPr>
              <a:t>Ren</a:t>
            </a:r>
            <a:r>
              <a:rPr lang="en-US" dirty="0">
                <a:solidFill>
                  <a:srgbClr val="000000"/>
                </a:solidFill>
              </a:rPr>
              <a:t>+, “</a:t>
            </a:r>
            <a:r>
              <a:rPr lang="en-US" dirty="0" err="1">
                <a:solidFill>
                  <a:srgbClr val="0000FF"/>
                </a:solidFill>
              </a:rPr>
              <a:t>ThyNVM</a:t>
            </a:r>
            <a:r>
              <a:rPr lang="en-US" dirty="0">
                <a:solidFill>
                  <a:srgbClr val="0000FF"/>
                </a:solidFill>
              </a:rPr>
              <a:t>: Enabling Software-Transparent Crash Consistency in Persistent Memory Systems</a:t>
            </a:r>
            <a:r>
              <a:rPr lang="en-US" dirty="0">
                <a:solidFill>
                  <a:srgbClr val="000000"/>
                </a:solidFill>
              </a:rPr>
              <a:t>,” MICRO 2015</a:t>
            </a:r>
            <a:r>
              <a:rPr lang="en-US" dirty="0" smtClean="0">
                <a:solidFill>
                  <a:srgbClr val="000000"/>
                </a:solidFill>
              </a:rPr>
              <a:t>.</a:t>
            </a:r>
          </a:p>
          <a:p>
            <a:pPr>
              <a:buClr>
                <a:srgbClr val="CC9900"/>
              </a:buClr>
            </a:pPr>
            <a:endParaRPr lang="en-US" dirty="0">
              <a:solidFill>
                <a:srgbClr val="000000"/>
              </a:solidFill>
            </a:endParaRPr>
          </a:p>
          <a:p>
            <a:pPr>
              <a:buClr>
                <a:srgbClr val="CC9900"/>
              </a:buClr>
            </a:pPr>
            <a:endParaRPr lang="en-US" dirty="0">
              <a:solidFill>
                <a:srgbClr val="000000"/>
              </a:solidFill>
            </a:endParaRPr>
          </a:p>
        </p:txBody>
      </p:sp>
    </p:spTree>
    <p:extLst>
      <p:ext uri="{BB962C8B-B14F-4D97-AF65-F5344CB8AC3E}">
        <p14:creationId xmlns:p14="http://schemas.microsoft.com/office/powerpoint/2010/main" val="2486290054"/>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8" name="Title 1"/>
          <p:cNvSpPr>
            <a:spLocks noGrp="1"/>
          </p:cNvSpPr>
          <p:nvPr>
            <p:ph type="title"/>
          </p:nvPr>
        </p:nvSpPr>
        <p:spPr/>
        <p:txBody>
          <a:bodyPr/>
          <a:lstStyle/>
          <a:p>
            <a:pPr eaLnBrk="1" hangingPunct="1"/>
            <a:r>
              <a:rPr lang="en-US">
                <a:latin typeface="Garamond" charset="0"/>
                <a:ea typeface="ＭＳ Ｐゴシック" charset="0"/>
                <a:cs typeface="ＭＳ Ｐゴシック" charset="0"/>
              </a:rPr>
              <a:t>Agenda</a:t>
            </a:r>
          </a:p>
        </p:txBody>
      </p:sp>
      <p:sp>
        <p:nvSpPr>
          <p:cNvPr id="19459" name="Content Placeholder 2"/>
          <p:cNvSpPr>
            <a:spLocks noGrp="1"/>
          </p:cNvSpPr>
          <p:nvPr>
            <p:ph idx="1"/>
          </p:nvPr>
        </p:nvSpPr>
        <p:spPr>
          <a:xfrm>
            <a:off x="228600" y="1447800"/>
            <a:ext cx="8610600" cy="4876800"/>
          </a:xfrm>
        </p:spPr>
        <p:txBody>
          <a:bodyPr/>
          <a:lstStyle/>
          <a:p>
            <a:pPr eaLnBrk="1" hangingPunct="1"/>
            <a:r>
              <a:rPr lang="en-US" dirty="0" smtClean="0">
                <a:latin typeface="Tahoma" charset="0"/>
                <a:ea typeface="ＭＳ Ｐゴシック" charset="0"/>
                <a:cs typeface="ＭＳ Ｐゴシック" charset="0"/>
              </a:rPr>
              <a:t>Major Trends Affecting Main Memory</a:t>
            </a:r>
          </a:p>
          <a:p>
            <a:pPr eaLnBrk="1" hangingPunct="1"/>
            <a:r>
              <a:rPr lang="en-US" dirty="0" smtClean="0">
                <a:latin typeface="Tahoma" charset="0"/>
                <a:ea typeface="ＭＳ Ｐゴシック" charset="0"/>
                <a:cs typeface="ＭＳ Ｐゴシック" charset="0"/>
              </a:rPr>
              <a:t>The Memory Scaling Problem and Solution Directions</a:t>
            </a:r>
          </a:p>
          <a:p>
            <a:pPr lvl="1" eaLnBrk="1" hangingPunct="1"/>
            <a:r>
              <a:rPr lang="en-US" dirty="0" smtClean="0">
                <a:latin typeface="Tahoma" charset="0"/>
                <a:ea typeface="ＭＳ Ｐゴシック" charset="0"/>
                <a:cs typeface="ＭＳ Ｐゴシック" charset="0"/>
              </a:rPr>
              <a:t>New Memory Architectures</a:t>
            </a:r>
          </a:p>
          <a:p>
            <a:pPr lvl="1" eaLnBrk="1" hangingPunct="1"/>
            <a:r>
              <a:rPr lang="en-US" dirty="0" smtClean="0">
                <a:solidFill>
                  <a:srgbClr val="000000"/>
                </a:solidFill>
                <a:latin typeface="Tahoma" charset="0"/>
                <a:ea typeface="ＭＳ Ｐゴシック" charset="0"/>
                <a:cs typeface="ＭＳ Ｐゴシック" charset="0"/>
              </a:rPr>
              <a:t>Enabling Emerging Technologies</a:t>
            </a:r>
          </a:p>
          <a:p>
            <a:pPr eaLnBrk="1" hangingPunct="1"/>
            <a:r>
              <a:rPr lang="en-US" dirty="0" smtClean="0">
                <a:solidFill>
                  <a:srgbClr val="0000FF"/>
                </a:solidFill>
                <a:latin typeface="Tahoma" charset="0"/>
                <a:ea typeface="ＭＳ Ｐゴシック" charset="0"/>
                <a:cs typeface="ＭＳ Ｐゴシック" charset="0"/>
              </a:rPr>
              <a:t>Cross-Cutting Principles</a:t>
            </a:r>
          </a:p>
          <a:p>
            <a:pPr eaLnBrk="1" hangingPunct="1"/>
            <a:r>
              <a:rPr lang="en-US" dirty="0" smtClean="0">
                <a:latin typeface="Tahoma" charset="0"/>
                <a:ea typeface="ＭＳ Ｐゴシック" charset="0"/>
                <a:cs typeface="ＭＳ Ｐゴシック" charset="0"/>
              </a:rPr>
              <a:t>Summary</a:t>
            </a:r>
          </a:p>
        </p:txBody>
      </p:sp>
      <p:sp>
        <p:nvSpPr>
          <p:cNvPr id="4" name="Slide Number Placeholder 3"/>
          <p:cNvSpPr>
            <a:spLocks noGrp="1"/>
          </p:cNvSpPr>
          <p:nvPr>
            <p:ph type="sldNum" sz="quarter" idx="11"/>
          </p:nvPr>
        </p:nvSpPr>
        <p:spPr/>
        <p:txBody>
          <a:bodyPr/>
          <a:lstStyle>
            <a:lvl1pPr eaLnBrk="0" hangingPunct="0">
              <a:defRPr sz="2400">
                <a:solidFill>
                  <a:schemeClr val="tx1"/>
                </a:solidFill>
                <a:latin typeface="Arial" charset="0"/>
                <a:ea typeface="ＭＳ Ｐゴシック" charset="0"/>
                <a:cs typeface="ＭＳ Ｐゴシック" charset="0"/>
              </a:defRPr>
            </a:lvl1pPr>
            <a:lvl2pPr marL="37931725" indent="-37474525" eaLnBrk="0" hangingPunct="0">
              <a:defRPr sz="2400">
                <a:solidFill>
                  <a:schemeClr val="tx1"/>
                </a:solidFill>
                <a:latin typeface="Arial" charset="0"/>
                <a:ea typeface="ＭＳ Ｐゴシック" charset="0"/>
              </a:defRPr>
            </a:lvl2pPr>
            <a:lvl3pPr eaLnBrk="0" hangingPunct="0">
              <a:defRPr sz="2400">
                <a:solidFill>
                  <a:schemeClr val="tx1"/>
                </a:solidFill>
                <a:latin typeface="Arial" charset="0"/>
                <a:ea typeface="ＭＳ Ｐゴシック" charset="0"/>
              </a:defRPr>
            </a:lvl3pPr>
            <a:lvl4pPr eaLnBrk="0" hangingPunct="0">
              <a:defRPr sz="2400">
                <a:solidFill>
                  <a:schemeClr val="tx1"/>
                </a:solidFill>
                <a:latin typeface="Arial" charset="0"/>
                <a:ea typeface="ＭＳ Ｐゴシック" charset="0"/>
              </a:defRPr>
            </a:lvl4pPr>
            <a:lvl5pPr eaLnBrk="0" hangingPunct="0">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FA419BFC-0704-824A-8642-CF6757650AC5}" type="slidenum">
              <a:rPr lang="en-US" sz="1600">
                <a:solidFill>
                  <a:srgbClr val="000000"/>
                </a:solidFill>
                <a:latin typeface="Garamond" charset="0"/>
              </a:rPr>
              <a:pPr eaLnBrk="1" hangingPunct="1"/>
              <a:t>115</a:t>
            </a:fld>
            <a:endParaRPr lang="en-US" sz="1600">
              <a:solidFill>
                <a:srgbClr val="000000"/>
              </a:solidFill>
              <a:latin typeface="Garamond" charset="0"/>
            </a:endParaRPr>
          </a:p>
        </p:txBody>
      </p:sp>
    </p:spTree>
    <p:extLst>
      <p:ext uri="{BB962C8B-B14F-4D97-AF65-F5344CB8AC3E}">
        <p14:creationId xmlns:p14="http://schemas.microsoft.com/office/powerpoint/2010/main" val="1692137503"/>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Principles (So Far)</a:t>
            </a:r>
            <a:endParaRPr lang="en-US" dirty="0"/>
          </a:p>
        </p:txBody>
      </p:sp>
      <p:sp>
        <p:nvSpPr>
          <p:cNvPr id="3" name="Content Placeholder 2"/>
          <p:cNvSpPr>
            <a:spLocks noGrp="1"/>
          </p:cNvSpPr>
          <p:nvPr>
            <p:ph idx="1"/>
          </p:nvPr>
        </p:nvSpPr>
        <p:spPr>
          <a:xfrm>
            <a:off x="228600" y="1196752"/>
            <a:ext cx="8610600" cy="4876800"/>
          </a:xfrm>
        </p:spPr>
        <p:txBody>
          <a:bodyPr/>
          <a:lstStyle/>
          <a:p>
            <a:r>
              <a:rPr lang="en-US" dirty="0" smtClean="0">
                <a:solidFill>
                  <a:srgbClr val="0000FF"/>
                </a:solidFill>
              </a:rPr>
              <a:t>Better interfaces between layers of the system stack</a:t>
            </a:r>
          </a:p>
          <a:p>
            <a:pPr lvl="1"/>
            <a:r>
              <a:rPr lang="en-US" dirty="0" smtClean="0"/>
              <a:t>Expose more information judiciously across the system stack</a:t>
            </a:r>
          </a:p>
          <a:p>
            <a:pPr lvl="1"/>
            <a:r>
              <a:rPr lang="en-US" dirty="0" smtClean="0"/>
              <a:t>Design more flexible and efficient interfaces</a:t>
            </a:r>
          </a:p>
          <a:p>
            <a:pPr lvl="1"/>
            <a:endParaRPr lang="en-US" dirty="0" smtClean="0"/>
          </a:p>
          <a:p>
            <a:r>
              <a:rPr lang="en-US" dirty="0" smtClean="0">
                <a:solidFill>
                  <a:srgbClr val="0000FF"/>
                </a:solidFill>
              </a:rPr>
              <a:t>Better-than-worst-case design</a:t>
            </a:r>
          </a:p>
          <a:p>
            <a:pPr lvl="1"/>
            <a:r>
              <a:rPr lang="en-US" dirty="0" smtClean="0"/>
              <a:t>Do not optimize for the worst case</a:t>
            </a:r>
          </a:p>
          <a:p>
            <a:pPr lvl="1"/>
            <a:r>
              <a:rPr lang="en-US" dirty="0"/>
              <a:t>W</a:t>
            </a:r>
            <a:r>
              <a:rPr lang="en-US" dirty="0" smtClean="0"/>
              <a:t>orst case should not determine the common case</a:t>
            </a:r>
          </a:p>
          <a:p>
            <a:endParaRPr lang="en-US" dirty="0"/>
          </a:p>
          <a:p>
            <a:r>
              <a:rPr lang="en-US" dirty="0" smtClean="0">
                <a:solidFill>
                  <a:srgbClr val="0000FF"/>
                </a:solidFill>
              </a:rPr>
              <a:t>Heterogeneity in design (specialization, asymmetry)</a:t>
            </a:r>
          </a:p>
          <a:p>
            <a:pPr lvl="1"/>
            <a:r>
              <a:rPr lang="en-US" dirty="0" smtClean="0"/>
              <a:t>Enables a more efficient design (No one size fits all) </a:t>
            </a:r>
          </a:p>
          <a:p>
            <a:pPr lvl="1"/>
            <a:endParaRPr lang="en-US" dirty="0"/>
          </a:p>
          <a:p>
            <a:r>
              <a:rPr lang="en-US" dirty="0" smtClean="0">
                <a:solidFill>
                  <a:srgbClr val="FF0000"/>
                </a:solidFill>
              </a:rPr>
              <a:t>These principles are coupled</a:t>
            </a:r>
          </a:p>
          <a:p>
            <a:endParaRPr lang="en-US" dirty="0" smtClean="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pPr/>
              <a:t>116</a:t>
            </a:fld>
            <a:endParaRPr lang="en-US" altLang="en-US"/>
          </a:p>
        </p:txBody>
      </p:sp>
    </p:spTree>
    <p:extLst>
      <p:ext uri="{BB962C8B-B14F-4D97-AF65-F5344CB8AC3E}">
        <p14:creationId xmlns:p14="http://schemas.microsoft.com/office/powerpoint/2010/main" val="3911265890"/>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3">
                                            <p:txEl>
                                              <p:pRg st="1" end="1"/>
                                            </p:txEl>
                                          </p:spTgt>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4" end="4"/>
                                            </p:txEl>
                                          </p:spTgt>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3">
                                            <p:txEl>
                                              <p:pRg st="5" end="5"/>
                                            </p:txEl>
                                          </p:spTgt>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3">
                                            <p:txEl>
                                              <p:pRg st="8" end="8"/>
                                            </p:txEl>
                                          </p:spTgt>
                                        </p:tgtEl>
                                        <p:attrNameLst>
                                          <p:attrName>style.visibility</p:attrName>
                                        </p:attrNameLst>
                                      </p:cBhvr>
                                      <p:to>
                                        <p:strVal val="visible"/>
                                      </p:to>
                                    </p:set>
                                  </p:childTnLst>
                                </p:cTn>
                              </p:par>
                              <p:par>
                                <p:cTn id="23" presetID="1" presetClass="entr" presetSubtype="0" fill="hold" nodeType="withEffect">
                                  <p:stCondLst>
                                    <p:cond delay="0"/>
                                  </p:stCondLst>
                                  <p:childTnLst>
                                    <p:set>
                                      <p:cBhvr>
                                        <p:cTn id="24" dur="1" fill="hold">
                                          <p:stCondLst>
                                            <p:cond delay="0"/>
                                          </p:stCondLst>
                                        </p:cTn>
                                        <p:tgtEl>
                                          <p:spTgt spid="3">
                                            <p:txEl>
                                              <p:pRg st="9" end="9"/>
                                            </p:txEl>
                                          </p:spTgt>
                                        </p:tgtEl>
                                        <p:attrNameLst>
                                          <p:attrName>style.visibility</p:attrName>
                                        </p:attrNameLst>
                                      </p:cBhvr>
                                      <p:to>
                                        <p:strVal val="visible"/>
                                      </p:to>
                                    </p:set>
                                  </p:childTnLst>
                                </p:cTn>
                              </p:par>
                            </p:childTnLst>
                          </p:cTn>
                        </p:par>
                      </p:childTnLst>
                    </p:cTn>
                  </p:par>
                  <p:par>
                    <p:cTn id="25" fill="hold">
                      <p:stCondLst>
                        <p:cond delay="indefinite"/>
                      </p:stCondLst>
                      <p:childTnLst>
                        <p:par>
                          <p:cTn id="26" fill="hold">
                            <p:stCondLst>
                              <p:cond delay="0"/>
                            </p:stCondLst>
                            <p:childTnLst>
                              <p:par>
                                <p:cTn id="27" presetID="1" presetClass="entr" presetSubtype="0" fill="hold" nodeType="clickEffect">
                                  <p:stCondLst>
                                    <p:cond delay="0"/>
                                  </p:stCondLst>
                                  <p:childTnLst>
                                    <p:set>
                                      <p:cBhvr>
                                        <p:cTn id="28" dur="1" fill="hold">
                                          <p:stCondLst>
                                            <p:cond delay="0"/>
                                          </p:stCondLst>
                                        </p:cTn>
                                        <p:tgtEl>
                                          <p:spTgt spid="3">
                                            <p:txEl>
                                              <p:pRg st="11" end="11"/>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8" name="Title 1"/>
          <p:cNvSpPr>
            <a:spLocks noGrp="1"/>
          </p:cNvSpPr>
          <p:nvPr>
            <p:ph type="title"/>
          </p:nvPr>
        </p:nvSpPr>
        <p:spPr/>
        <p:txBody>
          <a:bodyPr/>
          <a:lstStyle/>
          <a:p>
            <a:pPr eaLnBrk="1" hangingPunct="1"/>
            <a:r>
              <a:rPr lang="en-US">
                <a:latin typeface="Garamond" charset="0"/>
                <a:ea typeface="ＭＳ Ｐゴシック" charset="0"/>
                <a:cs typeface="ＭＳ Ｐゴシック" charset="0"/>
              </a:rPr>
              <a:t>Agenda</a:t>
            </a:r>
          </a:p>
        </p:txBody>
      </p:sp>
      <p:sp>
        <p:nvSpPr>
          <p:cNvPr id="19459" name="Content Placeholder 2"/>
          <p:cNvSpPr>
            <a:spLocks noGrp="1"/>
          </p:cNvSpPr>
          <p:nvPr>
            <p:ph idx="1"/>
          </p:nvPr>
        </p:nvSpPr>
        <p:spPr>
          <a:xfrm>
            <a:off x="228600" y="1447800"/>
            <a:ext cx="8610600" cy="4876800"/>
          </a:xfrm>
        </p:spPr>
        <p:txBody>
          <a:bodyPr/>
          <a:lstStyle/>
          <a:p>
            <a:pPr eaLnBrk="1" hangingPunct="1"/>
            <a:r>
              <a:rPr lang="en-US" dirty="0" smtClean="0">
                <a:latin typeface="Tahoma" charset="0"/>
                <a:ea typeface="ＭＳ Ｐゴシック" charset="0"/>
                <a:cs typeface="ＭＳ Ｐゴシック" charset="0"/>
              </a:rPr>
              <a:t>Major Trends Affecting Main Memory</a:t>
            </a:r>
          </a:p>
          <a:p>
            <a:pPr eaLnBrk="1" hangingPunct="1"/>
            <a:r>
              <a:rPr lang="en-US" dirty="0" smtClean="0">
                <a:latin typeface="Tahoma" charset="0"/>
                <a:ea typeface="ＭＳ Ｐゴシック" charset="0"/>
                <a:cs typeface="ＭＳ Ｐゴシック" charset="0"/>
              </a:rPr>
              <a:t>The Memory Scaling Problem and Solution Directions</a:t>
            </a:r>
          </a:p>
          <a:p>
            <a:pPr lvl="1" eaLnBrk="1" hangingPunct="1"/>
            <a:r>
              <a:rPr lang="en-US" dirty="0" smtClean="0">
                <a:latin typeface="Tahoma" charset="0"/>
                <a:ea typeface="ＭＳ Ｐゴシック" charset="0"/>
                <a:cs typeface="ＭＳ Ｐゴシック" charset="0"/>
              </a:rPr>
              <a:t>New Memory Architectures</a:t>
            </a:r>
          </a:p>
          <a:p>
            <a:pPr lvl="1" eaLnBrk="1" hangingPunct="1"/>
            <a:r>
              <a:rPr lang="en-US" dirty="0" smtClean="0">
                <a:solidFill>
                  <a:srgbClr val="000000"/>
                </a:solidFill>
                <a:latin typeface="Tahoma" charset="0"/>
                <a:ea typeface="ＭＳ Ｐゴシック" charset="0"/>
                <a:cs typeface="ＭＳ Ｐゴシック" charset="0"/>
              </a:rPr>
              <a:t>Enabling Emerging Technologies</a:t>
            </a:r>
          </a:p>
          <a:p>
            <a:pPr eaLnBrk="1" hangingPunct="1"/>
            <a:r>
              <a:rPr lang="en-US" dirty="0" smtClean="0">
                <a:latin typeface="Tahoma" charset="0"/>
                <a:ea typeface="ＭＳ Ｐゴシック" charset="0"/>
                <a:cs typeface="ＭＳ Ｐゴシック" charset="0"/>
              </a:rPr>
              <a:t>Cross-Cutting Principles</a:t>
            </a:r>
          </a:p>
          <a:p>
            <a:pPr eaLnBrk="1" hangingPunct="1"/>
            <a:r>
              <a:rPr lang="en-US" dirty="0" smtClean="0">
                <a:solidFill>
                  <a:srgbClr val="0000FF"/>
                </a:solidFill>
                <a:latin typeface="Tahoma" charset="0"/>
                <a:ea typeface="ＭＳ Ｐゴシック" charset="0"/>
                <a:cs typeface="ＭＳ Ｐゴシック" charset="0"/>
              </a:rPr>
              <a:t>Summary</a:t>
            </a:r>
          </a:p>
        </p:txBody>
      </p:sp>
      <p:sp>
        <p:nvSpPr>
          <p:cNvPr id="4" name="Slide Number Placeholder 3"/>
          <p:cNvSpPr>
            <a:spLocks noGrp="1"/>
          </p:cNvSpPr>
          <p:nvPr>
            <p:ph type="sldNum" sz="quarter" idx="11"/>
          </p:nvPr>
        </p:nvSpPr>
        <p:spPr/>
        <p:txBody>
          <a:bodyPr/>
          <a:lstStyle>
            <a:lvl1pPr eaLnBrk="0" hangingPunct="0">
              <a:defRPr sz="2400">
                <a:solidFill>
                  <a:schemeClr val="tx1"/>
                </a:solidFill>
                <a:latin typeface="Arial" charset="0"/>
                <a:ea typeface="ＭＳ Ｐゴシック" charset="0"/>
                <a:cs typeface="ＭＳ Ｐゴシック" charset="0"/>
              </a:defRPr>
            </a:lvl1pPr>
            <a:lvl2pPr marL="37931725" indent="-37474525" eaLnBrk="0" hangingPunct="0">
              <a:defRPr sz="2400">
                <a:solidFill>
                  <a:schemeClr val="tx1"/>
                </a:solidFill>
                <a:latin typeface="Arial" charset="0"/>
                <a:ea typeface="ＭＳ Ｐゴシック" charset="0"/>
              </a:defRPr>
            </a:lvl2pPr>
            <a:lvl3pPr eaLnBrk="0" hangingPunct="0">
              <a:defRPr sz="2400">
                <a:solidFill>
                  <a:schemeClr val="tx1"/>
                </a:solidFill>
                <a:latin typeface="Arial" charset="0"/>
                <a:ea typeface="ＭＳ Ｐゴシック" charset="0"/>
              </a:defRPr>
            </a:lvl3pPr>
            <a:lvl4pPr eaLnBrk="0" hangingPunct="0">
              <a:defRPr sz="2400">
                <a:solidFill>
                  <a:schemeClr val="tx1"/>
                </a:solidFill>
                <a:latin typeface="Arial" charset="0"/>
                <a:ea typeface="ＭＳ Ｐゴシック" charset="0"/>
              </a:defRPr>
            </a:lvl4pPr>
            <a:lvl5pPr eaLnBrk="0" hangingPunct="0">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FA419BFC-0704-824A-8642-CF6757650AC5}" type="slidenum">
              <a:rPr lang="en-US" sz="1600">
                <a:solidFill>
                  <a:srgbClr val="000000"/>
                </a:solidFill>
                <a:latin typeface="Garamond" charset="0"/>
              </a:rPr>
              <a:pPr eaLnBrk="1" hangingPunct="1"/>
              <a:t>117</a:t>
            </a:fld>
            <a:endParaRPr lang="en-US" sz="1600">
              <a:solidFill>
                <a:srgbClr val="000000"/>
              </a:solidFill>
              <a:latin typeface="Garamond" charset="0"/>
            </a:endParaRPr>
          </a:p>
        </p:txBody>
      </p:sp>
    </p:spTree>
    <p:extLst>
      <p:ext uri="{BB962C8B-B14F-4D97-AF65-F5344CB8AC3E}">
        <p14:creationId xmlns:p14="http://schemas.microsoft.com/office/powerpoint/2010/main" val="939400830"/>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latin typeface="Garamond" charset="0"/>
                <a:ea typeface="ＭＳ Ｐゴシック" charset="0"/>
                <a:cs typeface="ＭＳ Ｐゴシック" charset="0"/>
              </a:rPr>
              <a:t>Summary</a:t>
            </a:r>
            <a:endParaRPr lang="en-US" dirty="0"/>
          </a:p>
        </p:txBody>
      </p:sp>
      <p:sp>
        <p:nvSpPr>
          <p:cNvPr id="3" name="Content Placeholder 2"/>
          <p:cNvSpPr>
            <a:spLocks noGrp="1"/>
          </p:cNvSpPr>
          <p:nvPr>
            <p:ph idx="1"/>
          </p:nvPr>
        </p:nvSpPr>
        <p:spPr>
          <a:xfrm>
            <a:off x="228600" y="908720"/>
            <a:ext cx="8915400" cy="5193723"/>
          </a:xfrm>
        </p:spPr>
        <p:txBody>
          <a:bodyPr/>
          <a:lstStyle/>
          <a:p>
            <a:r>
              <a:rPr lang="en-US" dirty="0" smtClean="0">
                <a:solidFill>
                  <a:srgbClr val="FF0000"/>
                </a:solidFill>
              </a:rPr>
              <a:t>Memory problems are a critical bottleneck for system performance, efficiency, and usability</a:t>
            </a:r>
          </a:p>
          <a:p>
            <a:pPr marL="344487" lvl="1" indent="0">
              <a:buNone/>
            </a:pPr>
            <a:endParaRPr lang="en-US" sz="1000" b="1" dirty="0" smtClean="0">
              <a:solidFill>
                <a:srgbClr val="2C6123"/>
              </a:solidFill>
            </a:endParaRPr>
          </a:p>
          <a:p>
            <a:pPr lvl="1"/>
            <a:endParaRPr lang="en-US" sz="1000" b="1" dirty="0">
              <a:solidFill>
                <a:srgbClr val="2C6123"/>
              </a:solidFill>
            </a:endParaRPr>
          </a:p>
          <a:p>
            <a:r>
              <a:rPr lang="en-US" dirty="0" smtClean="0">
                <a:solidFill>
                  <a:srgbClr val="0000FF"/>
                </a:solidFill>
              </a:rPr>
              <a:t>New memory architectures</a:t>
            </a:r>
          </a:p>
          <a:p>
            <a:pPr lvl="1"/>
            <a:r>
              <a:rPr lang="en-US" dirty="0" smtClean="0">
                <a:solidFill>
                  <a:srgbClr val="000000"/>
                </a:solidFill>
              </a:rPr>
              <a:t>Compute capable and autonomous memory</a:t>
            </a:r>
          </a:p>
          <a:p>
            <a:pPr marL="344487" lvl="1" indent="0">
              <a:buNone/>
            </a:pPr>
            <a:endParaRPr lang="en-US" sz="1000" dirty="0">
              <a:solidFill>
                <a:srgbClr val="2C6123"/>
              </a:solidFill>
            </a:endParaRPr>
          </a:p>
          <a:p>
            <a:pPr marL="344487" lvl="1" indent="0">
              <a:buNone/>
            </a:pPr>
            <a:endParaRPr lang="en-US" sz="1000" dirty="0" smtClean="0">
              <a:solidFill>
                <a:srgbClr val="2C6123"/>
              </a:solidFill>
            </a:endParaRPr>
          </a:p>
          <a:p>
            <a:r>
              <a:rPr lang="en-US" dirty="0">
                <a:solidFill>
                  <a:srgbClr val="0000FF"/>
                </a:solidFill>
              </a:rPr>
              <a:t>Enabling emerging NVM technologies </a:t>
            </a:r>
          </a:p>
          <a:p>
            <a:pPr lvl="1"/>
            <a:r>
              <a:rPr lang="en-US" dirty="0">
                <a:solidFill>
                  <a:srgbClr val="000000"/>
                </a:solidFill>
              </a:rPr>
              <a:t>Persistent and hybrid memory</a:t>
            </a:r>
          </a:p>
          <a:p>
            <a:pPr marL="344487" lvl="1" indent="0">
              <a:buNone/>
            </a:pPr>
            <a:endParaRPr lang="en-US" sz="1000" dirty="0" smtClean="0">
              <a:solidFill>
                <a:srgbClr val="2C6123"/>
              </a:solidFill>
            </a:endParaRPr>
          </a:p>
          <a:p>
            <a:pPr marL="344487" lvl="1" indent="0">
              <a:buNone/>
            </a:pPr>
            <a:endParaRPr lang="en-US" sz="1000" dirty="0">
              <a:solidFill>
                <a:srgbClr val="2C6123"/>
              </a:solidFill>
            </a:endParaRPr>
          </a:p>
          <a:p>
            <a:r>
              <a:rPr lang="en-US" dirty="0" smtClean="0">
                <a:solidFill>
                  <a:srgbClr val="0000FF"/>
                </a:solidFill>
              </a:rPr>
              <a:t>System-level memory/storage QoS</a:t>
            </a:r>
          </a:p>
          <a:p>
            <a:pPr lvl="1"/>
            <a:r>
              <a:rPr lang="en-US" dirty="0" smtClean="0">
                <a:solidFill>
                  <a:srgbClr val="000000"/>
                </a:solidFill>
              </a:rPr>
              <a:t>Predictable systems with configurable QoS</a:t>
            </a:r>
          </a:p>
          <a:p>
            <a:endParaRPr lang="en-US" sz="1000" dirty="0" smtClean="0">
              <a:solidFill>
                <a:srgbClr val="2C6123"/>
              </a:solidFill>
            </a:endParaRPr>
          </a:p>
          <a:p>
            <a:endParaRPr lang="en-US" sz="1000" dirty="0" smtClean="0">
              <a:solidFill>
                <a:srgbClr val="2C6123"/>
              </a:solidFill>
            </a:endParaRPr>
          </a:p>
          <a:p>
            <a:r>
              <a:rPr lang="en-US" b="1" dirty="0" smtClean="0">
                <a:solidFill>
                  <a:srgbClr val="008000"/>
                </a:solidFill>
              </a:rPr>
              <a:t>Many opportunities and challenges that will change the systems and software we design</a:t>
            </a:r>
          </a:p>
          <a:p>
            <a:pPr lvl="1"/>
            <a:endParaRPr lang="en-US" sz="1300" dirty="0"/>
          </a:p>
          <a:p>
            <a:pPr lvl="1"/>
            <a:endParaRPr lang="en-US" dirty="0"/>
          </a:p>
          <a:p>
            <a:pPr lvl="1"/>
            <a:endParaRPr lang="en-US" dirty="0"/>
          </a:p>
        </p:txBody>
      </p:sp>
      <p:sp>
        <p:nvSpPr>
          <p:cNvPr id="4" name="Slide Number Placeholder 3"/>
          <p:cNvSpPr>
            <a:spLocks noGrp="1"/>
          </p:cNvSpPr>
          <p:nvPr>
            <p:ph type="sldNum" sz="quarter" idx="11"/>
          </p:nvPr>
        </p:nvSpPr>
        <p:spPr/>
        <p:txBody>
          <a:bodyPr/>
          <a:lstStyle/>
          <a:p>
            <a:fld id="{27F28456-B93E-5440-A8F9-7EDDF5DA4557}" type="slidenum">
              <a:rPr lang="en-US" smtClean="0"/>
              <a:pPr/>
              <a:t>118</a:t>
            </a:fld>
            <a:endParaRPr lang="en-US"/>
          </a:p>
        </p:txBody>
      </p:sp>
    </p:spTree>
    <p:extLst>
      <p:ext uri="{BB962C8B-B14F-4D97-AF65-F5344CB8AC3E}">
        <p14:creationId xmlns:p14="http://schemas.microsoft.com/office/powerpoint/2010/main" val="3787459634"/>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7" end="7"/>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3">
                                            <p:txEl>
                                              <p:pRg st="11" end="11"/>
                                            </p:txEl>
                                          </p:spTgt>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nodeType="clickEffect">
                                  <p:stCondLst>
                                    <p:cond delay="0"/>
                                  </p:stCondLst>
                                  <p:childTnLst>
                                    <p:set>
                                      <p:cBhvr>
                                        <p:cTn id="30" dur="1" fill="hold">
                                          <p:stCondLst>
                                            <p:cond delay="0"/>
                                          </p:stCondLst>
                                        </p:cTn>
                                        <p:tgtEl>
                                          <p:spTgt spid="3">
                                            <p:txEl>
                                              <p:pRg st="12" end="12"/>
                                            </p:txEl>
                                          </p:spTgt>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nodeType="clickEffect">
                                  <p:stCondLst>
                                    <p:cond delay="0"/>
                                  </p:stCondLst>
                                  <p:childTnLst>
                                    <p:set>
                                      <p:cBhvr>
                                        <p:cTn id="34" dur="1" fill="hold">
                                          <p:stCondLst>
                                            <p:cond delay="0"/>
                                          </p:stCondLst>
                                        </p:cTn>
                                        <p:tgtEl>
                                          <p:spTgt spid="3">
                                            <p:txEl>
                                              <p:pRg st="15" end="15"/>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Acknowledgments</a:t>
            </a:r>
            <a:endParaRPr lang="en-US" dirty="0"/>
          </a:p>
        </p:txBody>
      </p:sp>
      <p:sp>
        <p:nvSpPr>
          <p:cNvPr id="3" name="Content Placeholder 2"/>
          <p:cNvSpPr>
            <a:spLocks noGrp="1"/>
          </p:cNvSpPr>
          <p:nvPr>
            <p:ph idx="1"/>
          </p:nvPr>
        </p:nvSpPr>
        <p:spPr>
          <a:xfrm>
            <a:off x="228600" y="908720"/>
            <a:ext cx="8610600" cy="5193723"/>
          </a:xfrm>
        </p:spPr>
        <p:txBody>
          <a:bodyPr/>
          <a:lstStyle/>
          <a:p>
            <a:r>
              <a:rPr lang="en-US" dirty="0" smtClean="0">
                <a:solidFill>
                  <a:srgbClr val="0000FF"/>
                </a:solidFill>
              </a:rPr>
              <a:t>My current and past students and postdocs</a:t>
            </a:r>
          </a:p>
          <a:p>
            <a:pPr lvl="1"/>
            <a:r>
              <a:rPr lang="en-US" sz="2100" dirty="0" err="1" smtClean="0"/>
              <a:t>Rachata</a:t>
            </a:r>
            <a:r>
              <a:rPr lang="en-US" sz="2100" dirty="0" smtClean="0"/>
              <a:t> </a:t>
            </a:r>
            <a:r>
              <a:rPr lang="en-US" sz="2100" dirty="0" err="1" smtClean="0"/>
              <a:t>Ausavarungnirun</a:t>
            </a:r>
            <a:r>
              <a:rPr lang="en-US" sz="2100" dirty="0" smtClean="0"/>
              <a:t>, Abhishek </a:t>
            </a:r>
            <a:r>
              <a:rPr lang="en-US" sz="2100" dirty="0" err="1" smtClean="0"/>
              <a:t>Bhowmick</a:t>
            </a:r>
            <a:r>
              <a:rPr lang="en-US" sz="2100" dirty="0" smtClean="0"/>
              <a:t>, </a:t>
            </a:r>
            <a:r>
              <a:rPr lang="en-US" sz="2100" dirty="0" err="1" smtClean="0"/>
              <a:t>Amirali</a:t>
            </a:r>
            <a:r>
              <a:rPr lang="en-US" sz="2100" dirty="0" smtClean="0"/>
              <a:t> </a:t>
            </a:r>
            <a:r>
              <a:rPr lang="en-US" sz="2100" dirty="0" err="1" smtClean="0"/>
              <a:t>Boroumand</a:t>
            </a:r>
            <a:r>
              <a:rPr lang="en-US" sz="2100" dirty="0" smtClean="0"/>
              <a:t>, </a:t>
            </a:r>
            <a:r>
              <a:rPr lang="en-US" sz="2100" dirty="0" err="1" smtClean="0"/>
              <a:t>Rui</a:t>
            </a:r>
            <a:r>
              <a:rPr lang="en-US" sz="2100" dirty="0" smtClean="0"/>
              <a:t> </a:t>
            </a:r>
            <a:r>
              <a:rPr lang="en-US" sz="2100" dirty="0" err="1" smtClean="0"/>
              <a:t>Cai</a:t>
            </a:r>
            <a:r>
              <a:rPr lang="en-US" sz="2100" dirty="0" smtClean="0"/>
              <a:t>, Yu </a:t>
            </a:r>
            <a:r>
              <a:rPr lang="en-US" sz="2100" dirty="0" err="1" smtClean="0"/>
              <a:t>Cai</a:t>
            </a:r>
            <a:r>
              <a:rPr lang="en-US" sz="2100" dirty="0" smtClean="0"/>
              <a:t>, Kevin Chang, </a:t>
            </a:r>
            <a:r>
              <a:rPr lang="en-US" sz="2100" dirty="0" err="1" smtClean="0"/>
              <a:t>Saugata</a:t>
            </a:r>
            <a:r>
              <a:rPr lang="en-US" sz="2100" dirty="0" smtClean="0"/>
              <a:t> </a:t>
            </a:r>
            <a:r>
              <a:rPr lang="en-US" sz="2100" dirty="0" err="1" smtClean="0"/>
              <a:t>Ghose</a:t>
            </a:r>
            <a:r>
              <a:rPr lang="en-US" sz="2100" dirty="0" smtClean="0"/>
              <a:t>, Kevin Hsieh, Tyler </a:t>
            </a:r>
            <a:r>
              <a:rPr lang="en-US" sz="2100" dirty="0" err="1" smtClean="0"/>
              <a:t>Huberty</a:t>
            </a:r>
            <a:r>
              <a:rPr lang="en-US" sz="2100" dirty="0" smtClean="0"/>
              <a:t>, Ben </a:t>
            </a:r>
            <a:r>
              <a:rPr lang="en-US" sz="2100" dirty="0" err="1" smtClean="0"/>
              <a:t>Jaiyen</a:t>
            </a:r>
            <a:r>
              <a:rPr lang="en-US" sz="2100" dirty="0" smtClean="0"/>
              <a:t>, Samira Khan, </a:t>
            </a:r>
            <a:r>
              <a:rPr lang="en-US" sz="2100" dirty="0" err="1" smtClean="0"/>
              <a:t>Jeremie</a:t>
            </a:r>
            <a:r>
              <a:rPr lang="en-US" sz="2100" dirty="0" smtClean="0"/>
              <a:t> Kim, Yoongu Kim, Yang Li, Jamie Liu, Lavanya Subramanian, Donghyuk Lee, </a:t>
            </a:r>
            <a:r>
              <a:rPr lang="en-US" sz="2100" dirty="0" err="1" smtClean="0"/>
              <a:t>Yixin</a:t>
            </a:r>
            <a:r>
              <a:rPr lang="en-US" sz="2100" dirty="0" smtClean="0"/>
              <a:t> </a:t>
            </a:r>
            <a:r>
              <a:rPr lang="en-US" sz="2100" dirty="0" err="1" smtClean="0"/>
              <a:t>Luo</a:t>
            </a:r>
            <a:r>
              <a:rPr lang="en-US" sz="2100" dirty="0" smtClean="0"/>
              <a:t>, Justin Meza, Gennady </a:t>
            </a:r>
            <a:r>
              <a:rPr lang="en-US" sz="2100" dirty="0" err="1" smtClean="0"/>
              <a:t>Pekhimenko</a:t>
            </a:r>
            <a:r>
              <a:rPr lang="en-US" sz="2100" dirty="0" smtClean="0"/>
              <a:t>, Vivek Seshadri, Lavanya Subramanian, </a:t>
            </a:r>
            <a:r>
              <a:rPr lang="en-US" sz="2100" dirty="0" err="1" smtClean="0"/>
              <a:t>Nandita</a:t>
            </a:r>
            <a:r>
              <a:rPr lang="en-US" sz="2100" dirty="0" smtClean="0"/>
              <a:t> </a:t>
            </a:r>
            <a:r>
              <a:rPr lang="en-US" sz="2100" dirty="0" err="1" smtClean="0"/>
              <a:t>Vijaykumar</a:t>
            </a:r>
            <a:r>
              <a:rPr lang="en-US" sz="2100" dirty="0" smtClean="0"/>
              <a:t>, </a:t>
            </a:r>
            <a:r>
              <a:rPr lang="en-US" sz="2100" dirty="0" err="1" smtClean="0"/>
              <a:t>HanBin</a:t>
            </a:r>
            <a:r>
              <a:rPr lang="en-US" sz="2100" dirty="0" smtClean="0"/>
              <a:t> Yoon, </a:t>
            </a:r>
            <a:r>
              <a:rPr lang="en-US" sz="2100" dirty="0" err="1" smtClean="0"/>
              <a:t>Jishen</a:t>
            </a:r>
            <a:r>
              <a:rPr lang="en-US" sz="2100" dirty="0" smtClean="0"/>
              <a:t> Zhao, …</a:t>
            </a:r>
          </a:p>
          <a:p>
            <a:endParaRPr lang="en-US" sz="400" dirty="0" smtClean="0"/>
          </a:p>
          <a:p>
            <a:r>
              <a:rPr lang="en-US" dirty="0" smtClean="0">
                <a:solidFill>
                  <a:srgbClr val="0000FF"/>
                </a:solidFill>
              </a:rPr>
              <a:t>My collaborators at CMU</a:t>
            </a:r>
          </a:p>
          <a:p>
            <a:pPr lvl="1"/>
            <a:r>
              <a:rPr lang="en-US" sz="2100" dirty="0" smtClean="0"/>
              <a:t>Greg Ganger, Phil Gibbons, </a:t>
            </a:r>
            <a:r>
              <a:rPr lang="en-US" sz="2100" dirty="0" err="1" smtClean="0"/>
              <a:t>Mor</a:t>
            </a:r>
            <a:r>
              <a:rPr lang="en-US" sz="2100" dirty="0" smtClean="0"/>
              <a:t> </a:t>
            </a:r>
            <a:r>
              <a:rPr lang="en-US" sz="2100" dirty="0" err="1" smtClean="0"/>
              <a:t>Harchol-Balter</a:t>
            </a:r>
            <a:r>
              <a:rPr lang="en-US" sz="2100" dirty="0" smtClean="0"/>
              <a:t>, James Hoe, Mike </a:t>
            </a:r>
            <a:r>
              <a:rPr lang="en-US" sz="2100" dirty="0" err="1" smtClean="0"/>
              <a:t>Kozuch</a:t>
            </a:r>
            <a:r>
              <a:rPr lang="en-US" sz="2100" dirty="0" smtClean="0"/>
              <a:t>, Ken Mai, Todd </a:t>
            </a:r>
            <a:r>
              <a:rPr lang="en-US" sz="2100" dirty="0" err="1" smtClean="0"/>
              <a:t>Mowry</a:t>
            </a:r>
            <a:r>
              <a:rPr lang="en-US" sz="2100" dirty="0" smtClean="0"/>
              <a:t>, …</a:t>
            </a:r>
          </a:p>
          <a:p>
            <a:endParaRPr lang="en-US" sz="400" dirty="0" smtClean="0"/>
          </a:p>
          <a:p>
            <a:r>
              <a:rPr lang="en-US" dirty="0" smtClean="0">
                <a:solidFill>
                  <a:srgbClr val="0000FF"/>
                </a:solidFill>
              </a:rPr>
              <a:t>My collaborators elsewhere</a:t>
            </a:r>
          </a:p>
          <a:p>
            <a:pPr lvl="1"/>
            <a:r>
              <a:rPr lang="en-US" sz="2100" dirty="0" smtClean="0"/>
              <a:t>Can </a:t>
            </a:r>
            <a:r>
              <a:rPr lang="en-US" sz="2100" dirty="0" err="1" smtClean="0"/>
              <a:t>Alkan</a:t>
            </a:r>
            <a:r>
              <a:rPr lang="en-US" sz="2100" dirty="0" smtClean="0"/>
              <a:t>, Chita Das, </a:t>
            </a:r>
            <a:r>
              <a:rPr lang="en-US" sz="2100" dirty="0" err="1" smtClean="0"/>
              <a:t>Sriram</a:t>
            </a:r>
            <a:r>
              <a:rPr lang="en-US" sz="2100" dirty="0" smtClean="0"/>
              <a:t> </a:t>
            </a:r>
            <a:r>
              <a:rPr lang="en-US" sz="2100" dirty="0" err="1" smtClean="0"/>
              <a:t>Govindan</a:t>
            </a:r>
            <a:r>
              <a:rPr lang="en-US" sz="2100" dirty="0" smtClean="0"/>
              <a:t>, Norm </a:t>
            </a:r>
            <a:r>
              <a:rPr lang="en-US" sz="2100" dirty="0" err="1" smtClean="0"/>
              <a:t>Jouppi</a:t>
            </a:r>
            <a:r>
              <a:rPr lang="en-US" sz="2100" dirty="0" smtClean="0"/>
              <a:t>, </a:t>
            </a:r>
            <a:r>
              <a:rPr lang="en-US" sz="2100" dirty="0" err="1" smtClean="0"/>
              <a:t>Mahmut</a:t>
            </a:r>
            <a:r>
              <a:rPr lang="en-US" sz="2100" dirty="0" smtClean="0"/>
              <a:t> </a:t>
            </a:r>
            <a:r>
              <a:rPr lang="en-US" sz="2100" dirty="0" err="1" smtClean="0"/>
              <a:t>Kandemir</a:t>
            </a:r>
            <a:r>
              <a:rPr lang="en-US" sz="2100" dirty="0" smtClean="0"/>
              <a:t>, </a:t>
            </a:r>
            <a:r>
              <a:rPr lang="en-US" sz="2100" dirty="0" err="1" smtClean="0"/>
              <a:t>Konrad</a:t>
            </a:r>
            <a:r>
              <a:rPr lang="en-US" sz="2100" dirty="0" smtClean="0"/>
              <a:t> Lai, Yale </a:t>
            </a:r>
            <a:r>
              <a:rPr lang="en-US" sz="2100" dirty="0" err="1" smtClean="0"/>
              <a:t>Patt</a:t>
            </a:r>
            <a:r>
              <a:rPr lang="en-US" sz="2100" dirty="0" smtClean="0"/>
              <a:t>, </a:t>
            </a:r>
            <a:r>
              <a:rPr lang="en-US" sz="2100" dirty="0" err="1" smtClean="0"/>
              <a:t>Moinuddin</a:t>
            </a:r>
            <a:r>
              <a:rPr lang="en-US" sz="2100" dirty="0" smtClean="0"/>
              <a:t> </a:t>
            </a:r>
            <a:r>
              <a:rPr lang="en-US" sz="2100" dirty="0" err="1" smtClean="0"/>
              <a:t>Qureshi</a:t>
            </a:r>
            <a:r>
              <a:rPr lang="en-US" sz="2100" dirty="0" smtClean="0"/>
              <a:t>, Partha Ranganathan, </a:t>
            </a:r>
            <a:r>
              <a:rPr lang="en-US" sz="2100" dirty="0" err="1" smtClean="0"/>
              <a:t>Bikash</a:t>
            </a:r>
            <a:r>
              <a:rPr lang="en-US" sz="2100" dirty="0" smtClean="0"/>
              <a:t> Sharma, </a:t>
            </a:r>
            <a:r>
              <a:rPr lang="en-US" sz="2100" dirty="0" err="1" smtClean="0"/>
              <a:t>Kushagra</a:t>
            </a:r>
            <a:r>
              <a:rPr lang="en-US" sz="2100" dirty="0" smtClean="0"/>
              <a:t> </a:t>
            </a:r>
            <a:r>
              <a:rPr lang="en-US" sz="2100" dirty="0" err="1" smtClean="0"/>
              <a:t>Vaid</a:t>
            </a:r>
            <a:r>
              <a:rPr lang="en-US" sz="2100" dirty="0" smtClean="0"/>
              <a:t>, Chris Wilkerson, …</a:t>
            </a:r>
            <a:endParaRPr lang="en-US" sz="2100" dirty="0"/>
          </a:p>
        </p:txBody>
      </p:sp>
      <p:sp>
        <p:nvSpPr>
          <p:cNvPr id="4" name="Slide Number Placeholder 3"/>
          <p:cNvSpPr>
            <a:spLocks noGrp="1"/>
          </p:cNvSpPr>
          <p:nvPr>
            <p:ph type="sldNum" sz="quarter" idx="11"/>
          </p:nvPr>
        </p:nvSpPr>
        <p:spPr/>
        <p:txBody>
          <a:bodyPr/>
          <a:lstStyle/>
          <a:p>
            <a:fld id="{27F28456-B93E-5440-A8F9-7EDDF5DA4557}" type="slidenum">
              <a:rPr lang="en-US" smtClean="0"/>
              <a:pPr/>
              <a:t>119</a:t>
            </a:fld>
            <a:endParaRPr lang="en-US"/>
          </a:p>
        </p:txBody>
      </p:sp>
    </p:spTree>
    <p:extLst>
      <p:ext uri="{BB962C8B-B14F-4D97-AF65-F5344CB8AC3E}">
        <p14:creationId xmlns:p14="http://schemas.microsoft.com/office/powerpoint/2010/main" val="1216568916"/>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698" name="Title 1"/>
          <p:cNvSpPr>
            <a:spLocks noGrp="1"/>
          </p:cNvSpPr>
          <p:nvPr>
            <p:ph type="title"/>
          </p:nvPr>
        </p:nvSpPr>
        <p:spPr/>
        <p:txBody>
          <a:bodyPr/>
          <a:lstStyle/>
          <a:p>
            <a:r>
              <a:rPr lang="en-US" dirty="0">
                <a:latin typeface="Garamond" charset="0"/>
                <a:ea typeface="ＭＳ Ｐゴシック" charset="0"/>
                <a:cs typeface="ＭＳ Ｐゴシック" charset="0"/>
              </a:rPr>
              <a:t>The DRAM Scaling Problem</a:t>
            </a:r>
          </a:p>
        </p:txBody>
      </p:sp>
      <p:sp>
        <p:nvSpPr>
          <p:cNvPr id="3" name="Content Placeholder 2"/>
          <p:cNvSpPr>
            <a:spLocks noGrp="1"/>
          </p:cNvSpPr>
          <p:nvPr>
            <p:ph idx="1"/>
          </p:nvPr>
        </p:nvSpPr>
        <p:spPr>
          <a:xfrm>
            <a:off x="228600" y="996950"/>
            <a:ext cx="8610600" cy="5194300"/>
          </a:xfrm>
        </p:spPr>
        <p:txBody>
          <a:bodyPr/>
          <a:lstStyle/>
          <a:p>
            <a:r>
              <a:rPr lang="en-US" sz="2200">
                <a:solidFill>
                  <a:srgbClr val="0000FF"/>
                </a:solidFill>
                <a:latin typeface="Tahoma" charset="0"/>
                <a:ea typeface="ＭＳ Ｐゴシック" charset="0"/>
                <a:cs typeface="ＭＳ Ｐゴシック" charset="0"/>
              </a:rPr>
              <a:t>DRAM stores charge in a capacitor (charge-based memory)</a:t>
            </a:r>
            <a:endParaRPr lang="en-US" sz="2000">
              <a:solidFill>
                <a:srgbClr val="0000FF"/>
              </a:solidFill>
              <a:latin typeface="Tahoma" charset="0"/>
              <a:ea typeface="ＭＳ Ｐゴシック" charset="0"/>
              <a:cs typeface="ＭＳ Ｐゴシック" charset="0"/>
            </a:endParaRPr>
          </a:p>
          <a:p>
            <a:pPr lvl="1"/>
            <a:r>
              <a:rPr lang="en-US" sz="2000">
                <a:latin typeface="Tahoma" charset="0"/>
                <a:ea typeface="ＭＳ Ｐゴシック" charset="0"/>
              </a:rPr>
              <a:t>Capacitor must be large enough for reliable sensing</a:t>
            </a:r>
          </a:p>
          <a:p>
            <a:pPr lvl="1"/>
            <a:r>
              <a:rPr lang="en-US" sz="2000">
                <a:latin typeface="Tahoma" charset="0"/>
                <a:ea typeface="ＭＳ Ｐゴシック" charset="0"/>
              </a:rPr>
              <a:t>Access transistor should be large enough for low leakage and high retention time</a:t>
            </a:r>
          </a:p>
          <a:p>
            <a:pPr lvl="1"/>
            <a:r>
              <a:rPr lang="en-US" sz="2000">
                <a:latin typeface="Tahoma" charset="0"/>
                <a:ea typeface="ＭＳ Ｐゴシック" charset="0"/>
              </a:rPr>
              <a:t>Scaling beyond 40-35nm (2013) is challenging [ITRS, 2009]</a:t>
            </a:r>
          </a:p>
          <a:p>
            <a:pPr lvl="1"/>
            <a:endParaRPr lang="en-US" sz="2000">
              <a:latin typeface="Tahoma" charset="0"/>
              <a:ea typeface="ＭＳ Ｐゴシック" charset="0"/>
            </a:endParaRPr>
          </a:p>
          <a:p>
            <a:pPr lvl="1"/>
            <a:endParaRPr lang="en-US" sz="2000">
              <a:latin typeface="Tahoma" charset="0"/>
              <a:ea typeface="ＭＳ Ｐゴシック" charset="0"/>
            </a:endParaRPr>
          </a:p>
          <a:p>
            <a:pPr lvl="1"/>
            <a:endParaRPr lang="en-US" sz="2000">
              <a:latin typeface="Tahoma" charset="0"/>
              <a:ea typeface="ＭＳ Ｐゴシック" charset="0"/>
            </a:endParaRPr>
          </a:p>
          <a:p>
            <a:pPr lvl="1"/>
            <a:endParaRPr lang="en-US" sz="2000">
              <a:latin typeface="Tahoma" charset="0"/>
              <a:ea typeface="ＭＳ Ｐゴシック" charset="0"/>
            </a:endParaRPr>
          </a:p>
          <a:p>
            <a:pPr lvl="1"/>
            <a:endParaRPr lang="en-US" sz="2000">
              <a:latin typeface="Tahoma" charset="0"/>
              <a:ea typeface="ＭＳ Ｐゴシック" charset="0"/>
            </a:endParaRPr>
          </a:p>
          <a:p>
            <a:pPr lvl="1"/>
            <a:endParaRPr lang="en-US" sz="2000">
              <a:latin typeface="Tahoma" charset="0"/>
              <a:ea typeface="ＭＳ Ｐゴシック" charset="0"/>
            </a:endParaRPr>
          </a:p>
          <a:p>
            <a:pPr lvl="1"/>
            <a:endParaRPr lang="en-US" sz="2000">
              <a:latin typeface="Tahoma" charset="0"/>
              <a:ea typeface="ＭＳ Ｐゴシック" charset="0"/>
            </a:endParaRPr>
          </a:p>
          <a:p>
            <a:pPr lvl="1"/>
            <a:endParaRPr lang="en-US" sz="2000">
              <a:latin typeface="Tahoma" charset="0"/>
              <a:ea typeface="ＭＳ Ｐゴシック" charset="0"/>
            </a:endParaRPr>
          </a:p>
          <a:p>
            <a:r>
              <a:rPr lang="en-US">
                <a:latin typeface="Tahoma" charset="0"/>
                <a:ea typeface="ＭＳ Ｐゴシック" charset="0"/>
                <a:cs typeface="ＭＳ Ｐゴシック" charset="0"/>
              </a:rPr>
              <a:t>DRAM </a:t>
            </a:r>
            <a:r>
              <a:rPr lang="en-US">
                <a:solidFill>
                  <a:srgbClr val="0000FF"/>
                </a:solidFill>
                <a:latin typeface="Tahoma" charset="0"/>
                <a:ea typeface="ＭＳ Ｐゴシック" charset="0"/>
                <a:cs typeface="ＭＳ Ｐゴシック" charset="0"/>
              </a:rPr>
              <a:t>capacity, cost, and energy/power hard to scale</a:t>
            </a:r>
          </a:p>
          <a:p>
            <a:pPr lvl="2">
              <a:buFont typeface="Wingdings" charset="0"/>
              <a:buNone/>
            </a:pPr>
            <a:endParaRPr lang="en-US" sz="1800">
              <a:latin typeface="Tahoma" charset="0"/>
              <a:ea typeface="ＭＳ Ｐゴシック" charset="0"/>
            </a:endParaRPr>
          </a:p>
          <a:p>
            <a:endParaRPr lang="en-US">
              <a:latin typeface="Tahoma" charset="0"/>
              <a:ea typeface="ＭＳ Ｐゴシック" charset="0"/>
              <a:cs typeface="ＭＳ Ｐゴシック" charset="0"/>
            </a:endParaRPr>
          </a:p>
        </p:txBody>
      </p:sp>
      <p:sp>
        <p:nvSpPr>
          <p:cNvPr id="29700" name="Slide Number Placeholder 3"/>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Arial" charset="0"/>
              </a:defRPr>
            </a:lvl1pPr>
            <a:lvl2pPr marL="35999534" indent="-35999534"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130" eaLnBrk="0" fontAlgn="base" hangingPunct="0">
              <a:spcBef>
                <a:spcPct val="0"/>
              </a:spcBef>
              <a:spcAft>
                <a:spcPct val="0"/>
              </a:spcAft>
              <a:defRPr sz="2400">
                <a:solidFill>
                  <a:schemeClr val="tx1"/>
                </a:solidFill>
                <a:latin typeface="Arial" charset="0"/>
                <a:ea typeface="Arial" charset="0"/>
                <a:cs typeface="Arial" charset="0"/>
              </a:defRPr>
            </a:lvl6pPr>
            <a:lvl7pPr marL="914259" eaLnBrk="0" fontAlgn="base" hangingPunct="0">
              <a:spcBef>
                <a:spcPct val="0"/>
              </a:spcBef>
              <a:spcAft>
                <a:spcPct val="0"/>
              </a:spcAft>
              <a:defRPr sz="2400">
                <a:solidFill>
                  <a:schemeClr val="tx1"/>
                </a:solidFill>
                <a:latin typeface="Arial" charset="0"/>
                <a:ea typeface="Arial" charset="0"/>
                <a:cs typeface="Arial" charset="0"/>
              </a:defRPr>
            </a:lvl7pPr>
            <a:lvl8pPr marL="1371390" eaLnBrk="0" fontAlgn="base" hangingPunct="0">
              <a:spcBef>
                <a:spcPct val="0"/>
              </a:spcBef>
              <a:spcAft>
                <a:spcPct val="0"/>
              </a:spcAft>
              <a:defRPr sz="2400">
                <a:solidFill>
                  <a:schemeClr val="tx1"/>
                </a:solidFill>
                <a:latin typeface="Arial" charset="0"/>
                <a:ea typeface="Arial" charset="0"/>
                <a:cs typeface="Arial" charset="0"/>
              </a:defRPr>
            </a:lvl8pPr>
            <a:lvl9pPr marL="1828519"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fld id="{645EC618-0165-BC45-84E6-E864E9DC06EC}" type="slidenum">
              <a:rPr lang="en-US" sz="1600">
                <a:solidFill>
                  <a:srgbClr val="000000"/>
                </a:solidFill>
                <a:latin typeface="Garamond" charset="0"/>
              </a:rPr>
              <a:pPr eaLnBrk="1" hangingPunct="1"/>
              <a:t>12</a:t>
            </a:fld>
            <a:endParaRPr lang="en-US" sz="1600">
              <a:solidFill>
                <a:srgbClr val="000000"/>
              </a:solidFill>
              <a:latin typeface="Garamond" charset="0"/>
            </a:endParaRPr>
          </a:p>
        </p:txBody>
      </p:sp>
      <p:pic>
        <p:nvPicPr>
          <p:cNvPr id="5" name="Picture 4"/>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2667001" y="2789238"/>
            <a:ext cx="3581400" cy="3078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387885515"/>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3">
                                            <p:txEl>
                                              <p:pRg st="1" end="1"/>
                                            </p:txEl>
                                          </p:spTgt>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3">
                                            <p:txEl>
                                              <p:pRg st="3" end="3"/>
                                            </p:txEl>
                                          </p:spTgt>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5"/>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3">
                                            <p:txEl>
                                              <p:pRg st="12" end="1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Funding Acknowledgments</a:t>
            </a:r>
            <a:endParaRPr lang="en-US" dirty="0"/>
          </a:p>
        </p:txBody>
      </p:sp>
      <p:sp>
        <p:nvSpPr>
          <p:cNvPr id="3" name="Content Placeholder 2"/>
          <p:cNvSpPr>
            <a:spLocks noGrp="1"/>
          </p:cNvSpPr>
          <p:nvPr>
            <p:ph idx="1"/>
          </p:nvPr>
        </p:nvSpPr>
        <p:spPr/>
        <p:txBody>
          <a:bodyPr/>
          <a:lstStyle/>
          <a:p>
            <a:r>
              <a:rPr lang="en-US" dirty="0" smtClean="0"/>
              <a:t>NSF</a:t>
            </a:r>
          </a:p>
          <a:p>
            <a:r>
              <a:rPr lang="en-US" dirty="0" smtClean="0"/>
              <a:t>GSRC</a:t>
            </a:r>
          </a:p>
          <a:p>
            <a:r>
              <a:rPr lang="en-US" dirty="0" smtClean="0"/>
              <a:t>SRC</a:t>
            </a:r>
          </a:p>
          <a:p>
            <a:r>
              <a:rPr lang="en-US" dirty="0" err="1" smtClean="0"/>
              <a:t>CyLab</a:t>
            </a:r>
            <a:endParaRPr lang="en-US" dirty="0" smtClean="0"/>
          </a:p>
          <a:p>
            <a:r>
              <a:rPr lang="en-US" dirty="0" smtClean="0"/>
              <a:t>AMD, Google, Facebook, HP Labs, Huawei, IBM, Intel, Microsoft, </a:t>
            </a:r>
            <a:r>
              <a:rPr lang="en-US" dirty="0" err="1" smtClean="0"/>
              <a:t>Nvidia</a:t>
            </a:r>
            <a:r>
              <a:rPr lang="en-US" dirty="0" smtClean="0"/>
              <a:t>, Oracle, Qualcomm, Rambus, Samsung, Seagate, VMware</a:t>
            </a:r>
            <a:endParaRPr lang="en-US" dirty="0"/>
          </a:p>
        </p:txBody>
      </p:sp>
      <p:sp>
        <p:nvSpPr>
          <p:cNvPr id="4" name="Slide Number Placeholder 3"/>
          <p:cNvSpPr>
            <a:spLocks noGrp="1"/>
          </p:cNvSpPr>
          <p:nvPr>
            <p:ph type="sldNum" sz="quarter" idx="11"/>
          </p:nvPr>
        </p:nvSpPr>
        <p:spPr/>
        <p:txBody>
          <a:bodyPr/>
          <a:lstStyle/>
          <a:p>
            <a:fld id="{27F28456-B93E-5440-A8F9-7EDDF5DA4557}" type="slidenum">
              <a:rPr lang="en-US" smtClean="0"/>
              <a:pPr/>
              <a:t>120</a:t>
            </a:fld>
            <a:endParaRPr lang="en-US"/>
          </a:p>
        </p:txBody>
      </p:sp>
    </p:spTree>
    <p:extLst>
      <p:ext uri="{BB962C8B-B14F-4D97-AF65-F5344CB8AC3E}">
        <p14:creationId xmlns:p14="http://schemas.microsoft.com/office/powerpoint/2010/main" val="4202886479"/>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Open Source Tools</a:t>
            </a:r>
            <a:endParaRPr lang="en-US" dirty="0"/>
          </a:p>
        </p:txBody>
      </p:sp>
      <p:sp>
        <p:nvSpPr>
          <p:cNvPr id="3" name="Content Placeholder 2"/>
          <p:cNvSpPr>
            <a:spLocks noGrp="1"/>
          </p:cNvSpPr>
          <p:nvPr>
            <p:ph idx="1"/>
          </p:nvPr>
        </p:nvSpPr>
        <p:spPr>
          <a:xfrm>
            <a:off x="228600" y="836712"/>
            <a:ext cx="8610600" cy="5193723"/>
          </a:xfrm>
        </p:spPr>
        <p:txBody>
          <a:bodyPr/>
          <a:lstStyle/>
          <a:p>
            <a:r>
              <a:rPr lang="en-US" dirty="0" err="1" smtClean="0">
                <a:solidFill>
                  <a:srgbClr val="0000FF"/>
                </a:solidFill>
              </a:rPr>
              <a:t>Rowhammer</a:t>
            </a:r>
            <a:r>
              <a:rPr lang="en-US" dirty="0" smtClean="0">
                <a:solidFill>
                  <a:srgbClr val="0000FF"/>
                </a:solidFill>
              </a:rPr>
              <a:t> </a:t>
            </a:r>
          </a:p>
          <a:p>
            <a:pPr lvl="1"/>
            <a:r>
              <a:rPr lang="en-US" dirty="0">
                <a:hlinkClick r:id="rId2"/>
              </a:rPr>
              <a:t>https://github.com/CMU-SAFARI/</a:t>
            </a:r>
            <a:r>
              <a:rPr lang="en-US" dirty="0" smtClean="0">
                <a:hlinkClick r:id="rId2"/>
              </a:rPr>
              <a:t>rowhammer</a:t>
            </a:r>
            <a:r>
              <a:rPr lang="en-US" dirty="0" smtClean="0"/>
              <a:t> </a:t>
            </a:r>
            <a:endParaRPr lang="en-US" dirty="0"/>
          </a:p>
          <a:p>
            <a:r>
              <a:rPr lang="en-US" dirty="0" err="1" smtClean="0">
                <a:solidFill>
                  <a:srgbClr val="0000FF"/>
                </a:solidFill>
              </a:rPr>
              <a:t>Ramulator</a:t>
            </a:r>
            <a:r>
              <a:rPr lang="en-US" dirty="0" smtClean="0">
                <a:solidFill>
                  <a:srgbClr val="0000FF"/>
                </a:solidFill>
              </a:rPr>
              <a:t> </a:t>
            </a:r>
            <a:r>
              <a:rPr lang="en-US" dirty="0" smtClean="0">
                <a:solidFill>
                  <a:srgbClr val="0000FF"/>
                </a:solidFill>
              </a:rPr>
              <a:t>– Fast and Extensible DRAM Simulator</a:t>
            </a:r>
            <a:endParaRPr lang="en-US" dirty="0" smtClean="0">
              <a:solidFill>
                <a:srgbClr val="0000FF"/>
              </a:solidFill>
            </a:endParaRPr>
          </a:p>
          <a:p>
            <a:pPr lvl="1"/>
            <a:r>
              <a:rPr lang="en-US" dirty="0" smtClean="0">
                <a:hlinkClick r:id="rId3"/>
              </a:rPr>
              <a:t>https</a:t>
            </a:r>
            <a:r>
              <a:rPr lang="en-US" dirty="0">
                <a:hlinkClick r:id="rId3"/>
              </a:rPr>
              <a:t>://github.com/CMU-SAFARI/ramulator</a:t>
            </a:r>
            <a:r>
              <a:rPr lang="en-US" dirty="0"/>
              <a:t> </a:t>
            </a:r>
            <a:endParaRPr lang="en-US" dirty="0" smtClean="0"/>
          </a:p>
          <a:p>
            <a:r>
              <a:rPr lang="en-US" dirty="0" err="1" smtClean="0">
                <a:solidFill>
                  <a:srgbClr val="0000FF"/>
                </a:solidFill>
              </a:rPr>
              <a:t>MemSim</a:t>
            </a:r>
            <a:r>
              <a:rPr lang="en-US" dirty="0" smtClean="0">
                <a:solidFill>
                  <a:srgbClr val="0000FF"/>
                </a:solidFill>
              </a:rPr>
              <a:t> </a:t>
            </a:r>
            <a:endParaRPr lang="en-US" dirty="0" smtClean="0">
              <a:solidFill>
                <a:srgbClr val="0000FF"/>
              </a:solidFill>
            </a:endParaRPr>
          </a:p>
          <a:p>
            <a:pPr lvl="1"/>
            <a:r>
              <a:rPr lang="en-US" dirty="0">
                <a:hlinkClick r:id="rId4"/>
              </a:rPr>
              <a:t>https://github.com/CMU-SAFARI/</a:t>
            </a:r>
            <a:r>
              <a:rPr lang="en-US" dirty="0" smtClean="0">
                <a:hlinkClick r:id="rId4"/>
              </a:rPr>
              <a:t>memsim</a:t>
            </a:r>
            <a:r>
              <a:rPr lang="en-US" dirty="0" smtClean="0"/>
              <a:t> </a:t>
            </a:r>
          </a:p>
          <a:p>
            <a:r>
              <a:rPr lang="en-US" dirty="0" err="1" smtClean="0">
                <a:solidFill>
                  <a:srgbClr val="0000FF"/>
                </a:solidFill>
              </a:rPr>
              <a:t>NOCulator</a:t>
            </a:r>
            <a:endParaRPr lang="en-US" dirty="0" smtClean="0">
              <a:solidFill>
                <a:srgbClr val="0000FF"/>
              </a:solidFill>
            </a:endParaRPr>
          </a:p>
          <a:p>
            <a:pPr lvl="1"/>
            <a:r>
              <a:rPr lang="en-US" dirty="0">
                <a:hlinkClick r:id="rId5"/>
              </a:rPr>
              <a:t>https://github.com/CMU-SAFARI/</a:t>
            </a:r>
            <a:r>
              <a:rPr lang="en-US" dirty="0" smtClean="0">
                <a:hlinkClick r:id="rId5"/>
              </a:rPr>
              <a:t>NOCulator</a:t>
            </a:r>
            <a:r>
              <a:rPr lang="en-US" dirty="0" smtClean="0"/>
              <a:t> </a:t>
            </a:r>
          </a:p>
          <a:p>
            <a:r>
              <a:rPr lang="en-US" dirty="0" smtClean="0">
                <a:solidFill>
                  <a:srgbClr val="0000FF"/>
                </a:solidFill>
              </a:rPr>
              <a:t>DRAM Error Model</a:t>
            </a:r>
          </a:p>
          <a:p>
            <a:pPr lvl="1"/>
            <a:r>
              <a:rPr lang="en-US" dirty="0">
                <a:hlinkClick r:id="rId6"/>
              </a:rPr>
              <a:t>http://www.ece.cmu.edu/~safari/tools/memerr/</a:t>
            </a:r>
            <a:r>
              <a:rPr lang="en-US" dirty="0" smtClean="0">
                <a:hlinkClick r:id="rId6"/>
              </a:rPr>
              <a:t>index.html</a:t>
            </a:r>
            <a:r>
              <a:rPr lang="en-US" dirty="0" smtClean="0"/>
              <a:t> </a:t>
            </a:r>
          </a:p>
          <a:p>
            <a:pPr lvl="1"/>
            <a:endParaRPr lang="en-US" sz="1200" dirty="0" smtClean="0"/>
          </a:p>
          <a:p>
            <a:r>
              <a:rPr lang="en-US" dirty="0" smtClean="0">
                <a:solidFill>
                  <a:srgbClr val="FF0000"/>
                </a:solidFill>
              </a:rPr>
              <a:t>Other open-source software from my group</a:t>
            </a:r>
          </a:p>
          <a:p>
            <a:pPr lvl="1"/>
            <a:r>
              <a:rPr lang="en-US" dirty="0">
                <a:hlinkClick r:id="rId7"/>
              </a:rPr>
              <a:t>https://github.com/CMU-SAFARI</a:t>
            </a:r>
            <a:r>
              <a:rPr lang="en-US" dirty="0" smtClean="0">
                <a:hlinkClick r:id="rId7"/>
              </a:rPr>
              <a:t>/</a:t>
            </a:r>
            <a:r>
              <a:rPr lang="en-US" dirty="0" smtClean="0"/>
              <a:t> </a:t>
            </a:r>
          </a:p>
          <a:p>
            <a:pPr lvl="1"/>
            <a:r>
              <a:rPr lang="en-US" dirty="0">
                <a:hlinkClick r:id="rId8"/>
              </a:rPr>
              <a:t>http://www.ece.cmu.edu/~safari/</a:t>
            </a:r>
            <a:r>
              <a:rPr lang="en-US" dirty="0" smtClean="0">
                <a:hlinkClick r:id="rId8"/>
              </a:rPr>
              <a:t>tools.html</a:t>
            </a:r>
            <a:r>
              <a:rPr lang="en-US" dirty="0" smtClean="0"/>
              <a:t> </a:t>
            </a:r>
            <a:endParaRPr lang="en-US" dirty="0"/>
          </a:p>
        </p:txBody>
      </p:sp>
      <p:sp>
        <p:nvSpPr>
          <p:cNvPr id="4" name="Slide Number Placeholder 3"/>
          <p:cNvSpPr>
            <a:spLocks noGrp="1"/>
          </p:cNvSpPr>
          <p:nvPr>
            <p:ph type="sldNum" sz="quarter" idx="11"/>
          </p:nvPr>
        </p:nvSpPr>
        <p:spPr/>
        <p:txBody>
          <a:bodyPr/>
          <a:lstStyle/>
          <a:p>
            <a:fld id="{27F28456-B93E-5440-A8F9-7EDDF5DA4557}" type="slidenum">
              <a:rPr lang="en-US" smtClean="0"/>
              <a:pPr/>
              <a:t>121</a:t>
            </a:fld>
            <a:endParaRPr lang="en-US"/>
          </a:p>
        </p:txBody>
      </p:sp>
    </p:spTree>
    <p:extLst>
      <p:ext uri="{BB962C8B-B14F-4D97-AF65-F5344CB8AC3E}">
        <p14:creationId xmlns:p14="http://schemas.microsoft.com/office/powerpoint/2010/main" val="2036462456"/>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Referenced Papers</a:t>
            </a:r>
            <a:endParaRPr lang="en-US" dirty="0"/>
          </a:p>
        </p:txBody>
      </p:sp>
      <p:sp>
        <p:nvSpPr>
          <p:cNvPr id="3" name="Content Placeholder 2"/>
          <p:cNvSpPr>
            <a:spLocks noGrp="1"/>
          </p:cNvSpPr>
          <p:nvPr>
            <p:ph idx="1"/>
          </p:nvPr>
        </p:nvSpPr>
        <p:spPr/>
        <p:txBody>
          <a:bodyPr/>
          <a:lstStyle/>
          <a:p>
            <a:endParaRPr lang="en-US" dirty="0" smtClean="0"/>
          </a:p>
          <a:p>
            <a:r>
              <a:rPr lang="en-US" dirty="0" smtClean="0"/>
              <a:t>All are available at</a:t>
            </a:r>
          </a:p>
          <a:p>
            <a:pPr marL="344487" lvl="1" indent="0">
              <a:buNone/>
            </a:pPr>
            <a:r>
              <a:rPr lang="en-US" dirty="0">
                <a:hlinkClick r:id="rId2"/>
              </a:rPr>
              <a:t>http://users.ece.cmu.edu/~omutlu/</a:t>
            </a:r>
            <a:r>
              <a:rPr lang="en-US" dirty="0" smtClean="0">
                <a:hlinkClick r:id="rId2"/>
              </a:rPr>
              <a:t>projects.htm</a:t>
            </a:r>
            <a:endParaRPr lang="en-US" dirty="0" smtClean="0"/>
          </a:p>
          <a:p>
            <a:pPr marL="344487" lvl="1" indent="0">
              <a:buNone/>
            </a:pPr>
            <a:r>
              <a:rPr lang="en-US" dirty="0">
                <a:hlinkClick r:id="rId3"/>
              </a:rPr>
              <a:t>http://scholar.google.com/citations?user=7XyGUGkAAAAJ&amp;hl=en</a:t>
            </a:r>
            <a:endParaRPr lang="en-US" dirty="0"/>
          </a:p>
          <a:p>
            <a:pPr marL="344487" lvl="1" indent="0">
              <a:buNone/>
            </a:pPr>
            <a:endParaRPr lang="en-US" dirty="0"/>
          </a:p>
          <a:p>
            <a:r>
              <a:rPr lang="en-US" dirty="0" smtClean="0"/>
              <a:t>A detailed accompanying overview paper</a:t>
            </a:r>
          </a:p>
          <a:p>
            <a:pPr lvl="1"/>
            <a:endParaRPr lang="en-US" u="sng" dirty="0" smtClean="0"/>
          </a:p>
          <a:p>
            <a:pPr lvl="1"/>
            <a:r>
              <a:rPr lang="en-US" dirty="0" smtClean="0"/>
              <a:t>Onur </a:t>
            </a:r>
            <a:r>
              <a:rPr lang="en-US" dirty="0"/>
              <a:t>Mutlu and Lavanya Subramanian,</a:t>
            </a:r>
            <a:br>
              <a:rPr lang="en-US" dirty="0"/>
            </a:br>
            <a:r>
              <a:rPr lang="en-US" b="1" dirty="0">
                <a:hlinkClick r:id="rId4"/>
              </a:rPr>
              <a:t>"Research Problems and Opportunities in Memory Systems"</a:t>
            </a:r>
            <a:r>
              <a:rPr lang="en-US" dirty="0"/>
              <a:t/>
            </a:r>
            <a:br>
              <a:rPr lang="en-US" dirty="0"/>
            </a:br>
            <a:r>
              <a:rPr lang="en-US" i="1" dirty="0"/>
              <a:t>Invited Article in </a:t>
            </a:r>
            <a:r>
              <a:rPr lang="en-US" i="1" dirty="0">
                <a:hlinkClick r:id="rId5"/>
              </a:rPr>
              <a:t>Supercomputing Frontiers and Innovations</a:t>
            </a:r>
            <a:r>
              <a:rPr lang="en-US" i="1" dirty="0"/>
              <a:t> (</a:t>
            </a:r>
            <a:r>
              <a:rPr lang="en-US" b="1" i="1" dirty="0"/>
              <a:t>SUPERFRI</a:t>
            </a:r>
            <a:r>
              <a:rPr lang="en-US" i="1" dirty="0"/>
              <a:t>)</a:t>
            </a:r>
            <a:r>
              <a:rPr lang="en-US" dirty="0"/>
              <a:t>, 2015. </a:t>
            </a:r>
            <a:endParaRPr lang="en-US" dirty="0" smtClean="0"/>
          </a:p>
          <a:p>
            <a:endParaRPr lang="en-US" dirty="0" smtClean="0"/>
          </a:p>
          <a:p>
            <a:endParaRPr lang="en-US" dirty="0"/>
          </a:p>
        </p:txBody>
      </p:sp>
      <p:sp>
        <p:nvSpPr>
          <p:cNvPr id="4" name="Slide Number Placeholder 3"/>
          <p:cNvSpPr>
            <a:spLocks noGrp="1"/>
          </p:cNvSpPr>
          <p:nvPr>
            <p:ph type="sldNum" sz="quarter" idx="11"/>
          </p:nvPr>
        </p:nvSpPr>
        <p:spPr/>
        <p:txBody>
          <a:bodyPr/>
          <a:lstStyle/>
          <a:p>
            <a:fld id="{27F28456-B93E-5440-A8F9-7EDDF5DA4557}" type="slidenum">
              <a:rPr lang="en-US" smtClean="0"/>
              <a:pPr/>
              <a:t>122</a:t>
            </a:fld>
            <a:endParaRPr lang="en-US"/>
          </a:p>
        </p:txBody>
      </p:sp>
    </p:spTree>
    <p:extLst>
      <p:ext uri="{BB962C8B-B14F-4D97-AF65-F5344CB8AC3E}">
        <p14:creationId xmlns:p14="http://schemas.microsoft.com/office/powerpoint/2010/main" val="3921872692"/>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Related Videos and Course Materials</a:t>
            </a:r>
            <a:endParaRPr lang="en-US" dirty="0"/>
          </a:p>
        </p:txBody>
      </p:sp>
      <p:sp>
        <p:nvSpPr>
          <p:cNvPr id="3" name="Content Placeholder 2"/>
          <p:cNvSpPr>
            <a:spLocks noGrp="1"/>
          </p:cNvSpPr>
          <p:nvPr>
            <p:ph idx="1"/>
          </p:nvPr>
        </p:nvSpPr>
        <p:spPr>
          <a:xfrm>
            <a:off x="228600" y="823482"/>
            <a:ext cx="8915400" cy="5193723"/>
          </a:xfrm>
        </p:spPr>
        <p:txBody>
          <a:bodyPr/>
          <a:lstStyle/>
          <a:p>
            <a:r>
              <a:rPr lang="en-US" b="1" dirty="0">
                <a:hlinkClick r:id="rId2"/>
              </a:rPr>
              <a:t>Undergraduate Computer Architecture Course Lecture Videos</a:t>
            </a:r>
            <a:r>
              <a:rPr lang="en-US" b="1" dirty="0"/>
              <a:t> (</a:t>
            </a:r>
            <a:r>
              <a:rPr lang="en-US" b="1" dirty="0">
                <a:hlinkClick r:id="rId3"/>
              </a:rPr>
              <a:t>2013</a:t>
            </a:r>
            <a:r>
              <a:rPr lang="en-US" b="1" dirty="0"/>
              <a:t>, </a:t>
            </a:r>
            <a:r>
              <a:rPr lang="en-US" b="1" dirty="0">
                <a:hlinkClick r:id="rId4"/>
              </a:rPr>
              <a:t>2014</a:t>
            </a:r>
            <a:r>
              <a:rPr lang="en-US" b="1" dirty="0"/>
              <a:t>, </a:t>
            </a:r>
            <a:r>
              <a:rPr lang="en-US" b="1" dirty="0">
                <a:hlinkClick r:id="rId5"/>
              </a:rPr>
              <a:t>2015</a:t>
            </a:r>
            <a:r>
              <a:rPr lang="en-US" b="1" dirty="0"/>
              <a:t>) </a:t>
            </a:r>
            <a:endParaRPr lang="en-US" sz="1800" b="1" dirty="0" smtClean="0">
              <a:hlinkClick r:id="rId6"/>
            </a:endParaRPr>
          </a:p>
          <a:p>
            <a:r>
              <a:rPr lang="en-US" b="1" dirty="0" smtClean="0">
                <a:hlinkClick r:id="rId6"/>
              </a:rPr>
              <a:t>Undergraduate </a:t>
            </a:r>
            <a:r>
              <a:rPr lang="en-US" b="1" dirty="0">
                <a:hlinkClick r:id="rId6"/>
              </a:rPr>
              <a:t>Computer Architecture Course Materials</a:t>
            </a:r>
            <a:r>
              <a:rPr lang="en-US" b="1" dirty="0"/>
              <a:t> (</a:t>
            </a:r>
            <a:r>
              <a:rPr lang="en-US" b="1" dirty="0">
                <a:hlinkClick r:id="rId6"/>
              </a:rPr>
              <a:t>2013</a:t>
            </a:r>
            <a:r>
              <a:rPr lang="en-US" b="1" dirty="0"/>
              <a:t>, </a:t>
            </a:r>
            <a:r>
              <a:rPr lang="en-US" b="1" dirty="0">
                <a:hlinkClick r:id="rId7"/>
              </a:rPr>
              <a:t>2014</a:t>
            </a:r>
            <a:r>
              <a:rPr lang="en-US" b="1" dirty="0"/>
              <a:t>, </a:t>
            </a:r>
            <a:r>
              <a:rPr lang="en-US" b="1" dirty="0">
                <a:hlinkClick r:id="rId8"/>
              </a:rPr>
              <a:t>2015</a:t>
            </a:r>
            <a:r>
              <a:rPr lang="en-US" b="1" dirty="0"/>
              <a:t>) </a:t>
            </a:r>
          </a:p>
          <a:p>
            <a:endParaRPr lang="en-US" sz="1500" b="1" dirty="0" smtClean="0">
              <a:hlinkClick r:id="rId9"/>
            </a:endParaRPr>
          </a:p>
          <a:p>
            <a:r>
              <a:rPr lang="en-US" b="1" dirty="0">
                <a:hlinkClick r:id="rId10"/>
              </a:rPr>
              <a:t>Graduate Computer Architecture Lecture Videos</a:t>
            </a:r>
            <a:r>
              <a:rPr lang="en-US" b="1" dirty="0"/>
              <a:t> (</a:t>
            </a:r>
            <a:r>
              <a:rPr lang="en-US" b="1" dirty="0">
                <a:hlinkClick r:id="rId10"/>
              </a:rPr>
              <a:t>2013</a:t>
            </a:r>
            <a:r>
              <a:rPr lang="en-US" b="1" dirty="0"/>
              <a:t>, </a:t>
            </a:r>
            <a:r>
              <a:rPr lang="en-US" b="1" dirty="0">
                <a:hlinkClick r:id="rId11"/>
              </a:rPr>
              <a:t>2015</a:t>
            </a:r>
            <a:r>
              <a:rPr lang="en-US" b="1" dirty="0"/>
              <a:t>) </a:t>
            </a:r>
          </a:p>
          <a:p>
            <a:r>
              <a:rPr lang="en-US" b="1" dirty="0">
                <a:hlinkClick r:id="rId9"/>
              </a:rPr>
              <a:t>Graduate Computer Architecture Course Materials</a:t>
            </a:r>
            <a:r>
              <a:rPr lang="en-US" b="1" dirty="0"/>
              <a:t> (</a:t>
            </a:r>
            <a:r>
              <a:rPr lang="en-US" b="1" dirty="0">
                <a:hlinkClick r:id="rId9"/>
              </a:rPr>
              <a:t>2013</a:t>
            </a:r>
            <a:r>
              <a:rPr lang="en-US" b="1" dirty="0"/>
              <a:t>, </a:t>
            </a:r>
            <a:r>
              <a:rPr lang="en-US" b="1" dirty="0">
                <a:hlinkClick r:id="rId12"/>
              </a:rPr>
              <a:t>2015</a:t>
            </a:r>
            <a:r>
              <a:rPr lang="en-US" b="1" dirty="0"/>
              <a:t>) </a:t>
            </a:r>
          </a:p>
          <a:p>
            <a:endParaRPr lang="en-US" sz="1500" b="1" dirty="0" smtClean="0">
              <a:hlinkClick r:id="rId13"/>
            </a:endParaRPr>
          </a:p>
          <a:p>
            <a:r>
              <a:rPr lang="en-US" b="1" dirty="0" smtClean="0">
                <a:hlinkClick r:id="rId13"/>
              </a:rPr>
              <a:t>Parallel </a:t>
            </a:r>
            <a:r>
              <a:rPr lang="en-US" b="1" dirty="0">
                <a:hlinkClick r:id="rId13"/>
              </a:rPr>
              <a:t>Computer Architecture Course Materials</a:t>
            </a:r>
            <a:r>
              <a:rPr lang="en-US" b="1" dirty="0"/>
              <a:t> (</a:t>
            </a:r>
            <a:r>
              <a:rPr lang="en-US" b="1" dirty="0">
                <a:hlinkClick r:id="rId14"/>
              </a:rPr>
              <a:t>Lecture Videos</a:t>
            </a:r>
            <a:r>
              <a:rPr lang="en-US" b="1" dirty="0"/>
              <a:t>)</a:t>
            </a:r>
          </a:p>
          <a:p>
            <a:endParaRPr lang="en-US" sz="1200" b="1" dirty="0" smtClean="0">
              <a:hlinkClick r:id="rId15"/>
            </a:endParaRPr>
          </a:p>
          <a:p>
            <a:r>
              <a:rPr lang="en-US" b="1" dirty="0" smtClean="0">
                <a:hlinkClick r:id="rId15"/>
              </a:rPr>
              <a:t>Memory </a:t>
            </a:r>
            <a:r>
              <a:rPr lang="en-US" b="1" dirty="0">
                <a:hlinkClick r:id="rId15"/>
              </a:rPr>
              <a:t>Systems Short Course Materials</a:t>
            </a:r>
            <a:r>
              <a:rPr lang="en-US" b="1" dirty="0"/>
              <a:t> </a:t>
            </a:r>
            <a:endParaRPr lang="en-US" b="1" dirty="0" smtClean="0"/>
          </a:p>
          <a:p>
            <a:pPr marL="0" indent="0">
              <a:buNone/>
            </a:pPr>
            <a:r>
              <a:rPr lang="en-US" b="1" dirty="0"/>
              <a:t> </a:t>
            </a:r>
            <a:r>
              <a:rPr lang="en-US" b="1" dirty="0" smtClean="0"/>
              <a:t>   (</a:t>
            </a:r>
            <a:r>
              <a:rPr lang="en-US" b="1" dirty="0">
                <a:hlinkClick r:id="rId16"/>
              </a:rPr>
              <a:t>Lecture Video on Main Memory and DRAM Basics</a:t>
            </a:r>
            <a:r>
              <a:rPr lang="en-US" b="1" dirty="0"/>
              <a:t>)</a:t>
            </a:r>
          </a:p>
          <a:p>
            <a:endParaRPr lang="en-US" dirty="0"/>
          </a:p>
        </p:txBody>
      </p:sp>
      <p:sp>
        <p:nvSpPr>
          <p:cNvPr id="4" name="Slide Number Placeholder 3"/>
          <p:cNvSpPr>
            <a:spLocks noGrp="1"/>
          </p:cNvSpPr>
          <p:nvPr>
            <p:ph type="sldNum" sz="quarter" idx="11"/>
          </p:nvPr>
        </p:nvSpPr>
        <p:spPr/>
        <p:txBody>
          <a:bodyPr/>
          <a:lstStyle/>
          <a:p>
            <a:fld id="{27F28456-B93E-5440-A8F9-7EDDF5DA4557}" type="slidenum">
              <a:rPr lang="en-US" smtClean="0">
                <a:solidFill>
                  <a:srgbClr val="000000"/>
                </a:solidFill>
              </a:rPr>
              <a:pPr/>
              <a:t>123</a:t>
            </a:fld>
            <a:endParaRPr lang="en-US">
              <a:solidFill>
                <a:srgbClr val="000000"/>
              </a:solidFill>
            </a:endParaRPr>
          </a:p>
        </p:txBody>
      </p:sp>
    </p:spTree>
    <p:extLst>
      <p:ext uri="{BB962C8B-B14F-4D97-AF65-F5344CB8AC3E}">
        <p14:creationId xmlns:p14="http://schemas.microsoft.com/office/powerpoint/2010/main" val="1241219963"/>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p:cNvSpPr>
            <a:spLocks noGrp="1"/>
          </p:cNvSpPr>
          <p:nvPr>
            <p:ph type="ctrTitle"/>
          </p:nvPr>
        </p:nvSpPr>
        <p:spPr/>
        <p:txBody>
          <a:bodyPr/>
          <a:lstStyle/>
          <a:p>
            <a:r>
              <a:rPr lang="en-US" dirty="0" smtClean="0"/>
              <a:t>Thank you.</a:t>
            </a:r>
            <a:endParaRPr lang="en-US" dirty="0"/>
          </a:p>
        </p:txBody>
      </p:sp>
      <p:sp>
        <p:nvSpPr>
          <p:cNvPr id="6" name="Subtitle 5"/>
          <p:cNvSpPr>
            <a:spLocks noGrp="1"/>
          </p:cNvSpPr>
          <p:nvPr>
            <p:ph type="subTitle" idx="1"/>
          </p:nvPr>
        </p:nvSpPr>
        <p:spPr/>
        <p:txBody>
          <a:bodyPr/>
          <a:lstStyle/>
          <a:p>
            <a:endParaRPr lang="en-US" dirty="0"/>
          </a:p>
          <a:p>
            <a:r>
              <a:rPr lang="en-US" dirty="0" smtClean="0">
                <a:hlinkClick r:id="rId2"/>
              </a:rPr>
              <a:t>omutlu@ethz.ch</a:t>
            </a:r>
          </a:p>
          <a:p>
            <a:r>
              <a:rPr lang="en-US" dirty="0" smtClean="0">
                <a:hlinkClick r:id="rId2"/>
              </a:rPr>
              <a:t>http</a:t>
            </a:r>
            <a:r>
              <a:rPr lang="en-US" dirty="0">
                <a:hlinkClick r:id="rId2"/>
              </a:rPr>
              <a:t>://users.ece.cmu.edu/~omutlu</a:t>
            </a:r>
            <a:r>
              <a:rPr lang="en-US" dirty="0" smtClean="0">
                <a:hlinkClick r:id="rId2"/>
              </a:rPr>
              <a:t>/</a:t>
            </a:r>
            <a:endParaRPr lang="en-US" dirty="0" smtClean="0"/>
          </a:p>
          <a:p>
            <a:endParaRPr lang="en-US" dirty="0" smtClean="0"/>
          </a:p>
          <a:p>
            <a:endParaRPr lang="en-US" dirty="0"/>
          </a:p>
        </p:txBody>
      </p:sp>
      <p:sp>
        <p:nvSpPr>
          <p:cNvPr id="4" name="Slide Number Placeholder 3"/>
          <p:cNvSpPr>
            <a:spLocks noGrp="1"/>
          </p:cNvSpPr>
          <p:nvPr>
            <p:ph type="sldNum" sz="quarter" idx="12"/>
          </p:nvPr>
        </p:nvSpPr>
        <p:spPr/>
        <p:txBody>
          <a:bodyPr/>
          <a:lstStyle/>
          <a:p>
            <a:fld id="{323594FA-E141-4234-AE05-360401972BE7}" type="slidenum">
              <a:rPr lang="en-US" altLang="en-US" smtClean="0"/>
              <a:pPr/>
              <a:t>124</a:t>
            </a:fld>
            <a:endParaRPr lang="en-US" altLang="en-US"/>
          </a:p>
        </p:txBody>
      </p:sp>
    </p:spTree>
    <p:extLst>
      <p:ext uri="{BB962C8B-B14F-4D97-AF65-F5344CB8AC3E}">
        <p14:creationId xmlns:p14="http://schemas.microsoft.com/office/powerpoint/2010/main" val="2636994079"/>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ubtitle 2"/>
          <p:cNvSpPr>
            <a:spLocks noGrp="1"/>
          </p:cNvSpPr>
          <p:nvPr>
            <p:ph type="subTitle" idx="1"/>
          </p:nvPr>
        </p:nvSpPr>
        <p:spPr>
          <a:xfrm>
            <a:off x="467544" y="3645024"/>
            <a:ext cx="8208912" cy="614362"/>
          </a:xfrm>
        </p:spPr>
        <p:txBody>
          <a:bodyPr>
            <a:noAutofit/>
          </a:bodyPr>
          <a:lstStyle/>
          <a:p>
            <a:r>
              <a:rPr lang="en-US" sz="2200" dirty="0" smtClean="0"/>
              <a:t>Onur Mutlu</a:t>
            </a:r>
          </a:p>
          <a:p>
            <a:r>
              <a:rPr lang="en-US" sz="2200" dirty="0" smtClean="0">
                <a:hlinkClick r:id="rId3"/>
              </a:rPr>
              <a:t>omutlu@</a:t>
            </a:r>
            <a:r>
              <a:rPr lang="en-US" sz="2200" dirty="0" smtClean="0">
                <a:hlinkClick r:id="rId3"/>
              </a:rPr>
              <a:t>ethz.ch</a:t>
            </a:r>
            <a:endParaRPr lang="en-US" sz="2200" dirty="0"/>
          </a:p>
          <a:p>
            <a:r>
              <a:rPr lang="en-US" sz="2200" dirty="0" smtClean="0">
                <a:hlinkClick r:id="rId4"/>
              </a:rPr>
              <a:t>http</a:t>
            </a:r>
            <a:r>
              <a:rPr lang="en-US" sz="2200" dirty="0">
                <a:hlinkClick r:id="rId4"/>
              </a:rPr>
              <a:t>://users.ece.cmu.edu/~omutlu</a:t>
            </a:r>
            <a:r>
              <a:rPr lang="en-US" sz="2200" dirty="0" smtClean="0">
                <a:hlinkClick r:id="rId4"/>
              </a:rPr>
              <a:t>/</a:t>
            </a:r>
            <a:endParaRPr lang="en-US" sz="2200" dirty="0" smtClean="0"/>
          </a:p>
          <a:p>
            <a:r>
              <a:rPr lang="en-US" sz="2200" dirty="0" smtClean="0"/>
              <a:t>June </a:t>
            </a:r>
            <a:r>
              <a:rPr lang="en-US" sz="2200" dirty="0" smtClean="0"/>
              <a:t>14, </a:t>
            </a:r>
            <a:r>
              <a:rPr lang="en-US" sz="2200" dirty="0" smtClean="0"/>
              <a:t>2016</a:t>
            </a:r>
          </a:p>
          <a:p>
            <a:r>
              <a:rPr lang="en-US" sz="2200" dirty="0" smtClean="0"/>
              <a:t>ISMM Keynote</a:t>
            </a:r>
            <a:endParaRPr lang="en-US" sz="2200" dirty="0" smtClean="0"/>
          </a:p>
          <a:p>
            <a:endParaRPr lang="en-US" sz="2200" dirty="0" smtClean="0"/>
          </a:p>
          <a:p>
            <a:pPr algn="l"/>
            <a:endParaRPr lang="en-US" sz="2200" dirty="0"/>
          </a:p>
        </p:txBody>
      </p:sp>
      <p:pic>
        <p:nvPicPr>
          <p:cNvPr id="7" name="Picture 6" descr="safari.png"/>
          <p:cNvPicPr>
            <a:picLocks noChangeAspect="1"/>
          </p:cNvPicPr>
          <p:nvPr/>
        </p:nvPicPr>
        <p:blipFill>
          <a:blip r:embed="rId5" cstate="print"/>
          <a:stretch>
            <a:fillRect/>
          </a:stretch>
        </p:blipFill>
        <p:spPr>
          <a:xfrm>
            <a:off x="179512" y="6453336"/>
            <a:ext cx="1080120" cy="312522"/>
          </a:xfrm>
          <a:prstGeom prst="rect">
            <a:avLst/>
          </a:prstGeom>
        </p:spPr>
      </p:pic>
      <p:pic>
        <p:nvPicPr>
          <p:cNvPr id="8" name="Picture 7" descr="Burgundy_CMU_JPG_Logo.jpg"/>
          <p:cNvPicPr>
            <a:picLocks noChangeAspect="1"/>
          </p:cNvPicPr>
          <p:nvPr/>
        </p:nvPicPr>
        <p:blipFill>
          <a:blip r:embed="rId6" cstate="print"/>
          <a:stretch>
            <a:fillRect/>
          </a:stretch>
        </p:blipFill>
        <p:spPr>
          <a:xfrm>
            <a:off x="5020008" y="5727018"/>
            <a:ext cx="3008376" cy="1086358"/>
          </a:xfrm>
          <a:prstGeom prst="rect">
            <a:avLst/>
          </a:prstGeom>
        </p:spPr>
      </p:pic>
      <p:pic>
        <p:nvPicPr>
          <p:cNvPr id="9" name="Picture 8"/>
          <p:cNvPicPr>
            <a:picLocks noChangeAspect="1"/>
          </p:cNvPicPr>
          <p:nvPr/>
        </p:nvPicPr>
        <p:blipFill>
          <a:blip r:embed="rId7"/>
          <a:stretch>
            <a:fillRect/>
          </a:stretch>
        </p:blipFill>
        <p:spPr>
          <a:xfrm>
            <a:off x="1883792" y="5890344"/>
            <a:ext cx="2616200" cy="635000"/>
          </a:xfrm>
          <a:prstGeom prst="rect">
            <a:avLst/>
          </a:prstGeom>
        </p:spPr>
      </p:pic>
      <p:pic>
        <p:nvPicPr>
          <p:cNvPr id="11" name="Picture 18" descr="logo"/>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8404" y="5229200"/>
            <a:ext cx="1387508" cy="1152128"/>
          </a:xfrm>
          <a:prstGeom prst="rect">
            <a:avLst/>
          </a:prstGeom>
          <a:noFill/>
          <a:extLst>
            <a:ext uri="{909E8E84-426E-40dd-AFC4-6F175D3DCCD1}">
              <a14:hiddenFill xmlns:a14="http://schemas.microsoft.com/office/drawing/2010/main">
                <a:solidFill>
                  <a:srgbClr val="FFFFFF"/>
                </a:solidFill>
              </a14:hiddenFill>
            </a:ext>
          </a:extLst>
        </p:spPr>
      </p:pic>
      <p:sp>
        <p:nvSpPr>
          <p:cNvPr id="13" name="Title 1"/>
          <p:cNvSpPr>
            <a:spLocks noGrp="1"/>
          </p:cNvSpPr>
          <p:nvPr>
            <p:ph type="ctrTitle"/>
          </p:nvPr>
        </p:nvSpPr>
        <p:spPr>
          <a:xfrm>
            <a:off x="395536" y="1515616"/>
            <a:ext cx="8382000" cy="2201416"/>
          </a:xfrm>
        </p:spPr>
        <p:txBody>
          <a:bodyPr>
            <a:normAutofit/>
          </a:bodyPr>
          <a:lstStyle/>
          <a:p>
            <a:pPr algn="ctr"/>
            <a:r>
              <a:rPr lang="en-US" sz="4400" dirty="0" smtClean="0"/>
              <a:t>Rethinking Memory System Design</a:t>
            </a:r>
            <a:r>
              <a:rPr lang="en-US" sz="4400" dirty="0"/>
              <a:t/>
            </a:r>
            <a:br>
              <a:rPr lang="en-US" sz="4400" dirty="0"/>
            </a:br>
            <a:r>
              <a:rPr lang="en-US" sz="3800" dirty="0" smtClean="0">
                <a:solidFill>
                  <a:srgbClr val="FF0000"/>
                </a:solidFill>
              </a:rPr>
              <a:t>Business As Usual in the Next Decade?</a:t>
            </a:r>
            <a:endParaRPr lang="en-US" sz="3800" dirty="0">
              <a:solidFill>
                <a:srgbClr val="FF0000"/>
              </a:solidFill>
            </a:endParaRPr>
          </a:p>
        </p:txBody>
      </p:sp>
    </p:spTree>
    <p:extLst>
      <p:ext uri="{BB962C8B-B14F-4D97-AF65-F5344CB8AC3E}">
        <p14:creationId xmlns:p14="http://schemas.microsoft.com/office/powerpoint/2010/main" val="197912571"/>
      </p:ext>
    </p:extLst>
  </p:cSld>
  <p:clrMapOvr>
    <a:masterClrMapping/>
  </p:clrMapOvr>
  <p:timing>
    <p:tnLst>
      <p:par>
        <p:cTn xmlns:p14="http://schemas.microsoft.com/office/powerpoint/2010/main" id="1" dur="indefinite" restart="never" nodeType="tmRoot"/>
      </p:par>
    </p:tnLst>
  </p:timing>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p:txBody>
          <a:bodyPr/>
          <a:lstStyle/>
          <a:p>
            <a:r>
              <a:rPr lang="en-US" dirty="0" smtClean="0"/>
              <a:t>Backup Slides</a:t>
            </a:r>
            <a:endParaRPr lang="en-US" dirty="0"/>
          </a:p>
        </p:txBody>
      </p:sp>
      <p:sp>
        <p:nvSpPr>
          <p:cNvPr id="3" name="Subtitle 2"/>
          <p:cNvSpPr>
            <a:spLocks noGrp="1"/>
          </p:cNvSpPr>
          <p:nvPr>
            <p:ph type="subTitle" idx="1"/>
          </p:nvPr>
        </p:nvSpPr>
        <p:spPr/>
        <p:txBody>
          <a:bodyPr/>
          <a:lstStyle/>
          <a:p>
            <a:endParaRPr lang="en-US"/>
          </a:p>
        </p:txBody>
      </p:sp>
      <p:sp>
        <p:nvSpPr>
          <p:cNvPr id="4" name="Slide Number Placeholder 3"/>
          <p:cNvSpPr>
            <a:spLocks noGrp="1"/>
          </p:cNvSpPr>
          <p:nvPr>
            <p:ph type="sldNum" sz="quarter" idx="12"/>
          </p:nvPr>
        </p:nvSpPr>
        <p:spPr/>
        <p:txBody>
          <a:bodyPr/>
          <a:lstStyle/>
          <a:p>
            <a:fld id="{EF0CAD05-5F98-C240-A41D-E171A6304933}" type="slidenum">
              <a:rPr lang="en-US" smtClean="0"/>
              <a:pPr/>
              <a:t>126</a:t>
            </a:fld>
            <a:endParaRPr lang="en-US"/>
          </a:p>
        </p:txBody>
      </p:sp>
    </p:spTree>
    <p:extLst>
      <p:ext uri="{BB962C8B-B14F-4D97-AF65-F5344CB8AC3E}">
        <p14:creationId xmlns:p14="http://schemas.microsoft.com/office/powerpoint/2010/main" val="4169808710"/>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p:txBody>
          <a:bodyPr/>
          <a:lstStyle/>
          <a:p>
            <a:r>
              <a:rPr lang="en-US" dirty="0" smtClean="0"/>
              <a:t>NAND Flash Memory Scaling</a:t>
            </a:r>
            <a:endParaRPr lang="en-US" dirty="0"/>
          </a:p>
        </p:txBody>
      </p:sp>
      <p:sp>
        <p:nvSpPr>
          <p:cNvPr id="3" name="Subtitle 2"/>
          <p:cNvSpPr>
            <a:spLocks noGrp="1"/>
          </p:cNvSpPr>
          <p:nvPr>
            <p:ph type="subTitle" idx="1"/>
          </p:nvPr>
        </p:nvSpPr>
        <p:spPr/>
        <p:txBody>
          <a:bodyPr/>
          <a:lstStyle/>
          <a:p>
            <a:endParaRPr lang="en-US"/>
          </a:p>
        </p:txBody>
      </p:sp>
      <p:sp>
        <p:nvSpPr>
          <p:cNvPr id="4" name="Slide Number Placeholder 3"/>
          <p:cNvSpPr>
            <a:spLocks noGrp="1"/>
          </p:cNvSpPr>
          <p:nvPr>
            <p:ph type="sldNum" sz="quarter" idx="12"/>
          </p:nvPr>
        </p:nvSpPr>
        <p:spPr/>
        <p:txBody>
          <a:bodyPr/>
          <a:lstStyle/>
          <a:p>
            <a:fld id="{EF0CAD05-5F98-C240-A41D-E171A6304933}" type="slidenum">
              <a:rPr lang="en-US" smtClean="0"/>
              <a:pPr/>
              <a:t>127</a:t>
            </a:fld>
            <a:endParaRPr lang="en-US"/>
          </a:p>
        </p:txBody>
      </p:sp>
    </p:spTree>
    <p:extLst>
      <p:ext uri="{BB962C8B-B14F-4D97-AF65-F5344CB8AC3E}">
        <p14:creationId xmlns:p14="http://schemas.microsoft.com/office/powerpoint/2010/main" val="1394711754"/>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z="3600" dirty="0" smtClean="0"/>
              <a:t>Another Talk: NAND Flash Scaling Challenges</a:t>
            </a:r>
            <a:endParaRPr lang="en-US" sz="3600" dirty="0"/>
          </a:p>
        </p:txBody>
      </p:sp>
      <p:sp>
        <p:nvSpPr>
          <p:cNvPr id="3" name="Content Placeholder 2"/>
          <p:cNvSpPr>
            <a:spLocks noGrp="1"/>
          </p:cNvSpPr>
          <p:nvPr>
            <p:ph idx="1"/>
          </p:nvPr>
        </p:nvSpPr>
        <p:spPr>
          <a:xfrm>
            <a:off x="228600" y="908720"/>
            <a:ext cx="8807896" cy="5256584"/>
          </a:xfrm>
        </p:spPr>
        <p:txBody>
          <a:bodyPr/>
          <a:lstStyle/>
          <a:p>
            <a:r>
              <a:rPr lang="en-US" sz="1800" dirty="0" smtClean="0"/>
              <a:t>Onur Mutlu,</a:t>
            </a:r>
            <a:r>
              <a:rPr lang="en-US" sz="1800" dirty="0"/>
              <a:t/>
            </a:r>
            <a:br>
              <a:rPr lang="en-US" sz="1800" dirty="0"/>
            </a:br>
            <a:r>
              <a:rPr lang="en-US" sz="1800" b="1" dirty="0" smtClean="0">
                <a:hlinkClick r:id="rId2"/>
              </a:rPr>
              <a:t>"</a:t>
            </a:r>
            <a:r>
              <a:rPr lang="en-US" sz="1800" b="1" dirty="0">
                <a:hlinkClick r:id="rId2"/>
              </a:rPr>
              <a:t>Error Analysis and Management for MLC NAND Flash Memory"</a:t>
            </a:r>
            <a:r>
              <a:rPr lang="en-US" sz="1800" dirty="0"/>
              <a:t/>
            </a:r>
            <a:br>
              <a:rPr lang="en-US" sz="1800" dirty="0"/>
            </a:br>
            <a:r>
              <a:rPr lang="en-US" sz="1800" i="1" dirty="0"/>
              <a:t>Technical talk at </a:t>
            </a:r>
            <a:r>
              <a:rPr lang="en-US" sz="1800" i="1" dirty="0">
                <a:hlinkClick r:id="rId3"/>
              </a:rPr>
              <a:t>Flash Memory Summit 2014</a:t>
            </a:r>
            <a:r>
              <a:rPr lang="en-US" sz="1800" i="1" dirty="0"/>
              <a:t> (</a:t>
            </a:r>
            <a:r>
              <a:rPr lang="en-US" sz="1800" b="1" i="1" dirty="0"/>
              <a:t>FMS</a:t>
            </a:r>
            <a:r>
              <a:rPr lang="en-US" sz="1800" i="1" dirty="0"/>
              <a:t>)</a:t>
            </a:r>
            <a:r>
              <a:rPr lang="en-US" sz="1800" dirty="0"/>
              <a:t>, Santa Clara, CA, August 2014. </a:t>
            </a:r>
            <a:r>
              <a:rPr lang="en-US" sz="1800" dirty="0">
                <a:hlinkClick r:id="rId4"/>
              </a:rPr>
              <a:t>Slides (ppt)</a:t>
            </a:r>
            <a:r>
              <a:rPr lang="en-US" sz="1800" dirty="0"/>
              <a:t> </a:t>
            </a:r>
            <a:r>
              <a:rPr lang="en-US" sz="1800" dirty="0">
                <a:hlinkClick r:id="rId2"/>
              </a:rPr>
              <a:t>(pdf)</a:t>
            </a:r>
            <a:r>
              <a:rPr lang="en-US" sz="1800" dirty="0"/>
              <a:t> </a:t>
            </a:r>
            <a:endParaRPr lang="en-US" sz="1800" dirty="0" smtClean="0"/>
          </a:p>
          <a:p>
            <a:endParaRPr lang="en-US" sz="100" dirty="0" smtClean="0"/>
          </a:p>
          <a:p>
            <a:endParaRPr lang="en-US" sz="300" dirty="0"/>
          </a:p>
          <a:p>
            <a:pPr marL="0" indent="0">
              <a:buNone/>
            </a:pPr>
            <a:r>
              <a:rPr lang="en-US" sz="1500" dirty="0" err="1" smtClean="0"/>
              <a:t>Cai</a:t>
            </a:r>
            <a:r>
              <a:rPr lang="en-US" sz="1500" dirty="0"/>
              <a:t>+, “</a:t>
            </a:r>
            <a:r>
              <a:rPr lang="en-US" sz="1500" dirty="0">
                <a:solidFill>
                  <a:srgbClr val="0000FF"/>
                </a:solidFill>
              </a:rPr>
              <a:t>Error Patterns in MLC NAND Flash Memory: Measurement, Characterization, and </a:t>
            </a:r>
            <a:r>
              <a:rPr lang="en-US" sz="1500" dirty="0" smtClean="0">
                <a:solidFill>
                  <a:srgbClr val="0000FF"/>
                </a:solidFill>
              </a:rPr>
              <a:t>Analysis</a:t>
            </a:r>
            <a:r>
              <a:rPr lang="en-US" sz="1500" dirty="0" smtClean="0"/>
              <a:t>,</a:t>
            </a:r>
            <a:r>
              <a:rPr lang="en-US" sz="1500" dirty="0"/>
              <a:t>” DATE 2012</a:t>
            </a:r>
            <a:r>
              <a:rPr lang="en-US" sz="1500" dirty="0" smtClean="0"/>
              <a:t>.</a:t>
            </a:r>
          </a:p>
          <a:p>
            <a:pPr marL="0" indent="0">
              <a:buNone/>
            </a:pPr>
            <a:r>
              <a:rPr lang="en-US" sz="1500" dirty="0" err="1" smtClean="0"/>
              <a:t>Cai</a:t>
            </a:r>
            <a:r>
              <a:rPr lang="en-US" sz="1500" dirty="0"/>
              <a:t>+, “</a:t>
            </a:r>
            <a:r>
              <a:rPr lang="en-US" sz="1500" dirty="0">
                <a:solidFill>
                  <a:srgbClr val="0000FF"/>
                </a:solidFill>
              </a:rPr>
              <a:t>Flash Correct-and-Refresh: Retention-Aware Error Management for Increased Flash Memory </a:t>
            </a:r>
            <a:r>
              <a:rPr lang="en-US" sz="1500" dirty="0" smtClean="0">
                <a:solidFill>
                  <a:srgbClr val="0000FF"/>
                </a:solidFill>
              </a:rPr>
              <a:t>Lifetime</a:t>
            </a:r>
            <a:r>
              <a:rPr lang="en-US" sz="1500" dirty="0" smtClean="0"/>
              <a:t>,” ICCD 2012.</a:t>
            </a:r>
          </a:p>
          <a:p>
            <a:pPr marL="0" indent="0">
              <a:buNone/>
            </a:pPr>
            <a:r>
              <a:rPr lang="en-US" sz="1500" dirty="0" err="1" smtClean="0"/>
              <a:t>Cai</a:t>
            </a:r>
            <a:r>
              <a:rPr lang="en-US" sz="1500" dirty="0"/>
              <a:t>+, “</a:t>
            </a:r>
            <a:r>
              <a:rPr lang="en-US" sz="1500" dirty="0">
                <a:solidFill>
                  <a:srgbClr val="0000FF"/>
                </a:solidFill>
              </a:rPr>
              <a:t>Threshold Voltage Distribution in MLC NAND Flash Memory: Characterization, Analysis and </a:t>
            </a:r>
            <a:r>
              <a:rPr lang="en-US" sz="1500" dirty="0" smtClean="0">
                <a:solidFill>
                  <a:srgbClr val="0000FF"/>
                </a:solidFill>
              </a:rPr>
              <a:t>Modeling</a:t>
            </a:r>
            <a:r>
              <a:rPr lang="en-US" sz="1500" dirty="0" smtClean="0"/>
              <a:t>,” DATE 2013.</a:t>
            </a:r>
          </a:p>
          <a:p>
            <a:pPr marL="0" indent="0">
              <a:buNone/>
            </a:pPr>
            <a:r>
              <a:rPr lang="en-US" sz="1500" dirty="0" err="1" smtClean="0"/>
              <a:t>Cai</a:t>
            </a:r>
            <a:r>
              <a:rPr lang="en-US" sz="1500" dirty="0"/>
              <a:t>+, “</a:t>
            </a:r>
            <a:r>
              <a:rPr lang="en-US" sz="1500" dirty="0">
                <a:solidFill>
                  <a:srgbClr val="0000FF"/>
                </a:solidFill>
              </a:rPr>
              <a:t>Error Analysis and Retention-Aware Error Management for NAND Flash </a:t>
            </a:r>
            <a:r>
              <a:rPr lang="en-US" sz="1500" dirty="0" smtClean="0">
                <a:solidFill>
                  <a:srgbClr val="0000FF"/>
                </a:solidFill>
              </a:rPr>
              <a:t>Memory</a:t>
            </a:r>
            <a:r>
              <a:rPr lang="en-US" sz="1500" dirty="0" smtClean="0"/>
              <a:t>,” Intel Technology Journal 2013.</a:t>
            </a:r>
          </a:p>
          <a:p>
            <a:pPr marL="0" indent="0">
              <a:buNone/>
            </a:pPr>
            <a:r>
              <a:rPr lang="en-US" sz="1500" dirty="0" err="1" smtClean="0"/>
              <a:t>Cai</a:t>
            </a:r>
            <a:r>
              <a:rPr lang="en-US" sz="1500" dirty="0"/>
              <a:t>+, “</a:t>
            </a:r>
            <a:r>
              <a:rPr lang="en-US" sz="1500" dirty="0">
                <a:solidFill>
                  <a:srgbClr val="0000FF"/>
                </a:solidFill>
              </a:rPr>
              <a:t>Program Interference in MLC NAND Flash Memory: Characterization, Modeling, and </a:t>
            </a:r>
            <a:r>
              <a:rPr lang="en-US" sz="1500" dirty="0" smtClean="0">
                <a:solidFill>
                  <a:srgbClr val="0000FF"/>
                </a:solidFill>
              </a:rPr>
              <a:t>Mitigation</a:t>
            </a:r>
            <a:r>
              <a:rPr lang="en-US" sz="1500" dirty="0" smtClean="0"/>
              <a:t>,” ICCD 2013.</a:t>
            </a:r>
          </a:p>
          <a:p>
            <a:pPr marL="0" indent="0">
              <a:buNone/>
            </a:pPr>
            <a:r>
              <a:rPr lang="en-US" sz="1500" dirty="0" err="1" smtClean="0"/>
              <a:t>Cai</a:t>
            </a:r>
            <a:r>
              <a:rPr lang="en-US" sz="1500" dirty="0"/>
              <a:t>+, “</a:t>
            </a:r>
            <a:r>
              <a:rPr lang="en-US" sz="1500" dirty="0">
                <a:solidFill>
                  <a:srgbClr val="0000FF"/>
                </a:solidFill>
              </a:rPr>
              <a:t>Neighbor-Cell Assisted Error Correction for MLC NAND Flash </a:t>
            </a:r>
            <a:r>
              <a:rPr lang="en-US" sz="1500" dirty="0" smtClean="0">
                <a:solidFill>
                  <a:srgbClr val="0000FF"/>
                </a:solidFill>
              </a:rPr>
              <a:t>Memories</a:t>
            </a:r>
            <a:r>
              <a:rPr lang="en-US" sz="1500" dirty="0" smtClean="0"/>
              <a:t>,” SIGMETRICS 2014.</a:t>
            </a:r>
          </a:p>
          <a:p>
            <a:pPr marL="0" indent="0">
              <a:buNone/>
            </a:pPr>
            <a:r>
              <a:rPr lang="en-US" sz="1500" dirty="0" err="1" smtClean="0"/>
              <a:t>Cai</a:t>
            </a:r>
            <a:r>
              <a:rPr lang="en-US" sz="1500" dirty="0"/>
              <a:t>+,</a:t>
            </a:r>
            <a:r>
              <a:rPr lang="en-US" sz="1500" dirty="0" smtClean="0"/>
              <a:t>”</a:t>
            </a:r>
            <a:r>
              <a:rPr lang="en-US" sz="1500" dirty="0" smtClean="0">
                <a:solidFill>
                  <a:srgbClr val="0000FF"/>
                </a:solidFill>
              </a:rPr>
              <a:t>Data </a:t>
            </a:r>
            <a:r>
              <a:rPr lang="en-US" sz="1500" dirty="0">
                <a:solidFill>
                  <a:srgbClr val="0000FF"/>
                </a:solidFill>
              </a:rPr>
              <a:t>Retention in MLC NAND Flash Memory: Characterization, Optimization and Recovery</a:t>
            </a:r>
            <a:r>
              <a:rPr lang="en-US" sz="1500" dirty="0"/>
              <a:t>,” HPCA 2015</a:t>
            </a:r>
            <a:r>
              <a:rPr lang="en-US" sz="1500" dirty="0" smtClean="0"/>
              <a:t>.</a:t>
            </a:r>
          </a:p>
          <a:p>
            <a:pPr marL="0" indent="0">
              <a:buNone/>
            </a:pPr>
            <a:r>
              <a:rPr lang="en-US" sz="1500" dirty="0" err="1" smtClean="0"/>
              <a:t>Cai</a:t>
            </a:r>
            <a:r>
              <a:rPr lang="en-US" sz="1500" dirty="0" smtClean="0"/>
              <a:t>+, “</a:t>
            </a:r>
            <a:r>
              <a:rPr lang="en-US" sz="1500" dirty="0">
                <a:solidFill>
                  <a:srgbClr val="0000FF"/>
                </a:solidFill>
              </a:rPr>
              <a:t>Read Disturb Errors in MLC NAND Flash Memory: Characterization and </a:t>
            </a:r>
            <a:r>
              <a:rPr lang="en-US" sz="1500" dirty="0" smtClean="0">
                <a:solidFill>
                  <a:srgbClr val="0000FF"/>
                </a:solidFill>
              </a:rPr>
              <a:t>Mitigation</a:t>
            </a:r>
            <a:r>
              <a:rPr lang="en-US" sz="1500" dirty="0" smtClean="0"/>
              <a:t>,” DSN 2015. </a:t>
            </a:r>
          </a:p>
          <a:p>
            <a:pPr marL="0" indent="0">
              <a:buNone/>
            </a:pPr>
            <a:r>
              <a:rPr lang="en-US" sz="1500" dirty="0" err="1" smtClean="0"/>
              <a:t>Luo</a:t>
            </a:r>
            <a:r>
              <a:rPr lang="en-US" sz="1500" dirty="0" smtClean="0"/>
              <a:t>+, “</a:t>
            </a:r>
            <a:r>
              <a:rPr lang="en-US" sz="1500" dirty="0" smtClean="0">
                <a:solidFill>
                  <a:srgbClr val="0000FF"/>
                </a:solidFill>
              </a:rPr>
              <a:t>WARM: Improving </a:t>
            </a:r>
            <a:r>
              <a:rPr lang="en-US" sz="1500" dirty="0">
                <a:solidFill>
                  <a:srgbClr val="0000FF"/>
                </a:solidFill>
              </a:rPr>
              <a:t>NAND Flash Memory Lifetime with Write-hotness Aware Retention </a:t>
            </a:r>
            <a:r>
              <a:rPr lang="en-US" sz="1500" dirty="0" smtClean="0">
                <a:solidFill>
                  <a:srgbClr val="0000FF"/>
                </a:solidFill>
              </a:rPr>
              <a:t>Management</a:t>
            </a:r>
            <a:r>
              <a:rPr lang="en-US" sz="1500" dirty="0" smtClean="0"/>
              <a:t>,” MSST 2015.</a:t>
            </a:r>
          </a:p>
          <a:p>
            <a:pPr marL="0" indent="0">
              <a:buNone/>
            </a:pPr>
            <a:r>
              <a:rPr lang="en-US" sz="1500" dirty="0" smtClean="0"/>
              <a:t>Meza+, “</a:t>
            </a:r>
            <a:r>
              <a:rPr lang="en-US" sz="1500" dirty="0" smtClean="0">
                <a:solidFill>
                  <a:srgbClr val="0000FF"/>
                </a:solidFill>
              </a:rPr>
              <a:t>A Large-Scale Study of Flash Memory Errors in the Field</a:t>
            </a:r>
            <a:r>
              <a:rPr lang="en-US" sz="1500" dirty="0" smtClean="0"/>
              <a:t>,” SIGMETRICS 2015.</a:t>
            </a:r>
            <a:endParaRPr lang="en-US" sz="1500" dirty="0"/>
          </a:p>
          <a:p>
            <a:endParaRPr lang="en-US" sz="1700" dirty="0"/>
          </a:p>
          <a:p>
            <a:endParaRPr lang="en-US" sz="2000"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pPr/>
              <a:t>128</a:t>
            </a:fld>
            <a:endParaRPr lang="en-US" altLang="en-US"/>
          </a:p>
        </p:txBody>
      </p:sp>
    </p:spTree>
    <p:extLst>
      <p:ext uri="{BB962C8B-B14F-4D97-AF65-F5344CB8AC3E}">
        <p14:creationId xmlns:p14="http://schemas.microsoft.com/office/powerpoint/2010/main" val="2366838056"/>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Experimental Infrastructure (Flash)</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pPr/>
              <a:t>129</a:t>
            </a:fld>
            <a:endParaRPr lang="en-US" altLang="en-US"/>
          </a:p>
        </p:txBody>
      </p:sp>
      <p:pic>
        <p:nvPicPr>
          <p:cNvPr id="33" name="Picture 20"/>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990600" y="1081088"/>
            <a:ext cx="6858000" cy="4697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34" name="Group 46"/>
          <p:cNvGrpSpPr>
            <a:grpSpLocks/>
          </p:cNvGrpSpPr>
          <p:nvPr/>
        </p:nvGrpSpPr>
        <p:grpSpPr bwMode="auto">
          <a:xfrm>
            <a:off x="5181600" y="1995488"/>
            <a:ext cx="2101850" cy="1066800"/>
            <a:chOff x="3264" y="1536"/>
            <a:chExt cx="1324" cy="672"/>
          </a:xfrm>
        </p:grpSpPr>
        <p:sp>
          <p:nvSpPr>
            <p:cNvPr id="35" name="Rectangle 21"/>
            <p:cNvSpPr>
              <a:spLocks noChangeArrowheads="1"/>
            </p:cNvSpPr>
            <p:nvPr/>
          </p:nvSpPr>
          <p:spPr bwMode="auto">
            <a:xfrm>
              <a:off x="3264" y="2016"/>
              <a:ext cx="288" cy="192"/>
            </a:xfrm>
            <a:prstGeom prst="rect">
              <a:avLst/>
            </a:prstGeom>
            <a:noFill/>
            <a:ln w="28575">
              <a:solidFill>
                <a:srgbClr val="FFFF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pPr algn="ctr" eaLnBrk="0" hangingPunct="0">
                <a:defRPr/>
              </a:pPr>
              <a:endParaRPr lang="en-US" kern="0" smtClean="0">
                <a:solidFill>
                  <a:srgbClr val="333399"/>
                </a:solidFill>
                <a:latin typeface="Tahoma"/>
              </a:endParaRPr>
            </a:p>
          </p:txBody>
        </p:sp>
        <p:sp>
          <p:nvSpPr>
            <p:cNvPr id="36" name="Text Box 22"/>
            <p:cNvSpPr txBox="1">
              <a:spLocks noChangeArrowheads="1"/>
            </p:cNvSpPr>
            <p:nvPr/>
          </p:nvSpPr>
          <p:spPr bwMode="auto">
            <a:xfrm>
              <a:off x="3840" y="1536"/>
              <a:ext cx="748"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MS PGothic" charset="0"/>
                  <a:cs typeface="MS PGothic" charset="0"/>
                </a:defRPr>
              </a:lvl1pPr>
              <a:lvl2pPr marL="742950" indent="-285750" eaLnBrk="0" hangingPunct="0">
                <a:defRPr sz="2400">
                  <a:solidFill>
                    <a:schemeClr val="tx1"/>
                  </a:solidFill>
                  <a:latin typeface="Arial" charset="0"/>
                  <a:ea typeface="MS PGothic" charset="0"/>
                  <a:cs typeface="MS PGothic" charset="0"/>
                </a:defRPr>
              </a:lvl2pPr>
              <a:lvl3pPr marL="1143000" indent="-228600" eaLnBrk="0" hangingPunct="0">
                <a:defRPr sz="2400">
                  <a:solidFill>
                    <a:schemeClr val="tx1"/>
                  </a:solidFill>
                  <a:latin typeface="Arial" charset="0"/>
                  <a:ea typeface="MS PGothic" charset="0"/>
                  <a:cs typeface="MS PGothic" charset="0"/>
                </a:defRPr>
              </a:lvl3pPr>
              <a:lvl4pPr marL="1600200" indent="-228600" eaLnBrk="0" hangingPunct="0">
                <a:defRPr sz="2400">
                  <a:solidFill>
                    <a:schemeClr val="tx1"/>
                  </a:solidFill>
                  <a:latin typeface="Arial" charset="0"/>
                  <a:ea typeface="MS PGothic" charset="0"/>
                  <a:cs typeface="MS PGothic" charset="0"/>
                </a:defRPr>
              </a:lvl4pPr>
              <a:lvl5pPr marL="2057400" indent="-228600" eaLnBrk="0" hangingPunct="0">
                <a:defRPr sz="2400">
                  <a:solidFill>
                    <a:schemeClr val="tx1"/>
                  </a:solidFill>
                  <a:latin typeface="Arial"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Arial"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Arial"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Arial"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Arial" charset="0"/>
                  <a:ea typeface="MS PGothic" charset="0"/>
                  <a:cs typeface="MS PGothic" charset="0"/>
                </a:defRPr>
              </a:lvl9pPr>
            </a:lstStyle>
            <a:p>
              <a:pPr>
                <a:defRPr/>
              </a:pPr>
              <a:r>
                <a:rPr lang="en-US" sz="1800" kern="0" smtClean="0">
                  <a:solidFill>
                    <a:srgbClr val="FFFF00"/>
                  </a:solidFill>
                </a:rPr>
                <a:t>USB Jack</a:t>
              </a:r>
            </a:p>
          </p:txBody>
        </p:sp>
        <p:sp>
          <p:nvSpPr>
            <p:cNvPr id="37" name="Line 23"/>
            <p:cNvSpPr>
              <a:spLocks noChangeShapeType="1"/>
            </p:cNvSpPr>
            <p:nvPr/>
          </p:nvSpPr>
          <p:spPr bwMode="auto">
            <a:xfrm flipH="1">
              <a:off x="3552" y="1728"/>
              <a:ext cx="384" cy="288"/>
            </a:xfrm>
            <a:prstGeom prst="line">
              <a:avLst/>
            </a:prstGeom>
            <a:noFill/>
            <a:ln w="28575">
              <a:solidFill>
                <a:srgbClr val="FFFF00"/>
              </a:solidFill>
              <a:round/>
              <a:headEnd/>
              <a:tailEnd type="triangle" w="med" len="med"/>
            </a:ln>
            <a:extLst>
              <a:ext uri="{909E8E84-426E-40dd-AFC4-6F175D3DCCD1}">
                <a14:hiddenFill xmlns:a14="http://schemas.microsoft.com/office/drawing/2010/main">
                  <a:noFill/>
                </a14:hiddenFill>
              </a:ext>
            </a:extLst>
          </p:spPr>
          <p:txBody>
            <a:bodyPr/>
            <a:lstStyle/>
            <a:p>
              <a:pPr>
                <a:defRPr/>
              </a:pPr>
              <a:endParaRPr lang="en-US" kern="0" smtClean="0">
                <a:solidFill>
                  <a:sysClr val="windowText" lastClr="000000"/>
                </a:solidFill>
                <a:latin typeface="Tahoma"/>
              </a:endParaRPr>
            </a:p>
          </p:txBody>
        </p:sp>
      </p:grpSp>
      <p:grpSp>
        <p:nvGrpSpPr>
          <p:cNvPr id="38" name="Group 47"/>
          <p:cNvGrpSpPr>
            <a:grpSpLocks/>
          </p:cNvGrpSpPr>
          <p:nvPr/>
        </p:nvGrpSpPr>
        <p:grpSpPr bwMode="auto">
          <a:xfrm>
            <a:off x="5538788" y="3233738"/>
            <a:ext cx="2392362" cy="984250"/>
            <a:chOff x="3489" y="2316"/>
            <a:chExt cx="1507" cy="620"/>
          </a:xfrm>
        </p:grpSpPr>
        <p:sp>
          <p:nvSpPr>
            <p:cNvPr id="39" name="Rectangle 24"/>
            <p:cNvSpPr>
              <a:spLocks noChangeArrowheads="1"/>
            </p:cNvSpPr>
            <p:nvPr/>
          </p:nvSpPr>
          <p:spPr bwMode="auto">
            <a:xfrm>
              <a:off x="3489" y="2696"/>
              <a:ext cx="288" cy="240"/>
            </a:xfrm>
            <a:prstGeom prst="rect">
              <a:avLst/>
            </a:prstGeom>
            <a:noFill/>
            <a:ln w="28575">
              <a:solidFill>
                <a:srgbClr val="FFFF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pPr algn="ctr" eaLnBrk="0" hangingPunct="0">
                <a:defRPr/>
              </a:pPr>
              <a:endParaRPr lang="en-US" kern="0" smtClean="0">
                <a:solidFill>
                  <a:srgbClr val="FFFF00"/>
                </a:solidFill>
                <a:latin typeface="Tahoma"/>
              </a:endParaRPr>
            </a:p>
          </p:txBody>
        </p:sp>
        <p:sp>
          <p:nvSpPr>
            <p:cNvPr id="40" name="Text Box 25"/>
            <p:cNvSpPr txBox="1">
              <a:spLocks noChangeArrowheads="1"/>
            </p:cNvSpPr>
            <p:nvPr/>
          </p:nvSpPr>
          <p:spPr bwMode="auto">
            <a:xfrm>
              <a:off x="3846" y="2316"/>
              <a:ext cx="1150"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MS PGothic" charset="0"/>
                  <a:cs typeface="MS PGothic" charset="0"/>
                </a:defRPr>
              </a:lvl1pPr>
              <a:lvl2pPr marL="742950" indent="-285750" eaLnBrk="0" hangingPunct="0">
                <a:defRPr sz="2400">
                  <a:solidFill>
                    <a:schemeClr val="tx1"/>
                  </a:solidFill>
                  <a:latin typeface="Arial" charset="0"/>
                  <a:ea typeface="MS PGothic" charset="0"/>
                  <a:cs typeface="MS PGothic" charset="0"/>
                </a:defRPr>
              </a:lvl2pPr>
              <a:lvl3pPr marL="1143000" indent="-228600" eaLnBrk="0" hangingPunct="0">
                <a:defRPr sz="2400">
                  <a:solidFill>
                    <a:schemeClr val="tx1"/>
                  </a:solidFill>
                  <a:latin typeface="Arial" charset="0"/>
                  <a:ea typeface="MS PGothic" charset="0"/>
                  <a:cs typeface="MS PGothic" charset="0"/>
                </a:defRPr>
              </a:lvl3pPr>
              <a:lvl4pPr marL="1600200" indent="-228600" eaLnBrk="0" hangingPunct="0">
                <a:defRPr sz="2400">
                  <a:solidFill>
                    <a:schemeClr val="tx1"/>
                  </a:solidFill>
                  <a:latin typeface="Arial" charset="0"/>
                  <a:ea typeface="MS PGothic" charset="0"/>
                  <a:cs typeface="MS PGothic" charset="0"/>
                </a:defRPr>
              </a:lvl4pPr>
              <a:lvl5pPr marL="2057400" indent="-228600" eaLnBrk="0" hangingPunct="0">
                <a:defRPr sz="2400">
                  <a:solidFill>
                    <a:schemeClr val="tx1"/>
                  </a:solidFill>
                  <a:latin typeface="Arial"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Arial"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Arial"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Arial"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Arial" charset="0"/>
                  <a:ea typeface="MS PGothic" charset="0"/>
                  <a:cs typeface="MS PGothic" charset="0"/>
                </a:defRPr>
              </a:lvl9pPr>
            </a:lstStyle>
            <a:p>
              <a:pPr algn="ctr">
                <a:defRPr/>
              </a:pPr>
              <a:r>
                <a:rPr lang="en-US" sz="1800" kern="0" smtClean="0">
                  <a:solidFill>
                    <a:srgbClr val="FFFF00"/>
                  </a:solidFill>
                </a:rPr>
                <a:t>Virtex-II Pro</a:t>
              </a:r>
            </a:p>
            <a:p>
              <a:pPr algn="ctr">
                <a:defRPr/>
              </a:pPr>
              <a:r>
                <a:rPr lang="en-US" sz="1800" kern="0" smtClean="0">
                  <a:solidFill>
                    <a:srgbClr val="FFFF00"/>
                  </a:solidFill>
                </a:rPr>
                <a:t>(USB controller)</a:t>
              </a:r>
            </a:p>
          </p:txBody>
        </p:sp>
        <p:sp>
          <p:nvSpPr>
            <p:cNvPr id="41" name="Line 26"/>
            <p:cNvSpPr>
              <a:spLocks noChangeShapeType="1"/>
            </p:cNvSpPr>
            <p:nvPr/>
          </p:nvSpPr>
          <p:spPr bwMode="auto">
            <a:xfrm flipH="1">
              <a:off x="3738" y="2529"/>
              <a:ext cx="198" cy="153"/>
            </a:xfrm>
            <a:prstGeom prst="line">
              <a:avLst/>
            </a:prstGeom>
            <a:noFill/>
            <a:ln w="28575">
              <a:solidFill>
                <a:srgbClr val="FFFF00"/>
              </a:solidFill>
              <a:round/>
              <a:headEnd/>
              <a:tailEnd type="triangle" w="med" len="med"/>
            </a:ln>
            <a:extLst>
              <a:ext uri="{909E8E84-426E-40dd-AFC4-6F175D3DCCD1}">
                <a14:hiddenFill xmlns:a14="http://schemas.microsoft.com/office/drawing/2010/main">
                  <a:noFill/>
                </a14:hiddenFill>
              </a:ext>
            </a:extLst>
          </p:spPr>
          <p:txBody>
            <a:bodyPr/>
            <a:lstStyle/>
            <a:p>
              <a:pPr>
                <a:defRPr/>
              </a:pPr>
              <a:endParaRPr lang="en-US" kern="0" smtClean="0">
                <a:solidFill>
                  <a:sysClr val="windowText" lastClr="000000"/>
                </a:solidFill>
                <a:latin typeface="Tahoma"/>
              </a:endParaRPr>
            </a:p>
          </p:txBody>
        </p:sp>
      </p:grpSp>
      <p:sp>
        <p:nvSpPr>
          <p:cNvPr id="42" name="Rectangle 27"/>
          <p:cNvSpPr>
            <a:spLocks noChangeArrowheads="1"/>
          </p:cNvSpPr>
          <p:nvPr/>
        </p:nvSpPr>
        <p:spPr bwMode="auto">
          <a:xfrm>
            <a:off x="5232400" y="4533900"/>
            <a:ext cx="838200" cy="838200"/>
          </a:xfrm>
          <a:prstGeom prst="rect">
            <a:avLst/>
          </a:prstGeom>
          <a:noFill/>
          <a:ln w="28575">
            <a:solidFill>
              <a:srgbClr val="FFFF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pPr algn="ctr" eaLnBrk="0" hangingPunct="0">
              <a:defRPr/>
            </a:pPr>
            <a:endParaRPr lang="en-US" kern="0" smtClean="0">
              <a:solidFill>
                <a:srgbClr val="FFFF00"/>
              </a:solidFill>
              <a:latin typeface="Tahoma"/>
            </a:endParaRPr>
          </a:p>
        </p:txBody>
      </p:sp>
      <p:sp>
        <p:nvSpPr>
          <p:cNvPr id="43" name="Text Box 28"/>
          <p:cNvSpPr txBox="1">
            <a:spLocks noChangeArrowheads="1"/>
          </p:cNvSpPr>
          <p:nvPr/>
        </p:nvSpPr>
        <p:spPr bwMode="auto">
          <a:xfrm>
            <a:off x="2857500" y="4021138"/>
            <a:ext cx="2038350"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MS PGothic" charset="0"/>
                <a:cs typeface="MS PGothic" charset="0"/>
              </a:defRPr>
            </a:lvl1pPr>
            <a:lvl2pPr marL="742950" indent="-285750" eaLnBrk="0" hangingPunct="0">
              <a:defRPr sz="2400">
                <a:solidFill>
                  <a:schemeClr val="tx1"/>
                </a:solidFill>
                <a:latin typeface="Arial" charset="0"/>
                <a:ea typeface="MS PGothic" charset="0"/>
                <a:cs typeface="MS PGothic" charset="0"/>
              </a:defRPr>
            </a:lvl2pPr>
            <a:lvl3pPr marL="1143000" indent="-228600" eaLnBrk="0" hangingPunct="0">
              <a:defRPr sz="2400">
                <a:solidFill>
                  <a:schemeClr val="tx1"/>
                </a:solidFill>
                <a:latin typeface="Arial" charset="0"/>
                <a:ea typeface="MS PGothic" charset="0"/>
                <a:cs typeface="MS PGothic" charset="0"/>
              </a:defRPr>
            </a:lvl3pPr>
            <a:lvl4pPr marL="1600200" indent="-228600" eaLnBrk="0" hangingPunct="0">
              <a:defRPr sz="2400">
                <a:solidFill>
                  <a:schemeClr val="tx1"/>
                </a:solidFill>
                <a:latin typeface="Arial" charset="0"/>
                <a:ea typeface="MS PGothic" charset="0"/>
                <a:cs typeface="MS PGothic" charset="0"/>
              </a:defRPr>
            </a:lvl4pPr>
            <a:lvl5pPr marL="2057400" indent="-228600" eaLnBrk="0" hangingPunct="0">
              <a:defRPr sz="2400">
                <a:solidFill>
                  <a:schemeClr val="tx1"/>
                </a:solidFill>
                <a:latin typeface="Arial"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Arial"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Arial"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Arial"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Arial" charset="0"/>
                <a:ea typeface="MS PGothic" charset="0"/>
                <a:cs typeface="MS PGothic" charset="0"/>
              </a:defRPr>
            </a:lvl9pPr>
          </a:lstStyle>
          <a:p>
            <a:pPr algn="ctr">
              <a:defRPr/>
            </a:pPr>
            <a:r>
              <a:rPr lang="en-US" sz="1800" kern="0" smtClean="0">
                <a:solidFill>
                  <a:srgbClr val="FFFF00"/>
                </a:solidFill>
              </a:rPr>
              <a:t>Virtex-V FPGA</a:t>
            </a:r>
          </a:p>
          <a:p>
            <a:pPr algn="ctr">
              <a:defRPr/>
            </a:pPr>
            <a:r>
              <a:rPr lang="en-US" sz="1800" kern="0" smtClean="0">
                <a:solidFill>
                  <a:srgbClr val="FFFF00"/>
                </a:solidFill>
              </a:rPr>
              <a:t>(NAND Controller)</a:t>
            </a:r>
          </a:p>
        </p:txBody>
      </p:sp>
      <p:sp>
        <p:nvSpPr>
          <p:cNvPr id="44" name="Line 29"/>
          <p:cNvSpPr>
            <a:spLocks noChangeShapeType="1"/>
          </p:cNvSpPr>
          <p:nvPr/>
        </p:nvSpPr>
        <p:spPr bwMode="auto">
          <a:xfrm>
            <a:off x="4000500" y="4586288"/>
            <a:ext cx="1219200" cy="381000"/>
          </a:xfrm>
          <a:prstGeom prst="line">
            <a:avLst/>
          </a:prstGeom>
          <a:noFill/>
          <a:ln w="28575">
            <a:solidFill>
              <a:srgbClr val="FFFF00"/>
            </a:solidFill>
            <a:round/>
            <a:headEnd/>
            <a:tailEnd type="triangle" w="med" len="med"/>
          </a:ln>
          <a:extLst>
            <a:ext uri="{909E8E84-426E-40dd-AFC4-6F175D3DCCD1}">
              <a14:hiddenFill xmlns:a14="http://schemas.microsoft.com/office/drawing/2010/main">
                <a:noFill/>
              </a14:hiddenFill>
            </a:ext>
          </a:extLst>
        </p:spPr>
        <p:txBody>
          <a:bodyPr/>
          <a:lstStyle/>
          <a:p>
            <a:pPr>
              <a:defRPr/>
            </a:pPr>
            <a:endParaRPr lang="en-US" kern="0" smtClean="0">
              <a:solidFill>
                <a:sysClr val="windowText" lastClr="000000"/>
              </a:solidFill>
              <a:latin typeface="Tahoma"/>
            </a:endParaRPr>
          </a:p>
        </p:txBody>
      </p:sp>
      <p:sp>
        <p:nvSpPr>
          <p:cNvPr id="45" name="Rectangle 30"/>
          <p:cNvSpPr>
            <a:spLocks noChangeArrowheads="1"/>
          </p:cNvSpPr>
          <p:nvPr/>
        </p:nvSpPr>
        <p:spPr bwMode="auto">
          <a:xfrm>
            <a:off x="6629400" y="4738688"/>
            <a:ext cx="381000" cy="228600"/>
          </a:xfrm>
          <a:prstGeom prst="rect">
            <a:avLst/>
          </a:prstGeom>
          <a:noFill/>
          <a:ln w="28575">
            <a:solidFill>
              <a:srgbClr val="FFFF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pPr algn="ctr" eaLnBrk="0" hangingPunct="0">
              <a:defRPr/>
            </a:pPr>
            <a:endParaRPr lang="en-US" kern="0" smtClean="0">
              <a:solidFill>
                <a:srgbClr val="333399"/>
              </a:solidFill>
              <a:latin typeface="Tahoma"/>
            </a:endParaRPr>
          </a:p>
        </p:txBody>
      </p:sp>
      <p:sp>
        <p:nvSpPr>
          <p:cNvPr id="46" name="Line 32"/>
          <p:cNvSpPr>
            <a:spLocks noChangeShapeType="1"/>
          </p:cNvSpPr>
          <p:nvPr/>
        </p:nvSpPr>
        <p:spPr bwMode="auto">
          <a:xfrm flipH="1">
            <a:off x="6858000" y="4357688"/>
            <a:ext cx="228600" cy="381000"/>
          </a:xfrm>
          <a:prstGeom prst="line">
            <a:avLst/>
          </a:prstGeom>
          <a:noFill/>
          <a:ln w="28575">
            <a:solidFill>
              <a:srgbClr val="FFFF00"/>
            </a:solidFill>
            <a:round/>
            <a:headEnd/>
            <a:tailEnd type="triangle" w="med" len="med"/>
          </a:ln>
          <a:extLst>
            <a:ext uri="{909E8E84-426E-40dd-AFC4-6F175D3DCCD1}">
              <a14:hiddenFill xmlns:a14="http://schemas.microsoft.com/office/drawing/2010/main">
                <a:noFill/>
              </a14:hiddenFill>
            </a:ext>
          </a:extLst>
        </p:spPr>
        <p:txBody>
          <a:bodyPr/>
          <a:lstStyle/>
          <a:p>
            <a:pPr>
              <a:defRPr/>
            </a:pPr>
            <a:endParaRPr lang="en-US" kern="0" smtClean="0">
              <a:solidFill>
                <a:sysClr val="windowText" lastClr="000000"/>
              </a:solidFill>
              <a:latin typeface="Tahoma"/>
            </a:endParaRPr>
          </a:p>
        </p:txBody>
      </p:sp>
      <p:grpSp>
        <p:nvGrpSpPr>
          <p:cNvPr id="47" name="Group 37"/>
          <p:cNvGrpSpPr>
            <a:grpSpLocks/>
          </p:cNvGrpSpPr>
          <p:nvPr/>
        </p:nvGrpSpPr>
        <p:grpSpPr bwMode="auto">
          <a:xfrm>
            <a:off x="228600" y="2833688"/>
            <a:ext cx="6858000" cy="2895600"/>
            <a:chOff x="144" y="2064"/>
            <a:chExt cx="4320" cy="1824"/>
          </a:xfrm>
        </p:grpSpPr>
        <p:sp>
          <p:nvSpPr>
            <p:cNvPr id="48" name="Rectangle 33"/>
            <p:cNvSpPr>
              <a:spLocks noChangeArrowheads="1"/>
            </p:cNvSpPr>
            <p:nvPr/>
          </p:nvSpPr>
          <p:spPr bwMode="auto">
            <a:xfrm>
              <a:off x="1056" y="2400"/>
              <a:ext cx="3408" cy="1488"/>
            </a:xfrm>
            <a:prstGeom prst="rect">
              <a:avLst/>
            </a:prstGeom>
            <a:noFill/>
            <a:ln w="28575">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pPr algn="ctr" eaLnBrk="0" hangingPunct="0">
                <a:defRPr/>
              </a:pPr>
              <a:endParaRPr lang="en-US" kern="0" smtClean="0">
                <a:solidFill>
                  <a:srgbClr val="0066CC"/>
                </a:solidFill>
                <a:latin typeface="Tahoma"/>
              </a:endParaRPr>
            </a:p>
          </p:txBody>
        </p:sp>
        <p:sp>
          <p:nvSpPr>
            <p:cNvPr id="49" name="Text Box 34"/>
            <p:cNvSpPr txBox="1">
              <a:spLocks noChangeArrowheads="1"/>
            </p:cNvSpPr>
            <p:nvPr/>
          </p:nvSpPr>
          <p:spPr bwMode="auto">
            <a:xfrm>
              <a:off x="144" y="2064"/>
              <a:ext cx="1628"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MS PGothic" charset="0"/>
                  <a:cs typeface="MS PGothic" charset="0"/>
                </a:defRPr>
              </a:lvl1pPr>
              <a:lvl2pPr marL="742950" indent="-285750" eaLnBrk="0" hangingPunct="0">
                <a:defRPr sz="2400">
                  <a:solidFill>
                    <a:schemeClr val="tx1"/>
                  </a:solidFill>
                  <a:latin typeface="Arial" charset="0"/>
                  <a:ea typeface="MS PGothic" charset="0"/>
                  <a:cs typeface="MS PGothic" charset="0"/>
                </a:defRPr>
              </a:lvl2pPr>
              <a:lvl3pPr marL="1143000" indent="-228600" eaLnBrk="0" hangingPunct="0">
                <a:defRPr sz="2400">
                  <a:solidFill>
                    <a:schemeClr val="tx1"/>
                  </a:solidFill>
                  <a:latin typeface="Arial" charset="0"/>
                  <a:ea typeface="MS PGothic" charset="0"/>
                  <a:cs typeface="MS PGothic" charset="0"/>
                </a:defRPr>
              </a:lvl3pPr>
              <a:lvl4pPr marL="1600200" indent="-228600" eaLnBrk="0" hangingPunct="0">
                <a:defRPr sz="2400">
                  <a:solidFill>
                    <a:schemeClr val="tx1"/>
                  </a:solidFill>
                  <a:latin typeface="Arial" charset="0"/>
                  <a:ea typeface="MS PGothic" charset="0"/>
                  <a:cs typeface="MS PGothic" charset="0"/>
                </a:defRPr>
              </a:lvl4pPr>
              <a:lvl5pPr marL="2057400" indent="-228600" eaLnBrk="0" hangingPunct="0">
                <a:defRPr sz="2400">
                  <a:solidFill>
                    <a:schemeClr val="tx1"/>
                  </a:solidFill>
                  <a:latin typeface="Arial"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Arial"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Arial"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Arial"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Arial" charset="0"/>
                  <a:ea typeface="MS PGothic" charset="0"/>
                  <a:cs typeface="MS PGothic" charset="0"/>
                </a:defRPr>
              </a:lvl9pPr>
            </a:lstStyle>
            <a:p>
              <a:pPr>
                <a:defRPr/>
              </a:pPr>
              <a:r>
                <a:rPr lang="en-US" sz="1800" kern="0" smtClean="0">
                  <a:solidFill>
                    <a:srgbClr val="0000FF"/>
                  </a:solidFill>
                </a:rPr>
                <a:t>HAPS-52 Mother Board</a:t>
              </a:r>
            </a:p>
          </p:txBody>
        </p:sp>
        <p:sp>
          <p:nvSpPr>
            <p:cNvPr id="50" name="Line 35"/>
            <p:cNvSpPr>
              <a:spLocks noChangeShapeType="1"/>
            </p:cNvSpPr>
            <p:nvPr/>
          </p:nvSpPr>
          <p:spPr bwMode="auto">
            <a:xfrm>
              <a:off x="480" y="2256"/>
              <a:ext cx="528" cy="864"/>
            </a:xfrm>
            <a:prstGeom prst="line">
              <a:avLst/>
            </a:prstGeom>
            <a:noFill/>
            <a:ln w="28575">
              <a:solidFill>
                <a:srgbClr val="0000FF"/>
              </a:solidFill>
              <a:round/>
              <a:headEnd/>
              <a:tailEnd type="triangle" w="med" len="med"/>
            </a:ln>
            <a:extLst>
              <a:ext uri="{909E8E84-426E-40dd-AFC4-6F175D3DCCD1}">
                <a14:hiddenFill xmlns:a14="http://schemas.microsoft.com/office/drawing/2010/main">
                  <a:noFill/>
                </a14:hiddenFill>
              </a:ext>
            </a:extLst>
          </p:spPr>
          <p:txBody>
            <a:bodyPr/>
            <a:lstStyle/>
            <a:p>
              <a:pPr>
                <a:defRPr/>
              </a:pPr>
              <a:endParaRPr lang="en-US" kern="0" smtClean="0">
                <a:solidFill>
                  <a:sysClr val="windowText" lastClr="000000"/>
                </a:solidFill>
                <a:latin typeface="Tahoma"/>
              </a:endParaRPr>
            </a:p>
          </p:txBody>
        </p:sp>
      </p:grpSp>
      <p:grpSp>
        <p:nvGrpSpPr>
          <p:cNvPr id="51" name="Group 41"/>
          <p:cNvGrpSpPr>
            <a:grpSpLocks/>
          </p:cNvGrpSpPr>
          <p:nvPr/>
        </p:nvGrpSpPr>
        <p:grpSpPr bwMode="auto">
          <a:xfrm>
            <a:off x="3276600" y="1309688"/>
            <a:ext cx="2819400" cy="3048000"/>
            <a:chOff x="2064" y="1104"/>
            <a:chExt cx="1776" cy="1920"/>
          </a:xfrm>
        </p:grpSpPr>
        <p:sp>
          <p:nvSpPr>
            <p:cNvPr id="52" name="Rectangle 38"/>
            <p:cNvSpPr>
              <a:spLocks noChangeArrowheads="1"/>
            </p:cNvSpPr>
            <p:nvPr/>
          </p:nvSpPr>
          <p:spPr bwMode="auto">
            <a:xfrm>
              <a:off x="3216" y="1680"/>
              <a:ext cx="624" cy="1344"/>
            </a:xfrm>
            <a:prstGeom prst="rect">
              <a:avLst/>
            </a:prstGeom>
            <a:noFill/>
            <a:ln w="28575">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pPr algn="ctr" eaLnBrk="0" hangingPunct="0">
                <a:defRPr/>
              </a:pPr>
              <a:endParaRPr lang="en-US" kern="0" smtClean="0">
                <a:solidFill>
                  <a:srgbClr val="333399"/>
                </a:solidFill>
                <a:latin typeface="Tahoma"/>
              </a:endParaRPr>
            </a:p>
          </p:txBody>
        </p:sp>
        <p:sp>
          <p:nvSpPr>
            <p:cNvPr id="53" name="Text Box 39"/>
            <p:cNvSpPr txBox="1">
              <a:spLocks noChangeArrowheads="1"/>
            </p:cNvSpPr>
            <p:nvPr/>
          </p:nvSpPr>
          <p:spPr bwMode="auto">
            <a:xfrm>
              <a:off x="2064" y="1104"/>
              <a:ext cx="1468"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MS PGothic" charset="0"/>
                  <a:cs typeface="MS PGothic" charset="0"/>
                </a:defRPr>
              </a:lvl1pPr>
              <a:lvl2pPr marL="742950" indent="-285750" eaLnBrk="0" hangingPunct="0">
                <a:defRPr sz="2400">
                  <a:solidFill>
                    <a:schemeClr val="tx1"/>
                  </a:solidFill>
                  <a:latin typeface="Arial" charset="0"/>
                  <a:ea typeface="MS PGothic" charset="0"/>
                  <a:cs typeface="MS PGothic" charset="0"/>
                </a:defRPr>
              </a:lvl2pPr>
              <a:lvl3pPr marL="1143000" indent="-228600" eaLnBrk="0" hangingPunct="0">
                <a:defRPr sz="2400">
                  <a:solidFill>
                    <a:schemeClr val="tx1"/>
                  </a:solidFill>
                  <a:latin typeface="Arial" charset="0"/>
                  <a:ea typeface="MS PGothic" charset="0"/>
                  <a:cs typeface="MS PGothic" charset="0"/>
                </a:defRPr>
              </a:lvl3pPr>
              <a:lvl4pPr marL="1600200" indent="-228600" eaLnBrk="0" hangingPunct="0">
                <a:defRPr sz="2400">
                  <a:solidFill>
                    <a:schemeClr val="tx1"/>
                  </a:solidFill>
                  <a:latin typeface="Arial" charset="0"/>
                  <a:ea typeface="MS PGothic" charset="0"/>
                  <a:cs typeface="MS PGothic" charset="0"/>
                </a:defRPr>
              </a:lvl4pPr>
              <a:lvl5pPr marL="2057400" indent="-228600" eaLnBrk="0" hangingPunct="0">
                <a:defRPr sz="2400">
                  <a:solidFill>
                    <a:schemeClr val="tx1"/>
                  </a:solidFill>
                  <a:latin typeface="Arial"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Arial"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Arial"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Arial"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Arial" charset="0"/>
                  <a:ea typeface="MS PGothic" charset="0"/>
                  <a:cs typeface="MS PGothic" charset="0"/>
                </a:defRPr>
              </a:lvl9pPr>
            </a:lstStyle>
            <a:p>
              <a:pPr>
                <a:defRPr/>
              </a:pPr>
              <a:r>
                <a:rPr lang="en-US" sz="1800" kern="0" smtClean="0">
                  <a:solidFill>
                    <a:srgbClr val="0000FF"/>
                  </a:solidFill>
                </a:rPr>
                <a:t>USB Daughter Board</a:t>
              </a:r>
            </a:p>
          </p:txBody>
        </p:sp>
        <p:sp>
          <p:nvSpPr>
            <p:cNvPr id="54" name="Line 40"/>
            <p:cNvSpPr>
              <a:spLocks noChangeShapeType="1"/>
            </p:cNvSpPr>
            <p:nvPr/>
          </p:nvSpPr>
          <p:spPr bwMode="auto">
            <a:xfrm>
              <a:off x="2688" y="1296"/>
              <a:ext cx="528" cy="384"/>
            </a:xfrm>
            <a:prstGeom prst="line">
              <a:avLst/>
            </a:prstGeom>
            <a:noFill/>
            <a:ln w="28575">
              <a:solidFill>
                <a:srgbClr val="0000FF"/>
              </a:solidFill>
              <a:round/>
              <a:headEnd/>
              <a:tailEnd type="triangle" w="med" len="med"/>
            </a:ln>
            <a:extLst>
              <a:ext uri="{909E8E84-426E-40dd-AFC4-6F175D3DCCD1}">
                <a14:hiddenFill xmlns:a14="http://schemas.microsoft.com/office/drawing/2010/main">
                  <a:noFill/>
                </a14:hiddenFill>
              </a:ext>
            </a:extLst>
          </p:spPr>
          <p:txBody>
            <a:bodyPr/>
            <a:lstStyle/>
            <a:p>
              <a:pPr>
                <a:defRPr/>
              </a:pPr>
              <a:endParaRPr lang="en-US" kern="0" smtClean="0">
                <a:solidFill>
                  <a:sysClr val="windowText" lastClr="000000"/>
                </a:solidFill>
                <a:latin typeface="Tahoma"/>
              </a:endParaRPr>
            </a:p>
          </p:txBody>
        </p:sp>
      </p:grpSp>
      <p:grpSp>
        <p:nvGrpSpPr>
          <p:cNvPr id="55" name="Group 45"/>
          <p:cNvGrpSpPr>
            <a:grpSpLocks/>
          </p:cNvGrpSpPr>
          <p:nvPr/>
        </p:nvGrpSpPr>
        <p:grpSpPr bwMode="auto">
          <a:xfrm>
            <a:off x="5867400" y="4433888"/>
            <a:ext cx="2508250" cy="1814512"/>
            <a:chOff x="3696" y="3072"/>
            <a:chExt cx="1580" cy="1143"/>
          </a:xfrm>
        </p:grpSpPr>
        <p:sp>
          <p:nvSpPr>
            <p:cNvPr id="56" name="Rectangle 42"/>
            <p:cNvSpPr>
              <a:spLocks noChangeArrowheads="1"/>
            </p:cNvSpPr>
            <p:nvPr/>
          </p:nvSpPr>
          <p:spPr bwMode="auto">
            <a:xfrm>
              <a:off x="3888" y="3072"/>
              <a:ext cx="528" cy="768"/>
            </a:xfrm>
            <a:prstGeom prst="rect">
              <a:avLst/>
            </a:prstGeom>
            <a:noFill/>
            <a:ln w="28575">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pPr algn="ctr" eaLnBrk="0" hangingPunct="0">
                <a:defRPr/>
              </a:pPr>
              <a:endParaRPr lang="en-US" kern="0" smtClean="0">
                <a:solidFill>
                  <a:srgbClr val="333399"/>
                </a:solidFill>
                <a:latin typeface="Tahoma"/>
              </a:endParaRPr>
            </a:p>
          </p:txBody>
        </p:sp>
        <p:sp>
          <p:nvSpPr>
            <p:cNvPr id="57" name="Text Box 43"/>
            <p:cNvSpPr txBox="1">
              <a:spLocks noChangeArrowheads="1"/>
            </p:cNvSpPr>
            <p:nvPr/>
          </p:nvSpPr>
          <p:spPr bwMode="auto">
            <a:xfrm>
              <a:off x="3696" y="3984"/>
              <a:ext cx="1580"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MS PGothic" charset="0"/>
                  <a:cs typeface="MS PGothic" charset="0"/>
                </a:defRPr>
              </a:lvl1pPr>
              <a:lvl2pPr marL="742950" indent="-285750" eaLnBrk="0" hangingPunct="0">
                <a:defRPr sz="2400">
                  <a:solidFill>
                    <a:schemeClr val="tx1"/>
                  </a:solidFill>
                  <a:latin typeface="Arial" charset="0"/>
                  <a:ea typeface="MS PGothic" charset="0"/>
                  <a:cs typeface="MS PGothic" charset="0"/>
                </a:defRPr>
              </a:lvl2pPr>
              <a:lvl3pPr marL="1143000" indent="-228600" eaLnBrk="0" hangingPunct="0">
                <a:defRPr sz="2400">
                  <a:solidFill>
                    <a:schemeClr val="tx1"/>
                  </a:solidFill>
                  <a:latin typeface="Arial" charset="0"/>
                  <a:ea typeface="MS PGothic" charset="0"/>
                  <a:cs typeface="MS PGothic" charset="0"/>
                </a:defRPr>
              </a:lvl3pPr>
              <a:lvl4pPr marL="1600200" indent="-228600" eaLnBrk="0" hangingPunct="0">
                <a:defRPr sz="2400">
                  <a:solidFill>
                    <a:schemeClr val="tx1"/>
                  </a:solidFill>
                  <a:latin typeface="Arial" charset="0"/>
                  <a:ea typeface="MS PGothic" charset="0"/>
                  <a:cs typeface="MS PGothic" charset="0"/>
                </a:defRPr>
              </a:lvl4pPr>
              <a:lvl5pPr marL="2057400" indent="-228600" eaLnBrk="0" hangingPunct="0">
                <a:defRPr sz="2400">
                  <a:solidFill>
                    <a:schemeClr val="tx1"/>
                  </a:solidFill>
                  <a:latin typeface="Arial"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Arial"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Arial"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Arial"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Arial" charset="0"/>
                  <a:ea typeface="MS PGothic" charset="0"/>
                  <a:cs typeface="MS PGothic" charset="0"/>
                </a:defRPr>
              </a:lvl9pPr>
            </a:lstStyle>
            <a:p>
              <a:pPr>
                <a:defRPr/>
              </a:pPr>
              <a:r>
                <a:rPr lang="en-US" sz="1800" kern="0" smtClean="0">
                  <a:solidFill>
                    <a:srgbClr val="0000FF"/>
                  </a:solidFill>
                </a:rPr>
                <a:t>NAND Daughter Board</a:t>
              </a:r>
            </a:p>
          </p:txBody>
        </p:sp>
        <p:sp>
          <p:nvSpPr>
            <p:cNvPr id="58" name="Line 44"/>
            <p:cNvSpPr>
              <a:spLocks noChangeShapeType="1"/>
            </p:cNvSpPr>
            <p:nvPr/>
          </p:nvSpPr>
          <p:spPr bwMode="auto">
            <a:xfrm flipH="1" flipV="1">
              <a:off x="4176" y="3840"/>
              <a:ext cx="384" cy="192"/>
            </a:xfrm>
            <a:prstGeom prst="line">
              <a:avLst/>
            </a:prstGeom>
            <a:noFill/>
            <a:ln w="28575">
              <a:solidFill>
                <a:srgbClr val="0000FF"/>
              </a:solidFill>
              <a:round/>
              <a:headEnd/>
              <a:tailEnd type="triangle" w="med" len="med"/>
            </a:ln>
            <a:extLst>
              <a:ext uri="{909E8E84-426E-40dd-AFC4-6F175D3DCCD1}">
                <a14:hiddenFill xmlns:a14="http://schemas.microsoft.com/office/drawing/2010/main">
                  <a:noFill/>
                </a14:hiddenFill>
              </a:ext>
            </a:extLst>
          </p:spPr>
          <p:txBody>
            <a:bodyPr/>
            <a:lstStyle/>
            <a:p>
              <a:pPr>
                <a:defRPr/>
              </a:pPr>
              <a:endParaRPr lang="en-US" kern="0" smtClean="0">
                <a:solidFill>
                  <a:sysClr val="windowText" lastClr="000000"/>
                </a:solidFill>
                <a:latin typeface="Tahoma"/>
              </a:endParaRPr>
            </a:p>
          </p:txBody>
        </p:sp>
      </p:grpSp>
      <p:sp>
        <p:nvSpPr>
          <p:cNvPr id="59" name="Rectangle 32"/>
          <p:cNvSpPr>
            <a:spLocks noChangeArrowheads="1"/>
          </p:cNvSpPr>
          <p:nvPr/>
        </p:nvSpPr>
        <p:spPr bwMode="auto">
          <a:xfrm>
            <a:off x="6388100" y="4511675"/>
            <a:ext cx="366713" cy="120650"/>
          </a:xfrm>
          <a:prstGeom prst="rect">
            <a:avLst/>
          </a:prstGeom>
          <a:solidFill>
            <a:srgbClr val="317131"/>
          </a:solidFill>
          <a:ln w="9525">
            <a:solidFill>
              <a:srgbClr val="006600"/>
            </a:solidFill>
            <a:round/>
            <a:headEnd/>
            <a:tailEnd/>
          </a:ln>
        </p:spPr>
        <p:txBody>
          <a:bodyPr/>
          <a:lstStyle/>
          <a:p>
            <a:pPr eaLnBrk="0" hangingPunct="0">
              <a:defRPr/>
            </a:pPr>
            <a:endParaRPr lang="en-US" kern="0" smtClean="0">
              <a:solidFill>
                <a:sysClr val="windowText" lastClr="000000"/>
              </a:solidFill>
              <a:latin typeface="Tahoma"/>
            </a:endParaRPr>
          </a:p>
        </p:txBody>
      </p:sp>
      <p:sp>
        <p:nvSpPr>
          <p:cNvPr id="60" name="Text Box 31"/>
          <p:cNvSpPr txBox="1">
            <a:spLocks noChangeArrowheads="1"/>
          </p:cNvSpPr>
          <p:nvPr/>
        </p:nvSpPr>
        <p:spPr bwMode="auto">
          <a:xfrm>
            <a:off x="6400800" y="3805238"/>
            <a:ext cx="1466850" cy="646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MS PGothic" charset="0"/>
                <a:cs typeface="MS PGothic" charset="0"/>
              </a:defRPr>
            </a:lvl1pPr>
            <a:lvl2pPr marL="742950" indent="-285750" eaLnBrk="0" hangingPunct="0">
              <a:defRPr sz="2400">
                <a:solidFill>
                  <a:schemeClr val="tx1"/>
                </a:solidFill>
                <a:latin typeface="Arial" charset="0"/>
                <a:ea typeface="MS PGothic" charset="0"/>
                <a:cs typeface="MS PGothic" charset="0"/>
              </a:defRPr>
            </a:lvl2pPr>
            <a:lvl3pPr marL="1143000" indent="-228600" eaLnBrk="0" hangingPunct="0">
              <a:defRPr sz="2400">
                <a:solidFill>
                  <a:schemeClr val="tx1"/>
                </a:solidFill>
                <a:latin typeface="Arial" charset="0"/>
                <a:ea typeface="MS PGothic" charset="0"/>
                <a:cs typeface="MS PGothic" charset="0"/>
              </a:defRPr>
            </a:lvl3pPr>
            <a:lvl4pPr marL="1600200" indent="-228600" eaLnBrk="0" hangingPunct="0">
              <a:defRPr sz="2400">
                <a:solidFill>
                  <a:schemeClr val="tx1"/>
                </a:solidFill>
                <a:latin typeface="Arial" charset="0"/>
                <a:ea typeface="MS PGothic" charset="0"/>
                <a:cs typeface="MS PGothic" charset="0"/>
              </a:defRPr>
            </a:lvl4pPr>
            <a:lvl5pPr marL="2057400" indent="-228600" eaLnBrk="0" hangingPunct="0">
              <a:defRPr sz="2400">
                <a:solidFill>
                  <a:schemeClr val="tx1"/>
                </a:solidFill>
                <a:latin typeface="Arial"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Arial"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Arial"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Arial"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Arial" charset="0"/>
                <a:ea typeface="MS PGothic" charset="0"/>
                <a:cs typeface="MS PGothic" charset="0"/>
              </a:defRPr>
            </a:lvl9pPr>
          </a:lstStyle>
          <a:p>
            <a:pPr algn="ctr">
              <a:defRPr/>
            </a:pPr>
            <a:r>
              <a:rPr lang="en-US" sz="1800" kern="0" smtClean="0">
                <a:solidFill>
                  <a:srgbClr val="FFFF00"/>
                </a:solidFill>
              </a:rPr>
              <a:t>3x-nm</a:t>
            </a:r>
          </a:p>
          <a:p>
            <a:pPr algn="ctr">
              <a:defRPr/>
            </a:pPr>
            <a:r>
              <a:rPr lang="en-US" sz="1800" kern="0" smtClean="0">
                <a:solidFill>
                  <a:srgbClr val="FFFF00"/>
                </a:solidFill>
              </a:rPr>
              <a:t>NAND Flash</a:t>
            </a:r>
          </a:p>
        </p:txBody>
      </p:sp>
      <p:sp>
        <p:nvSpPr>
          <p:cNvPr id="61" name="Rectangle 60"/>
          <p:cNvSpPr/>
          <p:nvPr/>
        </p:nvSpPr>
        <p:spPr>
          <a:xfrm>
            <a:off x="107504" y="5805264"/>
            <a:ext cx="5904656" cy="584776"/>
          </a:xfrm>
          <a:prstGeom prst="rect">
            <a:avLst/>
          </a:prstGeom>
        </p:spPr>
        <p:txBody>
          <a:bodyPr wrap="square">
            <a:spAutoFit/>
          </a:bodyPr>
          <a:lstStyle/>
          <a:p>
            <a:r>
              <a:rPr lang="en-US" sz="1600" dirty="0">
                <a:solidFill>
                  <a:srgbClr val="006633"/>
                </a:solidFill>
                <a:latin typeface="Tahoma"/>
              </a:rPr>
              <a:t>[</a:t>
            </a:r>
            <a:r>
              <a:rPr lang="en-US" sz="1600" dirty="0" err="1">
                <a:solidFill>
                  <a:srgbClr val="006633"/>
                </a:solidFill>
                <a:latin typeface="Tahoma"/>
              </a:rPr>
              <a:t>Cai</a:t>
            </a:r>
            <a:r>
              <a:rPr lang="en-US" sz="1600" dirty="0">
                <a:solidFill>
                  <a:srgbClr val="006633"/>
                </a:solidFill>
                <a:latin typeface="Tahoma"/>
              </a:rPr>
              <a:t>+, DATE 2012, ICCD 2012, DATE 2013, ITJ 2013, ICCD 2013, SIGMETRICS </a:t>
            </a:r>
            <a:r>
              <a:rPr lang="en-US" sz="1600" dirty="0" smtClean="0">
                <a:solidFill>
                  <a:srgbClr val="006633"/>
                </a:solidFill>
                <a:latin typeface="Tahoma"/>
              </a:rPr>
              <a:t>2014, HPCA 2015, DSN 2015, MSST 2015]</a:t>
            </a:r>
            <a:endParaRPr lang="en-US" sz="1600" dirty="0">
              <a:solidFill>
                <a:srgbClr val="000000"/>
              </a:solidFill>
              <a:latin typeface="Tahoma"/>
            </a:endParaRPr>
          </a:p>
        </p:txBody>
      </p:sp>
    </p:spTree>
    <p:extLst>
      <p:ext uri="{BB962C8B-B14F-4D97-AF65-F5344CB8AC3E}">
        <p14:creationId xmlns:p14="http://schemas.microsoft.com/office/powerpoint/2010/main" val="1593997760"/>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3"/>
          <p:cNvSpPr/>
          <p:nvPr/>
        </p:nvSpPr>
        <p:spPr>
          <a:xfrm>
            <a:off x="914400" y="914400"/>
            <a:ext cx="7315200" cy="3962400"/>
          </a:xfrm>
          <a:prstGeom prst="roundRect">
            <a:avLst>
              <a:gd name="adj" fmla="val 11319"/>
            </a:avLst>
          </a:prstGeom>
          <a:solidFill>
            <a:schemeClr val="bg1">
              <a:lumMod val="85000"/>
            </a:schemeClr>
          </a:solidFill>
          <a:ln w="38100">
            <a:noFill/>
            <a:prstDash val="sysDash"/>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prstClr val="white"/>
              </a:solidFill>
              <a:latin typeface="Calibri"/>
            </a:endParaRPr>
          </a:p>
        </p:txBody>
      </p:sp>
      <p:cxnSp>
        <p:nvCxnSpPr>
          <p:cNvPr id="9" name="Straight Connector 8"/>
          <p:cNvCxnSpPr/>
          <p:nvPr/>
        </p:nvCxnSpPr>
        <p:spPr>
          <a:xfrm flipH="1" flipV="1">
            <a:off x="1371600" y="1676400"/>
            <a:ext cx="4572000" cy="0"/>
          </a:xfrm>
          <a:prstGeom prst="line">
            <a:avLst/>
          </a:prstGeom>
          <a:ln w="76200" cap="rnd">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0" name="Straight Connector 9"/>
          <p:cNvCxnSpPr/>
          <p:nvPr/>
        </p:nvCxnSpPr>
        <p:spPr>
          <a:xfrm flipH="1">
            <a:off x="1371600" y="2286000"/>
            <a:ext cx="4572000" cy="0"/>
          </a:xfrm>
          <a:prstGeom prst="line">
            <a:avLst/>
          </a:prstGeom>
          <a:ln w="76200" cap="rnd">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1" name="Wordline"/>
          <p:cNvCxnSpPr/>
          <p:nvPr/>
        </p:nvCxnSpPr>
        <p:spPr>
          <a:xfrm flipH="1">
            <a:off x="1371600" y="2895600"/>
            <a:ext cx="4572000" cy="0"/>
          </a:xfrm>
          <a:prstGeom prst="line">
            <a:avLst/>
          </a:prstGeom>
          <a:ln w="76200" cap="rnd">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2" name="Straight Connector 11"/>
          <p:cNvCxnSpPr/>
          <p:nvPr/>
        </p:nvCxnSpPr>
        <p:spPr>
          <a:xfrm flipH="1">
            <a:off x="1371600" y="3505200"/>
            <a:ext cx="4572000" cy="0"/>
          </a:xfrm>
          <a:prstGeom prst="line">
            <a:avLst/>
          </a:prstGeom>
          <a:ln w="76200" cap="rnd">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3" name="Straight Connector 12"/>
          <p:cNvCxnSpPr/>
          <p:nvPr/>
        </p:nvCxnSpPr>
        <p:spPr>
          <a:xfrm flipH="1" flipV="1">
            <a:off x="1371600" y="4116388"/>
            <a:ext cx="4572000" cy="0"/>
          </a:xfrm>
          <a:prstGeom prst="line">
            <a:avLst/>
          </a:prstGeom>
          <a:ln w="76200" cap="rnd">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sp>
        <p:nvSpPr>
          <p:cNvPr id="15" name="Rectangle 14"/>
          <p:cNvSpPr/>
          <p:nvPr/>
        </p:nvSpPr>
        <p:spPr>
          <a:xfrm>
            <a:off x="1828800" y="1382713"/>
            <a:ext cx="3657600" cy="609600"/>
          </a:xfrm>
          <a:prstGeom prst="rect">
            <a:avLst/>
          </a:prstGeom>
          <a:solidFill>
            <a:schemeClr val="bg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defRPr/>
            </a:pPr>
            <a:r>
              <a:rPr lang="en-US" sz="3600" dirty="0">
                <a:solidFill>
                  <a:prstClr val="black"/>
                </a:solidFill>
                <a:latin typeface="Calibri Light"/>
              </a:rPr>
              <a:t> Row of Cells</a:t>
            </a:r>
          </a:p>
        </p:txBody>
      </p:sp>
      <p:sp>
        <p:nvSpPr>
          <p:cNvPr id="16" name="Rectangle 15"/>
          <p:cNvSpPr/>
          <p:nvPr/>
        </p:nvSpPr>
        <p:spPr>
          <a:xfrm>
            <a:off x="1828800" y="1981200"/>
            <a:ext cx="3657600" cy="609600"/>
          </a:xfrm>
          <a:prstGeom prst="rect">
            <a:avLst/>
          </a:prstGeom>
          <a:solidFill>
            <a:schemeClr val="bg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defRPr/>
            </a:pPr>
            <a:r>
              <a:rPr lang="en-US" sz="4000">
                <a:solidFill>
                  <a:prstClr val="black"/>
                </a:solidFill>
                <a:latin typeface="Calibri Light"/>
              </a:rPr>
              <a:t> Row</a:t>
            </a:r>
          </a:p>
        </p:txBody>
      </p:sp>
      <p:sp>
        <p:nvSpPr>
          <p:cNvPr id="17" name="Row"/>
          <p:cNvSpPr/>
          <p:nvPr/>
        </p:nvSpPr>
        <p:spPr>
          <a:xfrm>
            <a:off x="1828800" y="2590800"/>
            <a:ext cx="3657600" cy="609600"/>
          </a:xfrm>
          <a:prstGeom prst="rect">
            <a:avLst/>
          </a:prstGeom>
          <a:solidFill>
            <a:schemeClr val="bg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defRPr/>
            </a:pPr>
            <a:r>
              <a:rPr lang="en-US" sz="4000">
                <a:solidFill>
                  <a:prstClr val="black"/>
                </a:solidFill>
                <a:latin typeface="Calibri Light"/>
              </a:rPr>
              <a:t> Row</a:t>
            </a:r>
          </a:p>
        </p:txBody>
      </p:sp>
      <p:sp>
        <p:nvSpPr>
          <p:cNvPr id="18" name="Rectangle 17"/>
          <p:cNvSpPr/>
          <p:nvPr/>
        </p:nvSpPr>
        <p:spPr>
          <a:xfrm>
            <a:off x="1828800" y="3200400"/>
            <a:ext cx="3657600" cy="609600"/>
          </a:xfrm>
          <a:prstGeom prst="rect">
            <a:avLst/>
          </a:prstGeom>
          <a:solidFill>
            <a:schemeClr val="bg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defRPr/>
            </a:pPr>
            <a:r>
              <a:rPr lang="en-US" sz="4000">
                <a:solidFill>
                  <a:prstClr val="black"/>
                </a:solidFill>
                <a:latin typeface="Calibri Light"/>
              </a:rPr>
              <a:t> Row</a:t>
            </a:r>
          </a:p>
        </p:txBody>
      </p:sp>
      <p:sp>
        <p:nvSpPr>
          <p:cNvPr id="19" name="Rectangle 18"/>
          <p:cNvSpPr/>
          <p:nvPr/>
        </p:nvSpPr>
        <p:spPr>
          <a:xfrm>
            <a:off x="1828800" y="3810000"/>
            <a:ext cx="3657600" cy="609600"/>
          </a:xfrm>
          <a:prstGeom prst="rect">
            <a:avLst/>
          </a:prstGeom>
          <a:solidFill>
            <a:schemeClr val="bg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defRPr/>
            </a:pPr>
            <a:r>
              <a:rPr lang="en-US" sz="3600" dirty="0">
                <a:solidFill>
                  <a:prstClr val="black"/>
                </a:solidFill>
                <a:latin typeface="Calibri Light"/>
              </a:rPr>
              <a:t> Row</a:t>
            </a:r>
          </a:p>
        </p:txBody>
      </p:sp>
      <p:sp>
        <p:nvSpPr>
          <p:cNvPr id="20" name="TextBox 19"/>
          <p:cNvSpPr txBox="1"/>
          <p:nvPr/>
        </p:nvSpPr>
        <p:spPr>
          <a:xfrm>
            <a:off x="5943600" y="1447800"/>
            <a:ext cx="2286000" cy="457200"/>
          </a:xfrm>
          <a:prstGeom prst="rect">
            <a:avLst/>
          </a:prstGeom>
          <a:noFill/>
        </p:spPr>
        <p:txBody>
          <a:bodyPr anchor="ctr"/>
          <a:lstStyle/>
          <a:p>
            <a:pPr>
              <a:defRPr/>
            </a:pPr>
            <a:r>
              <a:rPr lang="en-US" sz="4000">
                <a:solidFill>
                  <a:prstClr val="black"/>
                </a:solidFill>
                <a:latin typeface="Calibri Light"/>
                <a:ea typeface="ＭＳ Ｐゴシック" charset="0"/>
                <a:cs typeface="ＭＳ Ｐゴシック" charset="0"/>
              </a:rPr>
              <a:t> Wordline</a:t>
            </a:r>
          </a:p>
        </p:txBody>
      </p:sp>
      <p:sp>
        <p:nvSpPr>
          <p:cNvPr id="21" name="Low Volt"/>
          <p:cNvSpPr txBox="1"/>
          <p:nvPr/>
        </p:nvSpPr>
        <p:spPr>
          <a:xfrm>
            <a:off x="5943600" y="2667000"/>
            <a:ext cx="2286000" cy="457200"/>
          </a:xfrm>
          <a:prstGeom prst="rect">
            <a:avLst/>
          </a:prstGeom>
          <a:noFill/>
        </p:spPr>
        <p:txBody>
          <a:bodyPr anchor="ctr"/>
          <a:lstStyle/>
          <a:p>
            <a:pPr>
              <a:defRPr/>
            </a:pPr>
            <a:r>
              <a:rPr lang="en-US" sz="4400" b="1" i="1">
                <a:solidFill>
                  <a:prstClr val="black">
                    <a:lumMod val="65000"/>
                    <a:lumOff val="35000"/>
                  </a:prstClr>
                </a:solidFill>
                <a:latin typeface="Calibri Light"/>
                <a:ea typeface="ＭＳ Ｐゴシック" charset="0"/>
                <a:cs typeface="ＭＳ Ｐゴシック" charset="0"/>
              </a:rPr>
              <a:t> V</a:t>
            </a:r>
            <a:r>
              <a:rPr lang="en-US" sz="4800" b="1" i="1" baseline="-20000">
                <a:solidFill>
                  <a:prstClr val="black">
                    <a:lumMod val="65000"/>
                    <a:lumOff val="35000"/>
                  </a:prstClr>
                </a:solidFill>
                <a:latin typeface="Calibri Light"/>
                <a:ea typeface="ＭＳ Ｐゴシック" charset="0"/>
                <a:cs typeface="ＭＳ Ｐゴシック" charset="0"/>
              </a:rPr>
              <a:t>LOW</a:t>
            </a:r>
            <a:endParaRPr lang="en-US" sz="4400" b="1" i="1" baseline="-20000">
              <a:solidFill>
                <a:prstClr val="black">
                  <a:lumMod val="65000"/>
                  <a:lumOff val="35000"/>
                </a:prstClr>
              </a:solidFill>
              <a:latin typeface="Calibri Light"/>
              <a:ea typeface="ＭＳ Ｐゴシック" charset="0"/>
              <a:cs typeface="ＭＳ Ｐゴシック" charset="0"/>
            </a:endParaRPr>
          </a:p>
        </p:txBody>
      </p:sp>
      <p:sp>
        <p:nvSpPr>
          <p:cNvPr id="22" name="High Volt"/>
          <p:cNvSpPr txBox="1"/>
          <p:nvPr/>
        </p:nvSpPr>
        <p:spPr>
          <a:xfrm>
            <a:off x="5943600" y="2667000"/>
            <a:ext cx="2286000" cy="457200"/>
          </a:xfrm>
          <a:prstGeom prst="rect">
            <a:avLst/>
          </a:prstGeom>
          <a:noFill/>
        </p:spPr>
        <p:txBody>
          <a:bodyPr anchor="ctr"/>
          <a:lstStyle/>
          <a:p>
            <a:pPr>
              <a:defRPr/>
            </a:pPr>
            <a:r>
              <a:rPr lang="en-US" sz="4400" b="1">
                <a:solidFill>
                  <a:srgbClr val="FF0000"/>
                </a:solidFill>
                <a:latin typeface="Calibri Light"/>
                <a:ea typeface="ＭＳ Ｐゴシック" charset="0"/>
                <a:cs typeface="ＭＳ Ｐゴシック" charset="0"/>
              </a:rPr>
              <a:t> </a:t>
            </a:r>
            <a:r>
              <a:rPr lang="en-US" sz="4400" b="1" i="1">
                <a:solidFill>
                  <a:srgbClr val="FF0000"/>
                </a:solidFill>
                <a:latin typeface="Calibri Light"/>
                <a:ea typeface="ＭＳ Ｐゴシック" charset="0"/>
                <a:cs typeface="ＭＳ Ｐゴシック" charset="0"/>
              </a:rPr>
              <a:t>V</a:t>
            </a:r>
            <a:r>
              <a:rPr lang="en-US" sz="4800" b="1" i="1" baseline="-20000">
                <a:solidFill>
                  <a:srgbClr val="FF0000"/>
                </a:solidFill>
                <a:latin typeface="Calibri Light"/>
                <a:ea typeface="ＭＳ Ｐゴシック" charset="0"/>
                <a:cs typeface="ＭＳ Ｐゴシック" charset="0"/>
              </a:rPr>
              <a:t>HIGH</a:t>
            </a:r>
            <a:endParaRPr lang="en-US" sz="4400" b="1" i="1" baseline="-20000">
              <a:solidFill>
                <a:srgbClr val="FF0000"/>
              </a:solidFill>
              <a:latin typeface="Calibri Light"/>
              <a:ea typeface="ＭＳ Ｐゴシック" charset="0"/>
              <a:cs typeface="ＭＳ Ｐゴシック" charset="0"/>
            </a:endParaRPr>
          </a:p>
        </p:txBody>
      </p:sp>
      <p:sp>
        <p:nvSpPr>
          <p:cNvPr id="23" name="Error"/>
          <p:cNvSpPr/>
          <p:nvPr/>
        </p:nvSpPr>
        <p:spPr>
          <a:xfrm>
            <a:off x="4876800" y="1976438"/>
            <a:ext cx="609600" cy="609600"/>
          </a:xfrm>
          <a:prstGeom prst="mathMultiply">
            <a:avLst/>
          </a:prstGeom>
          <a:solidFill>
            <a:srgbClr val="FFFF00"/>
          </a:solidFill>
          <a:ln w="38100">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prstClr val="white"/>
              </a:solidFill>
              <a:latin typeface="Calibri"/>
            </a:endParaRPr>
          </a:p>
        </p:txBody>
      </p:sp>
      <p:sp>
        <p:nvSpPr>
          <p:cNvPr id="24" name="Error"/>
          <p:cNvSpPr/>
          <p:nvPr/>
        </p:nvSpPr>
        <p:spPr>
          <a:xfrm>
            <a:off x="4267200" y="3203575"/>
            <a:ext cx="609600" cy="609600"/>
          </a:xfrm>
          <a:prstGeom prst="mathMultiply">
            <a:avLst/>
          </a:prstGeom>
          <a:solidFill>
            <a:srgbClr val="FFFF00"/>
          </a:solidFill>
          <a:ln w="38100">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prstClr val="white"/>
              </a:solidFill>
              <a:latin typeface="Calibri"/>
            </a:endParaRPr>
          </a:p>
        </p:txBody>
      </p:sp>
      <p:sp>
        <p:nvSpPr>
          <p:cNvPr id="25" name="Error"/>
          <p:cNvSpPr/>
          <p:nvPr/>
        </p:nvSpPr>
        <p:spPr>
          <a:xfrm>
            <a:off x="3657600" y="1976438"/>
            <a:ext cx="609600" cy="609600"/>
          </a:xfrm>
          <a:prstGeom prst="mathMultiply">
            <a:avLst/>
          </a:prstGeom>
          <a:solidFill>
            <a:srgbClr val="FFFF00"/>
          </a:solidFill>
          <a:ln w="38100">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prstClr val="white"/>
              </a:solidFill>
              <a:latin typeface="Calibri"/>
            </a:endParaRPr>
          </a:p>
        </p:txBody>
      </p:sp>
      <p:sp>
        <p:nvSpPr>
          <p:cNvPr id="26" name="Error"/>
          <p:cNvSpPr/>
          <p:nvPr/>
        </p:nvSpPr>
        <p:spPr>
          <a:xfrm>
            <a:off x="3657600" y="3197225"/>
            <a:ext cx="609600" cy="609600"/>
          </a:xfrm>
          <a:prstGeom prst="mathMultiply">
            <a:avLst/>
          </a:prstGeom>
          <a:solidFill>
            <a:srgbClr val="FFFF00"/>
          </a:solidFill>
          <a:ln w="38100">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prstClr val="white"/>
              </a:solidFill>
              <a:latin typeface="Calibri"/>
            </a:endParaRPr>
          </a:p>
        </p:txBody>
      </p:sp>
      <p:sp>
        <p:nvSpPr>
          <p:cNvPr id="27" name="Error"/>
          <p:cNvSpPr/>
          <p:nvPr/>
        </p:nvSpPr>
        <p:spPr>
          <a:xfrm>
            <a:off x="2419350" y="1976438"/>
            <a:ext cx="609600" cy="609600"/>
          </a:xfrm>
          <a:prstGeom prst="mathMultiply">
            <a:avLst/>
          </a:prstGeom>
          <a:solidFill>
            <a:srgbClr val="FFFF00"/>
          </a:solidFill>
          <a:ln w="38100">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prstClr val="white"/>
              </a:solidFill>
              <a:latin typeface="Calibri"/>
            </a:endParaRPr>
          </a:p>
        </p:txBody>
      </p:sp>
      <p:sp>
        <p:nvSpPr>
          <p:cNvPr id="31" name="Victim"/>
          <p:cNvSpPr/>
          <p:nvPr/>
        </p:nvSpPr>
        <p:spPr>
          <a:xfrm>
            <a:off x="1828800" y="3200400"/>
            <a:ext cx="3657600" cy="609600"/>
          </a:xfrm>
          <a:prstGeom prst="rect">
            <a:avLst/>
          </a:prstGeom>
          <a:solidFill>
            <a:schemeClr val="accent4"/>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defRPr/>
            </a:pPr>
            <a:r>
              <a:rPr lang="en-US" sz="3600" b="1" dirty="0">
                <a:solidFill>
                  <a:prstClr val="white"/>
                </a:solidFill>
                <a:latin typeface="Calibri Light"/>
              </a:rPr>
              <a:t> </a:t>
            </a:r>
            <a:r>
              <a:rPr lang="en-US" sz="3600" b="1" dirty="0">
                <a:solidFill>
                  <a:prstClr val="black"/>
                </a:solidFill>
                <a:latin typeface="Calibri Light"/>
              </a:rPr>
              <a:t>Victim Row</a:t>
            </a:r>
          </a:p>
        </p:txBody>
      </p:sp>
      <p:sp>
        <p:nvSpPr>
          <p:cNvPr id="32" name="Victim"/>
          <p:cNvSpPr/>
          <p:nvPr/>
        </p:nvSpPr>
        <p:spPr>
          <a:xfrm>
            <a:off x="1828800" y="1982788"/>
            <a:ext cx="3657600" cy="609600"/>
          </a:xfrm>
          <a:prstGeom prst="rect">
            <a:avLst/>
          </a:prstGeom>
          <a:solidFill>
            <a:schemeClr val="accent4"/>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defRPr/>
            </a:pPr>
            <a:r>
              <a:rPr lang="en-US" sz="3600" b="1" dirty="0">
                <a:solidFill>
                  <a:prstClr val="white"/>
                </a:solidFill>
                <a:latin typeface="Calibri Light"/>
              </a:rPr>
              <a:t> </a:t>
            </a:r>
            <a:r>
              <a:rPr lang="en-US" sz="3600" b="1" dirty="0">
                <a:solidFill>
                  <a:prstClr val="black"/>
                </a:solidFill>
                <a:latin typeface="Calibri Light"/>
              </a:rPr>
              <a:t>Victim Row</a:t>
            </a:r>
          </a:p>
        </p:txBody>
      </p:sp>
      <p:sp>
        <p:nvSpPr>
          <p:cNvPr id="33" name="Aggressor"/>
          <p:cNvSpPr/>
          <p:nvPr/>
        </p:nvSpPr>
        <p:spPr>
          <a:xfrm>
            <a:off x="1828800" y="2590800"/>
            <a:ext cx="3657600" cy="609600"/>
          </a:xfrm>
          <a:prstGeom prst="rect">
            <a:avLst/>
          </a:prstGeom>
          <a:solidFill>
            <a:srgbClr val="FF0000"/>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defRPr/>
            </a:pPr>
            <a:r>
              <a:rPr lang="en-US" sz="3600" b="1" dirty="0">
                <a:solidFill>
                  <a:prstClr val="white"/>
                </a:solidFill>
                <a:latin typeface="Calibri Light"/>
              </a:rPr>
              <a:t> </a:t>
            </a:r>
            <a:r>
              <a:rPr lang="en-US" sz="3600" b="1" dirty="0" smtClean="0">
                <a:solidFill>
                  <a:prstClr val="white"/>
                </a:solidFill>
                <a:latin typeface="Calibri Light"/>
              </a:rPr>
              <a:t>Hammered Row</a:t>
            </a:r>
            <a:endParaRPr lang="en-US" sz="3600" b="1" dirty="0">
              <a:solidFill>
                <a:prstClr val="white"/>
              </a:solidFill>
              <a:latin typeface="Calibri Light"/>
            </a:endParaRPr>
          </a:p>
        </p:txBody>
      </p:sp>
      <p:sp>
        <p:nvSpPr>
          <p:cNvPr id="34" name="Punchline"/>
          <p:cNvSpPr txBox="1"/>
          <p:nvPr/>
        </p:nvSpPr>
        <p:spPr>
          <a:xfrm>
            <a:off x="395288" y="4953000"/>
            <a:ext cx="8359775" cy="1143000"/>
          </a:xfrm>
          <a:prstGeom prst="rect">
            <a:avLst/>
          </a:prstGeom>
          <a:noFill/>
        </p:spPr>
        <p:txBody>
          <a:bodyPr anchor="ctr"/>
          <a:lstStyle/>
          <a:p>
            <a:pPr>
              <a:defRPr/>
            </a:pPr>
            <a:r>
              <a:rPr lang="en-US" sz="2600" dirty="0">
                <a:solidFill>
                  <a:prstClr val="black"/>
                </a:solidFill>
                <a:latin typeface="Calibri Light"/>
                <a:ea typeface="ＭＳ Ｐゴシック" charset="0"/>
                <a:cs typeface="ＭＳ Ｐゴシック" charset="0"/>
              </a:rPr>
              <a:t>Repeatedly opening and closing a row enough times within a refresh interval induces </a:t>
            </a:r>
            <a:r>
              <a:rPr lang="en-US" sz="2600" b="1" dirty="0">
                <a:solidFill>
                  <a:srgbClr val="FF0000"/>
                </a:solidFill>
                <a:latin typeface="Calibri Light"/>
                <a:ea typeface="ＭＳ Ｐゴシック" charset="0"/>
                <a:cs typeface="ＭＳ Ｐゴシック" charset="0"/>
              </a:rPr>
              <a:t>disturbance errors</a:t>
            </a:r>
            <a:r>
              <a:rPr lang="en-US" sz="2600" dirty="0">
                <a:solidFill>
                  <a:srgbClr val="FF0000"/>
                </a:solidFill>
                <a:latin typeface="Calibri Light"/>
                <a:ea typeface="ＭＳ Ｐゴシック" charset="0"/>
                <a:cs typeface="ＭＳ Ｐゴシック" charset="0"/>
              </a:rPr>
              <a:t> </a:t>
            </a:r>
            <a:r>
              <a:rPr lang="en-US" sz="2600" dirty="0">
                <a:solidFill>
                  <a:prstClr val="black"/>
                </a:solidFill>
                <a:latin typeface="Calibri Light"/>
                <a:ea typeface="ＭＳ Ｐゴシック" charset="0"/>
                <a:cs typeface="ＭＳ Ｐゴシック" charset="0"/>
              </a:rPr>
              <a:t>in adjacent rows in </a:t>
            </a:r>
            <a:r>
              <a:rPr lang="en-US" sz="2600" b="1" dirty="0">
                <a:solidFill>
                  <a:srgbClr val="FF0000"/>
                </a:solidFill>
                <a:latin typeface="Calibri Light"/>
                <a:ea typeface="ＭＳ Ｐゴシック" charset="0"/>
                <a:cs typeface="ＭＳ Ｐゴシック" charset="0"/>
              </a:rPr>
              <a:t>most real DRAM chips you can buy today</a:t>
            </a:r>
            <a:endParaRPr lang="en-US" sz="2600" dirty="0">
              <a:solidFill>
                <a:prstClr val="black"/>
              </a:solidFill>
              <a:latin typeface="Calibri Light"/>
              <a:ea typeface="ＭＳ Ｐゴシック" charset="0"/>
              <a:cs typeface="ＭＳ Ｐゴシック" charset="0"/>
            </a:endParaRPr>
          </a:p>
        </p:txBody>
      </p:sp>
      <p:sp>
        <p:nvSpPr>
          <p:cNvPr id="35" name="Opened"/>
          <p:cNvSpPr txBox="1"/>
          <p:nvPr/>
        </p:nvSpPr>
        <p:spPr>
          <a:xfrm>
            <a:off x="3124200" y="2671763"/>
            <a:ext cx="2209800" cy="457200"/>
          </a:xfrm>
          <a:prstGeom prst="rect">
            <a:avLst/>
          </a:prstGeom>
          <a:noFill/>
        </p:spPr>
        <p:txBody>
          <a:bodyPr anchor="ctr"/>
          <a:lstStyle/>
          <a:p>
            <a:pPr algn="r">
              <a:defRPr/>
            </a:pPr>
            <a:r>
              <a:rPr lang="en-US" sz="4000" b="1" i="1">
                <a:solidFill>
                  <a:prstClr val="black"/>
                </a:solidFill>
                <a:latin typeface="Calibri Light"/>
                <a:ea typeface="ＭＳ Ｐゴシック" charset="0"/>
                <a:cs typeface="ＭＳ Ｐゴシック" charset="0"/>
              </a:rPr>
              <a:t>Opened</a:t>
            </a:r>
          </a:p>
        </p:txBody>
      </p:sp>
      <p:sp>
        <p:nvSpPr>
          <p:cNvPr id="28" name="Closed"/>
          <p:cNvSpPr txBox="1"/>
          <p:nvPr/>
        </p:nvSpPr>
        <p:spPr>
          <a:xfrm>
            <a:off x="3133725" y="2671763"/>
            <a:ext cx="2200275" cy="457200"/>
          </a:xfrm>
          <a:prstGeom prst="rect">
            <a:avLst/>
          </a:prstGeom>
          <a:noFill/>
        </p:spPr>
        <p:txBody>
          <a:bodyPr anchor="ctr"/>
          <a:lstStyle/>
          <a:p>
            <a:pPr algn="r">
              <a:defRPr/>
            </a:pPr>
            <a:r>
              <a:rPr lang="en-US" sz="4000" b="1" i="1">
                <a:solidFill>
                  <a:prstClr val="black"/>
                </a:solidFill>
                <a:latin typeface="Calibri Light"/>
                <a:ea typeface="ＭＳ Ｐゴシック" charset="0"/>
                <a:cs typeface="ＭＳ Ｐゴシック" charset="0"/>
              </a:rPr>
              <a:t>Closed</a:t>
            </a:r>
          </a:p>
        </p:txBody>
      </p:sp>
      <p:sp>
        <p:nvSpPr>
          <p:cNvPr id="239642" name="Slide Number Placeholder 2"/>
          <p:cNvSpPr>
            <a:spLocks noGrp="1"/>
          </p:cNvSpPr>
          <p:nvPr>
            <p:ph type="sldNum"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563EFCF5-C8B9-AF45-B0E3-7DB4F7D988EA}" type="slidenum">
              <a:rPr lang="en-US" sz="2000">
                <a:solidFill>
                  <a:srgbClr val="898989"/>
                </a:solidFill>
                <a:latin typeface="Cambria Math" charset="0"/>
                <a:cs typeface="Cambria Math" charset="0"/>
              </a:rPr>
              <a:pPr eaLnBrk="1" hangingPunct="1"/>
              <a:t>13</a:t>
            </a:fld>
            <a:endParaRPr lang="en-US" sz="2000">
              <a:solidFill>
                <a:srgbClr val="898989"/>
              </a:solidFill>
              <a:latin typeface="Cambria Math" charset="0"/>
              <a:cs typeface="Cambria Math" charset="0"/>
            </a:endParaRPr>
          </a:p>
        </p:txBody>
      </p:sp>
      <p:sp>
        <p:nvSpPr>
          <p:cNvPr id="239643" name="Title 1"/>
          <p:cNvSpPr>
            <a:spLocks noGrp="1"/>
          </p:cNvSpPr>
          <p:nvPr>
            <p:ph type="title"/>
          </p:nvPr>
        </p:nvSpPr>
        <p:spPr>
          <a:xfrm>
            <a:off x="228600" y="-14288"/>
            <a:ext cx="8915400" cy="1066801"/>
          </a:xfrm>
        </p:spPr>
        <p:txBody>
          <a:bodyPr/>
          <a:lstStyle/>
          <a:p>
            <a:r>
              <a:rPr lang="en-US" sz="3900" b="0" dirty="0" smtClean="0">
                <a:solidFill>
                  <a:schemeClr val="accent6">
                    <a:lumMod val="50000"/>
                  </a:schemeClr>
                </a:solidFill>
                <a:latin typeface="Garamond" charset="0"/>
              </a:rPr>
              <a:t>An Example of the DRAM Scaling Problem</a:t>
            </a:r>
            <a:endParaRPr lang="en-US" sz="3900" b="0" dirty="0">
              <a:solidFill>
                <a:schemeClr val="accent6">
                  <a:lumMod val="50000"/>
                </a:schemeClr>
              </a:solidFill>
              <a:latin typeface="Garamond" charset="0"/>
            </a:endParaRPr>
          </a:p>
        </p:txBody>
      </p:sp>
      <p:sp>
        <p:nvSpPr>
          <p:cNvPr id="30" name="Rectangle 29"/>
          <p:cNvSpPr/>
          <p:nvPr/>
        </p:nvSpPr>
        <p:spPr>
          <a:xfrm>
            <a:off x="107950" y="6239053"/>
            <a:ext cx="8568506" cy="646331"/>
          </a:xfrm>
          <a:prstGeom prst="rect">
            <a:avLst/>
          </a:prstGeom>
        </p:spPr>
        <p:txBody>
          <a:bodyPr wrap="square">
            <a:spAutoFit/>
          </a:bodyPr>
          <a:lstStyle/>
          <a:p>
            <a:pPr>
              <a:defRPr/>
            </a:pPr>
            <a:r>
              <a:rPr lang="en-US" dirty="0" smtClean="0">
                <a:solidFill>
                  <a:srgbClr val="0000FF"/>
                </a:solidFill>
                <a:latin typeface="Calibri"/>
                <a:ea typeface="ＭＳ Ｐゴシック" charset="0"/>
                <a:cs typeface="ＭＳ Ｐゴシック" charset="0"/>
                <a:hlinkClick r:id="rId3"/>
              </a:rPr>
              <a:t>Flipping </a:t>
            </a:r>
            <a:r>
              <a:rPr lang="en-US" dirty="0">
                <a:solidFill>
                  <a:srgbClr val="0000FF"/>
                </a:solidFill>
                <a:latin typeface="Calibri"/>
                <a:ea typeface="ＭＳ Ｐゴシック" charset="0"/>
                <a:cs typeface="ＭＳ Ｐゴシック" charset="0"/>
                <a:hlinkClick r:id="rId3"/>
              </a:rPr>
              <a:t>Bits in Memory Without Accessing Them: An Experimental Study of DRAM Disturbance </a:t>
            </a:r>
            <a:r>
              <a:rPr lang="en-US" dirty="0" smtClean="0">
                <a:solidFill>
                  <a:srgbClr val="0000FF"/>
                </a:solidFill>
                <a:latin typeface="Calibri"/>
                <a:ea typeface="ＭＳ Ｐゴシック" charset="0"/>
                <a:cs typeface="ＭＳ Ｐゴシック" charset="0"/>
                <a:hlinkClick r:id="rId3"/>
              </a:rPr>
              <a:t>Errors</a:t>
            </a:r>
            <a:r>
              <a:rPr lang="en-US" dirty="0" smtClean="0">
                <a:solidFill>
                  <a:srgbClr val="0000FF"/>
                </a:solidFill>
                <a:latin typeface="Calibri"/>
                <a:ea typeface="ＭＳ Ｐゴシック" charset="0"/>
                <a:cs typeface="ＭＳ Ｐゴシック" charset="0"/>
              </a:rPr>
              <a:t>,</a:t>
            </a:r>
            <a:r>
              <a:rPr lang="en-US" dirty="0" smtClean="0">
                <a:solidFill>
                  <a:prstClr val="black"/>
                </a:solidFill>
                <a:latin typeface="Tahoma" charset="0"/>
                <a:ea typeface="ＭＳ Ｐゴシック" charset="0"/>
                <a:cs typeface="ＭＳ Ｐゴシック" charset="0"/>
              </a:rPr>
              <a:t> </a:t>
            </a:r>
            <a:r>
              <a:rPr lang="en-US" dirty="0" smtClean="0">
                <a:solidFill>
                  <a:prstClr val="black"/>
                </a:solidFill>
                <a:latin typeface="Calibri"/>
                <a:ea typeface="ＭＳ Ｐゴシック" charset="0"/>
                <a:cs typeface="ＭＳ Ｐゴシック" charset="0"/>
              </a:rPr>
              <a:t>(Kim et al., ISCA 2014)</a:t>
            </a:r>
            <a:endParaRPr lang="en-US" dirty="0">
              <a:solidFill>
                <a:prstClr val="black"/>
              </a:solidFill>
              <a:latin typeface="Calibri"/>
              <a:ea typeface="ＭＳ Ｐゴシック" charset="0"/>
              <a:cs typeface="ＭＳ Ｐゴシック" charset="0"/>
            </a:endParaRPr>
          </a:p>
        </p:txBody>
      </p:sp>
    </p:spTree>
    <p:extLst>
      <p:ext uri="{BB962C8B-B14F-4D97-AF65-F5344CB8AC3E}">
        <p14:creationId xmlns:p14="http://schemas.microsoft.com/office/powerpoint/2010/main" val="3070984528"/>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22"/>
                                        </p:tgtEl>
                                        <p:attrNameLst>
                                          <p:attrName>style.visibility</p:attrName>
                                        </p:attrNameLst>
                                      </p:cBhvr>
                                      <p:to>
                                        <p:strVal val="visible"/>
                                      </p:to>
                                    </p:set>
                                    <p:animEffect transition="in" filter="fade">
                                      <p:cBhvr>
                                        <p:cTn id="7" dur="750"/>
                                        <p:tgtEl>
                                          <p:spTgt spid="22"/>
                                        </p:tgtEl>
                                      </p:cBhvr>
                                    </p:animEffect>
                                  </p:childTnLst>
                                </p:cTn>
                              </p:par>
                              <p:par>
                                <p:cTn id="8" presetID="7" presetClass="emph" presetSubtype="2" fill="hold" nodeType="withEffect">
                                  <p:stCondLst>
                                    <p:cond delay="0"/>
                                  </p:stCondLst>
                                  <p:childTnLst>
                                    <p:animClr clrSpc="rgb" dir="cw">
                                      <p:cBhvr>
                                        <p:cTn id="9" dur="750" fill="hold"/>
                                        <p:tgtEl>
                                          <p:spTgt spid="11"/>
                                        </p:tgtEl>
                                        <p:attrNameLst>
                                          <p:attrName>stroke.color</p:attrName>
                                        </p:attrNameLst>
                                      </p:cBhvr>
                                      <p:to>
                                        <a:srgbClr val="FF0000"/>
                                      </p:to>
                                    </p:animClr>
                                    <p:set>
                                      <p:cBhvr>
                                        <p:cTn id="10" dur="750" fill="hold"/>
                                        <p:tgtEl>
                                          <p:spTgt spid="11"/>
                                        </p:tgtEl>
                                        <p:attrNameLst>
                                          <p:attrName>stroke.on</p:attrName>
                                        </p:attrNameLst>
                                      </p:cBhvr>
                                      <p:to>
                                        <p:strVal val="true"/>
                                      </p:to>
                                    </p:set>
                                  </p:childTnLst>
                                </p:cTn>
                              </p:par>
                              <p:par>
                                <p:cTn id="11" presetID="1" presetClass="emph" presetSubtype="2" fill="hold" nodeType="withEffect">
                                  <p:stCondLst>
                                    <p:cond delay="0"/>
                                  </p:stCondLst>
                                  <p:childTnLst>
                                    <p:animClr clrSpc="rgb" dir="cw">
                                      <p:cBhvr>
                                        <p:cTn id="12" dur="750" fill="hold"/>
                                        <p:tgtEl>
                                          <p:spTgt spid="17"/>
                                        </p:tgtEl>
                                        <p:attrNameLst>
                                          <p:attrName>fillcolor</p:attrName>
                                        </p:attrNameLst>
                                      </p:cBhvr>
                                      <p:to>
                                        <a:srgbClr val="FF0000"/>
                                      </p:to>
                                    </p:animClr>
                                    <p:set>
                                      <p:cBhvr>
                                        <p:cTn id="13" dur="750" fill="hold"/>
                                        <p:tgtEl>
                                          <p:spTgt spid="17"/>
                                        </p:tgtEl>
                                        <p:attrNameLst>
                                          <p:attrName>fill.type</p:attrName>
                                        </p:attrNameLst>
                                      </p:cBhvr>
                                      <p:to>
                                        <p:strVal val="solid"/>
                                      </p:to>
                                    </p:set>
                                    <p:set>
                                      <p:cBhvr>
                                        <p:cTn id="14" dur="750" fill="hold"/>
                                        <p:tgtEl>
                                          <p:spTgt spid="17"/>
                                        </p:tgtEl>
                                        <p:attrNameLst>
                                          <p:attrName>fill.on</p:attrName>
                                        </p:attrNameLst>
                                      </p:cBhvr>
                                      <p:to>
                                        <p:strVal val="true"/>
                                      </p:to>
                                    </p:set>
                                  </p:childTnLst>
                                </p:cTn>
                              </p:par>
                              <p:par>
                                <p:cTn id="15" presetID="10" presetClass="entr" presetSubtype="0" fill="hold" grpId="0" nodeType="withEffect">
                                  <p:stCondLst>
                                    <p:cond delay="0"/>
                                  </p:stCondLst>
                                  <p:childTnLst>
                                    <p:set>
                                      <p:cBhvr>
                                        <p:cTn id="16" dur="1" fill="hold">
                                          <p:stCondLst>
                                            <p:cond delay="0"/>
                                          </p:stCondLst>
                                        </p:cTn>
                                        <p:tgtEl>
                                          <p:spTgt spid="35"/>
                                        </p:tgtEl>
                                        <p:attrNameLst>
                                          <p:attrName>style.visibility</p:attrName>
                                        </p:attrNameLst>
                                      </p:cBhvr>
                                      <p:to>
                                        <p:strVal val="visible"/>
                                      </p:to>
                                    </p:set>
                                    <p:animEffect transition="in" filter="fade">
                                      <p:cBhvr>
                                        <p:cTn id="17" dur="750"/>
                                        <p:tgtEl>
                                          <p:spTgt spid="35"/>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1" presetClass="exit" presetSubtype="0" fill="hold" grpId="1" nodeType="clickEffect">
                                  <p:stCondLst>
                                    <p:cond delay="0"/>
                                  </p:stCondLst>
                                  <p:childTnLst>
                                    <p:set>
                                      <p:cBhvr>
                                        <p:cTn id="21" dur="1" fill="hold">
                                          <p:stCondLst>
                                            <p:cond delay="0"/>
                                          </p:stCondLst>
                                        </p:cTn>
                                        <p:tgtEl>
                                          <p:spTgt spid="22"/>
                                        </p:tgtEl>
                                        <p:attrNameLst>
                                          <p:attrName>style.visibility</p:attrName>
                                        </p:attrNameLst>
                                      </p:cBhvr>
                                      <p:to>
                                        <p:strVal val="hidden"/>
                                      </p:to>
                                    </p:set>
                                  </p:childTnLst>
                                </p:cTn>
                              </p:par>
                              <p:par>
                                <p:cTn id="22" presetID="10" presetClass="entr" presetSubtype="0" fill="hold" grpId="0" nodeType="withEffect">
                                  <p:stCondLst>
                                    <p:cond delay="0"/>
                                  </p:stCondLst>
                                  <p:childTnLst>
                                    <p:set>
                                      <p:cBhvr>
                                        <p:cTn id="23" dur="1" fill="hold">
                                          <p:stCondLst>
                                            <p:cond delay="0"/>
                                          </p:stCondLst>
                                        </p:cTn>
                                        <p:tgtEl>
                                          <p:spTgt spid="21"/>
                                        </p:tgtEl>
                                        <p:attrNameLst>
                                          <p:attrName>style.visibility</p:attrName>
                                        </p:attrNameLst>
                                      </p:cBhvr>
                                      <p:to>
                                        <p:strVal val="visible"/>
                                      </p:to>
                                    </p:set>
                                    <p:animEffect transition="in" filter="fade">
                                      <p:cBhvr>
                                        <p:cTn id="24" dur="500"/>
                                        <p:tgtEl>
                                          <p:spTgt spid="21"/>
                                        </p:tgtEl>
                                      </p:cBhvr>
                                    </p:animEffect>
                                  </p:childTnLst>
                                </p:cTn>
                              </p:par>
                              <p:par>
                                <p:cTn id="25" presetID="7" presetClass="emph" presetSubtype="2" fill="hold" nodeType="withEffect">
                                  <p:stCondLst>
                                    <p:cond delay="0"/>
                                  </p:stCondLst>
                                  <p:childTnLst>
                                    <p:animClr clrSpc="rgb" dir="cw">
                                      <p:cBhvr>
                                        <p:cTn id="26" dur="500" fill="hold"/>
                                        <p:tgtEl>
                                          <p:spTgt spid="11"/>
                                        </p:tgtEl>
                                        <p:attrNameLst>
                                          <p:attrName>stroke.color</p:attrName>
                                        </p:attrNameLst>
                                      </p:cBhvr>
                                      <p:to>
                                        <a:srgbClr val="595959"/>
                                      </p:to>
                                    </p:animClr>
                                    <p:set>
                                      <p:cBhvr>
                                        <p:cTn id="27" dur="500" fill="hold"/>
                                        <p:tgtEl>
                                          <p:spTgt spid="11"/>
                                        </p:tgtEl>
                                        <p:attrNameLst>
                                          <p:attrName>stroke.on</p:attrName>
                                        </p:attrNameLst>
                                      </p:cBhvr>
                                      <p:to>
                                        <p:strVal val="true"/>
                                      </p:to>
                                    </p:set>
                                  </p:childTnLst>
                                </p:cTn>
                              </p:par>
                              <p:par>
                                <p:cTn id="28" presetID="1" presetClass="emph" presetSubtype="2" fill="hold" nodeType="withEffect">
                                  <p:stCondLst>
                                    <p:cond delay="0"/>
                                  </p:stCondLst>
                                  <p:childTnLst>
                                    <p:animClr clrSpc="rgb" dir="cw">
                                      <p:cBhvr>
                                        <p:cTn id="29" dur="500" fill="hold"/>
                                        <p:tgtEl>
                                          <p:spTgt spid="17"/>
                                        </p:tgtEl>
                                        <p:attrNameLst>
                                          <p:attrName>fillcolor</p:attrName>
                                        </p:attrNameLst>
                                      </p:cBhvr>
                                      <p:to>
                                        <a:srgbClr val="FFFFFF"/>
                                      </p:to>
                                    </p:animClr>
                                    <p:set>
                                      <p:cBhvr>
                                        <p:cTn id="30" dur="500" fill="hold"/>
                                        <p:tgtEl>
                                          <p:spTgt spid="17"/>
                                        </p:tgtEl>
                                        <p:attrNameLst>
                                          <p:attrName>fill.type</p:attrName>
                                        </p:attrNameLst>
                                      </p:cBhvr>
                                      <p:to>
                                        <p:strVal val="solid"/>
                                      </p:to>
                                    </p:set>
                                    <p:set>
                                      <p:cBhvr>
                                        <p:cTn id="31" dur="500" fill="hold"/>
                                        <p:tgtEl>
                                          <p:spTgt spid="17"/>
                                        </p:tgtEl>
                                        <p:attrNameLst>
                                          <p:attrName>fill.on</p:attrName>
                                        </p:attrNameLst>
                                      </p:cBhvr>
                                      <p:to>
                                        <p:strVal val="true"/>
                                      </p:to>
                                    </p:set>
                                  </p:childTnLst>
                                </p:cTn>
                              </p:par>
                              <p:par>
                                <p:cTn id="32" presetID="1" presetClass="exit" presetSubtype="0" fill="hold" grpId="1" nodeType="withEffect">
                                  <p:stCondLst>
                                    <p:cond delay="0"/>
                                  </p:stCondLst>
                                  <p:childTnLst>
                                    <p:set>
                                      <p:cBhvr>
                                        <p:cTn id="33" dur="1" fill="hold">
                                          <p:stCondLst>
                                            <p:cond delay="0"/>
                                          </p:stCondLst>
                                        </p:cTn>
                                        <p:tgtEl>
                                          <p:spTgt spid="35"/>
                                        </p:tgtEl>
                                        <p:attrNameLst>
                                          <p:attrName>style.visibility</p:attrName>
                                        </p:attrNameLst>
                                      </p:cBhvr>
                                      <p:to>
                                        <p:strVal val="hidden"/>
                                      </p:to>
                                    </p:set>
                                  </p:childTnLst>
                                </p:cTn>
                              </p:par>
                              <p:par>
                                <p:cTn id="34" presetID="10" presetClass="entr" presetSubtype="0" fill="hold" grpId="0" nodeType="withEffect">
                                  <p:stCondLst>
                                    <p:cond delay="250"/>
                                  </p:stCondLst>
                                  <p:childTnLst>
                                    <p:set>
                                      <p:cBhvr>
                                        <p:cTn id="35" dur="1" fill="hold">
                                          <p:stCondLst>
                                            <p:cond delay="0"/>
                                          </p:stCondLst>
                                        </p:cTn>
                                        <p:tgtEl>
                                          <p:spTgt spid="28"/>
                                        </p:tgtEl>
                                        <p:attrNameLst>
                                          <p:attrName>style.visibility</p:attrName>
                                        </p:attrNameLst>
                                      </p:cBhvr>
                                      <p:to>
                                        <p:strVal val="visible"/>
                                      </p:to>
                                    </p:set>
                                    <p:animEffect transition="in" filter="fade">
                                      <p:cBhvr>
                                        <p:cTn id="36" dur="250"/>
                                        <p:tgtEl>
                                          <p:spTgt spid="28"/>
                                        </p:tgtEl>
                                      </p:cBhvr>
                                    </p:animEffect>
                                  </p:childTnLst>
                                </p:cTn>
                              </p:par>
                            </p:childTnLst>
                          </p:cTn>
                        </p:par>
                      </p:childTnLst>
                    </p:cTn>
                  </p:par>
                  <p:par>
                    <p:cTn id="37" fill="hold" nodeType="clickPar">
                      <p:stCondLst>
                        <p:cond delay="indefinite"/>
                      </p:stCondLst>
                      <p:childTnLst>
                        <p:par>
                          <p:cTn id="38" fill="hold" nodeType="withGroup">
                            <p:stCondLst>
                              <p:cond delay="0"/>
                            </p:stCondLst>
                            <p:childTnLst>
                              <p:par>
                                <p:cTn id="39" presetID="1" presetClass="exit" presetSubtype="0" fill="hold" grpId="1" nodeType="clickEffect">
                                  <p:stCondLst>
                                    <p:cond delay="0"/>
                                  </p:stCondLst>
                                  <p:childTnLst>
                                    <p:set>
                                      <p:cBhvr>
                                        <p:cTn id="40" dur="1" fill="hold">
                                          <p:stCondLst>
                                            <p:cond delay="0"/>
                                          </p:stCondLst>
                                        </p:cTn>
                                        <p:tgtEl>
                                          <p:spTgt spid="28"/>
                                        </p:tgtEl>
                                        <p:attrNameLst>
                                          <p:attrName>style.visibility</p:attrName>
                                        </p:attrNameLst>
                                      </p:cBhvr>
                                      <p:to>
                                        <p:strVal val="hidden"/>
                                      </p:to>
                                    </p:set>
                                  </p:childTnLst>
                                </p:cTn>
                              </p:par>
                              <p:par>
                                <p:cTn id="41" presetID="1" presetClass="entr" presetSubtype="0" fill="hold" grpId="2" nodeType="withEffect">
                                  <p:stCondLst>
                                    <p:cond delay="0"/>
                                  </p:stCondLst>
                                  <p:childTnLst>
                                    <p:set>
                                      <p:cBhvr>
                                        <p:cTn id="42" dur="1" fill="hold">
                                          <p:stCondLst>
                                            <p:cond delay="0"/>
                                          </p:stCondLst>
                                        </p:cTn>
                                        <p:tgtEl>
                                          <p:spTgt spid="22"/>
                                        </p:tgtEl>
                                        <p:attrNameLst>
                                          <p:attrName>style.visibility</p:attrName>
                                        </p:attrNameLst>
                                      </p:cBhvr>
                                      <p:to>
                                        <p:strVal val="visible"/>
                                      </p:to>
                                    </p:set>
                                  </p:childTnLst>
                                </p:cTn>
                              </p:par>
                              <p:par>
                                <p:cTn id="43" presetID="1" presetClass="exit" presetSubtype="0" fill="hold" grpId="1" nodeType="withEffect">
                                  <p:stCondLst>
                                    <p:cond delay="0"/>
                                  </p:stCondLst>
                                  <p:childTnLst>
                                    <p:set>
                                      <p:cBhvr>
                                        <p:cTn id="44" dur="1" fill="hold">
                                          <p:stCondLst>
                                            <p:cond delay="0"/>
                                          </p:stCondLst>
                                        </p:cTn>
                                        <p:tgtEl>
                                          <p:spTgt spid="21"/>
                                        </p:tgtEl>
                                        <p:attrNameLst>
                                          <p:attrName>style.visibility</p:attrName>
                                        </p:attrNameLst>
                                      </p:cBhvr>
                                      <p:to>
                                        <p:strVal val="hidden"/>
                                      </p:to>
                                    </p:set>
                                  </p:childTnLst>
                                </p:cTn>
                              </p:par>
                              <p:par>
                                <p:cTn id="45" presetID="7" presetClass="emph" presetSubtype="2" fill="hold" nodeType="withEffect">
                                  <p:stCondLst>
                                    <p:cond delay="0"/>
                                  </p:stCondLst>
                                  <p:childTnLst>
                                    <p:animClr clrSpc="rgb" dir="cw">
                                      <p:cBhvr>
                                        <p:cTn id="46" dur="10" fill="hold"/>
                                        <p:tgtEl>
                                          <p:spTgt spid="11"/>
                                        </p:tgtEl>
                                        <p:attrNameLst>
                                          <p:attrName>stroke.color</p:attrName>
                                        </p:attrNameLst>
                                      </p:cBhvr>
                                      <p:to>
                                        <a:srgbClr val="FF0000"/>
                                      </p:to>
                                    </p:animClr>
                                    <p:set>
                                      <p:cBhvr>
                                        <p:cTn id="47" dur="10" fill="hold"/>
                                        <p:tgtEl>
                                          <p:spTgt spid="11"/>
                                        </p:tgtEl>
                                        <p:attrNameLst>
                                          <p:attrName>stroke.on</p:attrName>
                                        </p:attrNameLst>
                                      </p:cBhvr>
                                      <p:to>
                                        <p:strVal val="true"/>
                                      </p:to>
                                    </p:set>
                                  </p:childTnLst>
                                </p:cTn>
                              </p:par>
                              <p:par>
                                <p:cTn id="48" presetID="1" presetClass="emph" presetSubtype="2" fill="hold" nodeType="withEffect">
                                  <p:stCondLst>
                                    <p:cond delay="0"/>
                                  </p:stCondLst>
                                  <p:childTnLst>
                                    <p:animClr clrSpc="rgb" dir="cw">
                                      <p:cBhvr>
                                        <p:cTn id="49" dur="10" fill="hold"/>
                                        <p:tgtEl>
                                          <p:spTgt spid="17"/>
                                        </p:tgtEl>
                                        <p:attrNameLst>
                                          <p:attrName>fillcolor</p:attrName>
                                        </p:attrNameLst>
                                      </p:cBhvr>
                                      <p:to>
                                        <a:srgbClr val="FF0000"/>
                                      </p:to>
                                    </p:animClr>
                                    <p:set>
                                      <p:cBhvr>
                                        <p:cTn id="50" dur="10" fill="hold"/>
                                        <p:tgtEl>
                                          <p:spTgt spid="17"/>
                                        </p:tgtEl>
                                        <p:attrNameLst>
                                          <p:attrName>fill.type</p:attrName>
                                        </p:attrNameLst>
                                      </p:cBhvr>
                                      <p:to>
                                        <p:strVal val="solid"/>
                                      </p:to>
                                    </p:set>
                                    <p:set>
                                      <p:cBhvr>
                                        <p:cTn id="51" dur="10" fill="hold"/>
                                        <p:tgtEl>
                                          <p:spTgt spid="17"/>
                                        </p:tgtEl>
                                        <p:attrNameLst>
                                          <p:attrName>fill.on</p:attrName>
                                        </p:attrNameLst>
                                      </p:cBhvr>
                                      <p:to>
                                        <p:strVal val="true"/>
                                      </p:to>
                                    </p:set>
                                  </p:childTnLst>
                                </p:cTn>
                              </p:par>
                              <p:par>
                                <p:cTn id="52" presetID="1" presetClass="exit" presetSubtype="0" fill="hold" grpId="3" nodeType="withEffect">
                                  <p:stCondLst>
                                    <p:cond delay="500"/>
                                  </p:stCondLst>
                                  <p:childTnLst>
                                    <p:set>
                                      <p:cBhvr>
                                        <p:cTn id="53" dur="1" fill="hold">
                                          <p:stCondLst>
                                            <p:cond delay="0"/>
                                          </p:stCondLst>
                                        </p:cTn>
                                        <p:tgtEl>
                                          <p:spTgt spid="22"/>
                                        </p:tgtEl>
                                        <p:attrNameLst>
                                          <p:attrName>style.visibility</p:attrName>
                                        </p:attrNameLst>
                                      </p:cBhvr>
                                      <p:to>
                                        <p:strVal val="hidden"/>
                                      </p:to>
                                    </p:set>
                                  </p:childTnLst>
                                </p:cTn>
                              </p:par>
                              <p:par>
                                <p:cTn id="54" presetID="1" presetClass="entr" presetSubtype="0" fill="hold" grpId="2" nodeType="withEffect">
                                  <p:stCondLst>
                                    <p:cond delay="500"/>
                                  </p:stCondLst>
                                  <p:childTnLst>
                                    <p:set>
                                      <p:cBhvr>
                                        <p:cTn id="55" dur="1" fill="hold">
                                          <p:stCondLst>
                                            <p:cond delay="0"/>
                                          </p:stCondLst>
                                        </p:cTn>
                                        <p:tgtEl>
                                          <p:spTgt spid="21"/>
                                        </p:tgtEl>
                                        <p:attrNameLst>
                                          <p:attrName>style.visibility</p:attrName>
                                        </p:attrNameLst>
                                      </p:cBhvr>
                                      <p:to>
                                        <p:strVal val="visible"/>
                                      </p:to>
                                    </p:set>
                                  </p:childTnLst>
                                </p:cTn>
                              </p:par>
                              <p:par>
                                <p:cTn id="56" presetID="7" presetClass="emph" presetSubtype="2" fill="hold" nodeType="withEffect">
                                  <p:stCondLst>
                                    <p:cond delay="500"/>
                                  </p:stCondLst>
                                  <p:childTnLst>
                                    <p:animClr clrSpc="rgb" dir="cw">
                                      <p:cBhvr>
                                        <p:cTn id="57" dur="10" fill="hold"/>
                                        <p:tgtEl>
                                          <p:spTgt spid="11"/>
                                        </p:tgtEl>
                                        <p:attrNameLst>
                                          <p:attrName>stroke.color</p:attrName>
                                        </p:attrNameLst>
                                      </p:cBhvr>
                                      <p:to>
                                        <a:srgbClr val="595959"/>
                                      </p:to>
                                    </p:animClr>
                                    <p:set>
                                      <p:cBhvr>
                                        <p:cTn id="58" dur="10" fill="hold"/>
                                        <p:tgtEl>
                                          <p:spTgt spid="11"/>
                                        </p:tgtEl>
                                        <p:attrNameLst>
                                          <p:attrName>stroke.on</p:attrName>
                                        </p:attrNameLst>
                                      </p:cBhvr>
                                      <p:to>
                                        <p:strVal val="true"/>
                                      </p:to>
                                    </p:set>
                                  </p:childTnLst>
                                </p:cTn>
                              </p:par>
                              <p:par>
                                <p:cTn id="59" presetID="1" presetClass="emph" presetSubtype="2" fill="hold" nodeType="withEffect">
                                  <p:stCondLst>
                                    <p:cond delay="500"/>
                                  </p:stCondLst>
                                  <p:childTnLst>
                                    <p:animClr clrSpc="rgb" dir="cw">
                                      <p:cBhvr>
                                        <p:cTn id="60" dur="10" fill="hold"/>
                                        <p:tgtEl>
                                          <p:spTgt spid="17"/>
                                        </p:tgtEl>
                                        <p:attrNameLst>
                                          <p:attrName>fillcolor</p:attrName>
                                        </p:attrNameLst>
                                      </p:cBhvr>
                                      <p:to>
                                        <a:srgbClr val="FFFFFF"/>
                                      </p:to>
                                    </p:animClr>
                                    <p:set>
                                      <p:cBhvr>
                                        <p:cTn id="61" dur="10" fill="hold"/>
                                        <p:tgtEl>
                                          <p:spTgt spid="17"/>
                                        </p:tgtEl>
                                        <p:attrNameLst>
                                          <p:attrName>fill.type</p:attrName>
                                        </p:attrNameLst>
                                      </p:cBhvr>
                                      <p:to>
                                        <p:strVal val="solid"/>
                                      </p:to>
                                    </p:set>
                                    <p:set>
                                      <p:cBhvr>
                                        <p:cTn id="62" dur="10" fill="hold"/>
                                        <p:tgtEl>
                                          <p:spTgt spid="17"/>
                                        </p:tgtEl>
                                        <p:attrNameLst>
                                          <p:attrName>fill.on</p:attrName>
                                        </p:attrNameLst>
                                      </p:cBhvr>
                                      <p:to>
                                        <p:strVal val="true"/>
                                      </p:to>
                                    </p:set>
                                  </p:childTnLst>
                                </p:cTn>
                              </p:par>
                              <p:par>
                                <p:cTn id="63" presetID="1" presetClass="entr" presetSubtype="0" fill="hold" grpId="9" nodeType="withEffect">
                                  <p:stCondLst>
                                    <p:cond delay="1000"/>
                                  </p:stCondLst>
                                  <p:childTnLst>
                                    <p:set>
                                      <p:cBhvr>
                                        <p:cTn id="64" dur="1" fill="hold">
                                          <p:stCondLst>
                                            <p:cond delay="0"/>
                                          </p:stCondLst>
                                        </p:cTn>
                                        <p:tgtEl>
                                          <p:spTgt spid="22"/>
                                        </p:tgtEl>
                                        <p:attrNameLst>
                                          <p:attrName>style.visibility</p:attrName>
                                        </p:attrNameLst>
                                      </p:cBhvr>
                                      <p:to>
                                        <p:strVal val="visible"/>
                                      </p:to>
                                    </p:set>
                                  </p:childTnLst>
                                </p:cTn>
                              </p:par>
                              <p:par>
                                <p:cTn id="65" presetID="1" presetClass="exit" presetSubtype="0" fill="hold" grpId="3" nodeType="withEffect">
                                  <p:stCondLst>
                                    <p:cond delay="1000"/>
                                  </p:stCondLst>
                                  <p:childTnLst>
                                    <p:set>
                                      <p:cBhvr>
                                        <p:cTn id="66" dur="1" fill="hold">
                                          <p:stCondLst>
                                            <p:cond delay="0"/>
                                          </p:stCondLst>
                                        </p:cTn>
                                        <p:tgtEl>
                                          <p:spTgt spid="21"/>
                                        </p:tgtEl>
                                        <p:attrNameLst>
                                          <p:attrName>style.visibility</p:attrName>
                                        </p:attrNameLst>
                                      </p:cBhvr>
                                      <p:to>
                                        <p:strVal val="hidden"/>
                                      </p:to>
                                    </p:set>
                                  </p:childTnLst>
                                </p:cTn>
                              </p:par>
                              <p:par>
                                <p:cTn id="67" presetID="7" presetClass="emph" presetSubtype="2" fill="hold" nodeType="withEffect">
                                  <p:stCondLst>
                                    <p:cond delay="1000"/>
                                  </p:stCondLst>
                                  <p:childTnLst>
                                    <p:animClr clrSpc="rgb" dir="cw">
                                      <p:cBhvr>
                                        <p:cTn id="68" dur="10" fill="hold"/>
                                        <p:tgtEl>
                                          <p:spTgt spid="11"/>
                                        </p:tgtEl>
                                        <p:attrNameLst>
                                          <p:attrName>stroke.color</p:attrName>
                                        </p:attrNameLst>
                                      </p:cBhvr>
                                      <p:to>
                                        <a:srgbClr val="FF0000"/>
                                      </p:to>
                                    </p:animClr>
                                    <p:set>
                                      <p:cBhvr>
                                        <p:cTn id="69" dur="10" fill="hold"/>
                                        <p:tgtEl>
                                          <p:spTgt spid="11"/>
                                        </p:tgtEl>
                                        <p:attrNameLst>
                                          <p:attrName>stroke.on</p:attrName>
                                        </p:attrNameLst>
                                      </p:cBhvr>
                                      <p:to>
                                        <p:strVal val="true"/>
                                      </p:to>
                                    </p:set>
                                  </p:childTnLst>
                                </p:cTn>
                              </p:par>
                              <p:par>
                                <p:cTn id="70" presetID="1" presetClass="emph" presetSubtype="2" fill="hold" nodeType="withEffect">
                                  <p:stCondLst>
                                    <p:cond delay="1000"/>
                                  </p:stCondLst>
                                  <p:childTnLst>
                                    <p:animClr clrSpc="rgb" dir="cw">
                                      <p:cBhvr>
                                        <p:cTn id="71" dur="10" fill="hold"/>
                                        <p:tgtEl>
                                          <p:spTgt spid="17"/>
                                        </p:tgtEl>
                                        <p:attrNameLst>
                                          <p:attrName>fillcolor</p:attrName>
                                        </p:attrNameLst>
                                      </p:cBhvr>
                                      <p:to>
                                        <a:srgbClr val="FF0000"/>
                                      </p:to>
                                    </p:animClr>
                                    <p:set>
                                      <p:cBhvr>
                                        <p:cTn id="72" dur="10" fill="hold"/>
                                        <p:tgtEl>
                                          <p:spTgt spid="17"/>
                                        </p:tgtEl>
                                        <p:attrNameLst>
                                          <p:attrName>fill.type</p:attrName>
                                        </p:attrNameLst>
                                      </p:cBhvr>
                                      <p:to>
                                        <p:strVal val="solid"/>
                                      </p:to>
                                    </p:set>
                                    <p:set>
                                      <p:cBhvr>
                                        <p:cTn id="73" dur="10" fill="hold"/>
                                        <p:tgtEl>
                                          <p:spTgt spid="17"/>
                                        </p:tgtEl>
                                        <p:attrNameLst>
                                          <p:attrName>fill.on</p:attrName>
                                        </p:attrNameLst>
                                      </p:cBhvr>
                                      <p:to>
                                        <p:strVal val="true"/>
                                      </p:to>
                                    </p:set>
                                  </p:childTnLst>
                                </p:cTn>
                              </p:par>
                              <p:par>
                                <p:cTn id="74" presetID="1" presetClass="exit" presetSubtype="0" fill="hold" grpId="4" nodeType="withEffect">
                                  <p:stCondLst>
                                    <p:cond delay="1500"/>
                                  </p:stCondLst>
                                  <p:childTnLst>
                                    <p:set>
                                      <p:cBhvr>
                                        <p:cTn id="75" dur="1" fill="hold">
                                          <p:stCondLst>
                                            <p:cond delay="0"/>
                                          </p:stCondLst>
                                        </p:cTn>
                                        <p:tgtEl>
                                          <p:spTgt spid="22"/>
                                        </p:tgtEl>
                                        <p:attrNameLst>
                                          <p:attrName>style.visibility</p:attrName>
                                        </p:attrNameLst>
                                      </p:cBhvr>
                                      <p:to>
                                        <p:strVal val="hidden"/>
                                      </p:to>
                                    </p:set>
                                  </p:childTnLst>
                                </p:cTn>
                              </p:par>
                              <p:par>
                                <p:cTn id="76" presetID="1" presetClass="entr" presetSubtype="0" fill="hold" grpId="4" nodeType="withEffect">
                                  <p:stCondLst>
                                    <p:cond delay="1500"/>
                                  </p:stCondLst>
                                  <p:childTnLst>
                                    <p:set>
                                      <p:cBhvr>
                                        <p:cTn id="77" dur="1" fill="hold">
                                          <p:stCondLst>
                                            <p:cond delay="0"/>
                                          </p:stCondLst>
                                        </p:cTn>
                                        <p:tgtEl>
                                          <p:spTgt spid="21"/>
                                        </p:tgtEl>
                                        <p:attrNameLst>
                                          <p:attrName>style.visibility</p:attrName>
                                        </p:attrNameLst>
                                      </p:cBhvr>
                                      <p:to>
                                        <p:strVal val="visible"/>
                                      </p:to>
                                    </p:set>
                                  </p:childTnLst>
                                </p:cTn>
                              </p:par>
                              <p:par>
                                <p:cTn id="78" presetID="7" presetClass="emph" presetSubtype="2" fill="hold" nodeType="withEffect">
                                  <p:stCondLst>
                                    <p:cond delay="1500"/>
                                  </p:stCondLst>
                                  <p:childTnLst>
                                    <p:animClr clrSpc="rgb" dir="cw">
                                      <p:cBhvr>
                                        <p:cTn id="79" dur="10" fill="hold"/>
                                        <p:tgtEl>
                                          <p:spTgt spid="11"/>
                                        </p:tgtEl>
                                        <p:attrNameLst>
                                          <p:attrName>stroke.color</p:attrName>
                                        </p:attrNameLst>
                                      </p:cBhvr>
                                      <p:to>
                                        <a:srgbClr val="595959"/>
                                      </p:to>
                                    </p:animClr>
                                    <p:set>
                                      <p:cBhvr>
                                        <p:cTn id="80" dur="10" fill="hold"/>
                                        <p:tgtEl>
                                          <p:spTgt spid="11"/>
                                        </p:tgtEl>
                                        <p:attrNameLst>
                                          <p:attrName>stroke.on</p:attrName>
                                        </p:attrNameLst>
                                      </p:cBhvr>
                                      <p:to>
                                        <p:strVal val="true"/>
                                      </p:to>
                                    </p:set>
                                  </p:childTnLst>
                                </p:cTn>
                              </p:par>
                              <p:par>
                                <p:cTn id="81" presetID="1" presetClass="emph" presetSubtype="2" fill="hold" nodeType="withEffect">
                                  <p:stCondLst>
                                    <p:cond delay="1500"/>
                                  </p:stCondLst>
                                  <p:childTnLst>
                                    <p:animClr clrSpc="rgb" dir="cw">
                                      <p:cBhvr>
                                        <p:cTn id="82" dur="10" fill="hold"/>
                                        <p:tgtEl>
                                          <p:spTgt spid="17"/>
                                        </p:tgtEl>
                                        <p:attrNameLst>
                                          <p:attrName>fillcolor</p:attrName>
                                        </p:attrNameLst>
                                      </p:cBhvr>
                                      <p:to>
                                        <a:srgbClr val="FFFFFF"/>
                                      </p:to>
                                    </p:animClr>
                                    <p:set>
                                      <p:cBhvr>
                                        <p:cTn id="83" dur="10" fill="hold"/>
                                        <p:tgtEl>
                                          <p:spTgt spid="17"/>
                                        </p:tgtEl>
                                        <p:attrNameLst>
                                          <p:attrName>fill.type</p:attrName>
                                        </p:attrNameLst>
                                      </p:cBhvr>
                                      <p:to>
                                        <p:strVal val="solid"/>
                                      </p:to>
                                    </p:set>
                                    <p:set>
                                      <p:cBhvr>
                                        <p:cTn id="84" dur="10" fill="hold"/>
                                        <p:tgtEl>
                                          <p:spTgt spid="17"/>
                                        </p:tgtEl>
                                        <p:attrNameLst>
                                          <p:attrName>fill.on</p:attrName>
                                        </p:attrNameLst>
                                      </p:cBhvr>
                                      <p:to>
                                        <p:strVal val="true"/>
                                      </p:to>
                                    </p:set>
                                  </p:childTnLst>
                                </p:cTn>
                              </p:par>
                              <p:par>
                                <p:cTn id="85" presetID="1" presetClass="entr" presetSubtype="0" fill="hold" grpId="5" nodeType="withEffect">
                                  <p:stCondLst>
                                    <p:cond delay="2000"/>
                                  </p:stCondLst>
                                  <p:childTnLst>
                                    <p:set>
                                      <p:cBhvr>
                                        <p:cTn id="86" dur="1" fill="hold">
                                          <p:stCondLst>
                                            <p:cond delay="0"/>
                                          </p:stCondLst>
                                        </p:cTn>
                                        <p:tgtEl>
                                          <p:spTgt spid="22"/>
                                        </p:tgtEl>
                                        <p:attrNameLst>
                                          <p:attrName>style.visibility</p:attrName>
                                        </p:attrNameLst>
                                      </p:cBhvr>
                                      <p:to>
                                        <p:strVal val="visible"/>
                                      </p:to>
                                    </p:set>
                                  </p:childTnLst>
                                </p:cTn>
                              </p:par>
                              <p:par>
                                <p:cTn id="87" presetID="1" presetClass="exit" presetSubtype="0" fill="hold" grpId="5" nodeType="withEffect">
                                  <p:stCondLst>
                                    <p:cond delay="2000"/>
                                  </p:stCondLst>
                                  <p:childTnLst>
                                    <p:set>
                                      <p:cBhvr>
                                        <p:cTn id="88" dur="1" fill="hold">
                                          <p:stCondLst>
                                            <p:cond delay="0"/>
                                          </p:stCondLst>
                                        </p:cTn>
                                        <p:tgtEl>
                                          <p:spTgt spid="21"/>
                                        </p:tgtEl>
                                        <p:attrNameLst>
                                          <p:attrName>style.visibility</p:attrName>
                                        </p:attrNameLst>
                                      </p:cBhvr>
                                      <p:to>
                                        <p:strVal val="hidden"/>
                                      </p:to>
                                    </p:set>
                                  </p:childTnLst>
                                </p:cTn>
                              </p:par>
                              <p:par>
                                <p:cTn id="89" presetID="7" presetClass="emph" presetSubtype="2" fill="hold" nodeType="withEffect">
                                  <p:stCondLst>
                                    <p:cond delay="2000"/>
                                  </p:stCondLst>
                                  <p:childTnLst>
                                    <p:animClr clrSpc="rgb" dir="cw">
                                      <p:cBhvr>
                                        <p:cTn id="90" dur="10" fill="hold"/>
                                        <p:tgtEl>
                                          <p:spTgt spid="11"/>
                                        </p:tgtEl>
                                        <p:attrNameLst>
                                          <p:attrName>stroke.color</p:attrName>
                                        </p:attrNameLst>
                                      </p:cBhvr>
                                      <p:to>
                                        <a:srgbClr val="FF0000"/>
                                      </p:to>
                                    </p:animClr>
                                    <p:set>
                                      <p:cBhvr>
                                        <p:cTn id="91" dur="10" fill="hold"/>
                                        <p:tgtEl>
                                          <p:spTgt spid="11"/>
                                        </p:tgtEl>
                                        <p:attrNameLst>
                                          <p:attrName>stroke.on</p:attrName>
                                        </p:attrNameLst>
                                      </p:cBhvr>
                                      <p:to>
                                        <p:strVal val="true"/>
                                      </p:to>
                                    </p:set>
                                  </p:childTnLst>
                                </p:cTn>
                              </p:par>
                              <p:par>
                                <p:cTn id="92" presetID="1" presetClass="emph" presetSubtype="2" fill="hold" nodeType="withEffect">
                                  <p:stCondLst>
                                    <p:cond delay="2000"/>
                                  </p:stCondLst>
                                  <p:childTnLst>
                                    <p:animClr clrSpc="rgb" dir="cw">
                                      <p:cBhvr>
                                        <p:cTn id="93" dur="10" fill="hold"/>
                                        <p:tgtEl>
                                          <p:spTgt spid="17"/>
                                        </p:tgtEl>
                                        <p:attrNameLst>
                                          <p:attrName>fillcolor</p:attrName>
                                        </p:attrNameLst>
                                      </p:cBhvr>
                                      <p:to>
                                        <a:srgbClr val="FF0000"/>
                                      </p:to>
                                    </p:animClr>
                                    <p:set>
                                      <p:cBhvr>
                                        <p:cTn id="94" dur="10" fill="hold"/>
                                        <p:tgtEl>
                                          <p:spTgt spid="17"/>
                                        </p:tgtEl>
                                        <p:attrNameLst>
                                          <p:attrName>fill.type</p:attrName>
                                        </p:attrNameLst>
                                      </p:cBhvr>
                                      <p:to>
                                        <p:strVal val="solid"/>
                                      </p:to>
                                    </p:set>
                                    <p:set>
                                      <p:cBhvr>
                                        <p:cTn id="95" dur="10" fill="hold"/>
                                        <p:tgtEl>
                                          <p:spTgt spid="17"/>
                                        </p:tgtEl>
                                        <p:attrNameLst>
                                          <p:attrName>fill.on</p:attrName>
                                        </p:attrNameLst>
                                      </p:cBhvr>
                                      <p:to>
                                        <p:strVal val="true"/>
                                      </p:to>
                                    </p:set>
                                  </p:childTnLst>
                                </p:cTn>
                              </p:par>
                              <p:par>
                                <p:cTn id="96" presetID="1" presetClass="exit" presetSubtype="0" fill="hold" grpId="6" nodeType="withEffect">
                                  <p:stCondLst>
                                    <p:cond delay="2500"/>
                                  </p:stCondLst>
                                  <p:childTnLst>
                                    <p:set>
                                      <p:cBhvr>
                                        <p:cTn id="97" dur="1" fill="hold">
                                          <p:stCondLst>
                                            <p:cond delay="0"/>
                                          </p:stCondLst>
                                        </p:cTn>
                                        <p:tgtEl>
                                          <p:spTgt spid="22"/>
                                        </p:tgtEl>
                                        <p:attrNameLst>
                                          <p:attrName>style.visibility</p:attrName>
                                        </p:attrNameLst>
                                      </p:cBhvr>
                                      <p:to>
                                        <p:strVal val="hidden"/>
                                      </p:to>
                                    </p:set>
                                  </p:childTnLst>
                                </p:cTn>
                              </p:par>
                              <p:par>
                                <p:cTn id="98" presetID="1" presetClass="entr" presetSubtype="0" fill="hold" grpId="6" nodeType="withEffect">
                                  <p:stCondLst>
                                    <p:cond delay="2500"/>
                                  </p:stCondLst>
                                  <p:childTnLst>
                                    <p:set>
                                      <p:cBhvr>
                                        <p:cTn id="99" dur="1" fill="hold">
                                          <p:stCondLst>
                                            <p:cond delay="0"/>
                                          </p:stCondLst>
                                        </p:cTn>
                                        <p:tgtEl>
                                          <p:spTgt spid="21"/>
                                        </p:tgtEl>
                                        <p:attrNameLst>
                                          <p:attrName>style.visibility</p:attrName>
                                        </p:attrNameLst>
                                      </p:cBhvr>
                                      <p:to>
                                        <p:strVal val="visible"/>
                                      </p:to>
                                    </p:set>
                                  </p:childTnLst>
                                </p:cTn>
                              </p:par>
                              <p:par>
                                <p:cTn id="100" presetID="7" presetClass="emph" presetSubtype="2" fill="hold" nodeType="withEffect">
                                  <p:stCondLst>
                                    <p:cond delay="2500"/>
                                  </p:stCondLst>
                                  <p:childTnLst>
                                    <p:animClr clrSpc="rgb" dir="cw">
                                      <p:cBhvr>
                                        <p:cTn id="101" dur="10" fill="hold"/>
                                        <p:tgtEl>
                                          <p:spTgt spid="11"/>
                                        </p:tgtEl>
                                        <p:attrNameLst>
                                          <p:attrName>stroke.color</p:attrName>
                                        </p:attrNameLst>
                                      </p:cBhvr>
                                      <p:to>
                                        <a:srgbClr val="595959"/>
                                      </p:to>
                                    </p:animClr>
                                    <p:set>
                                      <p:cBhvr>
                                        <p:cTn id="102" dur="10" fill="hold"/>
                                        <p:tgtEl>
                                          <p:spTgt spid="11"/>
                                        </p:tgtEl>
                                        <p:attrNameLst>
                                          <p:attrName>stroke.on</p:attrName>
                                        </p:attrNameLst>
                                      </p:cBhvr>
                                      <p:to>
                                        <p:strVal val="true"/>
                                      </p:to>
                                    </p:set>
                                  </p:childTnLst>
                                </p:cTn>
                              </p:par>
                              <p:par>
                                <p:cTn id="103" presetID="1" presetClass="emph" presetSubtype="2" fill="hold" nodeType="withEffect">
                                  <p:stCondLst>
                                    <p:cond delay="2500"/>
                                  </p:stCondLst>
                                  <p:childTnLst>
                                    <p:animClr clrSpc="rgb" dir="cw">
                                      <p:cBhvr>
                                        <p:cTn id="104" dur="10" fill="hold"/>
                                        <p:tgtEl>
                                          <p:spTgt spid="17"/>
                                        </p:tgtEl>
                                        <p:attrNameLst>
                                          <p:attrName>fillcolor</p:attrName>
                                        </p:attrNameLst>
                                      </p:cBhvr>
                                      <p:to>
                                        <a:srgbClr val="FFFFFF"/>
                                      </p:to>
                                    </p:animClr>
                                    <p:set>
                                      <p:cBhvr>
                                        <p:cTn id="105" dur="10" fill="hold"/>
                                        <p:tgtEl>
                                          <p:spTgt spid="17"/>
                                        </p:tgtEl>
                                        <p:attrNameLst>
                                          <p:attrName>fill.type</p:attrName>
                                        </p:attrNameLst>
                                      </p:cBhvr>
                                      <p:to>
                                        <p:strVal val="solid"/>
                                      </p:to>
                                    </p:set>
                                    <p:set>
                                      <p:cBhvr>
                                        <p:cTn id="106" dur="10" fill="hold"/>
                                        <p:tgtEl>
                                          <p:spTgt spid="17"/>
                                        </p:tgtEl>
                                        <p:attrNameLst>
                                          <p:attrName>fill.on</p:attrName>
                                        </p:attrNameLst>
                                      </p:cBhvr>
                                      <p:to>
                                        <p:strVal val="true"/>
                                      </p:to>
                                    </p:set>
                                  </p:childTnLst>
                                </p:cTn>
                              </p:par>
                              <p:par>
                                <p:cTn id="107" presetID="1" presetClass="entr" presetSubtype="0" fill="hold" grpId="7" nodeType="withEffect">
                                  <p:stCondLst>
                                    <p:cond delay="3000"/>
                                  </p:stCondLst>
                                  <p:childTnLst>
                                    <p:set>
                                      <p:cBhvr>
                                        <p:cTn id="108" dur="1" fill="hold">
                                          <p:stCondLst>
                                            <p:cond delay="0"/>
                                          </p:stCondLst>
                                        </p:cTn>
                                        <p:tgtEl>
                                          <p:spTgt spid="22"/>
                                        </p:tgtEl>
                                        <p:attrNameLst>
                                          <p:attrName>style.visibility</p:attrName>
                                        </p:attrNameLst>
                                      </p:cBhvr>
                                      <p:to>
                                        <p:strVal val="visible"/>
                                      </p:to>
                                    </p:set>
                                  </p:childTnLst>
                                </p:cTn>
                              </p:par>
                              <p:par>
                                <p:cTn id="109" presetID="1" presetClass="exit" presetSubtype="0" fill="hold" grpId="7" nodeType="withEffect">
                                  <p:stCondLst>
                                    <p:cond delay="3000"/>
                                  </p:stCondLst>
                                  <p:childTnLst>
                                    <p:set>
                                      <p:cBhvr>
                                        <p:cTn id="110" dur="1" fill="hold">
                                          <p:stCondLst>
                                            <p:cond delay="0"/>
                                          </p:stCondLst>
                                        </p:cTn>
                                        <p:tgtEl>
                                          <p:spTgt spid="21"/>
                                        </p:tgtEl>
                                        <p:attrNameLst>
                                          <p:attrName>style.visibility</p:attrName>
                                        </p:attrNameLst>
                                      </p:cBhvr>
                                      <p:to>
                                        <p:strVal val="hidden"/>
                                      </p:to>
                                    </p:set>
                                  </p:childTnLst>
                                </p:cTn>
                              </p:par>
                              <p:par>
                                <p:cTn id="111" presetID="7" presetClass="emph" presetSubtype="2" fill="hold" nodeType="withEffect">
                                  <p:stCondLst>
                                    <p:cond delay="3000"/>
                                  </p:stCondLst>
                                  <p:childTnLst>
                                    <p:animClr clrSpc="rgb" dir="cw">
                                      <p:cBhvr>
                                        <p:cTn id="112" dur="10" fill="hold"/>
                                        <p:tgtEl>
                                          <p:spTgt spid="11"/>
                                        </p:tgtEl>
                                        <p:attrNameLst>
                                          <p:attrName>stroke.color</p:attrName>
                                        </p:attrNameLst>
                                      </p:cBhvr>
                                      <p:to>
                                        <a:srgbClr val="FF0000"/>
                                      </p:to>
                                    </p:animClr>
                                    <p:set>
                                      <p:cBhvr>
                                        <p:cTn id="113" dur="10" fill="hold"/>
                                        <p:tgtEl>
                                          <p:spTgt spid="11"/>
                                        </p:tgtEl>
                                        <p:attrNameLst>
                                          <p:attrName>stroke.on</p:attrName>
                                        </p:attrNameLst>
                                      </p:cBhvr>
                                      <p:to>
                                        <p:strVal val="true"/>
                                      </p:to>
                                    </p:set>
                                  </p:childTnLst>
                                </p:cTn>
                              </p:par>
                              <p:par>
                                <p:cTn id="114" presetID="1" presetClass="emph" presetSubtype="2" fill="hold" nodeType="withEffect">
                                  <p:stCondLst>
                                    <p:cond delay="3000"/>
                                  </p:stCondLst>
                                  <p:childTnLst>
                                    <p:animClr clrSpc="rgb" dir="cw">
                                      <p:cBhvr>
                                        <p:cTn id="115" dur="10" fill="hold"/>
                                        <p:tgtEl>
                                          <p:spTgt spid="17"/>
                                        </p:tgtEl>
                                        <p:attrNameLst>
                                          <p:attrName>fillcolor</p:attrName>
                                        </p:attrNameLst>
                                      </p:cBhvr>
                                      <p:to>
                                        <a:srgbClr val="FF0000"/>
                                      </p:to>
                                    </p:animClr>
                                    <p:set>
                                      <p:cBhvr>
                                        <p:cTn id="116" dur="10" fill="hold"/>
                                        <p:tgtEl>
                                          <p:spTgt spid="17"/>
                                        </p:tgtEl>
                                        <p:attrNameLst>
                                          <p:attrName>fill.type</p:attrName>
                                        </p:attrNameLst>
                                      </p:cBhvr>
                                      <p:to>
                                        <p:strVal val="solid"/>
                                      </p:to>
                                    </p:set>
                                    <p:set>
                                      <p:cBhvr>
                                        <p:cTn id="117" dur="10" fill="hold"/>
                                        <p:tgtEl>
                                          <p:spTgt spid="17"/>
                                        </p:tgtEl>
                                        <p:attrNameLst>
                                          <p:attrName>fill.on</p:attrName>
                                        </p:attrNameLst>
                                      </p:cBhvr>
                                      <p:to>
                                        <p:strVal val="true"/>
                                      </p:to>
                                    </p:set>
                                  </p:childTnLst>
                                </p:cTn>
                              </p:par>
                              <p:par>
                                <p:cTn id="118" presetID="1" presetClass="exit" presetSubtype="0" fill="hold" grpId="8" nodeType="withEffect">
                                  <p:stCondLst>
                                    <p:cond delay="3500"/>
                                  </p:stCondLst>
                                  <p:childTnLst>
                                    <p:set>
                                      <p:cBhvr>
                                        <p:cTn id="119" dur="1" fill="hold">
                                          <p:stCondLst>
                                            <p:cond delay="0"/>
                                          </p:stCondLst>
                                        </p:cTn>
                                        <p:tgtEl>
                                          <p:spTgt spid="22"/>
                                        </p:tgtEl>
                                        <p:attrNameLst>
                                          <p:attrName>style.visibility</p:attrName>
                                        </p:attrNameLst>
                                      </p:cBhvr>
                                      <p:to>
                                        <p:strVal val="hidden"/>
                                      </p:to>
                                    </p:set>
                                  </p:childTnLst>
                                </p:cTn>
                              </p:par>
                              <p:par>
                                <p:cTn id="120" presetID="1" presetClass="entr" presetSubtype="0" fill="hold" grpId="8" nodeType="withEffect">
                                  <p:stCondLst>
                                    <p:cond delay="3500"/>
                                  </p:stCondLst>
                                  <p:childTnLst>
                                    <p:set>
                                      <p:cBhvr>
                                        <p:cTn id="121" dur="1" fill="hold">
                                          <p:stCondLst>
                                            <p:cond delay="0"/>
                                          </p:stCondLst>
                                        </p:cTn>
                                        <p:tgtEl>
                                          <p:spTgt spid="21"/>
                                        </p:tgtEl>
                                        <p:attrNameLst>
                                          <p:attrName>style.visibility</p:attrName>
                                        </p:attrNameLst>
                                      </p:cBhvr>
                                      <p:to>
                                        <p:strVal val="visible"/>
                                      </p:to>
                                    </p:set>
                                  </p:childTnLst>
                                </p:cTn>
                              </p:par>
                              <p:par>
                                <p:cTn id="122" presetID="7" presetClass="emph" presetSubtype="2" fill="hold" nodeType="withEffect">
                                  <p:stCondLst>
                                    <p:cond delay="3500"/>
                                  </p:stCondLst>
                                  <p:childTnLst>
                                    <p:animClr clrSpc="rgb" dir="cw">
                                      <p:cBhvr>
                                        <p:cTn id="123" dur="10" fill="hold"/>
                                        <p:tgtEl>
                                          <p:spTgt spid="11"/>
                                        </p:tgtEl>
                                        <p:attrNameLst>
                                          <p:attrName>stroke.color</p:attrName>
                                        </p:attrNameLst>
                                      </p:cBhvr>
                                      <p:to>
                                        <a:srgbClr val="595959"/>
                                      </p:to>
                                    </p:animClr>
                                    <p:set>
                                      <p:cBhvr>
                                        <p:cTn id="124" dur="10" fill="hold"/>
                                        <p:tgtEl>
                                          <p:spTgt spid="11"/>
                                        </p:tgtEl>
                                        <p:attrNameLst>
                                          <p:attrName>stroke.on</p:attrName>
                                        </p:attrNameLst>
                                      </p:cBhvr>
                                      <p:to>
                                        <p:strVal val="true"/>
                                      </p:to>
                                    </p:set>
                                  </p:childTnLst>
                                </p:cTn>
                              </p:par>
                              <p:par>
                                <p:cTn id="125" presetID="1" presetClass="emph" presetSubtype="2" fill="hold" nodeType="withEffect">
                                  <p:stCondLst>
                                    <p:cond delay="3500"/>
                                  </p:stCondLst>
                                  <p:childTnLst>
                                    <p:animClr clrSpc="rgb" dir="cw">
                                      <p:cBhvr>
                                        <p:cTn id="126" dur="10" fill="hold"/>
                                        <p:tgtEl>
                                          <p:spTgt spid="17"/>
                                        </p:tgtEl>
                                        <p:attrNameLst>
                                          <p:attrName>fillcolor</p:attrName>
                                        </p:attrNameLst>
                                      </p:cBhvr>
                                      <p:to>
                                        <a:srgbClr val="FFFFFF"/>
                                      </p:to>
                                    </p:animClr>
                                    <p:set>
                                      <p:cBhvr>
                                        <p:cTn id="127" dur="10" fill="hold"/>
                                        <p:tgtEl>
                                          <p:spTgt spid="17"/>
                                        </p:tgtEl>
                                        <p:attrNameLst>
                                          <p:attrName>fill.type</p:attrName>
                                        </p:attrNameLst>
                                      </p:cBhvr>
                                      <p:to>
                                        <p:strVal val="solid"/>
                                      </p:to>
                                    </p:set>
                                    <p:set>
                                      <p:cBhvr>
                                        <p:cTn id="128" dur="10" fill="hold"/>
                                        <p:tgtEl>
                                          <p:spTgt spid="17"/>
                                        </p:tgtEl>
                                        <p:attrNameLst>
                                          <p:attrName>fill.on</p:attrName>
                                        </p:attrNameLst>
                                      </p:cBhvr>
                                      <p:to>
                                        <p:strVal val="true"/>
                                      </p:to>
                                    </p:set>
                                  </p:childTnLst>
                                </p:cTn>
                              </p:par>
                              <p:par>
                                <p:cTn id="129" presetID="1" presetClass="entr" presetSubtype="0" fill="hold" grpId="10" nodeType="withEffect">
                                  <p:stCondLst>
                                    <p:cond delay="4000"/>
                                  </p:stCondLst>
                                  <p:childTnLst>
                                    <p:set>
                                      <p:cBhvr>
                                        <p:cTn id="130" dur="1" fill="hold">
                                          <p:stCondLst>
                                            <p:cond delay="0"/>
                                          </p:stCondLst>
                                        </p:cTn>
                                        <p:tgtEl>
                                          <p:spTgt spid="22"/>
                                        </p:tgtEl>
                                        <p:attrNameLst>
                                          <p:attrName>style.visibility</p:attrName>
                                        </p:attrNameLst>
                                      </p:cBhvr>
                                      <p:to>
                                        <p:strVal val="visible"/>
                                      </p:to>
                                    </p:set>
                                  </p:childTnLst>
                                </p:cTn>
                              </p:par>
                              <p:par>
                                <p:cTn id="131" presetID="1" presetClass="exit" presetSubtype="0" fill="hold" grpId="9" nodeType="withEffect">
                                  <p:stCondLst>
                                    <p:cond delay="4000"/>
                                  </p:stCondLst>
                                  <p:childTnLst>
                                    <p:set>
                                      <p:cBhvr>
                                        <p:cTn id="132" dur="1" fill="hold">
                                          <p:stCondLst>
                                            <p:cond delay="0"/>
                                          </p:stCondLst>
                                        </p:cTn>
                                        <p:tgtEl>
                                          <p:spTgt spid="21"/>
                                        </p:tgtEl>
                                        <p:attrNameLst>
                                          <p:attrName>style.visibility</p:attrName>
                                        </p:attrNameLst>
                                      </p:cBhvr>
                                      <p:to>
                                        <p:strVal val="hidden"/>
                                      </p:to>
                                    </p:set>
                                  </p:childTnLst>
                                </p:cTn>
                              </p:par>
                              <p:par>
                                <p:cTn id="133" presetID="7" presetClass="emph" presetSubtype="2" fill="hold" nodeType="withEffect">
                                  <p:stCondLst>
                                    <p:cond delay="4000"/>
                                  </p:stCondLst>
                                  <p:childTnLst>
                                    <p:animClr clrSpc="rgb" dir="cw">
                                      <p:cBhvr>
                                        <p:cTn id="134" dur="10" fill="hold"/>
                                        <p:tgtEl>
                                          <p:spTgt spid="11"/>
                                        </p:tgtEl>
                                        <p:attrNameLst>
                                          <p:attrName>stroke.color</p:attrName>
                                        </p:attrNameLst>
                                      </p:cBhvr>
                                      <p:to>
                                        <a:srgbClr val="FF0000"/>
                                      </p:to>
                                    </p:animClr>
                                    <p:set>
                                      <p:cBhvr>
                                        <p:cTn id="135" dur="10" fill="hold"/>
                                        <p:tgtEl>
                                          <p:spTgt spid="11"/>
                                        </p:tgtEl>
                                        <p:attrNameLst>
                                          <p:attrName>stroke.on</p:attrName>
                                        </p:attrNameLst>
                                      </p:cBhvr>
                                      <p:to>
                                        <p:strVal val="true"/>
                                      </p:to>
                                    </p:set>
                                  </p:childTnLst>
                                </p:cTn>
                              </p:par>
                              <p:par>
                                <p:cTn id="136" presetID="1" presetClass="emph" presetSubtype="2" fill="hold" nodeType="withEffect">
                                  <p:stCondLst>
                                    <p:cond delay="4000"/>
                                  </p:stCondLst>
                                  <p:childTnLst>
                                    <p:animClr clrSpc="rgb" dir="cw">
                                      <p:cBhvr>
                                        <p:cTn id="137" dur="10" fill="hold"/>
                                        <p:tgtEl>
                                          <p:spTgt spid="17"/>
                                        </p:tgtEl>
                                        <p:attrNameLst>
                                          <p:attrName>fillcolor</p:attrName>
                                        </p:attrNameLst>
                                      </p:cBhvr>
                                      <p:to>
                                        <a:srgbClr val="FF0000"/>
                                      </p:to>
                                    </p:animClr>
                                    <p:set>
                                      <p:cBhvr>
                                        <p:cTn id="138" dur="10" fill="hold"/>
                                        <p:tgtEl>
                                          <p:spTgt spid="17"/>
                                        </p:tgtEl>
                                        <p:attrNameLst>
                                          <p:attrName>fill.type</p:attrName>
                                        </p:attrNameLst>
                                      </p:cBhvr>
                                      <p:to>
                                        <p:strVal val="solid"/>
                                      </p:to>
                                    </p:set>
                                    <p:set>
                                      <p:cBhvr>
                                        <p:cTn id="139" dur="10" fill="hold"/>
                                        <p:tgtEl>
                                          <p:spTgt spid="17"/>
                                        </p:tgtEl>
                                        <p:attrNameLst>
                                          <p:attrName>fill.on</p:attrName>
                                        </p:attrNameLst>
                                      </p:cBhvr>
                                      <p:to>
                                        <p:strVal val="true"/>
                                      </p:to>
                                    </p:set>
                                  </p:childTnLst>
                                </p:cTn>
                              </p:par>
                              <p:par>
                                <p:cTn id="140" presetID="1" presetClass="exit" presetSubtype="0" fill="hold" grpId="11" nodeType="withEffect">
                                  <p:stCondLst>
                                    <p:cond delay="4500"/>
                                  </p:stCondLst>
                                  <p:childTnLst>
                                    <p:set>
                                      <p:cBhvr>
                                        <p:cTn id="141" dur="1" fill="hold">
                                          <p:stCondLst>
                                            <p:cond delay="0"/>
                                          </p:stCondLst>
                                        </p:cTn>
                                        <p:tgtEl>
                                          <p:spTgt spid="22"/>
                                        </p:tgtEl>
                                        <p:attrNameLst>
                                          <p:attrName>style.visibility</p:attrName>
                                        </p:attrNameLst>
                                      </p:cBhvr>
                                      <p:to>
                                        <p:strVal val="hidden"/>
                                      </p:to>
                                    </p:set>
                                  </p:childTnLst>
                                </p:cTn>
                              </p:par>
                              <p:par>
                                <p:cTn id="142" presetID="1" presetClass="entr" presetSubtype="0" fill="hold" grpId="10" nodeType="withEffect">
                                  <p:stCondLst>
                                    <p:cond delay="4500"/>
                                  </p:stCondLst>
                                  <p:childTnLst>
                                    <p:set>
                                      <p:cBhvr>
                                        <p:cTn id="143" dur="1" fill="hold">
                                          <p:stCondLst>
                                            <p:cond delay="0"/>
                                          </p:stCondLst>
                                        </p:cTn>
                                        <p:tgtEl>
                                          <p:spTgt spid="21"/>
                                        </p:tgtEl>
                                        <p:attrNameLst>
                                          <p:attrName>style.visibility</p:attrName>
                                        </p:attrNameLst>
                                      </p:cBhvr>
                                      <p:to>
                                        <p:strVal val="visible"/>
                                      </p:to>
                                    </p:set>
                                  </p:childTnLst>
                                </p:cTn>
                              </p:par>
                              <p:par>
                                <p:cTn id="144" presetID="7" presetClass="emph" presetSubtype="2" fill="hold" nodeType="withEffect">
                                  <p:stCondLst>
                                    <p:cond delay="4500"/>
                                  </p:stCondLst>
                                  <p:childTnLst>
                                    <p:animClr clrSpc="rgb" dir="cw">
                                      <p:cBhvr>
                                        <p:cTn id="145" dur="10" fill="hold"/>
                                        <p:tgtEl>
                                          <p:spTgt spid="11"/>
                                        </p:tgtEl>
                                        <p:attrNameLst>
                                          <p:attrName>stroke.color</p:attrName>
                                        </p:attrNameLst>
                                      </p:cBhvr>
                                      <p:to>
                                        <a:srgbClr val="FF0000"/>
                                      </p:to>
                                    </p:animClr>
                                    <p:set>
                                      <p:cBhvr>
                                        <p:cTn id="146" dur="10" fill="hold"/>
                                        <p:tgtEl>
                                          <p:spTgt spid="11"/>
                                        </p:tgtEl>
                                        <p:attrNameLst>
                                          <p:attrName>stroke.on</p:attrName>
                                        </p:attrNameLst>
                                      </p:cBhvr>
                                      <p:to>
                                        <p:strVal val="true"/>
                                      </p:to>
                                    </p:set>
                                  </p:childTnLst>
                                </p:cTn>
                              </p:par>
                              <p:par>
                                <p:cTn id="147" presetID="1" presetClass="emph" presetSubtype="2" fill="hold" nodeType="withEffect">
                                  <p:stCondLst>
                                    <p:cond delay="4500"/>
                                  </p:stCondLst>
                                  <p:childTnLst>
                                    <p:animClr clrSpc="rgb" dir="cw">
                                      <p:cBhvr>
                                        <p:cTn id="148" dur="10" fill="hold"/>
                                        <p:tgtEl>
                                          <p:spTgt spid="17"/>
                                        </p:tgtEl>
                                        <p:attrNameLst>
                                          <p:attrName>fillcolor</p:attrName>
                                        </p:attrNameLst>
                                      </p:cBhvr>
                                      <p:to>
                                        <a:srgbClr val="FFFFFF"/>
                                      </p:to>
                                    </p:animClr>
                                    <p:set>
                                      <p:cBhvr>
                                        <p:cTn id="149" dur="10" fill="hold"/>
                                        <p:tgtEl>
                                          <p:spTgt spid="17"/>
                                        </p:tgtEl>
                                        <p:attrNameLst>
                                          <p:attrName>fill.type</p:attrName>
                                        </p:attrNameLst>
                                      </p:cBhvr>
                                      <p:to>
                                        <p:strVal val="solid"/>
                                      </p:to>
                                    </p:set>
                                    <p:set>
                                      <p:cBhvr>
                                        <p:cTn id="150" dur="10" fill="hold"/>
                                        <p:tgtEl>
                                          <p:spTgt spid="17"/>
                                        </p:tgtEl>
                                        <p:attrNameLst>
                                          <p:attrName>fill.on</p:attrName>
                                        </p:attrNameLst>
                                      </p:cBhvr>
                                      <p:to>
                                        <p:strVal val="true"/>
                                      </p:to>
                                    </p:set>
                                  </p:childTnLst>
                                </p:cTn>
                              </p:par>
                              <p:par>
                                <p:cTn id="151" presetID="1" presetClass="entr" presetSubtype="0" fill="hold" grpId="12" nodeType="withEffect">
                                  <p:stCondLst>
                                    <p:cond delay="5000"/>
                                  </p:stCondLst>
                                  <p:childTnLst>
                                    <p:set>
                                      <p:cBhvr>
                                        <p:cTn id="152" dur="1" fill="hold">
                                          <p:stCondLst>
                                            <p:cond delay="0"/>
                                          </p:stCondLst>
                                        </p:cTn>
                                        <p:tgtEl>
                                          <p:spTgt spid="22"/>
                                        </p:tgtEl>
                                        <p:attrNameLst>
                                          <p:attrName>style.visibility</p:attrName>
                                        </p:attrNameLst>
                                      </p:cBhvr>
                                      <p:to>
                                        <p:strVal val="visible"/>
                                      </p:to>
                                    </p:set>
                                  </p:childTnLst>
                                </p:cTn>
                              </p:par>
                              <p:par>
                                <p:cTn id="153" presetID="1" presetClass="exit" presetSubtype="0" fill="hold" grpId="11" nodeType="withEffect">
                                  <p:stCondLst>
                                    <p:cond delay="5000"/>
                                  </p:stCondLst>
                                  <p:childTnLst>
                                    <p:set>
                                      <p:cBhvr>
                                        <p:cTn id="154" dur="1" fill="hold">
                                          <p:stCondLst>
                                            <p:cond delay="0"/>
                                          </p:stCondLst>
                                        </p:cTn>
                                        <p:tgtEl>
                                          <p:spTgt spid="21"/>
                                        </p:tgtEl>
                                        <p:attrNameLst>
                                          <p:attrName>style.visibility</p:attrName>
                                        </p:attrNameLst>
                                      </p:cBhvr>
                                      <p:to>
                                        <p:strVal val="hidden"/>
                                      </p:to>
                                    </p:set>
                                  </p:childTnLst>
                                </p:cTn>
                              </p:par>
                              <p:par>
                                <p:cTn id="155" presetID="7" presetClass="emph" presetSubtype="2" fill="hold" nodeType="withEffect">
                                  <p:stCondLst>
                                    <p:cond delay="5000"/>
                                  </p:stCondLst>
                                  <p:childTnLst>
                                    <p:animClr clrSpc="rgb" dir="cw">
                                      <p:cBhvr>
                                        <p:cTn id="156" dur="10" fill="hold"/>
                                        <p:tgtEl>
                                          <p:spTgt spid="11"/>
                                        </p:tgtEl>
                                        <p:attrNameLst>
                                          <p:attrName>stroke.color</p:attrName>
                                        </p:attrNameLst>
                                      </p:cBhvr>
                                      <p:to>
                                        <a:srgbClr val="FF0000"/>
                                      </p:to>
                                    </p:animClr>
                                    <p:set>
                                      <p:cBhvr>
                                        <p:cTn id="157" dur="10" fill="hold"/>
                                        <p:tgtEl>
                                          <p:spTgt spid="11"/>
                                        </p:tgtEl>
                                        <p:attrNameLst>
                                          <p:attrName>stroke.on</p:attrName>
                                        </p:attrNameLst>
                                      </p:cBhvr>
                                      <p:to>
                                        <p:strVal val="true"/>
                                      </p:to>
                                    </p:set>
                                  </p:childTnLst>
                                </p:cTn>
                              </p:par>
                              <p:par>
                                <p:cTn id="158" presetID="1" presetClass="emph" presetSubtype="2" fill="hold" nodeType="withEffect">
                                  <p:stCondLst>
                                    <p:cond delay="5000"/>
                                  </p:stCondLst>
                                  <p:childTnLst>
                                    <p:animClr clrSpc="rgb" dir="cw">
                                      <p:cBhvr>
                                        <p:cTn id="159" dur="10" fill="hold"/>
                                        <p:tgtEl>
                                          <p:spTgt spid="17"/>
                                        </p:tgtEl>
                                        <p:attrNameLst>
                                          <p:attrName>fillcolor</p:attrName>
                                        </p:attrNameLst>
                                      </p:cBhvr>
                                      <p:to>
                                        <a:srgbClr val="FF0000"/>
                                      </p:to>
                                    </p:animClr>
                                    <p:set>
                                      <p:cBhvr>
                                        <p:cTn id="160" dur="10" fill="hold"/>
                                        <p:tgtEl>
                                          <p:spTgt spid="17"/>
                                        </p:tgtEl>
                                        <p:attrNameLst>
                                          <p:attrName>fill.type</p:attrName>
                                        </p:attrNameLst>
                                      </p:cBhvr>
                                      <p:to>
                                        <p:strVal val="solid"/>
                                      </p:to>
                                    </p:set>
                                    <p:set>
                                      <p:cBhvr>
                                        <p:cTn id="161" dur="10" fill="hold"/>
                                        <p:tgtEl>
                                          <p:spTgt spid="17"/>
                                        </p:tgtEl>
                                        <p:attrNameLst>
                                          <p:attrName>fill.on</p:attrName>
                                        </p:attrNameLst>
                                      </p:cBhvr>
                                      <p:to>
                                        <p:strVal val="true"/>
                                      </p:to>
                                    </p:set>
                                  </p:childTnLst>
                                </p:cTn>
                              </p:par>
                              <p:par>
                                <p:cTn id="162" presetID="10" presetClass="entr" presetSubtype="0" fill="hold" nodeType="withEffect">
                                  <p:stCondLst>
                                    <p:cond delay="1500"/>
                                  </p:stCondLst>
                                  <p:childTnLst>
                                    <p:set>
                                      <p:cBhvr>
                                        <p:cTn id="163" dur="1" fill="hold">
                                          <p:stCondLst>
                                            <p:cond delay="0"/>
                                          </p:stCondLst>
                                        </p:cTn>
                                        <p:tgtEl>
                                          <p:spTgt spid="23"/>
                                        </p:tgtEl>
                                        <p:attrNameLst>
                                          <p:attrName>style.visibility</p:attrName>
                                        </p:attrNameLst>
                                      </p:cBhvr>
                                      <p:to>
                                        <p:strVal val="visible"/>
                                      </p:to>
                                    </p:set>
                                    <p:animEffect transition="in" filter="fade">
                                      <p:cBhvr>
                                        <p:cTn id="164" dur="3000"/>
                                        <p:tgtEl>
                                          <p:spTgt spid="23"/>
                                        </p:tgtEl>
                                      </p:cBhvr>
                                    </p:animEffect>
                                  </p:childTnLst>
                                </p:cTn>
                              </p:par>
                              <p:par>
                                <p:cTn id="165" presetID="10" presetClass="entr" presetSubtype="0" fill="hold" nodeType="withEffect">
                                  <p:stCondLst>
                                    <p:cond delay="2000"/>
                                  </p:stCondLst>
                                  <p:childTnLst>
                                    <p:set>
                                      <p:cBhvr>
                                        <p:cTn id="166" dur="1" fill="hold">
                                          <p:stCondLst>
                                            <p:cond delay="0"/>
                                          </p:stCondLst>
                                        </p:cTn>
                                        <p:tgtEl>
                                          <p:spTgt spid="24"/>
                                        </p:tgtEl>
                                        <p:attrNameLst>
                                          <p:attrName>style.visibility</p:attrName>
                                        </p:attrNameLst>
                                      </p:cBhvr>
                                      <p:to>
                                        <p:strVal val="visible"/>
                                      </p:to>
                                    </p:set>
                                    <p:animEffect transition="in" filter="fade">
                                      <p:cBhvr>
                                        <p:cTn id="167" dur="3000"/>
                                        <p:tgtEl>
                                          <p:spTgt spid="24"/>
                                        </p:tgtEl>
                                      </p:cBhvr>
                                    </p:animEffect>
                                  </p:childTnLst>
                                </p:cTn>
                              </p:par>
                              <p:par>
                                <p:cTn id="168" presetID="10" presetClass="entr" presetSubtype="0" fill="hold" nodeType="withEffect">
                                  <p:stCondLst>
                                    <p:cond delay="2000"/>
                                  </p:stCondLst>
                                  <p:childTnLst>
                                    <p:set>
                                      <p:cBhvr>
                                        <p:cTn id="169" dur="1" fill="hold">
                                          <p:stCondLst>
                                            <p:cond delay="0"/>
                                          </p:stCondLst>
                                        </p:cTn>
                                        <p:tgtEl>
                                          <p:spTgt spid="27"/>
                                        </p:tgtEl>
                                        <p:attrNameLst>
                                          <p:attrName>style.visibility</p:attrName>
                                        </p:attrNameLst>
                                      </p:cBhvr>
                                      <p:to>
                                        <p:strVal val="visible"/>
                                      </p:to>
                                    </p:set>
                                    <p:animEffect transition="in" filter="fade">
                                      <p:cBhvr>
                                        <p:cTn id="170" dur="3000"/>
                                        <p:tgtEl>
                                          <p:spTgt spid="27"/>
                                        </p:tgtEl>
                                      </p:cBhvr>
                                    </p:animEffect>
                                  </p:childTnLst>
                                </p:cTn>
                              </p:par>
                              <p:par>
                                <p:cTn id="171" presetID="10" presetClass="entr" presetSubtype="0" fill="hold" nodeType="withEffect">
                                  <p:stCondLst>
                                    <p:cond delay="2500"/>
                                  </p:stCondLst>
                                  <p:childTnLst>
                                    <p:set>
                                      <p:cBhvr>
                                        <p:cTn id="172" dur="1" fill="hold">
                                          <p:stCondLst>
                                            <p:cond delay="0"/>
                                          </p:stCondLst>
                                        </p:cTn>
                                        <p:tgtEl>
                                          <p:spTgt spid="26"/>
                                        </p:tgtEl>
                                        <p:attrNameLst>
                                          <p:attrName>style.visibility</p:attrName>
                                        </p:attrNameLst>
                                      </p:cBhvr>
                                      <p:to>
                                        <p:strVal val="visible"/>
                                      </p:to>
                                    </p:set>
                                    <p:animEffect transition="in" filter="fade">
                                      <p:cBhvr>
                                        <p:cTn id="173" dur="3000"/>
                                        <p:tgtEl>
                                          <p:spTgt spid="26"/>
                                        </p:tgtEl>
                                      </p:cBhvr>
                                    </p:animEffect>
                                  </p:childTnLst>
                                </p:cTn>
                              </p:par>
                              <p:par>
                                <p:cTn id="174" presetID="10" presetClass="entr" presetSubtype="0" fill="hold" nodeType="withEffect">
                                  <p:stCondLst>
                                    <p:cond delay="2500"/>
                                  </p:stCondLst>
                                  <p:childTnLst>
                                    <p:set>
                                      <p:cBhvr>
                                        <p:cTn id="175" dur="1" fill="hold">
                                          <p:stCondLst>
                                            <p:cond delay="0"/>
                                          </p:stCondLst>
                                        </p:cTn>
                                        <p:tgtEl>
                                          <p:spTgt spid="25"/>
                                        </p:tgtEl>
                                        <p:attrNameLst>
                                          <p:attrName>style.visibility</p:attrName>
                                        </p:attrNameLst>
                                      </p:cBhvr>
                                      <p:to>
                                        <p:strVal val="visible"/>
                                      </p:to>
                                    </p:set>
                                    <p:animEffect transition="in" filter="fade">
                                      <p:cBhvr>
                                        <p:cTn id="176" dur="3000"/>
                                        <p:tgtEl>
                                          <p:spTgt spid="25"/>
                                        </p:tgtEl>
                                      </p:cBhvr>
                                    </p:animEffect>
                                  </p:childTnLst>
                                </p:cTn>
                              </p:par>
                            </p:childTnLst>
                          </p:cTn>
                        </p:par>
                      </p:childTnLst>
                    </p:cTn>
                  </p:par>
                  <p:par>
                    <p:cTn id="177" fill="hold" nodeType="clickPar">
                      <p:stCondLst>
                        <p:cond delay="indefinite"/>
                      </p:stCondLst>
                      <p:childTnLst>
                        <p:par>
                          <p:cTn id="178" fill="hold" nodeType="withGroup">
                            <p:stCondLst>
                              <p:cond delay="0"/>
                            </p:stCondLst>
                            <p:childTnLst>
                              <p:par>
                                <p:cTn id="179" presetID="22" presetClass="entr" presetSubtype="8" fill="hold" grpId="0" nodeType="clickEffect">
                                  <p:stCondLst>
                                    <p:cond delay="0"/>
                                  </p:stCondLst>
                                  <p:childTnLst>
                                    <p:set>
                                      <p:cBhvr>
                                        <p:cTn id="180" dur="1" fill="hold">
                                          <p:stCondLst>
                                            <p:cond delay="0"/>
                                          </p:stCondLst>
                                        </p:cTn>
                                        <p:tgtEl>
                                          <p:spTgt spid="33"/>
                                        </p:tgtEl>
                                        <p:attrNameLst>
                                          <p:attrName>style.visibility</p:attrName>
                                        </p:attrNameLst>
                                      </p:cBhvr>
                                      <p:to>
                                        <p:strVal val="visible"/>
                                      </p:to>
                                    </p:set>
                                    <p:animEffect transition="in" filter="wipe(left)">
                                      <p:cBhvr>
                                        <p:cTn id="181" dur="750"/>
                                        <p:tgtEl>
                                          <p:spTgt spid="33"/>
                                        </p:tgtEl>
                                      </p:cBhvr>
                                    </p:animEffect>
                                  </p:childTnLst>
                                </p:cTn>
                              </p:par>
                            </p:childTnLst>
                          </p:cTn>
                        </p:par>
                      </p:childTnLst>
                    </p:cTn>
                  </p:par>
                  <p:par>
                    <p:cTn id="182" fill="hold" nodeType="clickPar">
                      <p:stCondLst>
                        <p:cond delay="indefinite"/>
                      </p:stCondLst>
                      <p:childTnLst>
                        <p:par>
                          <p:cTn id="183" fill="hold" nodeType="withGroup">
                            <p:stCondLst>
                              <p:cond delay="0"/>
                            </p:stCondLst>
                            <p:childTnLst>
                              <p:par>
                                <p:cTn id="184" presetID="22" presetClass="entr" presetSubtype="8" fill="hold" grpId="0" nodeType="clickEffect">
                                  <p:stCondLst>
                                    <p:cond delay="0"/>
                                  </p:stCondLst>
                                  <p:childTnLst>
                                    <p:set>
                                      <p:cBhvr>
                                        <p:cTn id="185" dur="1" fill="hold">
                                          <p:stCondLst>
                                            <p:cond delay="0"/>
                                          </p:stCondLst>
                                        </p:cTn>
                                        <p:tgtEl>
                                          <p:spTgt spid="32"/>
                                        </p:tgtEl>
                                        <p:attrNameLst>
                                          <p:attrName>style.visibility</p:attrName>
                                        </p:attrNameLst>
                                      </p:cBhvr>
                                      <p:to>
                                        <p:strVal val="visible"/>
                                      </p:to>
                                    </p:set>
                                    <p:animEffect transition="in" filter="wipe(left)">
                                      <p:cBhvr>
                                        <p:cTn id="186" dur="750"/>
                                        <p:tgtEl>
                                          <p:spTgt spid="32"/>
                                        </p:tgtEl>
                                      </p:cBhvr>
                                    </p:animEffect>
                                  </p:childTnLst>
                                </p:cTn>
                              </p:par>
                              <p:par>
                                <p:cTn id="187" presetID="22" presetClass="entr" presetSubtype="8" fill="hold" grpId="0" nodeType="withEffect">
                                  <p:stCondLst>
                                    <p:cond delay="0"/>
                                  </p:stCondLst>
                                  <p:childTnLst>
                                    <p:set>
                                      <p:cBhvr>
                                        <p:cTn id="188" dur="1" fill="hold">
                                          <p:stCondLst>
                                            <p:cond delay="0"/>
                                          </p:stCondLst>
                                        </p:cTn>
                                        <p:tgtEl>
                                          <p:spTgt spid="31"/>
                                        </p:tgtEl>
                                        <p:attrNameLst>
                                          <p:attrName>style.visibility</p:attrName>
                                        </p:attrNameLst>
                                      </p:cBhvr>
                                      <p:to>
                                        <p:strVal val="visible"/>
                                      </p:to>
                                    </p:set>
                                    <p:animEffect transition="in" filter="wipe(left)">
                                      <p:cBhvr>
                                        <p:cTn id="189" dur="750"/>
                                        <p:tgtEl>
                                          <p:spTgt spid="31"/>
                                        </p:tgtEl>
                                      </p:cBhvr>
                                    </p:animEffect>
                                  </p:childTnLst>
                                </p:cTn>
                              </p:par>
                            </p:childTnLst>
                          </p:cTn>
                        </p:par>
                      </p:childTnLst>
                    </p:cTn>
                  </p:par>
                  <p:par>
                    <p:cTn id="190" fill="hold" nodeType="clickPar">
                      <p:stCondLst>
                        <p:cond delay="indefinite"/>
                      </p:stCondLst>
                      <p:childTnLst>
                        <p:par>
                          <p:cTn id="191" fill="hold" nodeType="withGroup">
                            <p:stCondLst>
                              <p:cond delay="0"/>
                            </p:stCondLst>
                            <p:childTnLst>
                              <p:par>
                                <p:cTn id="192" presetID="1" presetClass="entr" presetSubtype="0" fill="hold" grpId="0" nodeType="clickEffect">
                                  <p:stCondLst>
                                    <p:cond delay="0"/>
                                  </p:stCondLst>
                                  <p:childTnLst>
                                    <p:set>
                                      <p:cBhvr>
                                        <p:cTn id="193" dur="1" fill="hold">
                                          <p:stCondLst>
                                            <p:cond delay="0"/>
                                          </p:stCondLst>
                                        </p:cTn>
                                        <p:tgtEl>
                                          <p:spTgt spid="3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21" grpId="1"/>
      <p:bldP spid="21" grpId="2"/>
      <p:bldP spid="21" grpId="3"/>
      <p:bldP spid="21" grpId="4"/>
      <p:bldP spid="21" grpId="5"/>
      <p:bldP spid="21" grpId="6"/>
      <p:bldP spid="21" grpId="7"/>
      <p:bldP spid="21" grpId="8"/>
      <p:bldP spid="21" grpId="9"/>
      <p:bldP spid="21" grpId="10"/>
      <p:bldP spid="21" grpId="11"/>
      <p:bldP spid="22" grpId="0"/>
      <p:bldP spid="22" grpId="1"/>
      <p:bldP spid="22" grpId="2"/>
      <p:bldP spid="22" grpId="3"/>
      <p:bldP spid="22" grpId="4"/>
      <p:bldP spid="22" grpId="5"/>
      <p:bldP spid="22" grpId="6"/>
      <p:bldP spid="22" grpId="7"/>
      <p:bldP spid="22" grpId="8"/>
      <p:bldP spid="22" grpId="9"/>
      <p:bldP spid="22" grpId="10"/>
      <p:bldP spid="22" grpId="11"/>
      <p:bldP spid="22" grpId="12"/>
      <p:bldP spid="31" grpId="0" animBg="1"/>
      <p:bldP spid="32" grpId="0" animBg="1"/>
      <p:bldP spid="33" grpId="0" animBg="1"/>
      <p:bldP spid="34" grpId="0"/>
      <p:bldP spid="35" grpId="0"/>
      <p:bldP spid="35" grpId="1"/>
      <p:bldP spid="28" grpId="0"/>
      <p:bldP spid="28" grpId="1"/>
    </p:bldLst>
  </p:timing>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1489" name="Title 1"/>
          <p:cNvSpPr>
            <a:spLocks noGrp="1"/>
          </p:cNvSpPr>
          <p:nvPr>
            <p:ph type="title"/>
          </p:nvPr>
        </p:nvSpPr>
        <p:spPr/>
        <p:txBody>
          <a:bodyPr/>
          <a:lstStyle/>
          <a:p>
            <a:r>
              <a:rPr lang="en-US" sz="3500" dirty="0" smtClean="0">
                <a:latin typeface="Garamond" charset="0"/>
              </a:rPr>
              <a:t>Error Management in MLC NAND Flash</a:t>
            </a:r>
            <a:endParaRPr lang="en-US" sz="3500" dirty="0">
              <a:latin typeface="Garamond" charset="0"/>
            </a:endParaRPr>
          </a:p>
        </p:txBody>
      </p:sp>
      <p:sp>
        <p:nvSpPr>
          <p:cNvPr id="3" name="Content Placeholder 2"/>
          <p:cNvSpPr>
            <a:spLocks noGrp="1"/>
          </p:cNvSpPr>
          <p:nvPr>
            <p:ph idx="1"/>
          </p:nvPr>
        </p:nvSpPr>
        <p:spPr>
          <a:xfrm>
            <a:off x="228600" y="1117600"/>
            <a:ext cx="8915400" cy="5130800"/>
          </a:xfrm>
        </p:spPr>
        <p:txBody>
          <a:bodyPr/>
          <a:lstStyle/>
          <a:p>
            <a:pPr>
              <a:buFont typeface="Wingdings" pitchFamily="2" charset="2"/>
              <a:buChar char="n"/>
              <a:defRPr/>
            </a:pPr>
            <a:r>
              <a:rPr lang="en-US" sz="2300" dirty="0" smtClean="0">
                <a:ea typeface="+mn-ea"/>
                <a:cs typeface="+mn-cs"/>
              </a:rPr>
              <a:t>Problem: MLC NAND flash memory reliability/endurance is a key challenge for satisfying future storage systems’ requirements</a:t>
            </a:r>
          </a:p>
          <a:p>
            <a:pPr>
              <a:buFont typeface="Wingdings" pitchFamily="2" charset="2"/>
              <a:buChar char="n"/>
              <a:defRPr/>
            </a:pPr>
            <a:endParaRPr lang="en-US" sz="2000" dirty="0">
              <a:ea typeface="+mn-ea"/>
              <a:cs typeface="+mn-cs"/>
            </a:endParaRPr>
          </a:p>
          <a:p>
            <a:pPr>
              <a:buFont typeface="Wingdings" pitchFamily="2" charset="2"/>
              <a:buChar char="n"/>
              <a:defRPr/>
            </a:pPr>
            <a:r>
              <a:rPr lang="en-US" sz="2300" dirty="0" smtClean="0">
                <a:ea typeface="+mn-ea"/>
                <a:cs typeface="+mn-cs"/>
              </a:rPr>
              <a:t>Our Goals: (1) </a:t>
            </a:r>
            <a:r>
              <a:rPr lang="en-US" sz="2300" dirty="0" smtClean="0">
                <a:solidFill>
                  <a:srgbClr val="0000FF"/>
                </a:solidFill>
                <a:ea typeface="+mn-ea"/>
                <a:cs typeface="+mn-cs"/>
              </a:rPr>
              <a:t>Build reliable error models for NAND </a:t>
            </a:r>
            <a:r>
              <a:rPr lang="en-US" sz="2300" dirty="0">
                <a:solidFill>
                  <a:srgbClr val="0000FF"/>
                </a:solidFill>
                <a:ea typeface="+mn-ea"/>
                <a:cs typeface="+mn-cs"/>
              </a:rPr>
              <a:t>f</a:t>
            </a:r>
            <a:r>
              <a:rPr lang="en-US" sz="2300" dirty="0" smtClean="0">
                <a:solidFill>
                  <a:srgbClr val="0000FF"/>
                </a:solidFill>
                <a:ea typeface="+mn-ea"/>
                <a:cs typeface="+mn-cs"/>
              </a:rPr>
              <a:t>lash memory via experimental characterization</a:t>
            </a:r>
            <a:r>
              <a:rPr lang="en-US" sz="2300" dirty="0" smtClean="0">
                <a:ea typeface="+mn-ea"/>
                <a:cs typeface="+mn-cs"/>
              </a:rPr>
              <a:t>, (2) </a:t>
            </a:r>
            <a:r>
              <a:rPr lang="en-US" sz="2300" dirty="0">
                <a:solidFill>
                  <a:srgbClr val="0000FF"/>
                </a:solidFill>
                <a:ea typeface="+mn-ea"/>
                <a:cs typeface="+mn-cs"/>
              </a:rPr>
              <a:t>D</a:t>
            </a:r>
            <a:r>
              <a:rPr lang="en-US" sz="2300" dirty="0" smtClean="0">
                <a:solidFill>
                  <a:srgbClr val="0000FF"/>
                </a:solidFill>
                <a:ea typeface="+mn-ea"/>
                <a:cs typeface="+mn-cs"/>
              </a:rPr>
              <a:t>evelop efficient techniques to improve reliability and endurance</a:t>
            </a:r>
          </a:p>
          <a:p>
            <a:pPr>
              <a:buFont typeface="Wingdings" pitchFamily="2" charset="2"/>
              <a:buChar char="n"/>
              <a:defRPr/>
            </a:pPr>
            <a:endParaRPr lang="en-US" sz="2000" dirty="0">
              <a:ea typeface="+mn-ea"/>
              <a:cs typeface="+mn-cs"/>
            </a:endParaRPr>
          </a:p>
          <a:p>
            <a:pPr>
              <a:buFont typeface="Wingdings" pitchFamily="2" charset="2"/>
              <a:buChar char="n"/>
              <a:defRPr/>
            </a:pPr>
            <a:r>
              <a:rPr lang="en-US" sz="2300" dirty="0"/>
              <a:t>This talk </a:t>
            </a:r>
            <a:r>
              <a:rPr lang="en-US" sz="2300" dirty="0" smtClean="0"/>
              <a:t>provides </a:t>
            </a:r>
            <a:r>
              <a:rPr lang="en-US" sz="2300" dirty="0"/>
              <a:t>a “flash” summary of our recent results published in the past 3 </a:t>
            </a:r>
            <a:r>
              <a:rPr lang="en-US" sz="2300" dirty="0" smtClean="0"/>
              <a:t>years</a:t>
            </a:r>
            <a:r>
              <a:rPr lang="en-US" sz="2300" dirty="0" smtClean="0">
                <a:ea typeface="+mn-ea"/>
                <a:cs typeface="+mn-cs"/>
              </a:rPr>
              <a:t>:</a:t>
            </a:r>
          </a:p>
          <a:p>
            <a:pPr lvl="1">
              <a:buFont typeface="Wingdings" pitchFamily="2" charset="2"/>
              <a:buChar char="q"/>
              <a:defRPr/>
            </a:pPr>
            <a:r>
              <a:rPr lang="en-US" sz="2000" dirty="0" smtClean="0">
                <a:solidFill>
                  <a:srgbClr val="FF0000"/>
                </a:solidFill>
              </a:rPr>
              <a:t>Experimental error and threshold voltage characterization </a:t>
            </a:r>
            <a:r>
              <a:rPr lang="en-US" sz="1600" b="1" dirty="0" smtClean="0">
                <a:solidFill>
                  <a:schemeClr val="accent2">
                    <a:lumMod val="75000"/>
                  </a:schemeClr>
                </a:solidFill>
              </a:rPr>
              <a:t>[DATE’12&amp;13]</a:t>
            </a:r>
          </a:p>
          <a:p>
            <a:pPr lvl="1">
              <a:buFont typeface="Wingdings" pitchFamily="2" charset="2"/>
              <a:buChar char="q"/>
              <a:defRPr/>
            </a:pPr>
            <a:r>
              <a:rPr lang="en-US" sz="2000" dirty="0" smtClean="0">
                <a:solidFill>
                  <a:srgbClr val="FF0000"/>
                </a:solidFill>
              </a:rPr>
              <a:t>Retention-aware error management </a:t>
            </a:r>
            <a:r>
              <a:rPr lang="en-US" sz="1600" b="1" dirty="0" smtClean="0">
                <a:solidFill>
                  <a:srgbClr val="3B812F">
                    <a:lumMod val="75000"/>
                  </a:srgbClr>
                </a:solidFill>
                <a:ea typeface="+mn-ea"/>
                <a:cs typeface="+mn-cs"/>
              </a:rPr>
              <a:t>[ICCD’12</a:t>
            </a:r>
            <a:r>
              <a:rPr lang="en-US" sz="1600" b="1" dirty="0">
                <a:solidFill>
                  <a:srgbClr val="3B812F">
                    <a:lumMod val="75000"/>
                  </a:srgbClr>
                </a:solidFill>
                <a:ea typeface="+mn-ea"/>
                <a:cs typeface="+mn-cs"/>
              </a:rPr>
              <a:t>]</a:t>
            </a:r>
            <a:endParaRPr lang="en-US" sz="2000" dirty="0" smtClean="0"/>
          </a:p>
          <a:p>
            <a:pPr lvl="1">
              <a:buFont typeface="Wingdings" pitchFamily="2" charset="2"/>
              <a:buChar char="q"/>
              <a:defRPr/>
            </a:pPr>
            <a:r>
              <a:rPr lang="en-US" sz="2000" dirty="0" smtClean="0">
                <a:solidFill>
                  <a:srgbClr val="FF0000"/>
                </a:solidFill>
              </a:rPr>
              <a:t>Program interference analysis and read reference V prediction </a:t>
            </a:r>
            <a:r>
              <a:rPr lang="en-US" sz="1600" b="1" dirty="0" smtClean="0">
                <a:solidFill>
                  <a:srgbClr val="3B812F">
                    <a:lumMod val="75000"/>
                  </a:srgbClr>
                </a:solidFill>
                <a:ea typeface="+mn-ea"/>
                <a:cs typeface="+mn-cs"/>
              </a:rPr>
              <a:t>[ICCD’13]</a:t>
            </a:r>
            <a:endParaRPr lang="en-US" sz="2000" dirty="0" smtClean="0"/>
          </a:p>
          <a:p>
            <a:pPr lvl="1">
              <a:buFont typeface="Wingdings" pitchFamily="2" charset="2"/>
              <a:buChar char="q"/>
              <a:defRPr/>
            </a:pPr>
            <a:r>
              <a:rPr lang="en-US" sz="2000" dirty="0" smtClean="0">
                <a:solidFill>
                  <a:srgbClr val="FF0000"/>
                </a:solidFill>
              </a:rPr>
              <a:t>Neighbor-assisted error correction </a:t>
            </a:r>
            <a:r>
              <a:rPr lang="en-US" sz="1600" b="1" dirty="0" smtClean="0">
                <a:solidFill>
                  <a:srgbClr val="3B812F">
                    <a:lumMod val="75000"/>
                  </a:srgbClr>
                </a:solidFill>
                <a:ea typeface="+mn-ea"/>
                <a:cs typeface="+mn-cs"/>
              </a:rPr>
              <a:t>[SIGMETRICS’14]</a:t>
            </a:r>
            <a:endParaRPr lang="en-US" sz="2000" dirty="0"/>
          </a:p>
        </p:txBody>
      </p:sp>
      <p:sp>
        <p:nvSpPr>
          <p:cNvPr id="191491" name="Slide Number Placeholder 3"/>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206734C0-FEE6-C04D-9F27-8D134132CC2F}" type="slidenum">
              <a:rPr lang="en-US" sz="1600">
                <a:solidFill>
                  <a:srgbClr val="000000"/>
                </a:solidFill>
                <a:latin typeface="Garamond" charset="0"/>
              </a:rPr>
              <a:pPr eaLnBrk="1" hangingPunct="1"/>
              <a:t>130</a:t>
            </a:fld>
            <a:endParaRPr lang="en-US" sz="1600">
              <a:solidFill>
                <a:srgbClr val="000000"/>
              </a:solidFill>
              <a:latin typeface="Garamond" charset="0"/>
            </a:endParaRPr>
          </a:p>
        </p:txBody>
      </p:sp>
      <p:pic>
        <p:nvPicPr>
          <p:cNvPr id="191492" name="Picture 6" descr="FMS_logo_lightbluematte_3C5CAE.gif"/>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7753350" y="88900"/>
            <a:ext cx="1276350" cy="735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86148567"/>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nodeType="clickEffect">
                                  <p:stCondLst>
                                    <p:cond delay="0"/>
                                  </p:stCondLst>
                                  <p:childTnLst>
                                    <p:set>
                                      <p:cBhvr>
                                        <p:cTn id="22"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nodeType="clickEffect">
                                  <p:stCondLst>
                                    <p:cond delay="0"/>
                                  </p:stCondLst>
                                  <p:childTnLst>
                                    <p:set>
                                      <p:cBhvr>
                                        <p:cTn id="26" dur="1" fill="hold">
                                          <p:stCondLst>
                                            <p:cond delay="0"/>
                                          </p:stCondLst>
                                        </p:cTn>
                                        <p:tgtEl>
                                          <p:spTgt spid="3">
                                            <p:txEl>
                                              <p:pRg st="7" end="7"/>
                                            </p:txEl>
                                          </p:spTgt>
                                        </p:tgtEl>
                                        <p:attrNameLst>
                                          <p:attrName>style.visibility</p:attrName>
                                        </p:attrNameLst>
                                      </p:cBhvr>
                                      <p:to>
                                        <p:strVal val="visible"/>
                                      </p:to>
                                    </p:set>
                                  </p:childTnLst>
                                </p:cTn>
                              </p:par>
                            </p:childTnLst>
                          </p:cTn>
                        </p:par>
                      </p:childTnLst>
                    </p:cTn>
                  </p:par>
                  <p:par>
                    <p:cTn id="27" fill="hold" nodeType="clickPar">
                      <p:stCondLst>
                        <p:cond delay="indefinite"/>
                      </p:stCondLst>
                      <p:childTnLst>
                        <p:par>
                          <p:cTn id="28" fill="hold" nodeType="withGroup">
                            <p:stCondLst>
                              <p:cond delay="0"/>
                            </p:stCondLst>
                            <p:childTnLst>
                              <p:par>
                                <p:cTn id="29" presetID="1" presetClass="entr" presetSubtype="0" fill="hold" nodeType="clickEffect">
                                  <p:stCondLst>
                                    <p:cond delay="0"/>
                                  </p:stCondLst>
                                  <p:childTnLst>
                                    <p:set>
                                      <p:cBhvr>
                                        <p:cTn id="30"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412776"/>
            <a:ext cx="7924800" cy="1752600"/>
          </a:xfrm>
        </p:spPr>
        <p:txBody>
          <a:bodyPr/>
          <a:lstStyle/>
          <a:p>
            <a:r>
              <a:rPr lang="en-US" sz="4000" dirty="0" err="1" smtClean="0"/>
              <a:t>Ramulator</a:t>
            </a:r>
            <a:r>
              <a:rPr lang="en-US" sz="4000" dirty="0" smtClean="0"/>
              <a:t>: A Fast and Extensible DRAM Simulator </a:t>
            </a:r>
            <a:br>
              <a:rPr lang="en-US" sz="4000" dirty="0" smtClean="0"/>
            </a:br>
            <a:r>
              <a:rPr lang="en-US" sz="4000" dirty="0"/>
              <a:t>	</a:t>
            </a:r>
            <a:r>
              <a:rPr lang="en-US" sz="3000" b="1" dirty="0" smtClean="0"/>
              <a:t>[IEEE Comp Arch Letters’15]</a:t>
            </a:r>
            <a:endParaRPr lang="en-US" sz="3000" b="1" dirty="0"/>
          </a:p>
        </p:txBody>
      </p:sp>
      <p:sp>
        <p:nvSpPr>
          <p:cNvPr id="3" name="Subtitle 2"/>
          <p:cNvSpPr>
            <a:spLocks noGrp="1"/>
          </p:cNvSpPr>
          <p:nvPr>
            <p:ph type="subTitle" idx="1"/>
          </p:nvPr>
        </p:nvSpPr>
        <p:spPr/>
        <p:txBody>
          <a:bodyPr/>
          <a:lstStyle/>
          <a:p>
            <a:endParaRPr lang="en-US"/>
          </a:p>
        </p:txBody>
      </p:sp>
      <p:sp>
        <p:nvSpPr>
          <p:cNvPr id="4" name="Slide Number Placeholder 3"/>
          <p:cNvSpPr>
            <a:spLocks noGrp="1"/>
          </p:cNvSpPr>
          <p:nvPr>
            <p:ph type="sldNum" sz="quarter" idx="12"/>
          </p:nvPr>
        </p:nvSpPr>
        <p:spPr/>
        <p:txBody>
          <a:bodyPr/>
          <a:lstStyle/>
          <a:p>
            <a:fld id="{EF0CAD05-5F98-C240-A41D-E171A6304933}" type="slidenum">
              <a:rPr lang="en-US" smtClean="0"/>
              <a:pPr/>
              <a:t>131</a:t>
            </a:fld>
            <a:endParaRPr lang="en-US"/>
          </a:p>
        </p:txBody>
      </p:sp>
    </p:spTree>
    <p:extLst>
      <p:ext uri="{BB962C8B-B14F-4D97-AF65-F5344CB8AC3E}">
        <p14:creationId xmlns:p14="http://schemas.microsoft.com/office/powerpoint/2010/main" val="2693485858"/>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err="1" smtClean="0"/>
              <a:t>Ramulator</a:t>
            </a:r>
            <a:r>
              <a:rPr lang="en-US" dirty="0" smtClean="0"/>
              <a:t> Motivation</a:t>
            </a:r>
            <a:endParaRPr lang="en-US" dirty="0"/>
          </a:p>
        </p:txBody>
      </p:sp>
      <p:sp>
        <p:nvSpPr>
          <p:cNvPr id="3" name="Content Placeholder 2"/>
          <p:cNvSpPr>
            <a:spLocks noGrp="1"/>
          </p:cNvSpPr>
          <p:nvPr>
            <p:ph idx="1"/>
          </p:nvPr>
        </p:nvSpPr>
        <p:spPr/>
        <p:txBody>
          <a:bodyPr/>
          <a:lstStyle/>
          <a:p>
            <a:r>
              <a:rPr lang="en-US" sz="2000" dirty="0" smtClean="0"/>
              <a:t>DRAM and Memory Controller landscape is changing</a:t>
            </a:r>
          </a:p>
          <a:p>
            <a:r>
              <a:rPr lang="en-US" sz="2000" dirty="0" smtClean="0"/>
              <a:t>Many new and upcoming standards</a:t>
            </a:r>
          </a:p>
          <a:p>
            <a:r>
              <a:rPr lang="en-US" sz="2000" dirty="0" smtClean="0"/>
              <a:t>Many new controller designs</a:t>
            </a:r>
          </a:p>
          <a:p>
            <a:r>
              <a:rPr lang="en-US" sz="2000" dirty="0" smtClean="0"/>
              <a:t>A fast and easy-to-extend simulator is very much needed</a:t>
            </a:r>
            <a:endParaRPr lang="en-US" sz="2000" dirty="0"/>
          </a:p>
        </p:txBody>
      </p:sp>
      <p:sp>
        <p:nvSpPr>
          <p:cNvPr id="4" name="Slide Number Placeholder 3"/>
          <p:cNvSpPr>
            <a:spLocks noGrp="1"/>
          </p:cNvSpPr>
          <p:nvPr>
            <p:ph type="sldNum" sz="quarter" idx="11"/>
          </p:nvPr>
        </p:nvSpPr>
        <p:spPr/>
        <p:txBody>
          <a:bodyPr/>
          <a:lstStyle/>
          <a:p>
            <a:fld id="{71752C56-4F8A-824F-A263-2404B5D536A2}" type="slidenum">
              <a:rPr lang="en-US" smtClean="0"/>
              <a:pPr/>
              <a:t>132</a:t>
            </a:fld>
            <a:endParaRPr lang="en-US"/>
          </a:p>
        </p:txBody>
      </p:sp>
      <p:pic>
        <p:nvPicPr>
          <p:cNvPr id="5" name="Picture 4"/>
          <p:cNvPicPr>
            <a:picLocks noChangeAspect="1"/>
          </p:cNvPicPr>
          <p:nvPr/>
        </p:nvPicPr>
        <p:blipFill>
          <a:blip r:embed="rId2"/>
          <a:stretch>
            <a:fillRect/>
          </a:stretch>
        </p:blipFill>
        <p:spPr>
          <a:xfrm>
            <a:off x="755576" y="2708920"/>
            <a:ext cx="7315200" cy="4064000"/>
          </a:xfrm>
          <a:prstGeom prst="rect">
            <a:avLst/>
          </a:prstGeom>
        </p:spPr>
      </p:pic>
    </p:spTree>
    <p:extLst>
      <p:ext uri="{BB962C8B-B14F-4D97-AF65-F5344CB8AC3E}">
        <p14:creationId xmlns:p14="http://schemas.microsoft.com/office/powerpoint/2010/main" val="2004485667"/>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err="1" smtClean="0"/>
              <a:t>Ramulator</a:t>
            </a:r>
            <a:r>
              <a:rPr lang="en-US" dirty="0" smtClean="0"/>
              <a:t> </a:t>
            </a:r>
            <a:endParaRPr lang="en-US" dirty="0"/>
          </a:p>
        </p:txBody>
      </p:sp>
      <p:sp>
        <p:nvSpPr>
          <p:cNvPr id="3" name="Content Placeholder 2"/>
          <p:cNvSpPr>
            <a:spLocks noGrp="1"/>
          </p:cNvSpPr>
          <p:nvPr>
            <p:ph idx="1"/>
          </p:nvPr>
        </p:nvSpPr>
        <p:spPr/>
        <p:txBody>
          <a:bodyPr/>
          <a:lstStyle/>
          <a:p>
            <a:r>
              <a:rPr lang="en-US" dirty="0" smtClean="0"/>
              <a:t>Provides out-of-the box support for many DRAM standards:</a:t>
            </a:r>
          </a:p>
          <a:p>
            <a:pPr lvl="1"/>
            <a:r>
              <a:rPr lang="en-US" dirty="0" smtClean="0"/>
              <a:t>DDR3</a:t>
            </a:r>
            <a:r>
              <a:rPr lang="en-US" dirty="0"/>
              <a:t>/4, LPDDR3/4, GDDR5, WIO1/2, HBM, </a:t>
            </a:r>
            <a:r>
              <a:rPr lang="en-US" dirty="0" smtClean="0"/>
              <a:t>plus new proposals </a:t>
            </a:r>
            <a:r>
              <a:rPr lang="en-US" dirty="0"/>
              <a:t>(SALP, AL-DRAM, TLDRAM</a:t>
            </a:r>
            <a:r>
              <a:rPr lang="en-US" dirty="0" smtClean="0"/>
              <a:t>, RowClone</a:t>
            </a:r>
            <a:r>
              <a:rPr lang="en-US" dirty="0"/>
              <a:t>, and SARP</a:t>
            </a:r>
            <a:r>
              <a:rPr lang="en-US" dirty="0" smtClean="0"/>
              <a:t>)</a:t>
            </a:r>
          </a:p>
          <a:p>
            <a:r>
              <a:rPr lang="en-US" dirty="0" smtClean="0"/>
              <a:t>~2.5X faster than fastest open-source simulator</a:t>
            </a:r>
          </a:p>
          <a:p>
            <a:r>
              <a:rPr lang="en-US" dirty="0" smtClean="0"/>
              <a:t>Modular and extensible to different standards</a:t>
            </a:r>
            <a:endParaRPr lang="en-US" dirty="0"/>
          </a:p>
        </p:txBody>
      </p:sp>
      <p:sp>
        <p:nvSpPr>
          <p:cNvPr id="4" name="Slide Number Placeholder 3"/>
          <p:cNvSpPr>
            <a:spLocks noGrp="1"/>
          </p:cNvSpPr>
          <p:nvPr>
            <p:ph type="sldNum" sz="quarter" idx="11"/>
          </p:nvPr>
        </p:nvSpPr>
        <p:spPr/>
        <p:txBody>
          <a:bodyPr/>
          <a:lstStyle/>
          <a:p>
            <a:fld id="{71752C56-4F8A-824F-A263-2404B5D536A2}" type="slidenum">
              <a:rPr lang="en-US" smtClean="0"/>
              <a:pPr/>
              <a:t>133</a:t>
            </a:fld>
            <a:endParaRPr lang="en-US"/>
          </a:p>
        </p:txBody>
      </p:sp>
      <p:pic>
        <p:nvPicPr>
          <p:cNvPr id="5" name="Picture 4"/>
          <p:cNvPicPr>
            <a:picLocks noChangeAspect="1"/>
          </p:cNvPicPr>
          <p:nvPr/>
        </p:nvPicPr>
        <p:blipFill>
          <a:blip r:embed="rId2"/>
          <a:stretch>
            <a:fillRect/>
          </a:stretch>
        </p:blipFill>
        <p:spPr>
          <a:xfrm>
            <a:off x="827584" y="3501008"/>
            <a:ext cx="7073900" cy="2654300"/>
          </a:xfrm>
          <a:prstGeom prst="rect">
            <a:avLst/>
          </a:prstGeom>
        </p:spPr>
      </p:pic>
    </p:spTree>
    <p:extLst>
      <p:ext uri="{BB962C8B-B14F-4D97-AF65-F5344CB8AC3E}">
        <p14:creationId xmlns:p14="http://schemas.microsoft.com/office/powerpoint/2010/main" val="1694584973"/>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915400" cy="1066800"/>
          </a:xfrm>
        </p:spPr>
        <p:txBody>
          <a:bodyPr/>
          <a:lstStyle/>
          <a:p>
            <a:r>
              <a:rPr lang="en-US" sz="3600" dirty="0" smtClean="0"/>
              <a:t>Case Study: Comparison of DRAM Standards</a:t>
            </a:r>
            <a:endParaRPr lang="en-US" sz="3600" dirty="0"/>
          </a:p>
        </p:txBody>
      </p:sp>
      <p:sp>
        <p:nvSpPr>
          <p:cNvPr id="4" name="Slide Number Placeholder 3"/>
          <p:cNvSpPr>
            <a:spLocks noGrp="1"/>
          </p:cNvSpPr>
          <p:nvPr>
            <p:ph type="sldNum" sz="quarter" idx="11"/>
          </p:nvPr>
        </p:nvSpPr>
        <p:spPr/>
        <p:txBody>
          <a:bodyPr/>
          <a:lstStyle/>
          <a:p>
            <a:fld id="{71752C56-4F8A-824F-A263-2404B5D536A2}" type="slidenum">
              <a:rPr lang="en-US" smtClean="0"/>
              <a:pPr/>
              <a:t>134</a:t>
            </a:fld>
            <a:endParaRPr lang="en-US"/>
          </a:p>
        </p:txBody>
      </p:sp>
      <p:pic>
        <p:nvPicPr>
          <p:cNvPr id="5" name="Picture 4"/>
          <p:cNvPicPr>
            <a:picLocks noChangeAspect="1"/>
          </p:cNvPicPr>
          <p:nvPr/>
        </p:nvPicPr>
        <p:blipFill>
          <a:blip r:embed="rId2"/>
          <a:stretch>
            <a:fillRect/>
          </a:stretch>
        </p:blipFill>
        <p:spPr>
          <a:xfrm>
            <a:off x="683568" y="4129360"/>
            <a:ext cx="6997700" cy="2540000"/>
          </a:xfrm>
          <a:prstGeom prst="rect">
            <a:avLst/>
          </a:prstGeom>
        </p:spPr>
      </p:pic>
      <p:pic>
        <p:nvPicPr>
          <p:cNvPr id="6" name="Picture 5"/>
          <p:cNvPicPr>
            <a:picLocks noChangeAspect="1"/>
          </p:cNvPicPr>
          <p:nvPr/>
        </p:nvPicPr>
        <p:blipFill>
          <a:blip r:embed="rId3"/>
          <a:stretch>
            <a:fillRect/>
          </a:stretch>
        </p:blipFill>
        <p:spPr>
          <a:xfrm>
            <a:off x="1043608" y="764704"/>
            <a:ext cx="6985000" cy="3048000"/>
          </a:xfrm>
          <a:prstGeom prst="rect">
            <a:avLst/>
          </a:prstGeom>
        </p:spPr>
      </p:pic>
      <p:sp>
        <p:nvSpPr>
          <p:cNvPr id="8" name="Rectangle 7"/>
          <p:cNvSpPr/>
          <p:nvPr/>
        </p:nvSpPr>
        <p:spPr>
          <a:xfrm>
            <a:off x="7812360" y="4604935"/>
            <a:ext cx="1944216" cy="1200329"/>
          </a:xfrm>
          <a:prstGeom prst="rect">
            <a:avLst/>
          </a:prstGeom>
        </p:spPr>
        <p:txBody>
          <a:bodyPr wrap="square">
            <a:spAutoFit/>
          </a:bodyPr>
          <a:lstStyle/>
          <a:p>
            <a:r>
              <a:rPr lang="en-US" dirty="0">
                <a:solidFill>
                  <a:srgbClr val="000000"/>
                </a:solidFill>
                <a:latin typeface="Tahoma"/>
              </a:rPr>
              <a:t>Across 22 workloads, simple CPU model</a:t>
            </a:r>
          </a:p>
        </p:txBody>
      </p:sp>
    </p:spTree>
    <p:extLst>
      <p:ext uri="{BB962C8B-B14F-4D97-AF65-F5344CB8AC3E}">
        <p14:creationId xmlns:p14="http://schemas.microsoft.com/office/powerpoint/2010/main" val="24213636"/>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err="1" smtClean="0"/>
              <a:t>Ramulator</a:t>
            </a:r>
            <a:r>
              <a:rPr lang="en-US" dirty="0" smtClean="0"/>
              <a:t> Paper and Source Code</a:t>
            </a:r>
            <a:endParaRPr lang="en-US" dirty="0"/>
          </a:p>
        </p:txBody>
      </p:sp>
      <p:sp>
        <p:nvSpPr>
          <p:cNvPr id="3" name="Content Placeholder 2"/>
          <p:cNvSpPr>
            <a:spLocks noGrp="1"/>
          </p:cNvSpPr>
          <p:nvPr>
            <p:ph idx="1"/>
          </p:nvPr>
        </p:nvSpPr>
        <p:spPr/>
        <p:txBody>
          <a:bodyPr/>
          <a:lstStyle/>
          <a:p>
            <a:r>
              <a:rPr lang="en-US" dirty="0"/>
              <a:t>Yoongu Kim, </a:t>
            </a:r>
            <a:r>
              <a:rPr lang="en-US" dirty="0" err="1"/>
              <a:t>Weikun</a:t>
            </a:r>
            <a:r>
              <a:rPr lang="en-US" dirty="0"/>
              <a:t> Yang, and </a:t>
            </a:r>
            <a:r>
              <a:rPr lang="en-US" u="sng" dirty="0"/>
              <a:t>Onur Mutlu</a:t>
            </a:r>
            <a:r>
              <a:rPr lang="en-US" dirty="0"/>
              <a:t>,</a:t>
            </a:r>
            <a:br>
              <a:rPr lang="en-US" dirty="0"/>
            </a:br>
            <a:r>
              <a:rPr lang="en-US" b="1" dirty="0">
                <a:hlinkClick r:id="rId2"/>
              </a:rPr>
              <a:t>"Ramulator: A Fast and Extensible DRAM Simulator"</a:t>
            </a:r>
            <a:r>
              <a:rPr lang="en-US" dirty="0"/>
              <a:t/>
            </a:r>
            <a:br>
              <a:rPr lang="en-US" dirty="0"/>
            </a:br>
            <a:r>
              <a:rPr lang="en-US" i="1" dirty="0">
                <a:hlinkClick r:id="rId3"/>
              </a:rPr>
              <a:t>IEEE Computer Architecture Letters</a:t>
            </a:r>
            <a:r>
              <a:rPr lang="en-US" i="1" dirty="0"/>
              <a:t> (</a:t>
            </a:r>
            <a:r>
              <a:rPr lang="en-US" b="1" i="1" dirty="0"/>
              <a:t>CAL</a:t>
            </a:r>
            <a:r>
              <a:rPr lang="en-US" i="1" dirty="0"/>
              <a:t>)</a:t>
            </a:r>
            <a:r>
              <a:rPr lang="en-US" dirty="0"/>
              <a:t>, March 2015. </a:t>
            </a:r>
            <a:br>
              <a:rPr lang="en-US" dirty="0"/>
            </a:br>
            <a:r>
              <a:rPr lang="en-US" dirty="0"/>
              <a:t>[</a:t>
            </a:r>
            <a:r>
              <a:rPr lang="en-US" dirty="0">
                <a:hlinkClick r:id="rId4"/>
              </a:rPr>
              <a:t>Source Code</a:t>
            </a:r>
            <a:r>
              <a:rPr lang="en-US" dirty="0"/>
              <a:t>] </a:t>
            </a:r>
            <a:endParaRPr lang="en-US" dirty="0" smtClean="0"/>
          </a:p>
          <a:p>
            <a:endParaRPr lang="en-US" dirty="0"/>
          </a:p>
          <a:p>
            <a:r>
              <a:rPr lang="en-US" dirty="0" smtClean="0"/>
              <a:t>Source code is released under the liberal MIT License</a:t>
            </a:r>
          </a:p>
          <a:p>
            <a:pPr lvl="1"/>
            <a:r>
              <a:rPr lang="en-US" dirty="0">
                <a:hlinkClick r:id="rId4"/>
              </a:rPr>
              <a:t>https://github.com/CMU-SAFARI/</a:t>
            </a:r>
            <a:r>
              <a:rPr lang="en-US" dirty="0" smtClean="0">
                <a:hlinkClick r:id="rId4"/>
              </a:rPr>
              <a:t>ramulator</a:t>
            </a:r>
            <a:r>
              <a:rPr lang="en-US" dirty="0" smtClean="0"/>
              <a:t> </a:t>
            </a:r>
            <a:endParaRPr lang="en-US" dirty="0"/>
          </a:p>
        </p:txBody>
      </p:sp>
      <p:sp>
        <p:nvSpPr>
          <p:cNvPr id="4" name="Slide Number Placeholder 3"/>
          <p:cNvSpPr>
            <a:spLocks noGrp="1"/>
          </p:cNvSpPr>
          <p:nvPr>
            <p:ph type="sldNum" sz="quarter" idx="11"/>
          </p:nvPr>
        </p:nvSpPr>
        <p:spPr/>
        <p:txBody>
          <a:bodyPr/>
          <a:lstStyle/>
          <a:p>
            <a:fld id="{71752C56-4F8A-824F-A263-2404B5D536A2}" type="slidenum">
              <a:rPr lang="en-US" smtClean="0"/>
              <a:pPr/>
              <a:t>135</a:t>
            </a:fld>
            <a:endParaRPr lang="en-US"/>
          </a:p>
        </p:txBody>
      </p:sp>
    </p:spTree>
    <p:extLst>
      <p:ext uri="{BB962C8B-B14F-4D97-AF65-F5344CB8AC3E}">
        <p14:creationId xmlns:p14="http://schemas.microsoft.com/office/powerpoint/2010/main" val="2002869938"/>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p:txBody>
          <a:bodyPr/>
          <a:lstStyle/>
          <a:p>
            <a:r>
              <a:rPr lang="en-US" dirty="0" smtClean="0"/>
              <a:t>DRAM Infrastructure</a:t>
            </a:r>
            <a:endParaRPr lang="en-US" dirty="0"/>
          </a:p>
        </p:txBody>
      </p:sp>
      <p:sp>
        <p:nvSpPr>
          <p:cNvPr id="3" name="Subtitle 2"/>
          <p:cNvSpPr>
            <a:spLocks noGrp="1"/>
          </p:cNvSpPr>
          <p:nvPr>
            <p:ph type="subTitle" idx="1"/>
          </p:nvPr>
        </p:nvSpPr>
        <p:spPr/>
        <p:txBody>
          <a:bodyPr/>
          <a:lstStyle/>
          <a:p>
            <a:endParaRPr lang="en-US"/>
          </a:p>
        </p:txBody>
      </p:sp>
      <p:sp>
        <p:nvSpPr>
          <p:cNvPr id="4" name="Slide Number Placeholder 3"/>
          <p:cNvSpPr>
            <a:spLocks noGrp="1"/>
          </p:cNvSpPr>
          <p:nvPr>
            <p:ph type="sldNum" sz="quarter" idx="12"/>
          </p:nvPr>
        </p:nvSpPr>
        <p:spPr/>
        <p:txBody>
          <a:bodyPr/>
          <a:lstStyle/>
          <a:p>
            <a:fld id="{EF0CAD05-5F98-C240-A41D-E171A6304933}" type="slidenum">
              <a:rPr lang="en-US" smtClean="0"/>
              <a:pPr/>
              <a:t>136</a:t>
            </a:fld>
            <a:endParaRPr lang="en-US"/>
          </a:p>
        </p:txBody>
      </p:sp>
    </p:spTree>
    <p:extLst>
      <p:ext uri="{BB962C8B-B14F-4D97-AF65-F5344CB8AC3E}">
        <p14:creationId xmlns:p14="http://schemas.microsoft.com/office/powerpoint/2010/main" val="2983570245"/>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915400" cy="1066800"/>
          </a:xfrm>
        </p:spPr>
        <p:txBody>
          <a:bodyPr/>
          <a:lstStyle/>
          <a:p>
            <a:r>
              <a:rPr lang="en-US" dirty="0" smtClean="0"/>
              <a:t>Experimental DRAM Testing Infrastructure</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137</a:t>
            </a:fld>
            <a:endParaRPr lang="en-US" altLang="en-US">
              <a:solidFill>
                <a:srgbClr val="000000"/>
              </a:solidFill>
            </a:endParaRPr>
          </a:p>
        </p:txBody>
      </p:sp>
      <p:pic>
        <p:nvPicPr>
          <p:cNvPr id="5" name="Picture 4"/>
          <p:cNvPicPr>
            <a:picLocks noChangeAspect="1"/>
          </p:cNvPicPr>
          <p:nvPr/>
        </p:nvPicPr>
        <p:blipFill>
          <a:blip r:embed="rId2"/>
          <a:stretch>
            <a:fillRect/>
          </a:stretch>
        </p:blipFill>
        <p:spPr>
          <a:xfrm>
            <a:off x="251520" y="1052736"/>
            <a:ext cx="4378369" cy="2520280"/>
          </a:xfrm>
          <a:prstGeom prst="rect">
            <a:avLst/>
          </a:prstGeom>
        </p:spPr>
      </p:pic>
      <p:pic>
        <p:nvPicPr>
          <p:cNvPr id="6" name="Picture 5"/>
          <p:cNvPicPr>
            <a:picLocks noChangeAspect="1"/>
          </p:cNvPicPr>
          <p:nvPr/>
        </p:nvPicPr>
        <p:blipFill>
          <a:blip r:embed="rId3"/>
          <a:stretch>
            <a:fillRect/>
          </a:stretch>
        </p:blipFill>
        <p:spPr>
          <a:xfrm>
            <a:off x="4973630" y="3573016"/>
            <a:ext cx="4170370" cy="2840360"/>
          </a:xfrm>
          <a:prstGeom prst="rect">
            <a:avLst/>
          </a:prstGeom>
        </p:spPr>
      </p:pic>
      <p:sp>
        <p:nvSpPr>
          <p:cNvPr id="7" name="Rectangle 6"/>
          <p:cNvSpPr/>
          <p:nvPr/>
        </p:nvSpPr>
        <p:spPr>
          <a:xfrm>
            <a:off x="4561741" y="980728"/>
            <a:ext cx="4474755" cy="2308324"/>
          </a:xfrm>
          <a:prstGeom prst="rect">
            <a:avLst/>
          </a:prstGeom>
        </p:spPr>
        <p:txBody>
          <a:bodyPr wrap="square">
            <a:spAutoFit/>
          </a:bodyPr>
          <a:lstStyle/>
          <a:p>
            <a:pPr lvl="1"/>
            <a:r>
              <a:rPr lang="en-US" sz="1600" dirty="0" smtClean="0">
                <a:solidFill>
                  <a:srgbClr val="0000FF"/>
                </a:solidFill>
                <a:latin typeface="Tahoma"/>
                <a:hlinkClick r:id="rId4"/>
              </a:rPr>
              <a:t>An </a:t>
            </a:r>
            <a:r>
              <a:rPr lang="en-US" sz="1600" dirty="0">
                <a:solidFill>
                  <a:srgbClr val="0000FF"/>
                </a:solidFill>
                <a:latin typeface="Tahoma"/>
                <a:hlinkClick r:id="rId4"/>
              </a:rPr>
              <a:t>Experimental Study of Data Retention Behavior in Modern DRAM Devices: Implications for Retention Time Profiling </a:t>
            </a:r>
            <a:r>
              <a:rPr lang="en-US" sz="1600" dirty="0" smtClean="0">
                <a:solidFill>
                  <a:srgbClr val="0000FF"/>
                </a:solidFill>
                <a:latin typeface="Tahoma"/>
                <a:hlinkClick r:id="rId4"/>
              </a:rPr>
              <a:t>Mechanisms</a:t>
            </a:r>
            <a:r>
              <a:rPr lang="en-US" sz="1600" dirty="0">
                <a:solidFill>
                  <a:srgbClr val="000000"/>
                </a:solidFill>
                <a:latin typeface="Tahoma"/>
              </a:rPr>
              <a:t> </a:t>
            </a:r>
            <a:r>
              <a:rPr lang="en-US" sz="1600" dirty="0" smtClean="0">
                <a:solidFill>
                  <a:srgbClr val="000000"/>
                </a:solidFill>
                <a:latin typeface="Tahoma"/>
              </a:rPr>
              <a:t>(Liu et al., ISCA 2013)</a:t>
            </a:r>
            <a:endParaRPr lang="en-US" sz="1600" dirty="0">
              <a:solidFill>
                <a:srgbClr val="000000"/>
              </a:solidFill>
              <a:latin typeface="Tahoma"/>
            </a:endParaRPr>
          </a:p>
          <a:p>
            <a:pPr lvl="1"/>
            <a:endParaRPr lang="en-US" sz="1600" dirty="0" smtClean="0">
              <a:solidFill>
                <a:srgbClr val="000000"/>
              </a:solidFill>
              <a:latin typeface="Tahoma" charset="0"/>
              <a:ea typeface="ＭＳ Ｐゴシック" charset="0"/>
              <a:cs typeface="ＭＳ Ｐゴシック" charset="0"/>
            </a:endParaRPr>
          </a:p>
          <a:p>
            <a:pPr lvl="1"/>
            <a:r>
              <a:rPr lang="en-US" sz="1600" dirty="0" smtClean="0">
                <a:solidFill>
                  <a:srgbClr val="0000FF"/>
                </a:solidFill>
                <a:latin typeface="Tahoma" charset="0"/>
                <a:ea typeface="ＭＳ Ｐゴシック" charset="0"/>
                <a:cs typeface="ＭＳ Ｐゴシック" charset="0"/>
                <a:hlinkClick r:id="rId5"/>
              </a:rPr>
              <a:t>The </a:t>
            </a:r>
            <a:r>
              <a:rPr lang="en-US" sz="1600" dirty="0">
                <a:solidFill>
                  <a:srgbClr val="0000FF"/>
                </a:solidFill>
                <a:latin typeface="Tahoma" charset="0"/>
                <a:ea typeface="ＭＳ Ｐゴシック" charset="0"/>
                <a:cs typeface="ＭＳ Ｐゴシック" charset="0"/>
                <a:hlinkClick r:id="rId5"/>
              </a:rPr>
              <a:t>Efficacy of Error Mitigation Techniques for DRAM Retention Failures: A Comparative Experimental </a:t>
            </a:r>
            <a:r>
              <a:rPr lang="en-US" sz="1600" dirty="0" smtClean="0">
                <a:solidFill>
                  <a:srgbClr val="0000FF"/>
                </a:solidFill>
                <a:latin typeface="Tahoma" charset="0"/>
                <a:ea typeface="ＭＳ Ｐゴシック" charset="0"/>
                <a:cs typeface="ＭＳ Ｐゴシック" charset="0"/>
                <a:hlinkClick r:id="rId5"/>
              </a:rPr>
              <a:t>Study</a:t>
            </a:r>
            <a:r>
              <a:rPr lang="en-US" sz="1600" dirty="0" smtClean="0">
                <a:solidFill>
                  <a:srgbClr val="000000"/>
                </a:solidFill>
                <a:latin typeface="Tahoma" charset="0"/>
                <a:ea typeface="ＭＳ Ｐゴシック" charset="0"/>
                <a:cs typeface="ＭＳ Ｐゴシック" charset="0"/>
              </a:rPr>
              <a:t> </a:t>
            </a:r>
          </a:p>
          <a:p>
            <a:pPr lvl="1"/>
            <a:r>
              <a:rPr lang="en-US" sz="1600" dirty="0" smtClean="0">
                <a:solidFill>
                  <a:srgbClr val="000000"/>
                </a:solidFill>
                <a:latin typeface="Tahoma" charset="0"/>
                <a:ea typeface="ＭＳ Ｐゴシック" charset="0"/>
                <a:cs typeface="ＭＳ Ｐゴシック" charset="0"/>
              </a:rPr>
              <a:t>(Khan et al., SIGMETRICS 2014)</a:t>
            </a:r>
            <a:endParaRPr lang="en-US" sz="1600" dirty="0">
              <a:solidFill>
                <a:srgbClr val="000000"/>
              </a:solidFill>
              <a:latin typeface="Tahoma"/>
            </a:endParaRPr>
          </a:p>
        </p:txBody>
      </p:sp>
      <p:sp>
        <p:nvSpPr>
          <p:cNvPr id="8" name="Rectangle 7"/>
          <p:cNvSpPr/>
          <p:nvPr/>
        </p:nvSpPr>
        <p:spPr>
          <a:xfrm>
            <a:off x="25237" y="3652570"/>
            <a:ext cx="4690779" cy="2800766"/>
          </a:xfrm>
          <a:prstGeom prst="rect">
            <a:avLst/>
          </a:prstGeom>
        </p:spPr>
        <p:txBody>
          <a:bodyPr wrap="square">
            <a:spAutoFit/>
          </a:bodyPr>
          <a:lstStyle/>
          <a:p>
            <a:pPr lvl="1"/>
            <a:r>
              <a:rPr lang="en-US" sz="1600" dirty="0" smtClean="0">
                <a:solidFill>
                  <a:srgbClr val="0000FF"/>
                </a:solidFill>
                <a:latin typeface="Tahoma"/>
                <a:hlinkClick r:id="rId6"/>
              </a:rPr>
              <a:t>Flipping </a:t>
            </a:r>
            <a:r>
              <a:rPr lang="en-US" sz="1600" dirty="0">
                <a:solidFill>
                  <a:srgbClr val="0000FF"/>
                </a:solidFill>
                <a:latin typeface="Tahoma"/>
                <a:hlinkClick r:id="rId6"/>
              </a:rPr>
              <a:t>Bits in Memory Without Accessing Them: An Experimental Study of DRAM Disturbance </a:t>
            </a:r>
            <a:r>
              <a:rPr lang="en-US" sz="1600" dirty="0" smtClean="0">
                <a:solidFill>
                  <a:srgbClr val="0000FF"/>
                </a:solidFill>
                <a:latin typeface="Tahoma"/>
                <a:hlinkClick r:id="rId6"/>
              </a:rPr>
              <a:t>Errors</a:t>
            </a:r>
            <a:r>
              <a:rPr lang="en-US" sz="1600" dirty="0">
                <a:solidFill>
                  <a:srgbClr val="000000"/>
                </a:solidFill>
                <a:latin typeface="Tahoma"/>
              </a:rPr>
              <a:t> </a:t>
            </a:r>
            <a:r>
              <a:rPr lang="en-US" sz="1600" dirty="0" smtClean="0">
                <a:solidFill>
                  <a:srgbClr val="000000"/>
                </a:solidFill>
                <a:latin typeface="Tahoma"/>
              </a:rPr>
              <a:t>(Kim et al., ISCA 2014)</a:t>
            </a:r>
            <a:endParaRPr lang="en-US" sz="1600" dirty="0">
              <a:solidFill>
                <a:srgbClr val="000000"/>
              </a:solidFill>
              <a:latin typeface="Tahoma"/>
            </a:endParaRPr>
          </a:p>
          <a:p>
            <a:pPr lvl="1"/>
            <a:endParaRPr lang="en-US" sz="1600" dirty="0" smtClean="0">
              <a:solidFill>
                <a:srgbClr val="000000"/>
              </a:solidFill>
              <a:latin typeface="Tahoma" charset="0"/>
              <a:ea typeface="ＭＳ Ｐゴシック" charset="0"/>
              <a:cs typeface="ＭＳ Ｐゴシック" charset="0"/>
            </a:endParaRPr>
          </a:p>
          <a:p>
            <a:pPr lvl="1"/>
            <a:r>
              <a:rPr lang="en-US" sz="1600" dirty="0" smtClean="0">
                <a:solidFill>
                  <a:srgbClr val="0000FF"/>
                </a:solidFill>
                <a:latin typeface="Tahoma" charset="0"/>
                <a:ea typeface="ＭＳ Ｐゴシック" charset="0"/>
                <a:cs typeface="ＭＳ Ｐゴシック" charset="0"/>
                <a:hlinkClick r:id="rId7"/>
              </a:rPr>
              <a:t>Adaptive</a:t>
            </a:r>
            <a:r>
              <a:rPr lang="en-US" sz="1600" dirty="0">
                <a:solidFill>
                  <a:srgbClr val="0000FF"/>
                </a:solidFill>
                <a:latin typeface="Tahoma" charset="0"/>
                <a:ea typeface="ＭＳ Ｐゴシック" charset="0"/>
                <a:cs typeface="ＭＳ Ｐゴシック" charset="0"/>
                <a:hlinkClick r:id="rId7"/>
              </a:rPr>
              <a:t>-Latency DRAM: Optimizing DRAM Timing for the Common-</a:t>
            </a:r>
            <a:r>
              <a:rPr lang="en-US" sz="1600" dirty="0" smtClean="0">
                <a:solidFill>
                  <a:srgbClr val="0000FF"/>
                </a:solidFill>
                <a:latin typeface="Tahoma" charset="0"/>
                <a:ea typeface="ＭＳ Ｐゴシック" charset="0"/>
                <a:cs typeface="ＭＳ Ｐゴシック" charset="0"/>
                <a:hlinkClick r:id="rId7"/>
              </a:rPr>
              <a:t>Case</a:t>
            </a:r>
            <a:r>
              <a:rPr lang="en-US" sz="1600" dirty="0">
                <a:solidFill>
                  <a:srgbClr val="000000"/>
                </a:solidFill>
                <a:latin typeface="Tahoma" charset="0"/>
                <a:ea typeface="ＭＳ Ｐゴシック" charset="0"/>
                <a:cs typeface="ＭＳ Ｐゴシック" charset="0"/>
              </a:rPr>
              <a:t> </a:t>
            </a:r>
            <a:r>
              <a:rPr lang="en-US" sz="1600" dirty="0" smtClean="0">
                <a:solidFill>
                  <a:srgbClr val="000000"/>
                </a:solidFill>
                <a:latin typeface="Tahoma" charset="0"/>
                <a:ea typeface="ＭＳ Ｐゴシック" charset="0"/>
                <a:cs typeface="ＭＳ Ｐゴシック" charset="0"/>
              </a:rPr>
              <a:t>(Lee et al., HPCA 2015)</a:t>
            </a:r>
          </a:p>
          <a:p>
            <a:pPr lvl="1"/>
            <a:endParaRPr lang="en-US" sz="1600" dirty="0">
              <a:solidFill>
                <a:srgbClr val="000000"/>
              </a:solidFill>
              <a:latin typeface="Tahoma" charset="0"/>
              <a:ea typeface="ＭＳ Ｐゴシック" charset="0"/>
              <a:cs typeface="ＭＳ Ｐゴシック" charset="0"/>
            </a:endParaRPr>
          </a:p>
          <a:p>
            <a:pPr lvl="1"/>
            <a:r>
              <a:rPr lang="en-US" sz="1600" dirty="0" smtClean="0">
                <a:solidFill>
                  <a:srgbClr val="0000FF"/>
                </a:solidFill>
                <a:latin typeface="Tahoma" charset="0"/>
                <a:ea typeface="ＭＳ Ｐゴシック" charset="0"/>
                <a:cs typeface="ＭＳ Ｐゴシック" charset="0"/>
                <a:hlinkClick r:id="rId8"/>
              </a:rPr>
              <a:t>AVATAR</a:t>
            </a:r>
            <a:r>
              <a:rPr lang="en-US" sz="1600" dirty="0">
                <a:solidFill>
                  <a:srgbClr val="0000FF"/>
                </a:solidFill>
                <a:latin typeface="Tahoma" charset="0"/>
                <a:ea typeface="ＭＳ Ｐゴシック" charset="0"/>
                <a:cs typeface="ＭＳ Ｐゴシック" charset="0"/>
                <a:hlinkClick r:id="rId8"/>
              </a:rPr>
              <a:t>: A Variable-Retention-Time (VRT) Aware Refresh for DRAM </a:t>
            </a:r>
            <a:r>
              <a:rPr lang="en-US" sz="1600" dirty="0" smtClean="0">
                <a:solidFill>
                  <a:srgbClr val="0000FF"/>
                </a:solidFill>
                <a:latin typeface="Tahoma" charset="0"/>
                <a:ea typeface="ＭＳ Ｐゴシック" charset="0"/>
                <a:cs typeface="ＭＳ Ｐゴシック" charset="0"/>
                <a:hlinkClick r:id="rId8"/>
              </a:rPr>
              <a:t>Systems</a:t>
            </a:r>
            <a:r>
              <a:rPr lang="en-US" sz="1600" dirty="0" smtClean="0">
                <a:solidFill>
                  <a:srgbClr val="000000"/>
                </a:solidFill>
                <a:latin typeface="Tahoma" charset="0"/>
                <a:ea typeface="ＭＳ Ｐゴシック" charset="0"/>
                <a:cs typeface="ＭＳ Ｐゴシック" charset="0"/>
              </a:rPr>
              <a:t> (</a:t>
            </a:r>
            <a:r>
              <a:rPr lang="en-US" sz="1600" dirty="0" err="1" smtClean="0">
                <a:solidFill>
                  <a:srgbClr val="000000"/>
                </a:solidFill>
                <a:latin typeface="Tahoma" charset="0"/>
                <a:ea typeface="ＭＳ Ｐゴシック" charset="0"/>
                <a:cs typeface="ＭＳ Ｐゴシック" charset="0"/>
              </a:rPr>
              <a:t>Qureshi</a:t>
            </a:r>
            <a:r>
              <a:rPr lang="en-US" sz="1600" dirty="0" smtClean="0">
                <a:solidFill>
                  <a:srgbClr val="000000"/>
                </a:solidFill>
                <a:latin typeface="Tahoma" charset="0"/>
                <a:ea typeface="ＭＳ Ｐゴシック" charset="0"/>
                <a:cs typeface="ＭＳ Ｐゴシック" charset="0"/>
              </a:rPr>
              <a:t> et al., DSN 2015</a:t>
            </a:r>
            <a:r>
              <a:rPr lang="en-US" sz="1600" dirty="0">
                <a:solidFill>
                  <a:srgbClr val="000000"/>
                </a:solidFill>
                <a:latin typeface="Tahoma" charset="0"/>
                <a:ea typeface="ＭＳ Ｐゴシック" charset="0"/>
                <a:cs typeface="ＭＳ Ｐゴシック" charset="0"/>
              </a:rPr>
              <a:t>)</a:t>
            </a:r>
            <a:endParaRPr lang="en-US" sz="1600" dirty="0">
              <a:solidFill>
                <a:srgbClr val="000000"/>
              </a:solidFill>
              <a:latin typeface="Tahoma"/>
            </a:endParaRPr>
          </a:p>
        </p:txBody>
      </p:sp>
    </p:spTree>
    <p:extLst>
      <p:ext uri="{BB962C8B-B14F-4D97-AF65-F5344CB8AC3E}">
        <p14:creationId xmlns:p14="http://schemas.microsoft.com/office/powerpoint/2010/main" val="74466284"/>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Experimental Infrastructure (DRAM)</a:t>
            </a:r>
          </a:p>
        </p:txBody>
      </p:sp>
      <p:pic>
        <p:nvPicPr>
          <p:cNvPr id="5" name="Content Placeholder 4" descr="DRAM-new-testing-infrastructure.jpg"/>
          <p:cNvPicPr>
            <a:picLocks noGrp="1" noChangeAspect="1"/>
          </p:cNvPicPr>
          <p:nvPr>
            <p:ph idx="1"/>
          </p:nvPr>
        </p:nvPicPr>
        <p:blipFill>
          <a:blip r:embed="rId2" cstate="print">
            <a:extLst>
              <a:ext uri="{28A0092B-C50C-407E-A947-70E740481C1C}">
                <a14:useLocalDpi xmlns:a14="http://schemas.microsoft.com/office/drawing/2010/main" val="0"/>
              </a:ext>
            </a:extLst>
          </a:blip>
          <a:srcRect t="12242" b="12242"/>
          <a:stretch>
            <a:fillRect/>
          </a:stretch>
        </p:blipFill>
        <p:spPr>
          <a:xfrm>
            <a:off x="228600" y="1144488"/>
            <a:ext cx="8610600" cy="4876800"/>
          </a:xfrm>
          <a:scene3d>
            <a:camera prst="obliqueTopRight">
              <a:rot lat="0" lon="0" rev="10800000"/>
            </a:camera>
            <a:lightRig rig="threePt" dir="t"/>
          </a:scene3d>
        </p:spPr>
      </p:pic>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138</a:t>
            </a:fld>
            <a:endParaRPr lang="en-US" altLang="en-US">
              <a:solidFill>
                <a:srgbClr val="000000"/>
              </a:solidFill>
            </a:endParaRPr>
          </a:p>
        </p:txBody>
      </p:sp>
      <p:sp>
        <p:nvSpPr>
          <p:cNvPr id="6" name="Rectangle 5"/>
          <p:cNvSpPr/>
          <p:nvPr/>
        </p:nvSpPr>
        <p:spPr>
          <a:xfrm>
            <a:off x="1547664" y="6300608"/>
            <a:ext cx="6696744" cy="584776"/>
          </a:xfrm>
          <a:prstGeom prst="rect">
            <a:avLst/>
          </a:prstGeom>
        </p:spPr>
        <p:txBody>
          <a:bodyPr wrap="square">
            <a:spAutoFit/>
          </a:bodyPr>
          <a:lstStyle/>
          <a:p>
            <a:pPr lvl="1"/>
            <a:r>
              <a:rPr lang="en-US" sz="1600" dirty="0">
                <a:solidFill>
                  <a:srgbClr val="000000"/>
                </a:solidFill>
                <a:latin typeface="Tahoma" charset="0"/>
                <a:ea typeface="ＭＳ Ｐゴシック" charset="0"/>
                <a:cs typeface="ＭＳ Ｐゴシック" charset="0"/>
              </a:rPr>
              <a:t>Kim+, “</a:t>
            </a:r>
            <a:r>
              <a:rPr lang="en-US" sz="1600" dirty="0">
                <a:solidFill>
                  <a:srgbClr val="0000FF"/>
                </a:solidFill>
                <a:latin typeface="Tahoma"/>
              </a:rPr>
              <a:t>Flipping Bits in Memory Without Accessing Them: An Experimental Study of DRAM Disturbance Errors</a:t>
            </a:r>
            <a:r>
              <a:rPr lang="en-US" sz="1600" dirty="0">
                <a:solidFill>
                  <a:srgbClr val="000000"/>
                </a:solidFill>
                <a:latin typeface="Tahoma" charset="0"/>
                <a:ea typeface="ＭＳ Ｐゴシック" charset="0"/>
                <a:cs typeface="ＭＳ Ｐゴシック" charset="0"/>
              </a:rPr>
              <a:t>,” ISCA 2014.</a:t>
            </a:r>
          </a:p>
        </p:txBody>
      </p:sp>
      <p:sp>
        <p:nvSpPr>
          <p:cNvPr id="7" name="Rectangle 6"/>
          <p:cNvSpPr/>
          <p:nvPr/>
        </p:nvSpPr>
        <p:spPr>
          <a:xfrm>
            <a:off x="107504" y="1466055"/>
            <a:ext cx="2209798" cy="1524000"/>
          </a:xfrm>
          <a:prstGeom prst="rect">
            <a:avLst/>
          </a:prstGeom>
          <a:noFill/>
          <a:ln w="76200">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0000"/>
              </a:lnSpc>
            </a:pPr>
            <a:r>
              <a:rPr lang="en-US" sz="2400" b="1" smtClean="0">
                <a:solidFill>
                  <a:srgbClr val="FFFF00"/>
                </a:solidFill>
                <a:effectLst>
                  <a:outerShdw blurRad="38100" dist="38100" dir="2700000" algn="tl">
                    <a:srgbClr val="000000">
                      <a:alpha val="43137"/>
                    </a:srgbClr>
                  </a:outerShdw>
                </a:effectLst>
                <a:latin typeface="Tahoma"/>
              </a:rPr>
              <a:t>Temperature</a:t>
            </a:r>
          </a:p>
          <a:p>
            <a:pPr algn="ctr">
              <a:lnSpc>
                <a:spcPct val="90000"/>
              </a:lnSpc>
            </a:pPr>
            <a:r>
              <a:rPr lang="en-US" sz="2400" b="1" smtClean="0">
                <a:solidFill>
                  <a:srgbClr val="FFFF00"/>
                </a:solidFill>
                <a:effectLst>
                  <a:outerShdw blurRad="38100" dist="38100" dir="2700000" algn="tl">
                    <a:srgbClr val="000000">
                      <a:alpha val="43137"/>
                    </a:srgbClr>
                  </a:outerShdw>
                </a:effectLst>
                <a:latin typeface="Tahoma"/>
              </a:rPr>
              <a:t>Controller</a:t>
            </a:r>
            <a:endParaRPr lang="en-US" sz="2400" b="1">
              <a:solidFill>
                <a:srgbClr val="FFFF00"/>
              </a:solidFill>
              <a:effectLst>
                <a:outerShdw blurRad="38100" dist="38100" dir="2700000" algn="tl">
                  <a:srgbClr val="000000">
                    <a:alpha val="43137"/>
                  </a:srgbClr>
                </a:outerShdw>
              </a:effectLst>
              <a:latin typeface="Tahoma"/>
            </a:endParaRPr>
          </a:p>
          <a:p>
            <a:pPr algn="ctr">
              <a:lnSpc>
                <a:spcPct val="90000"/>
              </a:lnSpc>
            </a:pPr>
            <a:endParaRPr lang="en-US" sz="3200" b="1" smtClean="0">
              <a:solidFill>
                <a:srgbClr val="FFFF00"/>
              </a:solidFill>
              <a:effectLst>
                <a:outerShdw blurRad="38100" dist="38100" dir="2700000" algn="tl">
                  <a:srgbClr val="000000">
                    <a:alpha val="43137"/>
                  </a:srgbClr>
                </a:outerShdw>
              </a:effectLst>
              <a:latin typeface="Tahoma"/>
            </a:endParaRPr>
          </a:p>
        </p:txBody>
      </p:sp>
      <p:sp>
        <p:nvSpPr>
          <p:cNvPr id="8" name="Rectangle 7"/>
          <p:cNvSpPr/>
          <p:nvPr/>
        </p:nvSpPr>
        <p:spPr>
          <a:xfrm>
            <a:off x="107504" y="2990055"/>
            <a:ext cx="2209798" cy="2743201"/>
          </a:xfrm>
          <a:prstGeom prst="rect">
            <a:avLst/>
          </a:prstGeom>
          <a:noFill/>
          <a:ln w="76200">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smtClean="0">
                <a:solidFill>
                  <a:srgbClr val="FFFF00"/>
                </a:solidFill>
                <a:effectLst>
                  <a:outerShdw blurRad="38100" dist="38100" dir="2700000" algn="tl">
                    <a:srgbClr val="000000">
                      <a:alpha val="43137"/>
                    </a:srgbClr>
                  </a:outerShdw>
                </a:effectLst>
                <a:latin typeface="Tahoma"/>
              </a:rPr>
              <a:t>PC</a:t>
            </a:r>
            <a:endParaRPr lang="en-US" sz="2400" b="1">
              <a:solidFill>
                <a:srgbClr val="FFFF00"/>
              </a:solidFill>
              <a:effectLst>
                <a:outerShdw blurRad="38100" dist="38100" dir="2700000" algn="tl">
                  <a:srgbClr val="000000">
                    <a:alpha val="43137"/>
                  </a:srgbClr>
                </a:outerShdw>
              </a:effectLst>
              <a:latin typeface="Tahoma"/>
            </a:endParaRPr>
          </a:p>
        </p:txBody>
      </p:sp>
      <p:sp>
        <p:nvSpPr>
          <p:cNvPr id="9" name="Rectangle 8"/>
          <p:cNvSpPr/>
          <p:nvPr/>
        </p:nvSpPr>
        <p:spPr>
          <a:xfrm>
            <a:off x="4374702" y="1962441"/>
            <a:ext cx="1447800" cy="2551613"/>
          </a:xfrm>
          <a:prstGeom prst="rect">
            <a:avLst/>
          </a:prstGeom>
          <a:noFill/>
          <a:ln w="76200">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r>
              <a:rPr lang="en-US" sz="2800" b="1" dirty="0" smtClean="0">
                <a:solidFill>
                  <a:srgbClr val="FFFF00"/>
                </a:solidFill>
                <a:effectLst>
                  <a:outerShdw blurRad="38100" dist="38100" dir="2700000" algn="tl">
                    <a:srgbClr val="000000">
                      <a:alpha val="43137"/>
                    </a:srgbClr>
                  </a:outerShdw>
                </a:effectLst>
                <a:latin typeface="Tahoma"/>
              </a:rPr>
              <a:t>Heater</a:t>
            </a:r>
          </a:p>
        </p:txBody>
      </p:sp>
      <p:sp>
        <p:nvSpPr>
          <p:cNvPr id="10" name="Rectangle 9"/>
          <p:cNvSpPr/>
          <p:nvPr/>
        </p:nvSpPr>
        <p:spPr>
          <a:xfrm>
            <a:off x="2317302" y="1962444"/>
            <a:ext cx="2057400" cy="3770812"/>
          </a:xfrm>
          <a:prstGeom prst="rect">
            <a:avLst/>
          </a:prstGeom>
          <a:noFill/>
          <a:ln w="76200">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r>
              <a:rPr lang="en-US" sz="3200" b="1" dirty="0" smtClean="0">
                <a:solidFill>
                  <a:srgbClr val="FFFF00"/>
                </a:solidFill>
                <a:effectLst>
                  <a:outerShdw blurRad="38100" dist="38100" dir="2700000" algn="tl">
                    <a:srgbClr val="000000">
                      <a:alpha val="43137"/>
                    </a:srgbClr>
                  </a:outerShdw>
                </a:effectLst>
                <a:latin typeface="Tahoma"/>
              </a:rPr>
              <a:t>FPGAs</a:t>
            </a:r>
            <a:endParaRPr lang="en-US" sz="3200" b="1" dirty="0">
              <a:solidFill>
                <a:srgbClr val="FFFF00"/>
              </a:solidFill>
              <a:effectLst>
                <a:outerShdw blurRad="38100" dist="38100" dir="2700000" algn="tl">
                  <a:srgbClr val="000000">
                    <a:alpha val="43137"/>
                  </a:srgbClr>
                </a:outerShdw>
              </a:effectLst>
              <a:latin typeface="Tahoma"/>
            </a:endParaRPr>
          </a:p>
        </p:txBody>
      </p:sp>
      <p:sp>
        <p:nvSpPr>
          <p:cNvPr id="11" name="Rectangle 10"/>
          <p:cNvSpPr/>
          <p:nvPr/>
        </p:nvSpPr>
        <p:spPr>
          <a:xfrm>
            <a:off x="5822502" y="1962444"/>
            <a:ext cx="2057400" cy="3770812"/>
          </a:xfrm>
          <a:prstGeom prst="rect">
            <a:avLst/>
          </a:prstGeom>
          <a:noFill/>
          <a:ln w="76200">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r>
              <a:rPr lang="en-US" sz="3200" b="1" dirty="0" smtClean="0">
                <a:solidFill>
                  <a:srgbClr val="FFFF00"/>
                </a:solidFill>
                <a:effectLst>
                  <a:outerShdw blurRad="38100" dist="38100" dir="2700000" algn="tl">
                    <a:srgbClr val="000000">
                      <a:alpha val="43137"/>
                    </a:srgbClr>
                  </a:outerShdw>
                </a:effectLst>
                <a:latin typeface="Tahoma"/>
              </a:rPr>
              <a:t>FPGAs</a:t>
            </a:r>
            <a:endParaRPr lang="en-US" sz="3200" b="1" dirty="0">
              <a:solidFill>
                <a:srgbClr val="FFFF00"/>
              </a:solidFill>
              <a:effectLst>
                <a:outerShdw blurRad="38100" dist="38100" dir="2700000" algn="tl">
                  <a:srgbClr val="000000">
                    <a:alpha val="43137"/>
                  </a:srgbClr>
                </a:outerShdw>
              </a:effectLst>
              <a:latin typeface="Tahoma"/>
            </a:endParaRPr>
          </a:p>
        </p:txBody>
      </p:sp>
    </p:spTree>
    <p:extLst>
      <p:ext uri="{BB962C8B-B14F-4D97-AF65-F5344CB8AC3E}">
        <p14:creationId xmlns:p14="http://schemas.microsoft.com/office/powerpoint/2010/main" val="3603476660"/>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8"/>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9"/>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10"/>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1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8" grpId="0" animBg="1"/>
      <p:bldP spid="9" grpId="0" animBg="1"/>
      <p:bldP spid="10" grpId="0" animBg="1"/>
      <p:bldP spid="11" grpId="0" animBg="1"/>
    </p:bldLst>
  </p:timing>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p:txBody>
          <a:bodyPr/>
          <a:lstStyle/>
          <a:p>
            <a:r>
              <a:rPr lang="en-US" dirty="0" err="1" smtClean="0"/>
              <a:t>ThyNVM</a:t>
            </a:r>
            <a:endParaRPr lang="en-US" dirty="0"/>
          </a:p>
        </p:txBody>
      </p:sp>
      <p:sp>
        <p:nvSpPr>
          <p:cNvPr id="3" name="Subtitle 2"/>
          <p:cNvSpPr>
            <a:spLocks noGrp="1"/>
          </p:cNvSpPr>
          <p:nvPr>
            <p:ph type="subTitle" idx="1"/>
          </p:nvPr>
        </p:nvSpPr>
        <p:spPr/>
        <p:txBody>
          <a:bodyPr/>
          <a:lstStyle/>
          <a:p>
            <a:endParaRPr lang="en-US"/>
          </a:p>
        </p:txBody>
      </p:sp>
      <p:sp>
        <p:nvSpPr>
          <p:cNvPr id="4" name="Slide Number Placeholder 3"/>
          <p:cNvSpPr>
            <a:spLocks noGrp="1"/>
          </p:cNvSpPr>
          <p:nvPr>
            <p:ph type="sldNum" sz="quarter" idx="12"/>
          </p:nvPr>
        </p:nvSpPr>
        <p:spPr/>
        <p:txBody>
          <a:bodyPr/>
          <a:lstStyle/>
          <a:p>
            <a:fld id="{EF0CAD05-5F98-C240-A41D-E171A6304933}" type="slidenum">
              <a:rPr lang="en-US" smtClean="0"/>
              <a:pPr/>
              <a:t>139</a:t>
            </a:fld>
            <a:endParaRPr lang="en-US"/>
          </a:p>
        </p:txBody>
      </p:sp>
    </p:spTree>
    <p:extLst>
      <p:ext uri="{BB962C8B-B14F-4D97-AF65-F5344CB8AC3E}">
        <p14:creationId xmlns:p14="http://schemas.microsoft.com/office/powerpoint/2010/main" val="1407443666"/>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Group 4"/>
          <p:cNvGrpSpPr/>
          <p:nvPr/>
        </p:nvGrpSpPr>
        <p:grpSpPr>
          <a:xfrm>
            <a:off x="762000" y="2057399"/>
            <a:ext cx="2147590" cy="1295400"/>
            <a:chOff x="914400" y="2095500"/>
            <a:chExt cx="2147590" cy="1295400"/>
          </a:xfrm>
        </p:grpSpPr>
        <p:pic>
          <p:nvPicPr>
            <p:cNvPr id="7" name="Picture 6"/>
            <p:cNvPicPr>
              <a:picLocks noChangeAspect="1"/>
            </p:cNvPicPr>
            <p:nvPr/>
          </p:nvPicPr>
          <p:blipFill rotWithShape="1">
            <a:blip r:embed="rId3" cstate="print">
              <a:duotone>
                <a:schemeClr val="accent1">
                  <a:shade val="45000"/>
                  <a:satMod val="135000"/>
                </a:schemeClr>
                <a:prstClr val="white"/>
              </a:duotone>
              <a:extLst>
                <a:ext uri="{BEBA8EAE-BF5A-486C-A8C5-ECC9F3942E4B}">
                  <a14:imgProps xmlns:a14="http://schemas.microsoft.com/office/drawing/2010/main">
                    <a14:imgLayer r:embed="rId4">
                      <a14:imgEffect>
                        <a14:backgroundRemoval t="9842" b="70299" l="4988" r="95012"/>
                      </a14:imgEffect>
                      <a14:imgEffect>
                        <a14:saturation sat="400000"/>
                      </a14:imgEffect>
                      <a14:imgEffect>
                        <a14:brightnessContrast bright="40000" contrast="40000"/>
                      </a14:imgEffect>
                    </a14:imgLayer>
                  </a14:imgProps>
                </a:ext>
                <a:ext uri="{28A0092B-C50C-407E-A947-70E740481C1C}">
                  <a14:useLocalDpi xmlns:a14="http://schemas.microsoft.com/office/drawing/2010/main" val="0"/>
                </a:ext>
              </a:extLst>
            </a:blip>
            <a:srcRect l="5469" t="10597" r="5469" b="30636"/>
            <a:stretch/>
          </p:blipFill>
          <p:spPr>
            <a:xfrm>
              <a:off x="1524000" y="2095500"/>
              <a:ext cx="1537990" cy="685800"/>
            </a:xfrm>
            <a:prstGeom prst="rect">
              <a:avLst/>
            </a:prstGeom>
            <a:noFill/>
            <a:ln>
              <a:noFill/>
            </a:ln>
          </p:spPr>
        </p:pic>
        <p:pic>
          <p:nvPicPr>
            <p:cNvPr id="8" name="Picture 7"/>
            <p:cNvPicPr>
              <a:picLocks noChangeAspect="1"/>
            </p:cNvPicPr>
            <p:nvPr/>
          </p:nvPicPr>
          <p:blipFill rotWithShape="1">
            <a:blip r:embed="rId3" cstate="print">
              <a:duotone>
                <a:schemeClr val="accent1">
                  <a:shade val="45000"/>
                  <a:satMod val="135000"/>
                </a:schemeClr>
                <a:prstClr val="white"/>
              </a:duotone>
              <a:extLst>
                <a:ext uri="{BEBA8EAE-BF5A-486C-A8C5-ECC9F3942E4B}">
                  <a14:imgProps xmlns:a14="http://schemas.microsoft.com/office/drawing/2010/main">
                    <a14:imgLayer r:embed="rId4">
                      <a14:imgEffect>
                        <a14:backgroundRemoval t="9842" b="70299" l="4988" r="95012"/>
                      </a14:imgEffect>
                      <a14:imgEffect>
                        <a14:saturation sat="400000"/>
                      </a14:imgEffect>
                      <a14:imgEffect>
                        <a14:brightnessContrast bright="40000" contrast="40000"/>
                      </a14:imgEffect>
                    </a14:imgLayer>
                  </a14:imgProps>
                </a:ext>
                <a:ext uri="{28A0092B-C50C-407E-A947-70E740481C1C}">
                  <a14:useLocalDpi xmlns:a14="http://schemas.microsoft.com/office/drawing/2010/main" val="0"/>
                </a:ext>
              </a:extLst>
            </a:blip>
            <a:srcRect l="5469" t="10597" r="5469" b="30636"/>
            <a:stretch/>
          </p:blipFill>
          <p:spPr>
            <a:xfrm>
              <a:off x="1433810" y="2171700"/>
              <a:ext cx="1537990" cy="685800"/>
            </a:xfrm>
            <a:prstGeom prst="rect">
              <a:avLst/>
            </a:prstGeom>
            <a:noFill/>
            <a:ln>
              <a:noFill/>
            </a:ln>
          </p:spPr>
        </p:pic>
        <p:pic>
          <p:nvPicPr>
            <p:cNvPr id="9" name="Picture 8"/>
            <p:cNvPicPr>
              <a:picLocks noChangeAspect="1"/>
            </p:cNvPicPr>
            <p:nvPr/>
          </p:nvPicPr>
          <p:blipFill rotWithShape="1">
            <a:blip r:embed="rId3" cstate="print">
              <a:duotone>
                <a:schemeClr val="accent1">
                  <a:shade val="45000"/>
                  <a:satMod val="135000"/>
                </a:schemeClr>
                <a:prstClr val="white"/>
              </a:duotone>
              <a:extLst>
                <a:ext uri="{BEBA8EAE-BF5A-486C-A8C5-ECC9F3942E4B}">
                  <a14:imgProps xmlns:a14="http://schemas.microsoft.com/office/drawing/2010/main">
                    <a14:imgLayer r:embed="rId4">
                      <a14:imgEffect>
                        <a14:backgroundRemoval t="9842" b="70299" l="4988" r="95012"/>
                      </a14:imgEffect>
                      <a14:imgEffect>
                        <a14:saturation sat="400000"/>
                      </a14:imgEffect>
                      <a14:imgEffect>
                        <a14:brightnessContrast bright="40000" contrast="40000"/>
                      </a14:imgEffect>
                    </a14:imgLayer>
                  </a14:imgProps>
                </a:ext>
                <a:ext uri="{28A0092B-C50C-407E-A947-70E740481C1C}">
                  <a14:useLocalDpi xmlns:a14="http://schemas.microsoft.com/office/drawing/2010/main" val="0"/>
                </a:ext>
              </a:extLst>
            </a:blip>
            <a:srcRect l="5469" t="10597" r="5469" b="30636"/>
            <a:stretch/>
          </p:blipFill>
          <p:spPr>
            <a:xfrm>
              <a:off x="1357610" y="2247900"/>
              <a:ext cx="1537990" cy="685800"/>
            </a:xfrm>
            <a:prstGeom prst="rect">
              <a:avLst/>
            </a:prstGeom>
            <a:noFill/>
            <a:ln>
              <a:noFill/>
            </a:ln>
          </p:spPr>
        </p:pic>
        <p:pic>
          <p:nvPicPr>
            <p:cNvPr id="10" name="Picture 9"/>
            <p:cNvPicPr>
              <a:picLocks noChangeAspect="1"/>
            </p:cNvPicPr>
            <p:nvPr/>
          </p:nvPicPr>
          <p:blipFill rotWithShape="1">
            <a:blip r:embed="rId3" cstate="print">
              <a:duotone>
                <a:schemeClr val="accent1">
                  <a:shade val="45000"/>
                  <a:satMod val="135000"/>
                </a:schemeClr>
                <a:prstClr val="white"/>
              </a:duotone>
              <a:extLst>
                <a:ext uri="{BEBA8EAE-BF5A-486C-A8C5-ECC9F3942E4B}">
                  <a14:imgProps xmlns:a14="http://schemas.microsoft.com/office/drawing/2010/main">
                    <a14:imgLayer r:embed="rId4">
                      <a14:imgEffect>
                        <a14:backgroundRemoval t="9842" b="70299" l="4988" r="95012"/>
                      </a14:imgEffect>
                      <a14:imgEffect>
                        <a14:saturation sat="400000"/>
                      </a14:imgEffect>
                      <a14:imgEffect>
                        <a14:brightnessContrast bright="40000" contrast="40000"/>
                      </a14:imgEffect>
                    </a14:imgLayer>
                  </a14:imgProps>
                </a:ext>
                <a:ext uri="{28A0092B-C50C-407E-A947-70E740481C1C}">
                  <a14:useLocalDpi xmlns:a14="http://schemas.microsoft.com/office/drawing/2010/main" val="0"/>
                </a:ext>
              </a:extLst>
            </a:blip>
            <a:srcRect l="5469" t="10597" r="5469" b="30636"/>
            <a:stretch/>
          </p:blipFill>
          <p:spPr>
            <a:xfrm>
              <a:off x="1281410" y="2324100"/>
              <a:ext cx="1537990" cy="685800"/>
            </a:xfrm>
            <a:prstGeom prst="rect">
              <a:avLst/>
            </a:prstGeom>
            <a:noFill/>
            <a:ln>
              <a:noFill/>
            </a:ln>
          </p:spPr>
        </p:pic>
        <p:pic>
          <p:nvPicPr>
            <p:cNvPr id="11" name="Picture 10"/>
            <p:cNvPicPr>
              <a:picLocks noChangeAspect="1"/>
            </p:cNvPicPr>
            <p:nvPr/>
          </p:nvPicPr>
          <p:blipFill rotWithShape="1">
            <a:blip r:embed="rId3" cstate="print">
              <a:duotone>
                <a:schemeClr val="accent1">
                  <a:shade val="45000"/>
                  <a:satMod val="135000"/>
                </a:schemeClr>
                <a:prstClr val="white"/>
              </a:duotone>
              <a:extLst>
                <a:ext uri="{BEBA8EAE-BF5A-486C-A8C5-ECC9F3942E4B}">
                  <a14:imgProps xmlns:a14="http://schemas.microsoft.com/office/drawing/2010/main">
                    <a14:imgLayer r:embed="rId4">
                      <a14:imgEffect>
                        <a14:backgroundRemoval t="9842" b="70299" l="4988" r="95012"/>
                      </a14:imgEffect>
                      <a14:imgEffect>
                        <a14:saturation sat="400000"/>
                      </a14:imgEffect>
                      <a14:imgEffect>
                        <a14:brightnessContrast bright="40000" contrast="40000"/>
                      </a14:imgEffect>
                    </a14:imgLayer>
                  </a14:imgProps>
                </a:ext>
                <a:ext uri="{28A0092B-C50C-407E-A947-70E740481C1C}">
                  <a14:useLocalDpi xmlns:a14="http://schemas.microsoft.com/office/drawing/2010/main" val="0"/>
                </a:ext>
              </a:extLst>
            </a:blip>
            <a:srcRect l="5469" t="10597" r="5469" b="30636"/>
            <a:stretch/>
          </p:blipFill>
          <p:spPr>
            <a:xfrm>
              <a:off x="1205210" y="2400300"/>
              <a:ext cx="1537990" cy="685800"/>
            </a:xfrm>
            <a:prstGeom prst="rect">
              <a:avLst/>
            </a:prstGeom>
            <a:noFill/>
            <a:ln>
              <a:noFill/>
            </a:ln>
          </p:spPr>
        </p:pic>
        <p:pic>
          <p:nvPicPr>
            <p:cNvPr id="12" name="Picture 11"/>
            <p:cNvPicPr>
              <a:picLocks noChangeAspect="1"/>
            </p:cNvPicPr>
            <p:nvPr/>
          </p:nvPicPr>
          <p:blipFill rotWithShape="1">
            <a:blip r:embed="rId3" cstate="print">
              <a:duotone>
                <a:schemeClr val="accent1">
                  <a:shade val="45000"/>
                  <a:satMod val="135000"/>
                </a:schemeClr>
                <a:prstClr val="white"/>
              </a:duotone>
              <a:extLst>
                <a:ext uri="{BEBA8EAE-BF5A-486C-A8C5-ECC9F3942E4B}">
                  <a14:imgProps xmlns:a14="http://schemas.microsoft.com/office/drawing/2010/main">
                    <a14:imgLayer r:embed="rId4">
                      <a14:imgEffect>
                        <a14:backgroundRemoval t="9842" b="70299" l="4988" r="95012"/>
                      </a14:imgEffect>
                      <a14:imgEffect>
                        <a14:saturation sat="400000"/>
                      </a14:imgEffect>
                      <a14:imgEffect>
                        <a14:brightnessContrast bright="40000" contrast="40000"/>
                      </a14:imgEffect>
                    </a14:imgLayer>
                  </a14:imgProps>
                </a:ext>
                <a:ext uri="{28A0092B-C50C-407E-A947-70E740481C1C}">
                  <a14:useLocalDpi xmlns:a14="http://schemas.microsoft.com/office/drawing/2010/main" val="0"/>
                </a:ext>
              </a:extLst>
            </a:blip>
            <a:srcRect l="5469" t="10597" r="5469" b="30636"/>
            <a:stretch/>
          </p:blipFill>
          <p:spPr>
            <a:xfrm>
              <a:off x="1129010" y="2476500"/>
              <a:ext cx="1537990" cy="685800"/>
            </a:xfrm>
            <a:prstGeom prst="rect">
              <a:avLst/>
            </a:prstGeom>
            <a:noFill/>
            <a:ln>
              <a:noFill/>
            </a:ln>
          </p:spPr>
        </p:pic>
        <p:pic>
          <p:nvPicPr>
            <p:cNvPr id="13" name="Picture 12"/>
            <p:cNvPicPr>
              <a:picLocks noChangeAspect="1"/>
            </p:cNvPicPr>
            <p:nvPr/>
          </p:nvPicPr>
          <p:blipFill rotWithShape="1">
            <a:blip r:embed="rId3" cstate="print">
              <a:duotone>
                <a:schemeClr val="accent1">
                  <a:shade val="45000"/>
                  <a:satMod val="135000"/>
                </a:schemeClr>
                <a:prstClr val="white"/>
              </a:duotone>
              <a:extLst>
                <a:ext uri="{BEBA8EAE-BF5A-486C-A8C5-ECC9F3942E4B}">
                  <a14:imgProps xmlns:a14="http://schemas.microsoft.com/office/drawing/2010/main">
                    <a14:imgLayer r:embed="rId4">
                      <a14:imgEffect>
                        <a14:backgroundRemoval t="9842" b="70299" l="4988" r="95012"/>
                      </a14:imgEffect>
                      <a14:imgEffect>
                        <a14:saturation sat="400000"/>
                      </a14:imgEffect>
                      <a14:imgEffect>
                        <a14:brightnessContrast bright="40000" contrast="40000"/>
                      </a14:imgEffect>
                    </a14:imgLayer>
                  </a14:imgProps>
                </a:ext>
                <a:ext uri="{28A0092B-C50C-407E-A947-70E740481C1C}">
                  <a14:useLocalDpi xmlns:a14="http://schemas.microsoft.com/office/drawing/2010/main" val="0"/>
                </a:ext>
              </a:extLst>
            </a:blip>
            <a:srcRect l="5469" t="10597" r="5469" b="30636"/>
            <a:stretch/>
          </p:blipFill>
          <p:spPr>
            <a:xfrm>
              <a:off x="1066800" y="2552700"/>
              <a:ext cx="1537990" cy="685800"/>
            </a:xfrm>
            <a:prstGeom prst="rect">
              <a:avLst/>
            </a:prstGeom>
            <a:noFill/>
            <a:ln>
              <a:noFill/>
            </a:ln>
          </p:spPr>
        </p:pic>
        <p:pic>
          <p:nvPicPr>
            <p:cNvPr id="14" name="Picture 13"/>
            <p:cNvPicPr>
              <a:picLocks noChangeAspect="1"/>
            </p:cNvPicPr>
            <p:nvPr/>
          </p:nvPicPr>
          <p:blipFill rotWithShape="1">
            <a:blip r:embed="rId3" cstate="print">
              <a:duotone>
                <a:schemeClr val="accent1">
                  <a:shade val="45000"/>
                  <a:satMod val="135000"/>
                </a:schemeClr>
                <a:prstClr val="white"/>
              </a:duotone>
              <a:extLst>
                <a:ext uri="{BEBA8EAE-BF5A-486C-A8C5-ECC9F3942E4B}">
                  <a14:imgProps xmlns:a14="http://schemas.microsoft.com/office/drawing/2010/main">
                    <a14:imgLayer r:embed="rId4">
                      <a14:imgEffect>
                        <a14:backgroundRemoval t="9842" b="70299" l="4988" r="95012"/>
                      </a14:imgEffect>
                      <a14:imgEffect>
                        <a14:saturation sat="400000"/>
                      </a14:imgEffect>
                      <a14:imgEffect>
                        <a14:brightnessContrast bright="40000" contrast="40000"/>
                      </a14:imgEffect>
                    </a14:imgLayer>
                  </a14:imgProps>
                </a:ext>
                <a:ext uri="{28A0092B-C50C-407E-A947-70E740481C1C}">
                  <a14:useLocalDpi xmlns:a14="http://schemas.microsoft.com/office/drawing/2010/main" val="0"/>
                </a:ext>
              </a:extLst>
            </a:blip>
            <a:srcRect l="5469" t="10597" r="5469" b="30636"/>
            <a:stretch/>
          </p:blipFill>
          <p:spPr>
            <a:xfrm>
              <a:off x="990600" y="2628900"/>
              <a:ext cx="1537990" cy="685800"/>
            </a:xfrm>
            <a:prstGeom prst="rect">
              <a:avLst/>
            </a:prstGeom>
            <a:noFill/>
            <a:ln>
              <a:noFill/>
            </a:ln>
          </p:spPr>
        </p:pic>
        <p:pic>
          <p:nvPicPr>
            <p:cNvPr id="15" name="Picture 14"/>
            <p:cNvPicPr>
              <a:picLocks noChangeAspect="1"/>
            </p:cNvPicPr>
            <p:nvPr/>
          </p:nvPicPr>
          <p:blipFill rotWithShape="1">
            <a:blip r:embed="rId3" cstate="print">
              <a:duotone>
                <a:schemeClr val="accent1">
                  <a:shade val="45000"/>
                  <a:satMod val="135000"/>
                </a:schemeClr>
                <a:prstClr val="white"/>
              </a:duotone>
              <a:extLst>
                <a:ext uri="{BEBA8EAE-BF5A-486C-A8C5-ECC9F3942E4B}">
                  <a14:imgProps xmlns:a14="http://schemas.microsoft.com/office/drawing/2010/main">
                    <a14:imgLayer r:embed="rId4">
                      <a14:imgEffect>
                        <a14:backgroundRemoval t="9842" b="70299" l="4988" r="95012"/>
                      </a14:imgEffect>
                      <a14:imgEffect>
                        <a14:saturation sat="400000"/>
                      </a14:imgEffect>
                      <a14:imgEffect>
                        <a14:brightnessContrast bright="40000" contrast="40000"/>
                      </a14:imgEffect>
                    </a14:imgLayer>
                  </a14:imgProps>
                </a:ext>
                <a:ext uri="{28A0092B-C50C-407E-A947-70E740481C1C}">
                  <a14:useLocalDpi xmlns:a14="http://schemas.microsoft.com/office/drawing/2010/main" val="0"/>
                </a:ext>
              </a:extLst>
            </a:blip>
            <a:srcRect l="5469" t="10597" r="5469" b="30636"/>
            <a:stretch/>
          </p:blipFill>
          <p:spPr>
            <a:xfrm>
              <a:off x="914400" y="2705100"/>
              <a:ext cx="1537990" cy="685800"/>
            </a:xfrm>
            <a:prstGeom prst="rect">
              <a:avLst/>
            </a:prstGeom>
            <a:noFill/>
            <a:ln>
              <a:noFill/>
            </a:ln>
          </p:spPr>
        </p:pic>
      </p:grpSp>
      <p:sp>
        <p:nvSpPr>
          <p:cNvPr id="6" name="X"/>
          <p:cNvSpPr/>
          <p:nvPr/>
        </p:nvSpPr>
        <p:spPr>
          <a:xfrm>
            <a:off x="762000" y="2057399"/>
            <a:ext cx="2147590" cy="990600"/>
          </a:xfrm>
          <a:prstGeom prst="rect">
            <a:avLst/>
          </a:prstGeom>
          <a:noFill/>
          <a:ln w="28575">
            <a:noFill/>
          </a:ln>
        </p:spPr>
        <p:style>
          <a:lnRef idx="2">
            <a:schemeClr val="accent3">
              <a:shade val="50000"/>
            </a:schemeClr>
          </a:lnRef>
          <a:fillRef idx="1">
            <a:schemeClr val="accent3"/>
          </a:fillRef>
          <a:effectRef idx="0">
            <a:schemeClr val="accent3"/>
          </a:effectRef>
          <a:fontRef idx="minor">
            <a:schemeClr val="lt1"/>
          </a:fontRef>
        </p:style>
        <p:txBody>
          <a:bodyPr rIns="91440" rtlCol="0" anchor="ctr"/>
          <a:lstStyle/>
          <a:p>
            <a:pPr algn="ctr">
              <a:lnSpc>
                <a:spcPct val="90000"/>
              </a:lnSpc>
            </a:pPr>
            <a:r>
              <a:rPr lang="en-US" sz="4400" b="1" dirty="0">
                <a:solidFill>
                  <a:prstClr val="black"/>
                </a:solidFill>
                <a:latin typeface="Cambria Math" panose="02040503050406030204" pitchFamily="18" charset="0"/>
                <a:ea typeface="Cambria Math" panose="02040503050406030204" pitchFamily="18" charset="0"/>
                <a:cs typeface="Courier New" panose="02070309020205020404" pitchFamily="49" charset="0"/>
              </a:rPr>
              <a:t>86%</a:t>
            </a:r>
          </a:p>
          <a:p>
            <a:pPr algn="ctr">
              <a:lnSpc>
                <a:spcPct val="90000"/>
              </a:lnSpc>
            </a:pPr>
            <a:r>
              <a:rPr lang="en-US" sz="3200" dirty="0">
                <a:solidFill>
                  <a:prstClr val="black"/>
                </a:solidFill>
                <a:latin typeface="Cambria Math" panose="02040503050406030204" pitchFamily="18" charset="0"/>
                <a:ea typeface="Cambria Math" panose="02040503050406030204" pitchFamily="18" charset="0"/>
                <a:cs typeface="Courier New" panose="02070309020205020404" pitchFamily="49" charset="0"/>
              </a:rPr>
              <a:t>(37/43)</a:t>
            </a:r>
          </a:p>
        </p:txBody>
      </p:sp>
      <p:grpSp>
        <p:nvGrpSpPr>
          <p:cNvPr id="17" name="Group 16"/>
          <p:cNvGrpSpPr/>
          <p:nvPr/>
        </p:nvGrpSpPr>
        <p:grpSpPr>
          <a:xfrm>
            <a:off x="3498205" y="2057400"/>
            <a:ext cx="2147590" cy="1295400"/>
            <a:chOff x="914400" y="2095500"/>
            <a:chExt cx="2147590" cy="1295400"/>
          </a:xfrm>
        </p:grpSpPr>
        <p:pic>
          <p:nvPicPr>
            <p:cNvPr id="19" name="Picture 18"/>
            <p:cNvPicPr>
              <a:picLocks noChangeAspect="1"/>
            </p:cNvPicPr>
            <p:nvPr/>
          </p:nvPicPr>
          <p:blipFill rotWithShape="1">
            <a:blip r:embed="rId3" cstate="print">
              <a:duotone>
                <a:schemeClr val="accent2">
                  <a:shade val="45000"/>
                  <a:satMod val="135000"/>
                </a:schemeClr>
                <a:prstClr val="white"/>
              </a:duotone>
              <a:extLst>
                <a:ext uri="{BEBA8EAE-BF5A-486C-A8C5-ECC9F3942E4B}">
                  <a14:imgProps xmlns:a14="http://schemas.microsoft.com/office/drawing/2010/main">
                    <a14:imgLayer r:embed="rId4">
                      <a14:imgEffect>
                        <a14:backgroundRemoval t="9842" b="70299" l="4988" r="95012"/>
                      </a14:imgEffect>
                      <a14:imgEffect>
                        <a14:saturation sat="400000"/>
                      </a14:imgEffect>
                      <a14:imgEffect>
                        <a14:brightnessContrast bright="40000" contrast="40000"/>
                      </a14:imgEffect>
                    </a14:imgLayer>
                  </a14:imgProps>
                </a:ext>
                <a:ext uri="{28A0092B-C50C-407E-A947-70E740481C1C}">
                  <a14:useLocalDpi xmlns:a14="http://schemas.microsoft.com/office/drawing/2010/main" val="0"/>
                </a:ext>
              </a:extLst>
            </a:blip>
            <a:srcRect l="5469" t="10597" r="5469" b="30636"/>
            <a:stretch/>
          </p:blipFill>
          <p:spPr>
            <a:xfrm>
              <a:off x="1524000" y="2095500"/>
              <a:ext cx="1537990" cy="685800"/>
            </a:xfrm>
            <a:prstGeom prst="rect">
              <a:avLst/>
            </a:prstGeom>
            <a:noFill/>
            <a:ln>
              <a:noFill/>
            </a:ln>
          </p:spPr>
        </p:pic>
        <p:pic>
          <p:nvPicPr>
            <p:cNvPr id="20" name="Picture 19"/>
            <p:cNvPicPr>
              <a:picLocks noChangeAspect="1"/>
            </p:cNvPicPr>
            <p:nvPr/>
          </p:nvPicPr>
          <p:blipFill rotWithShape="1">
            <a:blip r:embed="rId3" cstate="print">
              <a:duotone>
                <a:schemeClr val="accent2">
                  <a:shade val="45000"/>
                  <a:satMod val="135000"/>
                </a:schemeClr>
                <a:prstClr val="white"/>
              </a:duotone>
              <a:extLst>
                <a:ext uri="{BEBA8EAE-BF5A-486C-A8C5-ECC9F3942E4B}">
                  <a14:imgProps xmlns:a14="http://schemas.microsoft.com/office/drawing/2010/main">
                    <a14:imgLayer r:embed="rId4">
                      <a14:imgEffect>
                        <a14:backgroundRemoval t="9842" b="70299" l="4988" r="95012"/>
                      </a14:imgEffect>
                      <a14:imgEffect>
                        <a14:saturation sat="400000"/>
                      </a14:imgEffect>
                      <a14:imgEffect>
                        <a14:brightnessContrast bright="40000" contrast="40000"/>
                      </a14:imgEffect>
                    </a14:imgLayer>
                  </a14:imgProps>
                </a:ext>
                <a:ext uri="{28A0092B-C50C-407E-A947-70E740481C1C}">
                  <a14:useLocalDpi xmlns:a14="http://schemas.microsoft.com/office/drawing/2010/main" val="0"/>
                </a:ext>
              </a:extLst>
            </a:blip>
            <a:srcRect l="5469" t="10597" r="5469" b="30636"/>
            <a:stretch/>
          </p:blipFill>
          <p:spPr>
            <a:xfrm>
              <a:off x="1433810" y="2171700"/>
              <a:ext cx="1537990" cy="685800"/>
            </a:xfrm>
            <a:prstGeom prst="rect">
              <a:avLst/>
            </a:prstGeom>
            <a:noFill/>
            <a:ln>
              <a:noFill/>
            </a:ln>
          </p:spPr>
        </p:pic>
        <p:pic>
          <p:nvPicPr>
            <p:cNvPr id="21" name="Picture 20"/>
            <p:cNvPicPr>
              <a:picLocks noChangeAspect="1"/>
            </p:cNvPicPr>
            <p:nvPr/>
          </p:nvPicPr>
          <p:blipFill rotWithShape="1">
            <a:blip r:embed="rId3" cstate="print">
              <a:duotone>
                <a:schemeClr val="accent2">
                  <a:shade val="45000"/>
                  <a:satMod val="135000"/>
                </a:schemeClr>
                <a:prstClr val="white"/>
              </a:duotone>
              <a:extLst>
                <a:ext uri="{BEBA8EAE-BF5A-486C-A8C5-ECC9F3942E4B}">
                  <a14:imgProps xmlns:a14="http://schemas.microsoft.com/office/drawing/2010/main">
                    <a14:imgLayer r:embed="rId4">
                      <a14:imgEffect>
                        <a14:backgroundRemoval t="9842" b="70299" l="4988" r="95012"/>
                      </a14:imgEffect>
                      <a14:imgEffect>
                        <a14:saturation sat="400000"/>
                      </a14:imgEffect>
                      <a14:imgEffect>
                        <a14:brightnessContrast bright="40000" contrast="40000"/>
                      </a14:imgEffect>
                    </a14:imgLayer>
                  </a14:imgProps>
                </a:ext>
                <a:ext uri="{28A0092B-C50C-407E-A947-70E740481C1C}">
                  <a14:useLocalDpi xmlns:a14="http://schemas.microsoft.com/office/drawing/2010/main" val="0"/>
                </a:ext>
              </a:extLst>
            </a:blip>
            <a:srcRect l="5469" t="10597" r="5469" b="30636"/>
            <a:stretch/>
          </p:blipFill>
          <p:spPr>
            <a:xfrm>
              <a:off x="1357610" y="2247900"/>
              <a:ext cx="1537990" cy="685800"/>
            </a:xfrm>
            <a:prstGeom prst="rect">
              <a:avLst/>
            </a:prstGeom>
            <a:noFill/>
            <a:ln>
              <a:noFill/>
            </a:ln>
          </p:spPr>
        </p:pic>
        <p:pic>
          <p:nvPicPr>
            <p:cNvPr id="22" name="Picture 21"/>
            <p:cNvPicPr>
              <a:picLocks noChangeAspect="1"/>
            </p:cNvPicPr>
            <p:nvPr/>
          </p:nvPicPr>
          <p:blipFill rotWithShape="1">
            <a:blip r:embed="rId3" cstate="print">
              <a:duotone>
                <a:schemeClr val="accent2">
                  <a:shade val="45000"/>
                  <a:satMod val="135000"/>
                </a:schemeClr>
                <a:prstClr val="white"/>
              </a:duotone>
              <a:extLst>
                <a:ext uri="{BEBA8EAE-BF5A-486C-A8C5-ECC9F3942E4B}">
                  <a14:imgProps xmlns:a14="http://schemas.microsoft.com/office/drawing/2010/main">
                    <a14:imgLayer r:embed="rId4">
                      <a14:imgEffect>
                        <a14:backgroundRemoval t="9842" b="70299" l="4988" r="95012"/>
                      </a14:imgEffect>
                      <a14:imgEffect>
                        <a14:saturation sat="400000"/>
                      </a14:imgEffect>
                      <a14:imgEffect>
                        <a14:brightnessContrast bright="40000" contrast="40000"/>
                      </a14:imgEffect>
                    </a14:imgLayer>
                  </a14:imgProps>
                </a:ext>
                <a:ext uri="{28A0092B-C50C-407E-A947-70E740481C1C}">
                  <a14:useLocalDpi xmlns:a14="http://schemas.microsoft.com/office/drawing/2010/main" val="0"/>
                </a:ext>
              </a:extLst>
            </a:blip>
            <a:srcRect l="5469" t="10597" r="5469" b="30636"/>
            <a:stretch/>
          </p:blipFill>
          <p:spPr>
            <a:xfrm>
              <a:off x="1281410" y="2324100"/>
              <a:ext cx="1537990" cy="685800"/>
            </a:xfrm>
            <a:prstGeom prst="rect">
              <a:avLst/>
            </a:prstGeom>
            <a:noFill/>
            <a:ln>
              <a:noFill/>
            </a:ln>
          </p:spPr>
        </p:pic>
        <p:pic>
          <p:nvPicPr>
            <p:cNvPr id="23" name="Picture 22"/>
            <p:cNvPicPr>
              <a:picLocks noChangeAspect="1"/>
            </p:cNvPicPr>
            <p:nvPr/>
          </p:nvPicPr>
          <p:blipFill rotWithShape="1">
            <a:blip r:embed="rId3" cstate="print">
              <a:duotone>
                <a:schemeClr val="accent2">
                  <a:shade val="45000"/>
                  <a:satMod val="135000"/>
                </a:schemeClr>
                <a:prstClr val="white"/>
              </a:duotone>
              <a:extLst>
                <a:ext uri="{BEBA8EAE-BF5A-486C-A8C5-ECC9F3942E4B}">
                  <a14:imgProps xmlns:a14="http://schemas.microsoft.com/office/drawing/2010/main">
                    <a14:imgLayer r:embed="rId4">
                      <a14:imgEffect>
                        <a14:backgroundRemoval t="9842" b="70299" l="4988" r="95012"/>
                      </a14:imgEffect>
                      <a14:imgEffect>
                        <a14:saturation sat="400000"/>
                      </a14:imgEffect>
                      <a14:imgEffect>
                        <a14:brightnessContrast bright="40000" contrast="40000"/>
                      </a14:imgEffect>
                    </a14:imgLayer>
                  </a14:imgProps>
                </a:ext>
                <a:ext uri="{28A0092B-C50C-407E-A947-70E740481C1C}">
                  <a14:useLocalDpi xmlns:a14="http://schemas.microsoft.com/office/drawing/2010/main" val="0"/>
                </a:ext>
              </a:extLst>
            </a:blip>
            <a:srcRect l="5469" t="10597" r="5469" b="30636"/>
            <a:stretch/>
          </p:blipFill>
          <p:spPr>
            <a:xfrm>
              <a:off x="1205210" y="2400300"/>
              <a:ext cx="1537990" cy="685800"/>
            </a:xfrm>
            <a:prstGeom prst="rect">
              <a:avLst/>
            </a:prstGeom>
            <a:noFill/>
            <a:ln>
              <a:noFill/>
            </a:ln>
          </p:spPr>
        </p:pic>
        <p:pic>
          <p:nvPicPr>
            <p:cNvPr id="24" name="Picture 23"/>
            <p:cNvPicPr>
              <a:picLocks noChangeAspect="1"/>
            </p:cNvPicPr>
            <p:nvPr/>
          </p:nvPicPr>
          <p:blipFill rotWithShape="1">
            <a:blip r:embed="rId3" cstate="print">
              <a:duotone>
                <a:schemeClr val="accent2">
                  <a:shade val="45000"/>
                  <a:satMod val="135000"/>
                </a:schemeClr>
                <a:prstClr val="white"/>
              </a:duotone>
              <a:extLst>
                <a:ext uri="{BEBA8EAE-BF5A-486C-A8C5-ECC9F3942E4B}">
                  <a14:imgProps xmlns:a14="http://schemas.microsoft.com/office/drawing/2010/main">
                    <a14:imgLayer r:embed="rId4">
                      <a14:imgEffect>
                        <a14:backgroundRemoval t="9842" b="70299" l="4988" r="95012"/>
                      </a14:imgEffect>
                      <a14:imgEffect>
                        <a14:saturation sat="400000"/>
                      </a14:imgEffect>
                      <a14:imgEffect>
                        <a14:brightnessContrast bright="40000" contrast="40000"/>
                      </a14:imgEffect>
                    </a14:imgLayer>
                  </a14:imgProps>
                </a:ext>
                <a:ext uri="{28A0092B-C50C-407E-A947-70E740481C1C}">
                  <a14:useLocalDpi xmlns:a14="http://schemas.microsoft.com/office/drawing/2010/main" val="0"/>
                </a:ext>
              </a:extLst>
            </a:blip>
            <a:srcRect l="5469" t="10597" r="5469" b="30636"/>
            <a:stretch/>
          </p:blipFill>
          <p:spPr>
            <a:xfrm>
              <a:off x="1129010" y="2476500"/>
              <a:ext cx="1537990" cy="685800"/>
            </a:xfrm>
            <a:prstGeom prst="rect">
              <a:avLst/>
            </a:prstGeom>
            <a:noFill/>
            <a:ln>
              <a:noFill/>
            </a:ln>
          </p:spPr>
        </p:pic>
        <p:pic>
          <p:nvPicPr>
            <p:cNvPr id="25" name="Picture 24"/>
            <p:cNvPicPr>
              <a:picLocks noChangeAspect="1"/>
            </p:cNvPicPr>
            <p:nvPr/>
          </p:nvPicPr>
          <p:blipFill rotWithShape="1">
            <a:blip r:embed="rId3" cstate="print">
              <a:duotone>
                <a:schemeClr val="accent2">
                  <a:shade val="45000"/>
                  <a:satMod val="135000"/>
                </a:schemeClr>
                <a:prstClr val="white"/>
              </a:duotone>
              <a:extLst>
                <a:ext uri="{BEBA8EAE-BF5A-486C-A8C5-ECC9F3942E4B}">
                  <a14:imgProps xmlns:a14="http://schemas.microsoft.com/office/drawing/2010/main">
                    <a14:imgLayer r:embed="rId4">
                      <a14:imgEffect>
                        <a14:backgroundRemoval t="9842" b="70299" l="4988" r="95012"/>
                      </a14:imgEffect>
                      <a14:imgEffect>
                        <a14:saturation sat="400000"/>
                      </a14:imgEffect>
                      <a14:imgEffect>
                        <a14:brightnessContrast bright="40000" contrast="40000"/>
                      </a14:imgEffect>
                    </a14:imgLayer>
                  </a14:imgProps>
                </a:ext>
                <a:ext uri="{28A0092B-C50C-407E-A947-70E740481C1C}">
                  <a14:useLocalDpi xmlns:a14="http://schemas.microsoft.com/office/drawing/2010/main" val="0"/>
                </a:ext>
              </a:extLst>
            </a:blip>
            <a:srcRect l="5469" t="10597" r="5469" b="30636"/>
            <a:stretch/>
          </p:blipFill>
          <p:spPr>
            <a:xfrm>
              <a:off x="1066800" y="2552700"/>
              <a:ext cx="1537990" cy="685800"/>
            </a:xfrm>
            <a:prstGeom prst="rect">
              <a:avLst/>
            </a:prstGeom>
            <a:noFill/>
            <a:ln>
              <a:noFill/>
            </a:ln>
          </p:spPr>
        </p:pic>
        <p:pic>
          <p:nvPicPr>
            <p:cNvPr id="26" name="Picture 25"/>
            <p:cNvPicPr>
              <a:picLocks noChangeAspect="1"/>
            </p:cNvPicPr>
            <p:nvPr/>
          </p:nvPicPr>
          <p:blipFill rotWithShape="1">
            <a:blip r:embed="rId3" cstate="print">
              <a:duotone>
                <a:schemeClr val="accent2">
                  <a:shade val="45000"/>
                  <a:satMod val="135000"/>
                </a:schemeClr>
                <a:prstClr val="white"/>
              </a:duotone>
              <a:extLst>
                <a:ext uri="{BEBA8EAE-BF5A-486C-A8C5-ECC9F3942E4B}">
                  <a14:imgProps xmlns:a14="http://schemas.microsoft.com/office/drawing/2010/main">
                    <a14:imgLayer r:embed="rId4">
                      <a14:imgEffect>
                        <a14:backgroundRemoval t="9842" b="70299" l="4988" r="95012"/>
                      </a14:imgEffect>
                      <a14:imgEffect>
                        <a14:saturation sat="400000"/>
                      </a14:imgEffect>
                      <a14:imgEffect>
                        <a14:brightnessContrast bright="40000" contrast="40000"/>
                      </a14:imgEffect>
                    </a14:imgLayer>
                  </a14:imgProps>
                </a:ext>
                <a:ext uri="{28A0092B-C50C-407E-A947-70E740481C1C}">
                  <a14:useLocalDpi xmlns:a14="http://schemas.microsoft.com/office/drawing/2010/main" val="0"/>
                </a:ext>
              </a:extLst>
            </a:blip>
            <a:srcRect l="5469" t="10597" r="5469" b="30636"/>
            <a:stretch/>
          </p:blipFill>
          <p:spPr>
            <a:xfrm>
              <a:off x="990600" y="2628900"/>
              <a:ext cx="1537990" cy="685800"/>
            </a:xfrm>
            <a:prstGeom prst="rect">
              <a:avLst/>
            </a:prstGeom>
            <a:noFill/>
            <a:ln>
              <a:noFill/>
            </a:ln>
          </p:spPr>
        </p:pic>
        <p:pic>
          <p:nvPicPr>
            <p:cNvPr id="27" name="Picture 26"/>
            <p:cNvPicPr>
              <a:picLocks noChangeAspect="1"/>
            </p:cNvPicPr>
            <p:nvPr/>
          </p:nvPicPr>
          <p:blipFill rotWithShape="1">
            <a:blip r:embed="rId3" cstate="print">
              <a:duotone>
                <a:schemeClr val="accent2">
                  <a:shade val="45000"/>
                  <a:satMod val="135000"/>
                </a:schemeClr>
                <a:prstClr val="white"/>
              </a:duotone>
              <a:extLst>
                <a:ext uri="{BEBA8EAE-BF5A-486C-A8C5-ECC9F3942E4B}">
                  <a14:imgProps xmlns:a14="http://schemas.microsoft.com/office/drawing/2010/main">
                    <a14:imgLayer r:embed="rId4">
                      <a14:imgEffect>
                        <a14:backgroundRemoval t="9842" b="70299" l="4988" r="95012"/>
                      </a14:imgEffect>
                      <a14:imgEffect>
                        <a14:saturation sat="400000"/>
                      </a14:imgEffect>
                      <a14:imgEffect>
                        <a14:brightnessContrast bright="40000" contrast="40000"/>
                      </a14:imgEffect>
                    </a14:imgLayer>
                  </a14:imgProps>
                </a:ext>
                <a:ext uri="{28A0092B-C50C-407E-A947-70E740481C1C}">
                  <a14:useLocalDpi xmlns:a14="http://schemas.microsoft.com/office/drawing/2010/main" val="0"/>
                </a:ext>
              </a:extLst>
            </a:blip>
            <a:srcRect l="5469" t="10597" r="5469" b="30636"/>
            <a:stretch/>
          </p:blipFill>
          <p:spPr>
            <a:xfrm>
              <a:off x="914400" y="2705100"/>
              <a:ext cx="1537990" cy="685800"/>
            </a:xfrm>
            <a:prstGeom prst="rect">
              <a:avLst/>
            </a:prstGeom>
            <a:noFill/>
            <a:ln>
              <a:noFill/>
            </a:ln>
          </p:spPr>
        </p:pic>
      </p:grpSp>
      <p:sp>
        <p:nvSpPr>
          <p:cNvPr id="18" name="X"/>
          <p:cNvSpPr/>
          <p:nvPr/>
        </p:nvSpPr>
        <p:spPr>
          <a:xfrm>
            <a:off x="3498205" y="2057399"/>
            <a:ext cx="2147590" cy="990600"/>
          </a:xfrm>
          <a:prstGeom prst="rect">
            <a:avLst/>
          </a:prstGeom>
          <a:noFill/>
          <a:ln w="28575">
            <a:noFill/>
          </a:ln>
        </p:spPr>
        <p:style>
          <a:lnRef idx="2">
            <a:schemeClr val="accent3">
              <a:shade val="50000"/>
            </a:schemeClr>
          </a:lnRef>
          <a:fillRef idx="1">
            <a:schemeClr val="accent3"/>
          </a:fillRef>
          <a:effectRef idx="0">
            <a:schemeClr val="accent3"/>
          </a:effectRef>
          <a:fontRef idx="minor">
            <a:schemeClr val="lt1"/>
          </a:fontRef>
        </p:style>
        <p:txBody>
          <a:bodyPr rIns="91440" rtlCol="0" anchor="ctr"/>
          <a:lstStyle/>
          <a:p>
            <a:pPr algn="ctr">
              <a:lnSpc>
                <a:spcPct val="90000"/>
              </a:lnSpc>
            </a:pPr>
            <a:r>
              <a:rPr lang="en-US" sz="4400" b="1" dirty="0">
                <a:solidFill>
                  <a:prstClr val="black"/>
                </a:solidFill>
                <a:latin typeface="Cambria Math" panose="02040503050406030204" pitchFamily="18" charset="0"/>
                <a:ea typeface="Cambria Math" panose="02040503050406030204" pitchFamily="18" charset="0"/>
                <a:cs typeface="Courier New" panose="02070309020205020404" pitchFamily="49" charset="0"/>
              </a:rPr>
              <a:t>83%</a:t>
            </a:r>
          </a:p>
          <a:p>
            <a:pPr algn="ctr">
              <a:lnSpc>
                <a:spcPct val="90000"/>
              </a:lnSpc>
            </a:pPr>
            <a:r>
              <a:rPr lang="en-US" sz="3200" dirty="0">
                <a:solidFill>
                  <a:prstClr val="black"/>
                </a:solidFill>
                <a:latin typeface="Cambria Math" panose="02040503050406030204" pitchFamily="18" charset="0"/>
                <a:ea typeface="Cambria Math" panose="02040503050406030204" pitchFamily="18" charset="0"/>
                <a:cs typeface="Courier New" panose="02070309020205020404" pitchFamily="49" charset="0"/>
              </a:rPr>
              <a:t>(45/54)</a:t>
            </a:r>
          </a:p>
        </p:txBody>
      </p:sp>
      <p:grpSp>
        <p:nvGrpSpPr>
          <p:cNvPr id="29" name="Group 28"/>
          <p:cNvGrpSpPr/>
          <p:nvPr/>
        </p:nvGrpSpPr>
        <p:grpSpPr>
          <a:xfrm>
            <a:off x="6248400" y="2057399"/>
            <a:ext cx="2147590" cy="1295400"/>
            <a:chOff x="914400" y="2095500"/>
            <a:chExt cx="2147590" cy="1295400"/>
          </a:xfrm>
        </p:grpSpPr>
        <p:pic>
          <p:nvPicPr>
            <p:cNvPr id="31" name="Picture 30"/>
            <p:cNvPicPr>
              <a:picLocks noChangeAspect="1"/>
            </p:cNvPicPr>
            <p:nvPr/>
          </p:nvPicPr>
          <p:blipFill rotWithShape="1">
            <a:blip r:embed="rId3" cstate="print">
              <a:duotone>
                <a:schemeClr val="accent6">
                  <a:shade val="45000"/>
                  <a:satMod val="135000"/>
                </a:schemeClr>
                <a:prstClr val="white"/>
              </a:duotone>
              <a:extLst>
                <a:ext uri="{BEBA8EAE-BF5A-486C-A8C5-ECC9F3942E4B}">
                  <a14:imgProps xmlns:a14="http://schemas.microsoft.com/office/drawing/2010/main">
                    <a14:imgLayer r:embed="rId4">
                      <a14:imgEffect>
                        <a14:backgroundRemoval t="9842" b="70299" l="4988" r="95012"/>
                      </a14:imgEffect>
                      <a14:imgEffect>
                        <a14:saturation sat="400000"/>
                      </a14:imgEffect>
                      <a14:imgEffect>
                        <a14:brightnessContrast bright="40000" contrast="40000"/>
                      </a14:imgEffect>
                    </a14:imgLayer>
                  </a14:imgProps>
                </a:ext>
                <a:ext uri="{28A0092B-C50C-407E-A947-70E740481C1C}">
                  <a14:useLocalDpi xmlns:a14="http://schemas.microsoft.com/office/drawing/2010/main" val="0"/>
                </a:ext>
              </a:extLst>
            </a:blip>
            <a:srcRect l="5469" t="10597" r="5469" b="30636"/>
            <a:stretch/>
          </p:blipFill>
          <p:spPr>
            <a:xfrm>
              <a:off x="1524000" y="2095500"/>
              <a:ext cx="1537990" cy="685800"/>
            </a:xfrm>
            <a:prstGeom prst="rect">
              <a:avLst/>
            </a:prstGeom>
            <a:noFill/>
            <a:ln>
              <a:noFill/>
            </a:ln>
          </p:spPr>
        </p:pic>
        <p:pic>
          <p:nvPicPr>
            <p:cNvPr id="32" name="Picture 31"/>
            <p:cNvPicPr>
              <a:picLocks noChangeAspect="1"/>
            </p:cNvPicPr>
            <p:nvPr/>
          </p:nvPicPr>
          <p:blipFill rotWithShape="1">
            <a:blip r:embed="rId3" cstate="print">
              <a:duotone>
                <a:schemeClr val="accent6">
                  <a:shade val="45000"/>
                  <a:satMod val="135000"/>
                </a:schemeClr>
                <a:prstClr val="white"/>
              </a:duotone>
              <a:extLst>
                <a:ext uri="{BEBA8EAE-BF5A-486C-A8C5-ECC9F3942E4B}">
                  <a14:imgProps xmlns:a14="http://schemas.microsoft.com/office/drawing/2010/main">
                    <a14:imgLayer r:embed="rId4">
                      <a14:imgEffect>
                        <a14:backgroundRemoval t="9842" b="70299" l="4988" r="95012"/>
                      </a14:imgEffect>
                      <a14:imgEffect>
                        <a14:saturation sat="400000"/>
                      </a14:imgEffect>
                      <a14:imgEffect>
                        <a14:brightnessContrast bright="40000" contrast="40000"/>
                      </a14:imgEffect>
                    </a14:imgLayer>
                  </a14:imgProps>
                </a:ext>
                <a:ext uri="{28A0092B-C50C-407E-A947-70E740481C1C}">
                  <a14:useLocalDpi xmlns:a14="http://schemas.microsoft.com/office/drawing/2010/main" val="0"/>
                </a:ext>
              </a:extLst>
            </a:blip>
            <a:srcRect l="5469" t="10597" r="5469" b="30636"/>
            <a:stretch/>
          </p:blipFill>
          <p:spPr>
            <a:xfrm>
              <a:off x="1433810" y="2171700"/>
              <a:ext cx="1537990" cy="685800"/>
            </a:xfrm>
            <a:prstGeom prst="rect">
              <a:avLst/>
            </a:prstGeom>
            <a:noFill/>
            <a:ln>
              <a:noFill/>
            </a:ln>
          </p:spPr>
        </p:pic>
        <p:pic>
          <p:nvPicPr>
            <p:cNvPr id="33" name="Picture 32"/>
            <p:cNvPicPr>
              <a:picLocks noChangeAspect="1"/>
            </p:cNvPicPr>
            <p:nvPr/>
          </p:nvPicPr>
          <p:blipFill rotWithShape="1">
            <a:blip r:embed="rId3" cstate="print">
              <a:duotone>
                <a:schemeClr val="accent6">
                  <a:shade val="45000"/>
                  <a:satMod val="135000"/>
                </a:schemeClr>
                <a:prstClr val="white"/>
              </a:duotone>
              <a:extLst>
                <a:ext uri="{BEBA8EAE-BF5A-486C-A8C5-ECC9F3942E4B}">
                  <a14:imgProps xmlns:a14="http://schemas.microsoft.com/office/drawing/2010/main">
                    <a14:imgLayer r:embed="rId4">
                      <a14:imgEffect>
                        <a14:backgroundRemoval t="9842" b="70299" l="4988" r="95012"/>
                      </a14:imgEffect>
                      <a14:imgEffect>
                        <a14:saturation sat="400000"/>
                      </a14:imgEffect>
                      <a14:imgEffect>
                        <a14:brightnessContrast bright="40000" contrast="40000"/>
                      </a14:imgEffect>
                    </a14:imgLayer>
                  </a14:imgProps>
                </a:ext>
                <a:ext uri="{28A0092B-C50C-407E-A947-70E740481C1C}">
                  <a14:useLocalDpi xmlns:a14="http://schemas.microsoft.com/office/drawing/2010/main" val="0"/>
                </a:ext>
              </a:extLst>
            </a:blip>
            <a:srcRect l="5469" t="10597" r="5469" b="30636"/>
            <a:stretch/>
          </p:blipFill>
          <p:spPr>
            <a:xfrm>
              <a:off x="1357610" y="2247900"/>
              <a:ext cx="1537990" cy="685800"/>
            </a:xfrm>
            <a:prstGeom prst="rect">
              <a:avLst/>
            </a:prstGeom>
            <a:noFill/>
            <a:ln>
              <a:noFill/>
            </a:ln>
          </p:spPr>
        </p:pic>
        <p:pic>
          <p:nvPicPr>
            <p:cNvPr id="34" name="Picture 33"/>
            <p:cNvPicPr>
              <a:picLocks noChangeAspect="1"/>
            </p:cNvPicPr>
            <p:nvPr/>
          </p:nvPicPr>
          <p:blipFill rotWithShape="1">
            <a:blip r:embed="rId3" cstate="print">
              <a:duotone>
                <a:schemeClr val="accent6">
                  <a:shade val="45000"/>
                  <a:satMod val="135000"/>
                </a:schemeClr>
                <a:prstClr val="white"/>
              </a:duotone>
              <a:extLst>
                <a:ext uri="{BEBA8EAE-BF5A-486C-A8C5-ECC9F3942E4B}">
                  <a14:imgProps xmlns:a14="http://schemas.microsoft.com/office/drawing/2010/main">
                    <a14:imgLayer r:embed="rId4">
                      <a14:imgEffect>
                        <a14:backgroundRemoval t="9842" b="70299" l="4988" r="95012"/>
                      </a14:imgEffect>
                      <a14:imgEffect>
                        <a14:saturation sat="400000"/>
                      </a14:imgEffect>
                      <a14:imgEffect>
                        <a14:brightnessContrast bright="40000" contrast="40000"/>
                      </a14:imgEffect>
                    </a14:imgLayer>
                  </a14:imgProps>
                </a:ext>
                <a:ext uri="{28A0092B-C50C-407E-A947-70E740481C1C}">
                  <a14:useLocalDpi xmlns:a14="http://schemas.microsoft.com/office/drawing/2010/main" val="0"/>
                </a:ext>
              </a:extLst>
            </a:blip>
            <a:srcRect l="5469" t="10597" r="5469" b="30636"/>
            <a:stretch/>
          </p:blipFill>
          <p:spPr>
            <a:xfrm>
              <a:off x="1281410" y="2324100"/>
              <a:ext cx="1537990" cy="685800"/>
            </a:xfrm>
            <a:prstGeom prst="rect">
              <a:avLst/>
            </a:prstGeom>
            <a:noFill/>
            <a:ln>
              <a:noFill/>
            </a:ln>
          </p:spPr>
        </p:pic>
        <p:pic>
          <p:nvPicPr>
            <p:cNvPr id="35" name="Picture 34"/>
            <p:cNvPicPr>
              <a:picLocks noChangeAspect="1"/>
            </p:cNvPicPr>
            <p:nvPr/>
          </p:nvPicPr>
          <p:blipFill rotWithShape="1">
            <a:blip r:embed="rId3" cstate="print">
              <a:duotone>
                <a:schemeClr val="accent6">
                  <a:shade val="45000"/>
                  <a:satMod val="135000"/>
                </a:schemeClr>
                <a:prstClr val="white"/>
              </a:duotone>
              <a:extLst>
                <a:ext uri="{BEBA8EAE-BF5A-486C-A8C5-ECC9F3942E4B}">
                  <a14:imgProps xmlns:a14="http://schemas.microsoft.com/office/drawing/2010/main">
                    <a14:imgLayer r:embed="rId4">
                      <a14:imgEffect>
                        <a14:backgroundRemoval t="9842" b="70299" l="4988" r="95012"/>
                      </a14:imgEffect>
                      <a14:imgEffect>
                        <a14:saturation sat="400000"/>
                      </a14:imgEffect>
                      <a14:imgEffect>
                        <a14:brightnessContrast bright="40000" contrast="40000"/>
                      </a14:imgEffect>
                    </a14:imgLayer>
                  </a14:imgProps>
                </a:ext>
                <a:ext uri="{28A0092B-C50C-407E-A947-70E740481C1C}">
                  <a14:useLocalDpi xmlns:a14="http://schemas.microsoft.com/office/drawing/2010/main" val="0"/>
                </a:ext>
              </a:extLst>
            </a:blip>
            <a:srcRect l="5469" t="10597" r="5469" b="30636"/>
            <a:stretch/>
          </p:blipFill>
          <p:spPr>
            <a:xfrm>
              <a:off x="1205210" y="2400300"/>
              <a:ext cx="1537990" cy="685800"/>
            </a:xfrm>
            <a:prstGeom prst="rect">
              <a:avLst/>
            </a:prstGeom>
            <a:noFill/>
            <a:ln>
              <a:noFill/>
            </a:ln>
          </p:spPr>
        </p:pic>
        <p:pic>
          <p:nvPicPr>
            <p:cNvPr id="36" name="Picture 35"/>
            <p:cNvPicPr>
              <a:picLocks noChangeAspect="1"/>
            </p:cNvPicPr>
            <p:nvPr/>
          </p:nvPicPr>
          <p:blipFill rotWithShape="1">
            <a:blip r:embed="rId3" cstate="print">
              <a:duotone>
                <a:schemeClr val="accent6">
                  <a:shade val="45000"/>
                  <a:satMod val="135000"/>
                </a:schemeClr>
                <a:prstClr val="white"/>
              </a:duotone>
              <a:extLst>
                <a:ext uri="{BEBA8EAE-BF5A-486C-A8C5-ECC9F3942E4B}">
                  <a14:imgProps xmlns:a14="http://schemas.microsoft.com/office/drawing/2010/main">
                    <a14:imgLayer r:embed="rId4">
                      <a14:imgEffect>
                        <a14:backgroundRemoval t="9842" b="70299" l="4988" r="95012"/>
                      </a14:imgEffect>
                      <a14:imgEffect>
                        <a14:saturation sat="400000"/>
                      </a14:imgEffect>
                      <a14:imgEffect>
                        <a14:brightnessContrast bright="40000" contrast="40000"/>
                      </a14:imgEffect>
                    </a14:imgLayer>
                  </a14:imgProps>
                </a:ext>
                <a:ext uri="{28A0092B-C50C-407E-A947-70E740481C1C}">
                  <a14:useLocalDpi xmlns:a14="http://schemas.microsoft.com/office/drawing/2010/main" val="0"/>
                </a:ext>
              </a:extLst>
            </a:blip>
            <a:srcRect l="5469" t="10597" r="5469" b="30636"/>
            <a:stretch/>
          </p:blipFill>
          <p:spPr>
            <a:xfrm>
              <a:off x="1129010" y="2476500"/>
              <a:ext cx="1537990" cy="685800"/>
            </a:xfrm>
            <a:prstGeom prst="rect">
              <a:avLst/>
            </a:prstGeom>
            <a:noFill/>
            <a:ln>
              <a:noFill/>
            </a:ln>
          </p:spPr>
        </p:pic>
        <p:pic>
          <p:nvPicPr>
            <p:cNvPr id="37" name="Picture 36"/>
            <p:cNvPicPr>
              <a:picLocks noChangeAspect="1"/>
            </p:cNvPicPr>
            <p:nvPr/>
          </p:nvPicPr>
          <p:blipFill rotWithShape="1">
            <a:blip r:embed="rId3" cstate="print">
              <a:duotone>
                <a:schemeClr val="accent6">
                  <a:shade val="45000"/>
                  <a:satMod val="135000"/>
                </a:schemeClr>
                <a:prstClr val="white"/>
              </a:duotone>
              <a:extLst>
                <a:ext uri="{BEBA8EAE-BF5A-486C-A8C5-ECC9F3942E4B}">
                  <a14:imgProps xmlns:a14="http://schemas.microsoft.com/office/drawing/2010/main">
                    <a14:imgLayer r:embed="rId4">
                      <a14:imgEffect>
                        <a14:backgroundRemoval t="9842" b="70299" l="4988" r="95012"/>
                      </a14:imgEffect>
                      <a14:imgEffect>
                        <a14:saturation sat="400000"/>
                      </a14:imgEffect>
                      <a14:imgEffect>
                        <a14:brightnessContrast bright="40000" contrast="40000"/>
                      </a14:imgEffect>
                    </a14:imgLayer>
                  </a14:imgProps>
                </a:ext>
                <a:ext uri="{28A0092B-C50C-407E-A947-70E740481C1C}">
                  <a14:useLocalDpi xmlns:a14="http://schemas.microsoft.com/office/drawing/2010/main" val="0"/>
                </a:ext>
              </a:extLst>
            </a:blip>
            <a:srcRect l="5469" t="10597" r="5469" b="30636"/>
            <a:stretch/>
          </p:blipFill>
          <p:spPr>
            <a:xfrm>
              <a:off x="1066800" y="2552700"/>
              <a:ext cx="1537990" cy="685800"/>
            </a:xfrm>
            <a:prstGeom prst="rect">
              <a:avLst/>
            </a:prstGeom>
            <a:noFill/>
            <a:ln>
              <a:noFill/>
            </a:ln>
          </p:spPr>
        </p:pic>
        <p:pic>
          <p:nvPicPr>
            <p:cNvPr id="38" name="Picture 37"/>
            <p:cNvPicPr>
              <a:picLocks noChangeAspect="1"/>
            </p:cNvPicPr>
            <p:nvPr/>
          </p:nvPicPr>
          <p:blipFill rotWithShape="1">
            <a:blip r:embed="rId3" cstate="print">
              <a:duotone>
                <a:schemeClr val="accent6">
                  <a:shade val="45000"/>
                  <a:satMod val="135000"/>
                </a:schemeClr>
                <a:prstClr val="white"/>
              </a:duotone>
              <a:extLst>
                <a:ext uri="{BEBA8EAE-BF5A-486C-A8C5-ECC9F3942E4B}">
                  <a14:imgProps xmlns:a14="http://schemas.microsoft.com/office/drawing/2010/main">
                    <a14:imgLayer r:embed="rId4">
                      <a14:imgEffect>
                        <a14:backgroundRemoval t="9842" b="70299" l="4988" r="95012"/>
                      </a14:imgEffect>
                      <a14:imgEffect>
                        <a14:saturation sat="400000"/>
                      </a14:imgEffect>
                      <a14:imgEffect>
                        <a14:brightnessContrast bright="40000" contrast="40000"/>
                      </a14:imgEffect>
                    </a14:imgLayer>
                  </a14:imgProps>
                </a:ext>
                <a:ext uri="{28A0092B-C50C-407E-A947-70E740481C1C}">
                  <a14:useLocalDpi xmlns:a14="http://schemas.microsoft.com/office/drawing/2010/main" val="0"/>
                </a:ext>
              </a:extLst>
            </a:blip>
            <a:srcRect l="5469" t="10597" r="5469" b="30636"/>
            <a:stretch/>
          </p:blipFill>
          <p:spPr>
            <a:xfrm>
              <a:off x="990600" y="2628900"/>
              <a:ext cx="1537990" cy="685800"/>
            </a:xfrm>
            <a:prstGeom prst="rect">
              <a:avLst/>
            </a:prstGeom>
            <a:noFill/>
            <a:ln>
              <a:noFill/>
            </a:ln>
          </p:spPr>
        </p:pic>
        <p:pic>
          <p:nvPicPr>
            <p:cNvPr id="39" name="Picture 38"/>
            <p:cNvPicPr>
              <a:picLocks noChangeAspect="1"/>
            </p:cNvPicPr>
            <p:nvPr/>
          </p:nvPicPr>
          <p:blipFill rotWithShape="1">
            <a:blip r:embed="rId3" cstate="print">
              <a:duotone>
                <a:schemeClr val="accent6">
                  <a:shade val="45000"/>
                  <a:satMod val="135000"/>
                </a:schemeClr>
                <a:prstClr val="white"/>
              </a:duotone>
              <a:extLst>
                <a:ext uri="{BEBA8EAE-BF5A-486C-A8C5-ECC9F3942E4B}">
                  <a14:imgProps xmlns:a14="http://schemas.microsoft.com/office/drawing/2010/main">
                    <a14:imgLayer r:embed="rId4">
                      <a14:imgEffect>
                        <a14:backgroundRemoval t="9842" b="70299" l="4988" r="95012"/>
                      </a14:imgEffect>
                      <a14:imgEffect>
                        <a14:saturation sat="400000"/>
                      </a14:imgEffect>
                      <a14:imgEffect>
                        <a14:brightnessContrast bright="40000" contrast="40000"/>
                      </a14:imgEffect>
                    </a14:imgLayer>
                  </a14:imgProps>
                </a:ext>
                <a:ext uri="{28A0092B-C50C-407E-A947-70E740481C1C}">
                  <a14:useLocalDpi xmlns:a14="http://schemas.microsoft.com/office/drawing/2010/main" val="0"/>
                </a:ext>
              </a:extLst>
            </a:blip>
            <a:srcRect l="5469" t="10597" r="5469" b="30636"/>
            <a:stretch/>
          </p:blipFill>
          <p:spPr>
            <a:xfrm>
              <a:off x="914400" y="2705100"/>
              <a:ext cx="1537990" cy="685800"/>
            </a:xfrm>
            <a:prstGeom prst="rect">
              <a:avLst/>
            </a:prstGeom>
            <a:noFill/>
            <a:ln>
              <a:noFill/>
            </a:ln>
          </p:spPr>
        </p:pic>
      </p:grpSp>
      <p:sp>
        <p:nvSpPr>
          <p:cNvPr id="30" name="X"/>
          <p:cNvSpPr/>
          <p:nvPr/>
        </p:nvSpPr>
        <p:spPr>
          <a:xfrm>
            <a:off x="6248400" y="2057398"/>
            <a:ext cx="2147590" cy="1066801"/>
          </a:xfrm>
          <a:prstGeom prst="rect">
            <a:avLst/>
          </a:prstGeom>
          <a:noFill/>
          <a:ln w="28575">
            <a:noFill/>
          </a:ln>
        </p:spPr>
        <p:style>
          <a:lnRef idx="2">
            <a:schemeClr val="accent3">
              <a:shade val="50000"/>
            </a:schemeClr>
          </a:lnRef>
          <a:fillRef idx="1">
            <a:schemeClr val="accent3"/>
          </a:fillRef>
          <a:effectRef idx="0">
            <a:schemeClr val="accent3"/>
          </a:effectRef>
          <a:fontRef idx="minor">
            <a:schemeClr val="lt1"/>
          </a:fontRef>
        </p:style>
        <p:txBody>
          <a:bodyPr rIns="91440" rtlCol="0" anchor="ctr"/>
          <a:lstStyle/>
          <a:p>
            <a:pPr algn="ctr">
              <a:lnSpc>
                <a:spcPct val="90000"/>
              </a:lnSpc>
            </a:pPr>
            <a:r>
              <a:rPr lang="en-US" sz="4400" b="1" dirty="0">
                <a:solidFill>
                  <a:prstClr val="black"/>
                </a:solidFill>
                <a:latin typeface="Cambria Math" panose="02040503050406030204" pitchFamily="18" charset="0"/>
                <a:ea typeface="Cambria Math" panose="02040503050406030204" pitchFamily="18" charset="0"/>
                <a:cs typeface="Courier New" panose="02070309020205020404" pitchFamily="49" charset="0"/>
              </a:rPr>
              <a:t>88%</a:t>
            </a:r>
          </a:p>
          <a:p>
            <a:pPr algn="ctr">
              <a:lnSpc>
                <a:spcPct val="90000"/>
              </a:lnSpc>
            </a:pPr>
            <a:r>
              <a:rPr lang="en-US" sz="3200" dirty="0">
                <a:solidFill>
                  <a:prstClr val="black"/>
                </a:solidFill>
                <a:latin typeface="Cambria Math" panose="02040503050406030204" pitchFamily="18" charset="0"/>
                <a:ea typeface="Cambria Math" panose="02040503050406030204" pitchFamily="18" charset="0"/>
                <a:cs typeface="Courier New" panose="02070309020205020404" pitchFamily="49" charset="0"/>
              </a:rPr>
              <a:t>(28/32)</a:t>
            </a:r>
          </a:p>
        </p:txBody>
      </p:sp>
      <p:sp>
        <p:nvSpPr>
          <p:cNvPr id="41" name="Rectangle 40"/>
          <p:cNvSpPr/>
          <p:nvPr/>
        </p:nvSpPr>
        <p:spPr>
          <a:xfrm>
            <a:off x="609602" y="1066800"/>
            <a:ext cx="2438398" cy="533399"/>
          </a:xfrm>
          <a:prstGeom prst="rect">
            <a:avLst/>
          </a:prstGeom>
          <a:noFill/>
          <a:ln w="76200">
            <a:no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r>
              <a:rPr lang="en-US" sz="4800" b="1" smtClean="0">
                <a:solidFill>
                  <a:srgbClr val="5B9BD5"/>
                </a:solidFill>
                <a:latin typeface="Calibri Light"/>
              </a:rPr>
              <a:t>A</a:t>
            </a:r>
            <a:r>
              <a:rPr lang="en-US" sz="4000" b="1" smtClean="0">
                <a:solidFill>
                  <a:srgbClr val="5B9BD5"/>
                </a:solidFill>
                <a:latin typeface="Calibri Light"/>
              </a:rPr>
              <a:t> </a:t>
            </a:r>
            <a:r>
              <a:rPr lang="en-US" sz="3200" smtClean="0">
                <a:solidFill>
                  <a:srgbClr val="5B9BD5"/>
                </a:solidFill>
                <a:latin typeface="Calibri Light"/>
              </a:rPr>
              <a:t>company</a:t>
            </a:r>
            <a:endParaRPr lang="en-US" sz="4000" smtClean="0">
              <a:solidFill>
                <a:srgbClr val="5B9BD5"/>
              </a:solidFill>
              <a:latin typeface="Calibri Light"/>
            </a:endParaRPr>
          </a:p>
        </p:txBody>
      </p:sp>
      <p:sp>
        <p:nvSpPr>
          <p:cNvPr id="42" name="Rectangle 41"/>
          <p:cNvSpPr/>
          <p:nvPr/>
        </p:nvSpPr>
        <p:spPr>
          <a:xfrm>
            <a:off x="3352801" y="1066801"/>
            <a:ext cx="2438398" cy="533399"/>
          </a:xfrm>
          <a:prstGeom prst="rect">
            <a:avLst/>
          </a:prstGeom>
          <a:noFill/>
          <a:ln w="76200">
            <a:no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r>
              <a:rPr lang="en-US" sz="4800" b="1" smtClean="0">
                <a:solidFill>
                  <a:srgbClr val="ED7D31"/>
                </a:solidFill>
                <a:latin typeface="Calibri Light"/>
              </a:rPr>
              <a:t>B</a:t>
            </a:r>
            <a:r>
              <a:rPr lang="en-US" sz="4000" smtClean="0">
                <a:solidFill>
                  <a:srgbClr val="ED7D31"/>
                </a:solidFill>
                <a:latin typeface="Calibri Light"/>
              </a:rPr>
              <a:t> </a:t>
            </a:r>
            <a:r>
              <a:rPr lang="en-US" sz="3200" smtClean="0">
                <a:solidFill>
                  <a:srgbClr val="ED7D31"/>
                </a:solidFill>
                <a:latin typeface="Calibri Light"/>
              </a:rPr>
              <a:t>company</a:t>
            </a:r>
            <a:endParaRPr lang="en-US" sz="4000" smtClean="0">
              <a:solidFill>
                <a:srgbClr val="ED7D31"/>
              </a:solidFill>
              <a:latin typeface="Calibri Light"/>
            </a:endParaRPr>
          </a:p>
        </p:txBody>
      </p:sp>
      <p:sp>
        <p:nvSpPr>
          <p:cNvPr id="43" name="Rectangle 42"/>
          <p:cNvSpPr/>
          <p:nvPr/>
        </p:nvSpPr>
        <p:spPr>
          <a:xfrm>
            <a:off x="6096001" y="1066800"/>
            <a:ext cx="2438398" cy="533399"/>
          </a:xfrm>
          <a:prstGeom prst="rect">
            <a:avLst/>
          </a:prstGeom>
          <a:noFill/>
          <a:ln w="76200">
            <a:no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r>
              <a:rPr lang="en-US" sz="4800" b="1" smtClean="0">
                <a:solidFill>
                  <a:srgbClr val="70AD47"/>
                </a:solidFill>
                <a:latin typeface="Calibri Light"/>
              </a:rPr>
              <a:t>C </a:t>
            </a:r>
            <a:r>
              <a:rPr lang="en-US" sz="3200" smtClean="0">
                <a:solidFill>
                  <a:srgbClr val="70AD47"/>
                </a:solidFill>
                <a:latin typeface="Calibri Light"/>
              </a:rPr>
              <a:t>company</a:t>
            </a:r>
            <a:endParaRPr lang="en-US" sz="4000" smtClean="0">
              <a:solidFill>
                <a:srgbClr val="70AD47"/>
              </a:solidFill>
              <a:latin typeface="Calibri Light"/>
            </a:endParaRPr>
          </a:p>
        </p:txBody>
      </p:sp>
      <p:sp>
        <p:nvSpPr>
          <p:cNvPr id="45" name="X"/>
          <p:cNvSpPr/>
          <p:nvPr/>
        </p:nvSpPr>
        <p:spPr>
          <a:xfrm>
            <a:off x="748010" y="4343400"/>
            <a:ext cx="2161580" cy="914400"/>
          </a:xfrm>
          <a:prstGeom prst="rect">
            <a:avLst/>
          </a:prstGeom>
          <a:noFill/>
          <a:ln w="28575">
            <a:noFill/>
          </a:ln>
        </p:spPr>
        <p:style>
          <a:lnRef idx="2">
            <a:schemeClr val="accent3">
              <a:shade val="50000"/>
            </a:schemeClr>
          </a:lnRef>
          <a:fillRef idx="1">
            <a:schemeClr val="accent3"/>
          </a:fillRef>
          <a:effectRef idx="0">
            <a:schemeClr val="accent3"/>
          </a:effectRef>
          <a:fontRef idx="minor">
            <a:schemeClr val="lt1"/>
          </a:fontRef>
        </p:style>
        <p:txBody>
          <a:bodyPr rIns="91440" rtlCol="0" anchor="ctr"/>
          <a:lstStyle/>
          <a:p>
            <a:pPr algn="ctr"/>
            <a:r>
              <a:rPr lang="en-US" sz="3600" dirty="0" smtClean="0">
                <a:solidFill>
                  <a:srgbClr val="5B9BD5"/>
                </a:solidFill>
                <a:latin typeface="Calibri Light"/>
                <a:cs typeface="Courier New" panose="02070309020205020404" pitchFamily="49" charset="0"/>
              </a:rPr>
              <a:t>Up to</a:t>
            </a:r>
          </a:p>
          <a:p>
            <a:pPr algn="ctr"/>
            <a:r>
              <a:rPr lang="en-US" sz="4400" b="1" dirty="0" smtClean="0">
                <a:solidFill>
                  <a:srgbClr val="5B9BD5"/>
                </a:solidFill>
                <a:latin typeface="Cambria Math" panose="02040503050406030204" pitchFamily="18" charset="0"/>
                <a:ea typeface="Cambria Math" panose="02040503050406030204" pitchFamily="18" charset="0"/>
                <a:cs typeface="Courier New" panose="02070309020205020404" pitchFamily="49" charset="0"/>
              </a:rPr>
              <a:t>1.0×10</a:t>
            </a:r>
            <a:r>
              <a:rPr lang="en-US" sz="4400" b="1" baseline="30000" dirty="0" smtClean="0">
                <a:solidFill>
                  <a:srgbClr val="5B9BD5"/>
                </a:solidFill>
                <a:latin typeface="Cambria Math" panose="02040503050406030204" pitchFamily="18" charset="0"/>
                <a:ea typeface="Cambria Math" panose="02040503050406030204" pitchFamily="18" charset="0"/>
                <a:cs typeface="Courier New" panose="02070309020205020404" pitchFamily="49" charset="0"/>
              </a:rPr>
              <a:t>7</a:t>
            </a:r>
            <a:r>
              <a:rPr lang="en-US" sz="3600" dirty="0" smtClean="0">
                <a:solidFill>
                  <a:srgbClr val="5B9BD5"/>
                </a:solidFill>
                <a:latin typeface="Cambria Math" panose="02040503050406030204" pitchFamily="18" charset="0"/>
                <a:ea typeface="Cambria Math" panose="02040503050406030204" pitchFamily="18" charset="0"/>
                <a:cs typeface="Courier New" panose="02070309020205020404" pitchFamily="49" charset="0"/>
              </a:rPr>
              <a:t> </a:t>
            </a:r>
            <a:br>
              <a:rPr lang="en-US" sz="3600" dirty="0" smtClean="0">
                <a:solidFill>
                  <a:srgbClr val="5B9BD5"/>
                </a:solidFill>
                <a:latin typeface="Cambria Math" panose="02040503050406030204" pitchFamily="18" charset="0"/>
                <a:ea typeface="Cambria Math" panose="02040503050406030204" pitchFamily="18" charset="0"/>
                <a:cs typeface="Courier New" panose="02070309020205020404" pitchFamily="49" charset="0"/>
              </a:rPr>
            </a:br>
            <a:r>
              <a:rPr lang="en-US" sz="3600" dirty="0" smtClean="0">
                <a:solidFill>
                  <a:srgbClr val="5B9BD5"/>
                </a:solidFill>
                <a:latin typeface="Calibri Light"/>
                <a:cs typeface="Courier New" panose="02070309020205020404" pitchFamily="49" charset="0"/>
              </a:rPr>
              <a:t>errors </a:t>
            </a:r>
          </a:p>
        </p:txBody>
      </p:sp>
      <p:sp>
        <p:nvSpPr>
          <p:cNvPr id="46" name="X"/>
          <p:cNvSpPr/>
          <p:nvPr/>
        </p:nvSpPr>
        <p:spPr>
          <a:xfrm>
            <a:off x="3484215" y="4343400"/>
            <a:ext cx="2161580" cy="914400"/>
          </a:xfrm>
          <a:prstGeom prst="rect">
            <a:avLst/>
          </a:prstGeom>
          <a:noFill/>
          <a:ln w="28575">
            <a:noFill/>
          </a:ln>
        </p:spPr>
        <p:style>
          <a:lnRef idx="2">
            <a:schemeClr val="accent3">
              <a:shade val="50000"/>
            </a:schemeClr>
          </a:lnRef>
          <a:fillRef idx="1">
            <a:schemeClr val="accent3"/>
          </a:fillRef>
          <a:effectRef idx="0">
            <a:schemeClr val="accent3"/>
          </a:effectRef>
          <a:fontRef idx="minor">
            <a:schemeClr val="lt1"/>
          </a:fontRef>
        </p:style>
        <p:txBody>
          <a:bodyPr rIns="91440" rtlCol="0" anchor="ctr"/>
          <a:lstStyle/>
          <a:p>
            <a:pPr algn="ctr"/>
            <a:r>
              <a:rPr lang="en-US" sz="3600" dirty="0" smtClean="0">
                <a:solidFill>
                  <a:srgbClr val="ED7D31"/>
                </a:solidFill>
                <a:latin typeface="Calibri Light"/>
                <a:cs typeface="Courier New" panose="02070309020205020404" pitchFamily="49" charset="0"/>
              </a:rPr>
              <a:t>Up to</a:t>
            </a:r>
          </a:p>
          <a:p>
            <a:pPr algn="ctr"/>
            <a:r>
              <a:rPr lang="en-US" sz="4400" b="1" dirty="0" smtClean="0">
                <a:solidFill>
                  <a:srgbClr val="ED7D31"/>
                </a:solidFill>
                <a:latin typeface="Cambria Math" panose="02040503050406030204" pitchFamily="18" charset="0"/>
                <a:ea typeface="Cambria Math" panose="02040503050406030204" pitchFamily="18" charset="0"/>
                <a:cs typeface="Courier New" panose="02070309020205020404" pitchFamily="49" charset="0"/>
              </a:rPr>
              <a:t>2.7×10</a:t>
            </a:r>
            <a:r>
              <a:rPr lang="en-US" sz="4400" b="1" baseline="30000" dirty="0" smtClean="0">
                <a:solidFill>
                  <a:srgbClr val="ED7D31"/>
                </a:solidFill>
                <a:latin typeface="Cambria Math" panose="02040503050406030204" pitchFamily="18" charset="0"/>
                <a:ea typeface="Cambria Math" panose="02040503050406030204" pitchFamily="18" charset="0"/>
                <a:cs typeface="Courier New" panose="02070309020205020404" pitchFamily="49" charset="0"/>
              </a:rPr>
              <a:t>6</a:t>
            </a:r>
            <a:r>
              <a:rPr lang="en-US" sz="3600" dirty="0" smtClean="0">
                <a:solidFill>
                  <a:srgbClr val="ED7D31"/>
                </a:solidFill>
                <a:latin typeface="Cambria Math" panose="02040503050406030204" pitchFamily="18" charset="0"/>
                <a:ea typeface="Cambria Math" panose="02040503050406030204" pitchFamily="18" charset="0"/>
                <a:cs typeface="Courier New" panose="02070309020205020404" pitchFamily="49" charset="0"/>
              </a:rPr>
              <a:t/>
            </a:r>
            <a:br>
              <a:rPr lang="en-US" sz="3600" dirty="0" smtClean="0">
                <a:solidFill>
                  <a:srgbClr val="ED7D31"/>
                </a:solidFill>
                <a:latin typeface="Cambria Math" panose="02040503050406030204" pitchFamily="18" charset="0"/>
                <a:ea typeface="Cambria Math" panose="02040503050406030204" pitchFamily="18" charset="0"/>
                <a:cs typeface="Courier New" panose="02070309020205020404" pitchFamily="49" charset="0"/>
              </a:rPr>
            </a:br>
            <a:r>
              <a:rPr lang="en-US" sz="3600" dirty="0" smtClean="0">
                <a:solidFill>
                  <a:srgbClr val="ED7D31"/>
                </a:solidFill>
                <a:latin typeface="Calibri Light"/>
                <a:cs typeface="Courier New" panose="02070309020205020404" pitchFamily="49" charset="0"/>
              </a:rPr>
              <a:t>errors </a:t>
            </a:r>
          </a:p>
        </p:txBody>
      </p:sp>
      <p:sp>
        <p:nvSpPr>
          <p:cNvPr id="47" name="X"/>
          <p:cNvSpPr/>
          <p:nvPr/>
        </p:nvSpPr>
        <p:spPr>
          <a:xfrm>
            <a:off x="6234410" y="4343400"/>
            <a:ext cx="2161580" cy="914400"/>
          </a:xfrm>
          <a:prstGeom prst="rect">
            <a:avLst/>
          </a:prstGeom>
          <a:noFill/>
          <a:ln w="28575">
            <a:noFill/>
          </a:ln>
        </p:spPr>
        <p:style>
          <a:lnRef idx="2">
            <a:schemeClr val="accent3">
              <a:shade val="50000"/>
            </a:schemeClr>
          </a:lnRef>
          <a:fillRef idx="1">
            <a:schemeClr val="accent3"/>
          </a:fillRef>
          <a:effectRef idx="0">
            <a:schemeClr val="accent3"/>
          </a:effectRef>
          <a:fontRef idx="minor">
            <a:schemeClr val="lt1"/>
          </a:fontRef>
        </p:style>
        <p:txBody>
          <a:bodyPr rIns="91440" rtlCol="0" anchor="ctr"/>
          <a:lstStyle/>
          <a:p>
            <a:pPr algn="ctr"/>
            <a:r>
              <a:rPr lang="en-US" sz="3600" dirty="0" smtClean="0">
                <a:solidFill>
                  <a:srgbClr val="70AD47"/>
                </a:solidFill>
                <a:latin typeface="Calibri Light"/>
                <a:cs typeface="Courier New" panose="02070309020205020404" pitchFamily="49" charset="0"/>
              </a:rPr>
              <a:t>Up to</a:t>
            </a:r>
          </a:p>
          <a:p>
            <a:pPr algn="ctr"/>
            <a:r>
              <a:rPr lang="en-US" sz="4400" b="1" dirty="0" smtClean="0">
                <a:solidFill>
                  <a:srgbClr val="70AD47"/>
                </a:solidFill>
                <a:latin typeface="Cambria Math" panose="02040503050406030204" pitchFamily="18" charset="0"/>
                <a:ea typeface="Cambria Math" panose="02040503050406030204" pitchFamily="18" charset="0"/>
                <a:cs typeface="Courier New" panose="02070309020205020404" pitchFamily="49" charset="0"/>
              </a:rPr>
              <a:t>3.3×10</a:t>
            </a:r>
            <a:r>
              <a:rPr lang="en-US" sz="4400" b="1" baseline="30000" dirty="0" smtClean="0">
                <a:solidFill>
                  <a:srgbClr val="70AD47"/>
                </a:solidFill>
                <a:latin typeface="Cambria Math" panose="02040503050406030204" pitchFamily="18" charset="0"/>
                <a:ea typeface="Cambria Math" panose="02040503050406030204" pitchFamily="18" charset="0"/>
                <a:cs typeface="Courier New" panose="02070309020205020404" pitchFamily="49" charset="0"/>
              </a:rPr>
              <a:t>5</a:t>
            </a:r>
            <a:r>
              <a:rPr lang="en-US" sz="3600" dirty="0" smtClean="0">
                <a:solidFill>
                  <a:srgbClr val="70AD47"/>
                </a:solidFill>
                <a:latin typeface="Cambria Math" panose="02040503050406030204" pitchFamily="18" charset="0"/>
                <a:ea typeface="Cambria Math" panose="02040503050406030204" pitchFamily="18" charset="0"/>
                <a:cs typeface="Courier New" panose="02070309020205020404" pitchFamily="49" charset="0"/>
              </a:rPr>
              <a:t> </a:t>
            </a:r>
            <a:br>
              <a:rPr lang="en-US" sz="3600" dirty="0" smtClean="0">
                <a:solidFill>
                  <a:srgbClr val="70AD47"/>
                </a:solidFill>
                <a:latin typeface="Cambria Math" panose="02040503050406030204" pitchFamily="18" charset="0"/>
                <a:ea typeface="Cambria Math" panose="02040503050406030204" pitchFamily="18" charset="0"/>
                <a:cs typeface="Courier New" panose="02070309020205020404" pitchFamily="49" charset="0"/>
              </a:rPr>
            </a:br>
            <a:r>
              <a:rPr lang="en-US" sz="3600" dirty="0" smtClean="0">
                <a:solidFill>
                  <a:srgbClr val="70AD47"/>
                </a:solidFill>
                <a:latin typeface="Calibri Light"/>
                <a:cs typeface="Courier New" panose="02070309020205020404" pitchFamily="49" charset="0"/>
              </a:rPr>
              <a:t>errors </a:t>
            </a:r>
          </a:p>
        </p:txBody>
      </p:sp>
      <p:sp>
        <p:nvSpPr>
          <p:cNvPr id="4" name="Slide Number Placeholder 3"/>
          <p:cNvSpPr>
            <a:spLocks noGrp="1"/>
          </p:cNvSpPr>
          <p:nvPr>
            <p:ph type="sldNum" sz="quarter" idx="12"/>
          </p:nvPr>
        </p:nvSpPr>
        <p:spPr/>
        <p:txBody>
          <a:bodyPr/>
          <a:lstStyle/>
          <a:p>
            <a:fld id="{D4D2B188-1D62-4FCA-8363-938AD4629BBB}" type="slidenum">
              <a:rPr lang="en-US" smtClean="0">
                <a:solidFill>
                  <a:prstClr val="black">
                    <a:tint val="75000"/>
                  </a:prstClr>
                </a:solidFill>
              </a:rPr>
              <a:pPr/>
              <a:t>14</a:t>
            </a:fld>
            <a:endParaRPr lang="en-US">
              <a:solidFill>
                <a:prstClr val="black">
                  <a:tint val="75000"/>
                </a:prstClr>
              </a:solidFill>
            </a:endParaRPr>
          </a:p>
        </p:txBody>
      </p:sp>
      <p:sp>
        <p:nvSpPr>
          <p:cNvPr id="48" name="Title 1"/>
          <p:cNvSpPr>
            <a:spLocks noGrp="1"/>
          </p:cNvSpPr>
          <p:nvPr>
            <p:ph type="title"/>
          </p:nvPr>
        </p:nvSpPr>
        <p:spPr>
          <a:xfrm>
            <a:off x="228600" y="-27384"/>
            <a:ext cx="8610600" cy="1066800"/>
          </a:xfrm>
        </p:spPr>
        <p:txBody>
          <a:bodyPr/>
          <a:lstStyle/>
          <a:p>
            <a:r>
              <a:rPr lang="en-US" sz="4400" b="0" dirty="0" smtClean="0">
                <a:solidFill>
                  <a:srgbClr val="1A5712"/>
                </a:solidFill>
                <a:latin typeface="Garamond" charset="0"/>
                <a:ea typeface="ＭＳ Ｐゴシック" charset="0"/>
                <a:cs typeface="ＭＳ Ｐゴシック" charset="0"/>
              </a:rPr>
              <a:t>Most DRAM Modules Are at Risk</a:t>
            </a:r>
            <a:endParaRPr lang="en-US" sz="4400" b="0" dirty="0">
              <a:solidFill>
                <a:srgbClr val="1A5712"/>
              </a:solidFill>
              <a:latin typeface="Garamond" charset="0"/>
              <a:ea typeface="ＭＳ Ｐゴシック" charset="0"/>
              <a:cs typeface="ＭＳ Ｐゴシック" charset="0"/>
            </a:endParaRPr>
          </a:p>
        </p:txBody>
      </p:sp>
      <p:sp>
        <p:nvSpPr>
          <p:cNvPr id="44" name="Rectangle 43"/>
          <p:cNvSpPr/>
          <p:nvPr/>
        </p:nvSpPr>
        <p:spPr>
          <a:xfrm>
            <a:off x="107950" y="6165304"/>
            <a:ext cx="8568506" cy="646331"/>
          </a:xfrm>
          <a:prstGeom prst="rect">
            <a:avLst/>
          </a:prstGeom>
        </p:spPr>
        <p:txBody>
          <a:bodyPr wrap="square">
            <a:spAutoFit/>
          </a:bodyPr>
          <a:lstStyle/>
          <a:p>
            <a:pPr>
              <a:defRPr/>
            </a:pPr>
            <a:r>
              <a:rPr lang="en-US" dirty="0" smtClean="0">
                <a:solidFill>
                  <a:srgbClr val="0000FF"/>
                </a:solidFill>
                <a:latin typeface="Calibri"/>
                <a:ea typeface="ＭＳ Ｐゴシック" charset="0"/>
                <a:cs typeface="ＭＳ Ｐゴシック" charset="0"/>
                <a:hlinkClick r:id="rId5"/>
              </a:rPr>
              <a:t>Flipping </a:t>
            </a:r>
            <a:r>
              <a:rPr lang="en-US" dirty="0">
                <a:solidFill>
                  <a:srgbClr val="0000FF"/>
                </a:solidFill>
                <a:latin typeface="Calibri"/>
                <a:ea typeface="ＭＳ Ｐゴシック" charset="0"/>
                <a:cs typeface="ＭＳ Ｐゴシック" charset="0"/>
                <a:hlinkClick r:id="rId5"/>
              </a:rPr>
              <a:t>Bits in Memory Without Accessing Them: An Experimental Study of DRAM Disturbance </a:t>
            </a:r>
            <a:r>
              <a:rPr lang="en-US" dirty="0" smtClean="0">
                <a:solidFill>
                  <a:srgbClr val="0000FF"/>
                </a:solidFill>
                <a:latin typeface="Calibri"/>
                <a:ea typeface="ＭＳ Ｐゴシック" charset="0"/>
                <a:cs typeface="ＭＳ Ｐゴシック" charset="0"/>
                <a:hlinkClick r:id="rId5"/>
              </a:rPr>
              <a:t>Errors</a:t>
            </a:r>
            <a:r>
              <a:rPr lang="en-US" dirty="0" smtClean="0">
                <a:solidFill>
                  <a:srgbClr val="0000FF"/>
                </a:solidFill>
                <a:latin typeface="Calibri"/>
                <a:ea typeface="ＭＳ Ｐゴシック" charset="0"/>
                <a:cs typeface="ＭＳ Ｐゴシック" charset="0"/>
              </a:rPr>
              <a:t>,</a:t>
            </a:r>
            <a:r>
              <a:rPr lang="en-US" dirty="0" smtClean="0">
                <a:solidFill>
                  <a:prstClr val="black"/>
                </a:solidFill>
                <a:latin typeface="Tahoma" charset="0"/>
                <a:ea typeface="ＭＳ Ｐゴシック" charset="0"/>
                <a:cs typeface="ＭＳ Ｐゴシック" charset="0"/>
              </a:rPr>
              <a:t> </a:t>
            </a:r>
            <a:r>
              <a:rPr lang="en-US" dirty="0" smtClean="0">
                <a:solidFill>
                  <a:prstClr val="black"/>
                </a:solidFill>
                <a:latin typeface="Calibri"/>
                <a:ea typeface="ＭＳ Ｐゴシック" charset="0"/>
                <a:cs typeface="ＭＳ Ｐゴシック" charset="0"/>
              </a:rPr>
              <a:t>(Kim et al., ISCA 2014)</a:t>
            </a:r>
            <a:endParaRPr lang="en-US" dirty="0">
              <a:solidFill>
                <a:prstClr val="black"/>
              </a:solidFill>
              <a:latin typeface="Calibri"/>
              <a:ea typeface="ＭＳ Ｐゴシック" charset="0"/>
              <a:cs typeface="ＭＳ Ｐゴシック" charset="0"/>
            </a:endParaRPr>
          </a:p>
        </p:txBody>
      </p:sp>
    </p:spTree>
    <p:extLst>
      <p:ext uri="{BB962C8B-B14F-4D97-AF65-F5344CB8AC3E}">
        <p14:creationId xmlns:p14="http://schemas.microsoft.com/office/powerpoint/2010/main" val="3514781477"/>
      </p:ext>
    </p:extLst>
  </p:cSld>
  <p:clrMapOvr>
    <a:masterClrMapping/>
  </p:clrMapOvr>
  <p:timing>
    <p:tnLst>
      <p:par>
        <p:cTn xmlns:p14="http://schemas.microsoft.com/office/powerpoint/2010/main" id="1" dur="indefinite" restart="never" nodeType="tmRoot"/>
      </p:par>
    </p:tnLst>
  </p:timing>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1"/>
          <p:cNvSpPr>
            <a:spLocks noGrp="1"/>
          </p:cNvSpPr>
          <p:nvPr>
            <p:ph type="title"/>
          </p:nvPr>
        </p:nvSpPr>
        <p:spPr>
          <a:xfrm>
            <a:off x="0" y="-155842"/>
            <a:ext cx="9144000" cy="1143000"/>
          </a:xfrm>
        </p:spPr>
        <p:txBody>
          <a:bodyPr/>
          <a:lstStyle/>
          <a:p>
            <a:r>
              <a:rPr lang="en-US" b="1" dirty="0" smtClean="0">
                <a:cs typeface="Charter Black"/>
              </a:rPr>
              <a:t>CHALLENGE: CRASH CONSISTENCY</a:t>
            </a:r>
            <a:endParaRPr lang="en-US" b="1" dirty="0">
              <a:cs typeface="Charter Black"/>
            </a:endParaRPr>
          </a:p>
        </p:txBody>
      </p:sp>
      <p:sp>
        <p:nvSpPr>
          <p:cNvPr id="6" name="Rectangle 5"/>
          <p:cNvSpPr/>
          <p:nvPr/>
        </p:nvSpPr>
        <p:spPr>
          <a:xfrm>
            <a:off x="1" y="871537"/>
            <a:ext cx="9144000" cy="4429125"/>
          </a:xfrm>
          <a:prstGeom prst="rect">
            <a:avLst/>
          </a:prstGeom>
          <a:solidFill>
            <a:srgbClr val="F2F2F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dirty="0" smtClean="0">
              <a:solidFill>
                <a:prstClr val="white"/>
              </a:solidFill>
              <a:latin typeface="Calibri"/>
            </a:endParaRPr>
          </a:p>
          <a:p>
            <a:pPr algn="ctr" defTabSz="457200"/>
            <a:endParaRPr lang="en-US" dirty="0">
              <a:solidFill>
                <a:prstClr val="white"/>
              </a:solidFill>
              <a:latin typeface="Calibri"/>
            </a:endParaRPr>
          </a:p>
          <a:p>
            <a:pPr algn="ctr" defTabSz="457200"/>
            <a:endParaRPr lang="en-US" dirty="0" smtClean="0">
              <a:solidFill>
                <a:prstClr val="white"/>
              </a:solidFill>
              <a:latin typeface="Calibri"/>
            </a:endParaRPr>
          </a:p>
          <a:p>
            <a:pPr algn="ctr" defTabSz="457200"/>
            <a:endParaRPr lang="en-US" dirty="0">
              <a:solidFill>
                <a:prstClr val="white"/>
              </a:solidFill>
              <a:latin typeface="Calibri"/>
            </a:endParaRPr>
          </a:p>
          <a:p>
            <a:pPr algn="ctr" defTabSz="457200"/>
            <a:endParaRPr lang="en-US" dirty="0" smtClean="0">
              <a:solidFill>
                <a:prstClr val="white"/>
              </a:solidFill>
              <a:latin typeface="Calibri"/>
            </a:endParaRPr>
          </a:p>
          <a:p>
            <a:pPr algn="ctr" defTabSz="457200"/>
            <a:endParaRPr lang="en-US" dirty="0">
              <a:solidFill>
                <a:prstClr val="white"/>
              </a:solidFill>
              <a:latin typeface="Calibri"/>
            </a:endParaRPr>
          </a:p>
          <a:p>
            <a:pPr algn="ctr" defTabSz="457200"/>
            <a:endParaRPr lang="en-US" dirty="0" smtClean="0">
              <a:solidFill>
                <a:prstClr val="white"/>
              </a:solidFill>
              <a:latin typeface="Calibri"/>
            </a:endParaRPr>
          </a:p>
          <a:p>
            <a:pPr algn="ctr" defTabSz="457200"/>
            <a:endParaRPr lang="en-US" dirty="0">
              <a:solidFill>
                <a:prstClr val="white"/>
              </a:solidFill>
              <a:latin typeface="Calibri"/>
            </a:endParaRPr>
          </a:p>
          <a:p>
            <a:pPr algn="ctr" defTabSz="457200"/>
            <a:endParaRPr lang="en-US" dirty="0" smtClean="0">
              <a:solidFill>
                <a:prstClr val="white"/>
              </a:solidFill>
              <a:latin typeface="Calibri"/>
            </a:endParaRPr>
          </a:p>
          <a:p>
            <a:pPr algn="ctr" defTabSz="457200"/>
            <a:endParaRPr lang="en-US" dirty="0">
              <a:solidFill>
                <a:prstClr val="white"/>
              </a:solidFill>
              <a:latin typeface="Calibri"/>
            </a:endParaRPr>
          </a:p>
        </p:txBody>
      </p:sp>
      <p:sp>
        <p:nvSpPr>
          <p:cNvPr id="7" name="Rectangle 6"/>
          <p:cNvSpPr/>
          <p:nvPr/>
        </p:nvSpPr>
        <p:spPr>
          <a:xfrm>
            <a:off x="2286000" y="806780"/>
            <a:ext cx="4448388" cy="4386262"/>
          </a:xfrm>
          <a:prstGeom prst="rect">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sz="3600" b="1" dirty="0">
              <a:solidFill>
                <a:srgbClr val="FF0000"/>
              </a:solidFill>
              <a:latin typeface="Calibri"/>
            </a:endParaRPr>
          </a:p>
        </p:txBody>
      </p:sp>
      <p:sp>
        <p:nvSpPr>
          <p:cNvPr id="15" name="Rounded Rectangle 14"/>
          <p:cNvSpPr/>
          <p:nvPr/>
        </p:nvSpPr>
        <p:spPr>
          <a:xfrm>
            <a:off x="2" y="5300662"/>
            <a:ext cx="9143999" cy="1082675"/>
          </a:xfrm>
          <a:prstGeom prst="roundRect">
            <a:avLst/>
          </a:prstGeom>
          <a:solidFill>
            <a:srgbClr val="800000"/>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a:lnSpc>
                <a:spcPct val="80000"/>
              </a:lnSpc>
            </a:pPr>
            <a:r>
              <a:rPr lang="en-US" sz="3600" b="1" dirty="0">
                <a:solidFill>
                  <a:prstClr val="white"/>
                </a:solidFill>
                <a:latin typeface="Calibri"/>
              </a:rPr>
              <a:t>System crash can result in </a:t>
            </a:r>
          </a:p>
          <a:p>
            <a:pPr algn="ctr" defTabSz="457200">
              <a:lnSpc>
                <a:spcPct val="80000"/>
              </a:lnSpc>
            </a:pPr>
            <a:r>
              <a:rPr lang="en-US" sz="3600" b="1" dirty="0">
                <a:solidFill>
                  <a:prstClr val="white"/>
                </a:solidFill>
                <a:latin typeface="Calibri"/>
              </a:rPr>
              <a:t>permanent data corruption in NVM</a:t>
            </a:r>
          </a:p>
        </p:txBody>
      </p:sp>
      <p:sp>
        <p:nvSpPr>
          <p:cNvPr id="2" name="Slide Number Placeholder 1"/>
          <p:cNvSpPr>
            <a:spLocks noGrp="1"/>
          </p:cNvSpPr>
          <p:nvPr>
            <p:ph type="sldNum" sz="quarter" idx="12"/>
          </p:nvPr>
        </p:nvSpPr>
        <p:spPr/>
        <p:txBody>
          <a:bodyPr/>
          <a:lstStyle/>
          <a:p>
            <a:fld id="{75AD3244-FE42-4648-8A13-942AAE84A223}" type="slidenum">
              <a:rPr lang="en-US" smtClean="0">
                <a:solidFill>
                  <a:prstClr val="black">
                    <a:tint val="75000"/>
                  </a:prstClr>
                </a:solidFill>
                <a:latin typeface="Calibri"/>
              </a:rPr>
              <a:pPr/>
              <a:t>140</a:t>
            </a:fld>
            <a:endParaRPr lang="en-US" dirty="0">
              <a:solidFill>
                <a:prstClr val="black">
                  <a:tint val="75000"/>
                </a:prstClr>
              </a:solidFill>
              <a:latin typeface="Calibri"/>
            </a:endParaRPr>
          </a:p>
        </p:txBody>
      </p:sp>
      <p:pic>
        <p:nvPicPr>
          <p:cNvPr id="24" name="Picture 23" descr="24342616_s.jpg"/>
          <p:cNvPicPr>
            <a:picLocks noChangeAspect="1"/>
          </p:cNvPicPr>
          <p:nvPr/>
        </p:nvPicPr>
        <p:blipFill>
          <a:blip r:embed="rId3">
            <a:duotone>
              <a:prstClr val="black"/>
              <a:schemeClr val="accent1">
                <a:tint val="45000"/>
                <a:satMod val="400000"/>
              </a:schemeClr>
            </a:duotone>
            <a:extLst>
              <a:ext uri="{BEBA8EAE-BF5A-486C-A8C5-ECC9F3942E4B}">
                <a14:imgProps xmlns:a14="http://schemas.microsoft.com/office/drawing/2010/main">
                  <a14:imgLayer r:embed="rId4">
                    <a14:imgEffect>
                      <a14:saturation sat="400000"/>
                    </a14:imgEffect>
                  </a14:imgLayer>
                </a14:imgProps>
              </a:ext>
              <a:ext uri="{28A0092B-C50C-407E-A947-70E740481C1C}">
                <a14:useLocalDpi xmlns:a14="http://schemas.microsoft.com/office/drawing/2010/main" val="0"/>
              </a:ext>
            </a:extLst>
          </a:blip>
          <a:stretch>
            <a:fillRect/>
          </a:stretch>
        </p:blipFill>
        <p:spPr>
          <a:xfrm>
            <a:off x="2875518" y="2522695"/>
            <a:ext cx="3429000" cy="2286000"/>
          </a:xfrm>
          <a:prstGeom prst="rect">
            <a:avLst/>
          </a:prstGeom>
        </p:spPr>
      </p:pic>
      <p:sp>
        <p:nvSpPr>
          <p:cNvPr id="25" name="TextBox 24"/>
          <p:cNvSpPr txBox="1"/>
          <p:nvPr/>
        </p:nvSpPr>
        <p:spPr>
          <a:xfrm>
            <a:off x="2087850" y="4322786"/>
            <a:ext cx="4597436" cy="415498"/>
          </a:xfrm>
          <a:prstGeom prst="rect">
            <a:avLst/>
          </a:prstGeom>
          <a:noFill/>
        </p:spPr>
        <p:txBody>
          <a:bodyPr wrap="square" rtlCol="0">
            <a:spAutoFit/>
          </a:bodyPr>
          <a:lstStyle/>
          <a:p>
            <a:pPr algn="ctr" defTabSz="457200">
              <a:lnSpc>
                <a:spcPct val="70000"/>
              </a:lnSpc>
            </a:pPr>
            <a:r>
              <a:rPr lang="en-US" sz="2800" b="1" dirty="0" smtClean="0">
                <a:solidFill>
                  <a:prstClr val="black"/>
                </a:solidFill>
                <a:latin typeface="Calibri"/>
              </a:rPr>
              <a:t>Persistent Memory System</a:t>
            </a:r>
            <a:endParaRPr lang="en-US" sz="2800" b="1" dirty="0">
              <a:solidFill>
                <a:prstClr val="black"/>
              </a:solidFill>
              <a:latin typeface="Calibri"/>
            </a:endParaRPr>
          </a:p>
        </p:txBody>
      </p:sp>
      <p:pic>
        <p:nvPicPr>
          <p:cNvPr id="26" name="Picture 25" descr="6106097_s_clipped_rev_1.png"/>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3105775" y="1045276"/>
            <a:ext cx="2857500" cy="1936750"/>
          </a:xfrm>
          <a:prstGeom prst="rect">
            <a:avLst/>
          </a:prstGeom>
        </p:spPr>
      </p:pic>
      <p:sp>
        <p:nvSpPr>
          <p:cNvPr id="31" name="Lightning Bolt 30"/>
          <p:cNvSpPr>
            <a:spLocks noChangeAspect="1"/>
          </p:cNvSpPr>
          <p:nvPr/>
        </p:nvSpPr>
        <p:spPr>
          <a:xfrm>
            <a:off x="3617736" y="1071599"/>
            <a:ext cx="1273340" cy="1417538"/>
          </a:xfrm>
          <a:prstGeom prst="lightningBolt">
            <a:avLst/>
          </a:prstGeom>
          <a:solidFill>
            <a:srgbClr val="FF0000"/>
          </a:solidFill>
          <a:ln>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dirty="0">
              <a:solidFill>
                <a:prstClr val="white"/>
              </a:solidFill>
              <a:latin typeface="Calibri"/>
            </a:endParaRPr>
          </a:p>
        </p:txBody>
      </p:sp>
      <p:pic>
        <p:nvPicPr>
          <p:cNvPr id="32" name="Picture 31" descr="30981636_s.jpg"/>
          <p:cNvPicPr>
            <a:picLocks noChangeAspect="1"/>
          </p:cNvPicPr>
          <p:nvPr/>
        </p:nvPicPr>
        <p:blipFill>
          <a:blip r:embed="rId6">
            <a:extLst>
              <a:ext uri="{BEBA8EAE-BF5A-486C-A8C5-ECC9F3942E4B}">
                <a14:imgProps xmlns:a14="http://schemas.microsoft.com/office/drawing/2010/main">
                  <a14:imgLayer r:embed="rId7">
                    <a14:imgEffect>
                      <a14:backgroundRemoval t="10000" b="90000" l="6889" r="94222"/>
                    </a14:imgEffect>
                  </a14:imgLayer>
                </a14:imgProps>
              </a:ext>
              <a:ext uri="{28A0092B-C50C-407E-A947-70E740481C1C}">
                <a14:useLocalDpi xmlns:a14="http://schemas.microsoft.com/office/drawing/2010/main" val="0"/>
              </a:ext>
            </a:extLst>
          </a:blip>
          <a:stretch>
            <a:fillRect/>
          </a:stretch>
        </p:blipFill>
        <p:spPr>
          <a:xfrm>
            <a:off x="3889541" y="2824837"/>
            <a:ext cx="1578135" cy="1578135"/>
          </a:xfrm>
          <a:prstGeom prst="rect">
            <a:avLst/>
          </a:prstGeom>
        </p:spPr>
      </p:pic>
    </p:spTree>
    <p:extLst>
      <p:ext uri="{BB962C8B-B14F-4D97-AF65-F5344CB8AC3E}">
        <p14:creationId xmlns:p14="http://schemas.microsoft.com/office/powerpoint/2010/main" val="844105632"/>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1"/>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32"/>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1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animBg="1"/>
      <p:bldP spid="31" grpId="0" animBg="1"/>
    </p:bldLst>
  </p:timing>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p:cNvSpPr/>
          <p:nvPr/>
        </p:nvSpPr>
        <p:spPr>
          <a:xfrm>
            <a:off x="1" y="871537"/>
            <a:ext cx="9144000" cy="4429125"/>
          </a:xfrm>
          <a:prstGeom prst="rect">
            <a:avLst/>
          </a:prstGeom>
          <a:solidFill>
            <a:srgbClr val="F2F2F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dirty="0" smtClean="0">
              <a:solidFill>
                <a:prstClr val="white"/>
              </a:solidFill>
              <a:latin typeface="Calibri"/>
            </a:endParaRPr>
          </a:p>
          <a:p>
            <a:pPr algn="ctr" defTabSz="457200"/>
            <a:endParaRPr lang="en-US" dirty="0">
              <a:solidFill>
                <a:prstClr val="white"/>
              </a:solidFill>
              <a:latin typeface="Calibri"/>
            </a:endParaRPr>
          </a:p>
          <a:p>
            <a:pPr algn="ctr" defTabSz="457200"/>
            <a:endParaRPr lang="en-US" dirty="0" smtClean="0">
              <a:solidFill>
                <a:prstClr val="white"/>
              </a:solidFill>
              <a:latin typeface="Calibri"/>
            </a:endParaRPr>
          </a:p>
          <a:p>
            <a:pPr algn="ctr" defTabSz="457200"/>
            <a:endParaRPr lang="en-US" dirty="0">
              <a:solidFill>
                <a:prstClr val="white"/>
              </a:solidFill>
              <a:latin typeface="Calibri"/>
            </a:endParaRPr>
          </a:p>
          <a:p>
            <a:pPr algn="ctr" defTabSz="457200"/>
            <a:endParaRPr lang="en-US" dirty="0" smtClean="0">
              <a:solidFill>
                <a:prstClr val="white"/>
              </a:solidFill>
              <a:latin typeface="Calibri"/>
            </a:endParaRPr>
          </a:p>
          <a:p>
            <a:pPr algn="ctr" defTabSz="457200"/>
            <a:endParaRPr lang="en-US" dirty="0">
              <a:solidFill>
                <a:prstClr val="white"/>
              </a:solidFill>
              <a:latin typeface="Calibri"/>
            </a:endParaRPr>
          </a:p>
          <a:p>
            <a:pPr algn="ctr" defTabSz="457200"/>
            <a:endParaRPr lang="en-US" dirty="0" smtClean="0">
              <a:solidFill>
                <a:prstClr val="white"/>
              </a:solidFill>
              <a:latin typeface="Calibri"/>
            </a:endParaRPr>
          </a:p>
          <a:p>
            <a:pPr algn="ctr" defTabSz="457200"/>
            <a:endParaRPr lang="en-US" dirty="0">
              <a:solidFill>
                <a:prstClr val="white"/>
              </a:solidFill>
              <a:latin typeface="Calibri"/>
            </a:endParaRPr>
          </a:p>
          <a:p>
            <a:pPr algn="ctr" defTabSz="457200"/>
            <a:endParaRPr lang="en-US" dirty="0" smtClean="0">
              <a:solidFill>
                <a:prstClr val="white"/>
              </a:solidFill>
              <a:latin typeface="Calibri"/>
            </a:endParaRPr>
          </a:p>
          <a:p>
            <a:pPr algn="ctr" defTabSz="457200"/>
            <a:endParaRPr lang="en-US" dirty="0">
              <a:solidFill>
                <a:prstClr val="white"/>
              </a:solidFill>
              <a:latin typeface="Calibri"/>
            </a:endParaRPr>
          </a:p>
        </p:txBody>
      </p:sp>
      <p:sp>
        <p:nvSpPr>
          <p:cNvPr id="5" name="Title 1"/>
          <p:cNvSpPr>
            <a:spLocks noGrp="1"/>
          </p:cNvSpPr>
          <p:nvPr>
            <p:ph type="title"/>
          </p:nvPr>
        </p:nvSpPr>
        <p:spPr>
          <a:xfrm>
            <a:off x="0" y="-155842"/>
            <a:ext cx="9144000" cy="1143000"/>
          </a:xfrm>
        </p:spPr>
        <p:txBody>
          <a:bodyPr/>
          <a:lstStyle/>
          <a:p>
            <a:r>
              <a:rPr lang="en-US" b="1" dirty="0" smtClean="0">
                <a:cs typeface="Charter Black"/>
              </a:rPr>
              <a:t>CURRENT SOLUTIONS</a:t>
            </a:r>
            <a:endParaRPr lang="en-US" b="1" dirty="0">
              <a:cs typeface="Charter Black"/>
            </a:endParaRPr>
          </a:p>
        </p:txBody>
      </p:sp>
      <p:sp>
        <p:nvSpPr>
          <p:cNvPr id="6" name="Content Placeholder 2"/>
          <p:cNvSpPr>
            <a:spLocks noGrp="1"/>
          </p:cNvSpPr>
          <p:nvPr>
            <p:ph idx="1"/>
          </p:nvPr>
        </p:nvSpPr>
        <p:spPr>
          <a:xfrm>
            <a:off x="0" y="838200"/>
            <a:ext cx="9143999" cy="1079500"/>
          </a:xfrm>
          <a:solidFill>
            <a:schemeClr val="bg2"/>
          </a:solidFill>
          <a:ln>
            <a:noFill/>
          </a:ln>
        </p:spPr>
        <p:txBody>
          <a:bodyPr>
            <a:normAutofit lnSpcReduction="10000"/>
          </a:bodyPr>
          <a:lstStyle/>
          <a:p>
            <a:pPr marL="0" indent="0">
              <a:buNone/>
            </a:pPr>
            <a:r>
              <a:rPr lang="en-US" b="1" dirty="0">
                <a:solidFill>
                  <a:srgbClr val="000000"/>
                </a:solidFill>
              </a:rPr>
              <a:t>Explicit interfaces to manage consistency</a:t>
            </a:r>
          </a:p>
          <a:p>
            <a:pPr lvl="1"/>
            <a:r>
              <a:rPr lang="en-US" b="1" dirty="0">
                <a:solidFill>
                  <a:srgbClr val="000000"/>
                </a:solidFill>
              </a:rPr>
              <a:t>NV-Heaps </a:t>
            </a:r>
            <a:r>
              <a:rPr lang="en-US" sz="1200" b="1" dirty="0">
                <a:solidFill>
                  <a:srgbClr val="000000"/>
                </a:solidFill>
              </a:rPr>
              <a:t>[ASPLOS’11]</a:t>
            </a:r>
            <a:r>
              <a:rPr lang="en-US" b="1" dirty="0">
                <a:solidFill>
                  <a:srgbClr val="000000"/>
                </a:solidFill>
              </a:rPr>
              <a:t>, BPFS </a:t>
            </a:r>
            <a:r>
              <a:rPr lang="en-US" sz="1200" b="1" dirty="0">
                <a:solidFill>
                  <a:srgbClr val="000000"/>
                </a:solidFill>
              </a:rPr>
              <a:t>[SOSP’09]</a:t>
            </a:r>
            <a:r>
              <a:rPr lang="en-US" b="1" dirty="0">
                <a:solidFill>
                  <a:srgbClr val="000000"/>
                </a:solidFill>
              </a:rPr>
              <a:t>, Mnemosyne </a:t>
            </a:r>
            <a:r>
              <a:rPr lang="en-US" sz="1100" b="1" dirty="0">
                <a:solidFill>
                  <a:srgbClr val="000000"/>
                </a:solidFill>
              </a:rPr>
              <a:t>[ASPLOS’11]</a:t>
            </a:r>
          </a:p>
          <a:p>
            <a:pPr lvl="1"/>
            <a:endParaRPr lang="en-US" b="1" dirty="0">
              <a:solidFill>
                <a:srgbClr val="000000"/>
              </a:solidFill>
            </a:endParaRPr>
          </a:p>
        </p:txBody>
      </p:sp>
      <p:sp>
        <p:nvSpPr>
          <p:cNvPr id="7" name="Folded Corner 6"/>
          <p:cNvSpPr>
            <a:spLocks noChangeArrowheads="1"/>
          </p:cNvSpPr>
          <p:nvPr/>
        </p:nvSpPr>
        <p:spPr bwMode="auto">
          <a:xfrm>
            <a:off x="1506957" y="2133600"/>
            <a:ext cx="6587555" cy="1416050"/>
          </a:xfrm>
          <a:prstGeom prst="foldedCorner">
            <a:avLst>
              <a:gd name="adj" fmla="val 16667"/>
            </a:avLst>
          </a:prstGeom>
          <a:noFill/>
          <a:ln w="5715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defTabSz="457200">
              <a:lnSpc>
                <a:spcPct val="80000"/>
              </a:lnSpc>
            </a:pPr>
            <a:r>
              <a:rPr lang="en-US" sz="3600" b="1" dirty="0">
                <a:solidFill>
                  <a:srgbClr val="800000"/>
                </a:solidFill>
                <a:latin typeface="Courier New"/>
                <a:cs typeface="Courier New"/>
              </a:rPr>
              <a:t>AtomicBegin {</a:t>
            </a:r>
          </a:p>
          <a:p>
            <a:pPr defTabSz="457200">
              <a:lnSpc>
                <a:spcPct val="80000"/>
              </a:lnSpc>
            </a:pPr>
            <a:r>
              <a:rPr lang="en-US" sz="3600" b="1" dirty="0" smtClean="0">
                <a:solidFill>
                  <a:prstClr val="black"/>
                </a:solidFill>
                <a:latin typeface="Courier New"/>
                <a:cs typeface="Courier New"/>
              </a:rPr>
              <a:t>     Insert </a:t>
            </a:r>
            <a:r>
              <a:rPr lang="en-US" sz="3600" b="1" dirty="0">
                <a:solidFill>
                  <a:prstClr val="black"/>
                </a:solidFill>
                <a:latin typeface="Courier New"/>
                <a:cs typeface="Courier New"/>
              </a:rPr>
              <a:t>a new node;</a:t>
            </a:r>
          </a:p>
          <a:p>
            <a:pPr defTabSz="457200">
              <a:lnSpc>
                <a:spcPct val="80000"/>
              </a:lnSpc>
            </a:pPr>
            <a:r>
              <a:rPr lang="en-US" sz="3600" b="1" dirty="0">
                <a:solidFill>
                  <a:srgbClr val="800000"/>
                </a:solidFill>
                <a:latin typeface="Courier New"/>
                <a:cs typeface="Courier New"/>
              </a:rPr>
              <a:t>} AtomicEnd;</a:t>
            </a:r>
          </a:p>
        </p:txBody>
      </p:sp>
      <p:sp>
        <p:nvSpPr>
          <p:cNvPr id="8" name="TextBox 7"/>
          <p:cNvSpPr txBox="1">
            <a:spLocks noChangeArrowheads="1"/>
          </p:cNvSpPr>
          <p:nvPr/>
        </p:nvSpPr>
        <p:spPr bwMode="auto">
          <a:xfrm>
            <a:off x="0" y="3872805"/>
            <a:ext cx="9144000" cy="1350113"/>
          </a:xfrm>
          <a:prstGeom prst="rect">
            <a:avLst/>
          </a:prstGeom>
          <a:solidFill>
            <a:srgbClr val="EEECE1"/>
          </a:solidFill>
          <a:ln>
            <a:noFill/>
          </a:ln>
        </p:spPr>
        <p:txBody>
          <a:bodyPr wrap="square">
            <a:spAutoFit/>
          </a:bodyPr>
          <a:lstStyle>
            <a:lvl1pPr marL="457200" indent="-457200" eaLnBrk="0" hangingPunct="0">
              <a:defRPr sz="3200" b="1">
                <a:solidFill>
                  <a:schemeClr val="tx1"/>
                </a:solidFill>
                <a:latin typeface="Arial" charset="0"/>
                <a:ea typeface="ＭＳ Ｐゴシック" charset="0"/>
                <a:cs typeface="ＭＳ Ｐゴシック" charset="0"/>
              </a:defRPr>
            </a:lvl1pPr>
            <a:lvl2pPr marL="914400" indent="-457200" eaLnBrk="0" hangingPunct="0">
              <a:defRPr sz="3200" b="1">
                <a:solidFill>
                  <a:schemeClr val="tx1"/>
                </a:solidFill>
                <a:latin typeface="Arial" charset="0"/>
                <a:ea typeface="ＭＳ Ｐゴシック" charset="0"/>
              </a:defRPr>
            </a:lvl2pPr>
            <a:lvl3pPr marL="1143000" indent="-228600" eaLnBrk="0" hangingPunct="0">
              <a:defRPr sz="3200" b="1">
                <a:solidFill>
                  <a:schemeClr val="tx1"/>
                </a:solidFill>
                <a:latin typeface="Arial" charset="0"/>
                <a:ea typeface="ＭＳ Ｐゴシック" charset="0"/>
              </a:defRPr>
            </a:lvl3pPr>
            <a:lvl4pPr marL="1600200" indent="-228600" eaLnBrk="0" hangingPunct="0">
              <a:defRPr sz="3200" b="1">
                <a:solidFill>
                  <a:schemeClr val="tx1"/>
                </a:solidFill>
                <a:latin typeface="Arial" charset="0"/>
                <a:ea typeface="ＭＳ Ｐゴシック" charset="0"/>
              </a:defRPr>
            </a:lvl4pPr>
            <a:lvl5pPr marL="2057400" indent="-228600" eaLnBrk="0" hangingPunct="0">
              <a:defRPr sz="3200" b="1">
                <a:solidFill>
                  <a:schemeClr val="tx1"/>
                </a:solidFill>
                <a:latin typeface="Arial" charset="0"/>
                <a:ea typeface="ＭＳ Ｐゴシック" charset="0"/>
              </a:defRPr>
            </a:lvl5pPr>
            <a:lvl6pPr marL="2514600" indent="-228600" eaLnBrk="0" fontAlgn="base" hangingPunct="0">
              <a:spcBef>
                <a:spcPct val="0"/>
              </a:spcBef>
              <a:spcAft>
                <a:spcPct val="0"/>
              </a:spcAft>
              <a:defRPr sz="3200" b="1">
                <a:solidFill>
                  <a:schemeClr val="tx1"/>
                </a:solidFill>
                <a:latin typeface="Arial" charset="0"/>
                <a:ea typeface="ＭＳ Ｐゴシック" charset="0"/>
              </a:defRPr>
            </a:lvl6pPr>
            <a:lvl7pPr marL="2971800" indent="-228600" eaLnBrk="0" fontAlgn="base" hangingPunct="0">
              <a:spcBef>
                <a:spcPct val="0"/>
              </a:spcBef>
              <a:spcAft>
                <a:spcPct val="0"/>
              </a:spcAft>
              <a:defRPr sz="3200" b="1">
                <a:solidFill>
                  <a:schemeClr val="tx1"/>
                </a:solidFill>
                <a:latin typeface="Arial" charset="0"/>
                <a:ea typeface="ＭＳ Ｐゴシック" charset="0"/>
              </a:defRPr>
            </a:lvl7pPr>
            <a:lvl8pPr marL="3429000" indent="-228600" eaLnBrk="0" fontAlgn="base" hangingPunct="0">
              <a:spcBef>
                <a:spcPct val="0"/>
              </a:spcBef>
              <a:spcAft>
                <a:spcPct val="0"/>
              </a:spcAft>
              <a:defRPr sz="3200" b="1">
                <a:solidFill>
                  <a:schemeClr val="tx1"/>
                </a:solidFill>
                <a:latin typeface="Arial" charset="0"/>
                <a:ea typeface="ＭＳ Ｐゴシック" charset="0"/>
              </a:defRPr>
            </a:lvl8pPr>
            <a:lvl9pPr marL="3886200" indent="-228600" eaLnBrk="0" fontAlgn="base" hangingPunct="0">
              <a:spcBef>
                <a:spcPct val="0"/>
              </a:spcBef>
              <a:spcAft>
                <a:spcPct val="0"/>
              </a:spcAft>
              <a:defRPr sz="3200" b="1">
                <a:solidFill>
                  <a:schemeClr val="tx1"/>
                </a:solidFill>
                <a:latin typeface="Arial" charset="0"/>
                <a:ea typeface="ＭＳ Ｐゴシック" charset="0"/>
              </a:defRPr>
            </a:lvl9pPr>
          </a:lstStyle>
          <a:p>
            <a:pPr marL="0" indent="0" algn="ctr" defTabSz="457200" eaLnBrk="1" hangingPunct="1"/>
            <a:r>
              <a:rPr lang="en-US" sz="3600" dirty="0" smtClean="0">
                <a:solidFill>
                  <a:srgbClr val="FF0000"/>
                </a:solidFill>
                <a:latin typeface="Calibri"/>
              </a:rPr>
              <a:t>Limits adoption of NVM</a:t>
            </a:r>
          </a:p>
          <a:p>
            <a:pPr marL="0" indent="0" algn="ctr" defTabSz="457200" eaLnBrk="1" hangingPunct="1">
              <a:lnSpc>
                <a:spcPct val="80000"/>
              </a:lnSpc>
            </a:pPr>
            <a:r>
              <a:rPr lang="en-US" sz="2800" dirty="0" smtClean="0">
                <a:solidFill>
                  <a:srgbClr val="FF0000"/>
                </a:solidFill>
                <a:latin typeface="Calibri"/>
              </a:rPr>
              <a:t>Have to rewrite code with clear </a:t>
            </a:r>
            <a:r>
              <a:rPr lang="en-US" sz="2800" dirty="0">
                <a:solidFill>
                  <a:srgbClr val="FF0000"/>
                </a:solidFill>
                <a:latin typeface="Calibri"/>
              </a:rPr>
              <a:t>partition </a:t>
            </a:r>
            <a:endParaRPr lang="en-US" sz="2800" dirty="0" smtClean="0">
              <a:solidFill>
                <a:srgbClr val="FF0000"/>
              </a:solidFill>
              <a:latin typeface="Calibri"/>
            </a:endParaRPr>
          </a:p>
          <a:p>
            <a:pPr marL="0" indent="0" algn="ctr" defTabSz="457200" eaLnBrk="1" hangingPunct="1">
              <a:lnSpc>
                <a:spcPct val="80000"/>
              </a:lnSpc>
            </a:pPr>
            <a:r>
              <a:rPr lang="en-US" sz="2800" dirty="0" smtClean="0">
                <a:solidFill>
                  <a:srgbClr val="FF0000"/>
                </a:solidFill>
                <a:latin typeface="Calibri"/>
              </a:rPr>
              <a:t>between volatile </a:t>
            </a:r>
            <a:r>
              <a:rPr lang="en-US" sz="2800" dirty="0">
                <a:solidFill>
                  <a:srgbClr val="FF0000"/>
                </a:solidFill>
                <a:latin typeface="Calibri"/>
              </a:rPr>
              <a:t>and non-</a:t>
            </a:r>
            <a:r>
              <a:rPr lang="en-US" sz="2800" dirty="0" smtClean="0">
                <a:solidFill>
                  <a:srgbClr val="FF0000"/>
                </a:solidFill>
                <a:latin typeface="Calibri"/>
              </a:rPr>
              <a:t>volatile data</a:t>
            </a:r>
            <a:endParaRPr lang="en-US" sz="2800" dirty="0">
              <a:solidFill>
                <a:srgbClr val="FF0000"/>
              </a:solidFill>
              <a:latin typeface="Calibri"/>
            </a:endParaRPr>
          </a:p>
        </p:txBody>
      </p:sp>
      <p:sp>
        <p:nvSpPr>
          <p:cNvPr id="10" name="Rounded Rectangle 9"/>
          <p:cNvSpPr/>
          <p:nvPr/>
        </p:nvSpPr>
        <p:spPr>
          <a:xfrm>
            <a:off x="0" y="5475942"/>
            <a:ext cx="9143999" cy="772458"/>
          </a:xfrm>
          <a:prstGeom prst="roundRect">
            <a:avLst/>
          </a:prstGeom>
          <a:solidFill>
            <a:srgbClr val="800000"/>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a:r>
              <a:rPr lang="en-US" sz="4400" b="1" dirty="0" smtClean="0">
                <a:solidFill>
                  <a:srgbClr val="FFFFFF"/>
                </a:solidFill>
                <a:latin typeface="Calibri"/>
              </a:rPr>
              <a:t>Burden on the programmers</a:t>
            </a:r>
            <a:endParaRPr lang="en-US" sz="4400" b="1" dirty="0">
              <a:solidFill>
                <a:srgbClr val="FFFFFF"/>
              </a:solidFill>
              <a:latin typeface="Calibri"/>
            </a:endParaRPr>
          </a:p>
        </p:txBody>
      </p:sp>
      <p:sp>
        <p:nvSpPr>
          <p:cNvPr id="2" name="Slide Number Placeholder 1"/>
          <p:cNvSpPr>
            <a:spLocks noGrp="1"/>
          </p:cNvSpPr>
          <p:nvPr>
            <p:ph type="sldNum" sz="quarter" idx="12"/>
          </p:nvPr>
        </p:nvSpPr>
        <p:spPr/>
        <p:txBody>
          <a:bodyPr/>
          <a:lstStyle/>
          <a:p>
            <a:fld id="{75AD3244-FE42-4648-8A13-942AAE84A223}" type="slidenum">
              <a:rPr lang="en-US" smtClean="0">
                <a:solidFill>
                  <a:prstClr val="black">
                    <a:tint val="75000"/>
                  </a:prstClr>
                </a:solidFill>
                <a:latin typeface="Calibri"/>
              </a:rPr>
              <a:pPr/>
              <a:t>141</a:t>
            </a:fld>
            <a:endParaRPr lang="en-US" dirty="0">
              <a:solidFill>
                <a:prstClr val="black">
                  <a:tint val="75000"/>
                </a:prstClr>
              </a:solidFill>
              <a:latin typeface="Calibri"/>
            </a:endParaRPr>
          </a:p>
        </p:txBody>
      </p:sp>
    </p:spTree>
    <p:extLst>
      <p:ext uri="{BB962C8B-B14F-4D97-AF65-F5344CB8AC3E}">
        <p14:creationId xmlns:p14="http://schemas.microsoft.com/office/powerpoint/2010/main" val="3709950661"/>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8"/>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1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8" grpId="0" animBg="1"/>
      <p:bldP spid="10" grpId="0" animBg="1"/>
    </p:bldLst>
  </p:timing>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 name="Rectangle 23"/>
          <p:cNvSpPr/>
          <p:nvPr/>
        </p:nvSpPr>
        <p:spPr>
          <a:xfrm>
            <a:off x="1" y="929645"/>
            <a:ext cx="9144000" cy="4429125"/>
          </a:xfrm>
          <a:prstGeom prst="rect">
            <a:avLst/>
          </a:prstGeom>
          <a:solidFill>
            <a:srgbClr val="F2F2F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dirty="0" smtClean="0">
              <a:solidFill>
                <a:prstClr val="white"/>
              </a:solidFill>
              <a:latin typeface="Calibri"/>
            </a:endParaRPr>
          </a:p>
          <a:p>
            <a:pPr algn="ctr" defTabSz="457200"/>
            <a:endParaRPr lang="en-US" dirty="0">
              <a:solidFill>
                <a:prstClr val="white"/>
              </a:solidFill>
              <a:latin typeface="Calibri"/>
            </a:endParaRPr>
          </a:p>
          <a:p>
            <a:pPr algn="ctr" defTabSz="457200"/>
            <a:endParaRPr lang="en-US" dirty="0" smtClean="0">
              <a:solidFill>
                <a:prstClr val="white"/>
              </a:solidFill>
              <a:latin typeface="Calibri"/>
            </a:endParaRPr>
          </a:p>
          <a:p>
            <a:pPr algn="ctr" defTabSz="457200"/>
            <a:endParaRPr lang="en-US" dirty="0">
              <a:solidFill>
                <a:prstClr val="white"/>
              </a:solidFill>
              <a:latin typeface="Calibri"/>
            </a:endParaRPr>
          </a:p>
          <a:p>
            <a:pPr algn="ctr" defTabSz="457200"/>
            <a:endParaRPr lang="en-US" dirty="0" smtClean="0">
              <a:solidFill>
                <a:prstClr val="white"/>
              </a:solidFill>
              <a:latin typeface="Calibri"/>
            </a:endParaRPr>
          </a:p>
          <a:p>
            <a:pPr algn="ctr" defTabSz="457200"/>
            <a:endParaRPr lang="en-US" dirty="0">
              <a:solidFill>
                <a:prstClr val="white"/>
              </a:solidFill>
              <a:latin typeface="Calibri"/>
            </a:endParaRPr>
          </a:p>
          <a:p>
            <a:pPr algn="ctr" defTabSz="457200"/>
            <a:endParaRPr lang="en-US" dirty="0" smtClean="0">
              <a:solidFill>
                <a:prstClr val="white"/>
              </a:solidFill>
              <a:latin typeface="Calibri"/>
            </a:endParaRPr>
          </a:p>
          <a:p>
            <a:pPr algn="ctr" defTabSz="457200"/>
            <a:endParaRPr lang="en-US" dirty="0">
              <a:solidFill>
                <a:prstClr val="white"/>
              </a:solidFill>
              <a:latin typeface="Calibri"/>
            </a:endParaRPr>
          </a:p>
          <a:p>
            <a:pPr algn="ctr" defTabSz="457200"/>
            <a:endParaRPr lang="en-US" dirty="0" smtClean="0">
              <a:solidFill>
                <a:prstClr val="white"/>
              </a:solidFill>
              <a:latin typeface="Calibri"/>
            </a:endParaRPr>
          </a:p>
          <a:p>
            <a:pPr algn="ctr" defTabSz="457200"/>
            <a:endParaRPr lang="en-US" dirty="0">
              <a:solidFill>
                <a:prstClr val="white"/>
              </a:solidFill>
              <a:latin typeface="Calibri"/>
            </a:endParaRPr>
          </a:p>
        </p:txBody>
      </p:sp>
      <p:sp>
        <p:nvSpPr>
          <p:cNvPr id="8" name="Title 1"/>
          <p:cNvSpPr>
            <a:spLocks noGrp="1"/>
          </p:cNvSpPr>
          <p:nvPr>
            <p:ph type="title"/>
          </p:nvPr>
        </p:nvSpPr>
        <p:spPr>
          <a:xfrm>
            <a:off x="0" y="1658278"/>
            <a:ext cx="9144000" cy="1143000"/>
          </a:xfrm>
        </p:spPr>
        <p:txBody>
          <a:bodyPr/>
          <a:lstStyle/>
          <a:p>
            <a:r>
              <a:rPr lang="en-US" b="1" dirty="0" smtClean="0">
                <a:cs typeface="Charter Black"/>
              </a:rPr>
              <a:t>OUR APPROACH: ThyNVM</a:t>
            </a:r>
            <a:endParaRPr lang="en-US" b="1" dirty="0">
              <a:cs typeface="Charter Black"/>
            </a:endParaRPr>
          </a:p>
        </p:txBody>
      </p:sp>
      <p:sp>
        <p:nvSpPr>
          <p:cNvPr id="2" name="Slide Number Placeholder 1"/>
          <p:cNvSpPr>
            <a:spLocks noGrp="1"/>
          </p:cNvSpPr>
          <p:nvPr>
            <p:ph type="sldNum" sz="quarter" idx="12"/>
          </p:nvPr>
        </p:nvSpPr>
        <p:spPr/>
        <p:txBody>
          <a:bodyPr/>
          <a:lstStyle/>
          <a:p>
            <a:fld id="{75AD3244-FE42-4648-8A13-942AAE84A223}" type="slidenum">
              <a:rPr lang="en-US" smtClean="0">
                <a:solidFill>
                  <a:prstClr val="black">
                    <a:tint val="75000"/>
                  </a:prstClr>
                </a:solidFill>
                <a:latin typeface="Calibri"/>
              </a:rPr>
              <a:pPr/>
              <a:t>142</a:t>
            </a:fld>
            <a:endParaRPr lang="en-US" dirty="0">
              <a:solidFill>
                <a:prstClr val="black">
                  <a:tint val="75000"/>
                </a:prstClr>
              </a:solidFill>
              <a:latin typeface="Calibri"/>
            </a:endParaRPr>
          </a:p>
        </p:txBody>
      </p:sp>
      <p:sp>
        <p:nvSpPr>
          <p:cNvPr id="25" name="Rounded Rectangle 24"/>
          <p:cNvSpPr/>
          <p:nvPr/>
        </p:nvSpPr>
        <p:spPr>
          <a:xfrm>
            <a:off x="0" y="2652320"/>
            <a:ext cx="9143999" cy="1752600"/>
          </a:xfrm>
          <a:prstGeom prst="roundRect">
            <a:avLst/>
          </a:prstGeom>
          <a:solidFill>
            <a:srgbClr val="800000"/>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a:lnSpc>
                <a:spcPct val="80000"/>
              </a:lnSpc>
            </a:pPr>
            <a:r>
              <a:rPr lang="en-US" sz="3600" b="1" dirty="0">
                <a:solidFill>
                  <a:srgbClr val="FFFFFF"/>
                </a:solidFill>
                <a:latin typeface="Arial" charset="0"/>
              </a:rPr>
              <a:t>Goal: </a:t>
            </a:r>
            <a:endParaRPr lang="en-US" sz="3600" b="1" dirty="0" smtClean="0">
              <a:solidFill>
                <a:srgbClr val="FFFFFF"/>
              </a:solidFill>
              <a:latin typeface="Arial" charset="0"/>
            </a:endParaRPr>
          </a:p>
          <a:p>
            <a:pPr algn="ctr" defTabSz="457200">
              <a:lnSpc>
                <a:spcPct val="80000"/>
              </a:lnSpc>
            </a:pPr>
            <a:r>
              <a:rPr lang="en-US" sz="3600" b="1" dirty="0">
                <a:solidFill>
                  <a:srgbClr val="FFFFFF"/>
                </a:solidFill>
                <a:latin typeface="Arial" charset="0"/>
              </a:rPr>
              <a:t>S</a:t>
            </a:r>
            <a:r>
              <a:rPr lang="en-US" sz="3600" b="1" dirty="0" smtClean="0">
                <a:solidFill>
                  <a:srgbClr val="FFFFFF"/>
                </a:solidFill>
                <a:latin typeface="Arial" charset="0"/>
              </a:rPr>
              <a:t>oftware </a:t>
            </a:r>
            <a:r>
              <a:rPr lang="en-US" sz="3600" b="1" dirty="0">
                <a:solidFill>
                  <a:srgbClr val="FFFFFF"/>
                </a:solidFill>
                <a:latin typeface="Arial" charset="0"/>
              </a:rPr>
              <a:t>transparent </a:t>
            </a:r>
            <a:r>
              <a:rPr lang="en-US" sz="3600" b="1" dirty="0" smtClean="0">
                <a:solidFill>
                  <a:srgbClr val="FFFFFF"/>
                </a:solidFill>
                <a:latin typeface="Arial" charset="0"/>
              </a:rPr>
              <a:t>consistency </a:t>
            </a:r>
            <a:r>
              <a:rPr lang="en-US" sz="3600" b="1" dirty="0">
                <a:solidFill>
                  <a:srgbClr val="FFFFFF"/>
                </a:solidFill>
                <a:latin typeface="Arial" charset="0"/>
              </a:rPr>
              <a:t>i</a:t>
            </a:r>
            <a:r>
              <a:rPr lang="en-US" sz="3600" b="1" dirty="0" smtClean="0">
                <a:solidFill>
                  <a:srgbClr val="FFFFFF"/>
                </a:solidFill>
                <a:latin typeface="Arial" charset="0"/>
              </a:rPr>
              <a:t>n </a:t>
            </a:r>
          </a:p>
          <a:p>
            <a:pPr algn="ctr" defTabSz="457200">
              <a:lnSpc>
                <a:spcPct val="80000"/>
              </a:lnSpc>
            </a:pPr>
            <a:r>
              <a:rPr lang="en-US" sz="3600" b="1" dirty="0" smtClean="0">
                <a:solidFill>
                  <a:srgbClr val="FFFFFF"/>
                </a:solidFill>
                <a:latin typeface="Arial" charset="0"/>
              </a:rPr>
              <a:t>persistent memory </a:t>
            </a:r>
            <a:r>
              <a:rPr lang="en-US" sz="3600" b="1" dirty="0">
                <a:solidFill>
                  <a:srgbClr val="FFFFFF"/>
                </a:solidFill>
                <a:latin typeface="Arial" charset="0"/>
              </a:rPr>
              <a:t>systems</a:t>
            </a:r>
          </a:p>
        </p:txBody>
      </p:sp>
    </p:spTree>
    <p:extLst>
      <p:ext uri="{BB962C8B-B14F-4D97-AF65-F5344CB8AC3E}">
        <p14:creationId xmlns:p14="http://schemas.microsoft.com/office/powerpoint/2010/main" val="43268661"/>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animBg="1"/>
    </p:bldLst>
  </p:timing>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 name="Rectangle 23"/>
          <p:cNvSpPr/>
          <p:nvPr/>
        </p:nvSpPr>
        <p:spPr>
          <a:xfrm>
            <a:off x="1" y="987159"/>
            <a:ext cx="9144000" cy="5486000"/>
          </a:xfrm>
          <a:prstGeom prst="rect">
            <a:avLst/>
          </a:prstGeom>
          <a:solidFill>
            <a:srgbClr val="F2F2F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dirty="0" smtClean="0">
              <a:solidFill>
                <a:prstClr val="white"/>
              </a:solidFill>
              <a:latin typeface="Calibri"/>
            </a:endParaRPr>
          </a:p>
          <a:p>
            <a:pPr algn="ctr" defTabSz="457200"/>
            <a:endParaRPr lang="en-US" dirty="0">
              <a:solidFill>
                <a:prstClr val="white"/>
              </a:solidFill>
              <a:latin typeface="Calibri"/>
            </a:endParaRPr>
          </a:p>
          <a:p>
            <a:pPr algn="ctr" defTabSz="457200"/>
            <a:endParaRPr lang="en-US" dirty="0" smtClean="0">
              <a:solidFill>
                <a:prstClr val="white"/>
              </a:solidFill>
              <a:latin typeface="Calibri"/>
            </a:endParaRPr>
          </a:p>
          <a:p>
            <a:pPr algn="ctr" defTabSz="457200"/>
            <a:endParaRPr lang="en-US" dirty="0">
              <a:solidFill>
                <a:prstClr val="white"/>
              </a:solidFill>
              <a:latin typeface="Calibri"/>
            </a:endParaRPr>
          </a:p>
          <a:p>
            <a:pPr algn="ctr" defTabSz="457200"/>
            <a:endParaRPr lang="en-US" dirty="0" smtClean="0">
              <a:solidFill>
                <a:prstClr val="white"/>
              </a:solidFill>
              <a:latin typeface="Calibri"/>
            </a:endParaRPr>
          </a:p>
          <a:p>
            <a:pPr algn="ctr" defTabSz="457200"/>
            <a:endParaRPr lang="en-US" dirty="0">
              <a:solidFill>
                <a:prstClr val="white"/>
              </a:solidFill>
              <a:latin typeface="Calibri"/>
            </a:endParaRPr>
          </a:p>
          <a:p>
            <a:pPr algn="ctr" defTabSz="457200"/>
            <a:endParaRPr lang="en-US" dirty="0" smtClean="0">
              <a:solidFill>
                <a:prstClr val="white"/>
              </a:solidFill>
              <a:latin typeface="Calibri"/>
            </a:endParaRPr>
          </a:p>
          <a:p>
            <a:pPr algn="ctr" defTabSz="457200"/>
            <a:endParaRPr lang="en-US" dirty="0">
              <a:solidFill>
                <a:prstClr val="white"/>
              </a:solidFill>
              <a:latin typeface="Calibri"/>
            </a:endParaRPr>
          </a:p>
          <a:p>
            <a:pPr algn="ctr" defTabSz="457200"/>
            <a:endParaRPr lang="en-US" dirty="0" smtClean="0">
              <a:solidFill>
                <a:prstClr val="white"/>
              </a:solidFill>
              <a:latin typeface="Calibri"/>
            </a:endParaRPr>
          </a:p>
          <a:p>
            <a:pPr algn="ctr" defTabSz="457200"/>
            <a:endParaRPr lang="en-US" dirty="0">
              <a:solidFill>
                <a:prstClr val="white"/>
              </a:solidFill>
              <a:latin typeface="Calibri"/>
            </a:endParaRPr>
          </a:p>
        </p:txBody>
      </p:sp>
      <p:sp>
        <p:nvSpPr>
          <p:cNvPr id="8" name="Title 1"/>
          <p:cNvSpPr>
            <a:spLocks noGrp="1"/>
          </p:cNvSpPr>
          <p:nvPr>
            <p:ph type="title"/>
          </p:nvPr>
        </p:nvSpPr>
        <p:spPr>
          <a:xfrm>
            <a:off x="0" y="-155842"/>
            <a:ext cx="9144000" cy="1143000"/>
          </a:xfrm>
        </p:spPr>
        <p:txBody>
          <a:bodyPr/>
          <a:lstStyle/>
          <a:p>
            <a:r>
              <a:rPr lang="en-US" b="1" dirty="0" smtClean="0">
                <a:cs typeface="Charter Black"/>
              </a:rPr>
              <a:t>ThyNVM: Summary</a:t>
            </a:r>
            <a:endParaRPr lang="en-US" b="1" dirty="0">
              <a:cs typeface="Charter Black"/>
            </a:endParaRPr>
          </a:p>
        </p:txBody>
      </p:sp>
      <p:sp>
        <p:nvSpPr>
          <p:cNvPr id="2" name="Slide Number Placeholder 1"/>
          <p:cNvSpPr>
            <a:spLocks noGrp="1"/>
          </p:cNvSpPr>
          <p:nvPr>
            <p:ph type="sldNum" sz="quarter" idx="12"/>
          </p:nvPr>
        </p:nvSpPr>
        <p:spPr/>
        <p:txBody>
          <a:bodyPr/>
          <a:lstStyle/>
          <a:p>
            <a:fld id="{75AD3244-FE42-4648-8A13-942AAE84A223}" type="slidenum">
              <a:rPr lang="en-US" smtClean="0">
                <a:solidFill>
                  <a:prstClr val="black">
                    <a:tint val="75000"/>
                  </a:prstClr>
                </a:solidFill>
                <a:latin typeface="Calibri"/>
              </a:rPr>
              <a:pPr/>
              <a:t>143</a:t>
            </a:fld>
            <a:endParaRPr lang="en-US" dirty="0">
              <a:solidFill>
                <a:prstClr val="black">
                  <a:tint val="75000"/>
                </a:prstClr>
              </a:solidFill>
              <a:latin typeface="Calibri"/>
            </a:endParaRPr>
          </a:p>
        </p:txBody>
      </p:sp>
      <p:sp>
        <p:nvSpPr>
          <p:cNvPr id="7" name="Rounded Rectangle 6"/>
          <p:cNvSpPr/>
          <p:nvPr/>
        </p:nvSpPr>
        <p:spPr>
          <a:xfrm>
            <a:off x="0" y="1871210"/>
            <a:ext cx="9143998" cy="3889304"/>
          </a:xfrm>
          <a:prstGeom prst="roundRect">
            <a:avLst/>
          </a:prstGeom>
          <a:solidFill>
            <a:srgbClr val="EEECE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571500" indent="-571500" defTabSz="457200">
              <a:lnSpc>
                <a:spcPct val="70000"/>
              </a:lnSpc>
              <a:buFont typeface="Arial"/>
              <a:buChar char="•"/>
            </a:pPr>
            <a:r>
              <a:rPr lang="en-US" sz="3600" b="1" dirty="0" smtClean="0">
                <a:solidFill>
                  <a:srgbClr val="FF0000"/>
                </a:solidFill>
                <a:latin typeface="Calibri"/>
              </a:rPr>
              <a:t>Checkpoints</a:t>
            </a:r>
            <a:r>
              <a:rPr lang="en-US" sz="3600" dirty="0" smtClean="0">
                <a:solidFill>
                  <a:srgbClr val="000000"/>
                </a:solidFill>
                <a:latin typeface="Calibri"/>
              </a:rPr>
              <a:t> at </a:t>
            </a:r>
            <a:r>
              <a:rPr lang="en-US" sz="3600" i="1" dirty="0" smtClean="0">
                <a:solidFill>
                  <a:srgbClr val="1F497D"/>
                </a:solidFill>
                <a:latin typeface="Calibri"/>
              </a:rPr>
              <a:t>multiple granularities </a:t>
            </a:r>
            <a:r>
              <a:rPr lang="en-US" sz="3600" dirty="0" smtClean="0">
                <a:solidFill>
                  <a:prstClr val="black"/>
                </a:solidFill>
                <a:latin typeface="Calibri"/>
              </a:rPr>
              <a:t>to reduce both checkpointing latency and metadata overhead</a:t>
            </a:r>
          </a:p>
          <a:p>
            <a:pPr marL="571500" indent="-571500" defTabSz="457200">
              <a:lnSpc>
                <a:spcPct val="70000"/>
              </a:lnSpc>
              <a:buFont typeface="Arial"/>
              <a:buChar char="•"/>
            </a:pPr>
            <a:endParaRPr lang="en-US" sz="3600" i="1" dirty="0" smtClean="0">
              <a:solidFill>
                <a:srgbClr val="1F497D"/>
              </a:solidFill>
              <a:latin typeface="Calibri"/>
            </a:endParaRPr>
          </a:p>
          <a:p>
            <a:pPr marL="571500" indent="-571500" defTabSz="457200">
              <a:lnSpc>
                <a:spcPct val="80000"/>
              </a:lnSpc>
              <a:buFont typeface="Arial"/>
              <a:buChar char="•"/>
            </a:pPr>
            <a:r>
              <a:rPr lang="en-US" sz="3600" b="1" dirty="0" smtClean="0">
                <a:solidFill>
                  <a:srgbClr val="FF0000"/>
                </a:solidFill>
                <a:latin typeface="Calibri"/>
              </a:rPr>
              <a:t>Overlaps</a:t>
            </a:r>
            <a:r>
              <a:rPr lang="en-US" sz="3600" dirty="0" smtClean="0">
                <a:solidFill>
                  <a:srgbClr val="000000"/>
                </a:solidFill>
                <a:latin typeface="Calibri"/>
              </a:rPr>
              <a:t> </a:t>
            </a:r>
            <a:r>
              <a:rPr lang="en-US" sz="3600" i="1" dirty="0" smtClean="0">
                <a:solidFill>
                  <a:srgbClr val="1F497D"/>
                </a:solidFill>
                <a:latin typeface="Calibri"/>
              </a:rPr>
              <a:t>checkpointing</a:t>
            </a:r>
            <a:r>
              <a:rPr lang="en-US" sz="3600" dirty="0" smtClean="0">
                <a:solidFill>
                  <a:srgbClr val="000000"/>
                </a:solidFill>
                <a:latin typeface="Calibri"/>
              </a:rPr>
              <a:t> and </a:t>
            </a:r>
            <a:r>
              <a:rPr lang="en-US" sz="3600" i="1" dirty="0" smtClean="0">
                <a:solidFill>
                  <a:srgbClr val="1F497D"/>
                </a:solidFill>
                <a:latin typeface="Calibri"/>
              </a:rPr>
              <a:t>execution to </a:t>
            </a:r>
            <a:r>
              <a:rPr lang="en-US" sz="3600" dirty="0" smtClean="0">
                <a:solidFill>
                  <a:srgbClr val="000000"/>
                </a:solidFill>
                <a:latin typeface="Calibri"/>
              </a:rPr>
              <a:t>reduce checkpointing latency</a:t>
            </a:r>
          </a:p>
          <a:p>
            <a:pPr marL="571500" indent="-571500" defTabSz="457200">
              <a:lnSpc>
                <a:spcPct val="80000"/>
              </a:lnSpc>
              <a:buFont typeface="Arial"/>
              <a:buChar char="•"/>
            </a:pPr>
            <a:endParaRPr lang="en-US" sz="3600" dirty="0" smtClean="0">
              <a:solidFill>
                <a:srgbClr val="000000"/>
              </a:solidFill>
              <a:latin typeface="Calibri"/>
            </a:endParaRPr>
          </a:p>
          <a:p>
            <a:pPr marL="571500" indent="-571500" defTabSz="457200">
              <a:lnSpc>
                <a:spcPct val="110000"/>
              </a:lnSpc>
              <a:buFont typeface="Arial"/>
              <a:buChar char="•"/>
            </a:pPr>
            <a:r>
              <a:rPr lang="en-US" sz="3600" b="1" dirty="0" smtClean="0">
                <a:solidFill>
                  <a:srgbClr val="FF0000"/>
                </a:solidFill>
                <a:latin typeface="Calibri"/>
              </a:rPr>
              <a:t>Adapts</a:t>
            </a:r>
            <a:r>
              <a:rPr lang="en-US" sz="3600" dirty="0" smtClean="0">
                <a:solidFill>
                  <a:srgbClr val="000000"/>
                </a:solidFill>
                <a:latin typeface="Calibri"/>
              </a:rPr>
              <a:t> to </a:t>
            </a:r>
            <a:r>
              <a:rPr lang="en-US" sz="3600" i="1" dirty="0" smtClean="0">
                <a:solidFill>
                  <a:srgbClr val="1F497D"/>
                </a:solidFill>
                <a:latin typeface="Calibri"/>
              </a:rPr>
              <a:t>DRAM and NVM </a:t>
            </a:r>
            <a:r>
              <a:rPr lang="en-US" sz="3600" dirty="0" smtClean="0">
                <a:solidFill>
                  <a:srgbClr val="000000"/>
                </a:solidFill>
                <a:latin typeface="Calibri"/>
              </a:rPr>
              <a:t>characteristics</a:t>
            </a:r>
            <a:endParaRPr lang="en-US" sz="3600" dirty="0">
              <a:solidFill>
                <a:srgbClr val="000000"/>
              </a:solidFill>
              <a:latin typeface="Calibri"/>
            </a:endParaRPr>
          </a:p>
        </p:txBody>
      </p:sp>
      <p:sp>
        <p:nvSpPr>
          <p:cNvPr id="9" name="Rounded Rectangle 8"/>
          <p:cNvSpPr/>
          <p:nvPr/>
        </p:nvSpPr>
        <p:spPr>
          <a:xfrm>
            <a:off x="4740" y="5590937"/>
            <a:ext cx="9143998" cy="1273320"/>
          </a:xfrm>
          <a:prstGeom prst="roundRect">
            <a:avLst/>
          </a:prstGeom>
          <a:solidFill>
            <a:srgbClr val="800000"/>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a:lnSpc>
                <a:spcPct val="80000"/>
              </a:lnSpc>
            </a:pPr>
            <a:r>
              <a:rPr lang="en-US" sz="3600" b="1" dirty="0" smtClean="0">
                <a:solidFill>
                  <a:prstClr val="white"/>
                </a:solidFill>
                <a:latin typeface="Calibri"/>
              </a:rPr>
              <a:t>Performs within </a:t>
            </a:r>
            <a:r>
              <a:rPr lang="en-US" sz="5400" b="1" dirty="0" smtClean="0">
                <a:solidFill>
                  <a:prstClr val="white"/>
                </a:solidFill>
                <a:latin typeface="Calibri"/>
              </a:rPr>
              <a:t>4.9%</a:t>
            </a:r>
            <a:r>
              <a:rPr lang="en-US" sz="3600" b="1" dirty="0" smtClean="0">
                <a:solidFill>
                  <a:prstClr val="white"/>
                </a:solidFill>
                <a:latin typeface="Calibri"/>
              </a:rPr>
              <a:t> of an </a:t>
            </a:r>
            <a:r>
              <a:rPr lang="en-US" sz="3600" b="1" i="1" dirty="0" smtClean="0">
                <a:solidFill>
                  <a:prstClr val="white"/>
                </a:solidFill>
                <a:latin typeface="Calibri"/>
              </a:rPr>
              <a:t>idealized DRAM </a:t>
            </a:r>
            <a:r>
              <a:rPr lang="en-US" sz="3600" b="1" dirty="0" smtClean="0">
                <a:solidFill>
                  <a:prstClr val="white"/>
                </a:solidFill>
                <a:latin typeface="Calibri"/>
              </a:rPr>
              <a:t>with zero cost consistency</a:t>
            </a:r>
            <a:endParaRPr lang="en-US" sz="3600" dirty="0">
              <a:solidFill>
                <a:prstClr val="white"/>
              </a:solidFill>
              <a:latin typeface="Calibri"/>
            </a:endParaRPr>
          </a:p>
        </p:txBody>
      </p:sp>
      <p:sp>
        <p:nvSpPr>
          <p:cNvPr id="26" name="Rounded Rectangle 25"/>
          <p:cNvSpPr/>
          <p:nvPr/>
        </p:nvSpPr>
        <p:spPr>
          <a:xfrm>
            <a:off x="0" y="880920"/>
            <a:ext cx="9143999" cy="1054862"/>
          </a:xfrm>
          <a:prstGeom prst="roundRect">
            <a:avLst/>
          </a:prstGeom>
          <a:solidFill>
            <a:schemeClr val="bg2"/>
          </a:solidFill>
          <a:ln w="57150" cmpd="sng">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lnSpc>
                <a:spcPct val="80000"/>
              </a:lnSpc>
            </a:pPr>
            <a:r>
              <a:rPr lang="en-US" sz="3600" b="1" dirty="0" smtClean="0">
                <a:solidFill>
                  <a:srgbClr val="FF0000"/>
                </a:solidFill>
                <a:latin typeface="Arial" charset="0"/>
              </a:rPr>
              <a:t>A new hardware-based </a:t>
            </a:r>
          </a:p>
          <a:p>
            <a:pPr algn="ctr" defTabSz="457200">
              <a:lnSpc>
                <a:spcPct val="80000"/>
              </a:lnSpc>
            </a:pPr>
            <a:r>
              <a:rPr lang="en-US" sz="3600" b="1" dirty="0">
                <a:solidFill>
                  <a:srgbClr val="FF0000"/>
                </a:solidFill>
                <a:latin typeface="Arial" charset="0"/>
              </a:rPr>
              <a:t>c</a:t>
            </a:r>
            <a:r>
              <a:rPr lang="en-US" sz="3600" b="1" dirty="0" smtClean="0">
                <a:solidFill>
                  <a:srgbClr val="FF0000"/>
                </a:solidFill>
                <a:latin typeface="Arial" charset="0"/>
              </a:rPr>
              <a:t>heckpointing mechanism</a:t>
            </a:r>
          </a:p>
        </p:txBody>
      </p:sp>
    </p:spTree>
    <p:extLst>
      <p:ext uri="{BB962C8B-B14F-4D97-AF65-F5344CB8AC3E}">
        <p14:creationId xmlns:p14="http://schemas.microsoft.com/office/powerpoint/2010/main" val="1006986494"/>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7">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7">
                                            <p:txEl>
                                              <p:pRg st="2" end="2"/>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7">
                                            <p:txEl>
                                              <p:pRg st="4" end="4"/>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Lst>
  </p:timing>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1" lang="en-US" altLang="zh-CN" dirty="0" err="1" smtClean="0"/>
              <a:t>ThyNVM</a:t>
            </a:r>
            <a:r>
              <a:rPr kumimoji="1" lang="en-US" altLang="zh-CN" dirty="0" smtClean="0"/>
              <a:t>: Transparent </a:t>
            </a:r>
            <a:r>
              <a:rPr kumimoji="1" lang="en-US" altLang="zh-CN" dirty="0"/>
              <a:t>Hybrid </a:t>
            </a:r>
            <a:r>
              <a:rPr kumimoji="1" lang="en-US" altLang="zh-CN" dirty="0" smtClean="0"/>
              <a:t>NVM</a:t>
            </a:r>
            <a:endParaRPr lang="en-US" dirty="0"/>
          </a:p>
        </p:txBody>
      </p:sp>
      <p:sp>
        <p:nvSpPr>
          <p:cNvPr id="3" name="Content Placeholder 2"/>
          <p:cNvSpPr>
            <a:spLocks noGrp="1"/>
          </p:cNvSpPr>
          <p:nvPr>
            <p:ph idx="1"/>
          </p:nvPr>
        </p:nvSpPr>
        <p:spPr>
          <a:xfrm>
            <a:off x="228600" y="908720"/>
            <a:ext cx="8610600" cy="5195664"/>
          </a:xfrm>
        </p:spPr>
        <p:txBody>
          <a:bodyPr/>
          <a:lstStyle/>
          <a:p>
            <a:pPr>
              <a:spcBef>
                <a:spcPts val="1200"/>
              </a:spcBef>
            </a:pPr>
            <a:r>
              <a:rPr kumimoji="1" lang="en-US" altLang="zh-CN" b="1" dirty="0"/>
              <a:t>Problem</a:t>
            </a:r>
            <a:r>
              <a:rPr kumimoji="1" lang="en-US" altLang="zh-CN" dirty="0"/>
              <a:t>: How do you provide consistency and prevent data corruption in NVM upon a system crash?</a:t>
            </a:r>
          </a:p>
          <a:p>
            <a:pPr>
              <a:spcBef>
                <a:spcPts val="1200"/>
              </a:spcBef>
            </a:pPr>
            <a:endParaRPr kumimoji="1" lang="en-US" altLang="zh-CN" sz="1800" b="1" dirty="0" smtClean="0"/>
          </a:p>
          <a:p>
            <a:pPr>
              <a:spcBef>
                <a:spcPts val="1200"/>
              </a:spcBef>
            </a:pPr>
            <a:r>
              <a:rPr kumimoji="1" lang="en-US" altLang="zh-CN" b="1" dirty="0" smtClean="0"/>
              <a:t>Goal</a:t>
            </a:r>
            <a:r>
              <a:rPr kumimoji="1" lang="en-US" altLang="zh-CN" dirty="0"/>
              <a:t>: Provide </a:t>
            </a:r>
            <a:r>
              <a:rPr kumimoji="1" lang="en-US" altLang="zh-CN" dirty="0">
                <a:solidFill>
                  <a:srgbClr val="0000FF"/>
                </a:solidFill>
              </a:rPr>
              <a:t>efficient programmer-transparent </a:t>
            </a:r>
            <a:r>
              <a:rPr kumimoji="1" lang="en-US" altLang="zh-CN" dirty="0" smtClean="0">
                <a:solidFill>
                  <a:srgbClr val="0000FF"/>
                </a:solidFill>
              </a:rPr>
              <a:t>crash consistency </a:t>
            </a:r>
            <a:r>
              <a:rPr kumimoji="1" lang="en-US" altLang="zh-CN" dirty="0"/>
              <a:t>in hybrid </a:t>
            </a:r>
            <a:r>
              <a:rPr kumimoji="1" lang="en-US" altLang="zh-CN" dirty="0" smtClean="0"/>
              <a:t>NVM</a:t>
            </a:r>
            <a:endParaRPr kumimoji="1" lang="en-US" altLang="zh-CN" sz="500" dirty="0"/>
          </a:p>
          <a:p>
            <a:pPr lvl="1">
              <a:lnSpc>
                <a:spcPct val="120000"/>
              </a:lnSpc>
              <a:spcBef>
                <a:spcPts val="300"/>
              </a:spcBef>
            </a:pPr>
            <a:r>
              <a:rPr kumimoji="1" lang="en-US" altLang="zh-CN" b="1" dirty="0">
                <a:solidFill>
                  <a:srgbClr val="7030A0"/>
                </a:solidFill>
              </a:rPr>
              <a:t>Transparency</a:t>
            </a:r>
            <a:r>
              <a:rPr kumimoji="1" lang="en-US" altLang="zh-CN" dirty="0">
                <a:solidFill>
                  <a:srgbClr val="7030A0"/>
                </a:solidFill>
              </a:rPr>
              <a:t>: no library APIs or explicit interfaces to access NVM; just loads and stores</a:t>
            </a:r>
          </a:p>
          <a:p>
            <a:pPr lvl="2">
              <a:lnSpc>
                <a:spcPct val="120000"/>
              </a:lnSpc>
              <a:spcBef>
                <a:spcPts val="300"/>
              </a:spcBef>
            </a:pPr>
            <a:r>
              <a:rPr kumimoji="1" lang="en-US" altLang="zh-CN" dirty="0" smtClean="0">
                <a:cs typeface="Comic Sans MS"/>
              </a:rPr>
              <a:t>Easier </a:t>
            </a:r>
            <a:r>
              <a:rPr kumimoji="1" lang="en-US" altLang="zh-CN" dirty="0">
                <a:cs typeface="Comic Sans MS"/>
              </a:rPr>
              <a:t>to support legacy code and hypervisors </a:t>
            </a:r>
            <a:endParaRPr kumimoji="1" lang="en-US" altLang="zh-CN" dirty="0" smtClean="0">
              <a:cs typeface="Comic Sans MS"/>
            </a:endParaRPr>
          </a:p>
          <a:p>
            <a:pPr lvl="2">
              <a:lnSpc>
                <a:spcPct val="120000"/>
              </a:lnSpc>
              <a:spcBef>
                <a:spcPts val="300"/>
              </a:spcBef>
            </a:pPr>
            <a:r>
              <a:rPr kumimoji="1" lang="en-US" altLang="zh-CN" dirty="0" smtClean="0">
                <a:cs typeface="Comic Sans MS"/>
              </a:rPr>
              <a:t>No programmer effort to adopt persistent memory</a:t>
            </a:r>
            <a:endParaRPr kumimoji="1" lang="en-US" altLang="zh-CN" dirty="0">
              <a:cs typeface="Comic Sans MS"/>
            </a:endParaRPr>
          </a:p>
          <a:p>
            <a:pPr lvl="1">
              <a:lnSpc>
                <a:spcPct val="120000"/>
              </a:lnSpc>
              <a:spcBef>
                <a:spcPts val="0"/>
              </a:spcBef>
            </a:pPr>
            <a:r>
              <a:rPr kumimoji="1" lang="en-US" altLang="zh-CN" b="1" dirty="0" smtClean="0">
                <a:solidFill>
                  <a:srgbClr val="7030A0"/>
                </a:solidFill>
              </a:rPr>
              <a:t>Efficiency</a:t>
            </a:r>
            <a:r>
              <a:rPr kumimoji="1" lang="en-US" altLang="zh-CN" dirty="0">
                <a:solidFill>
                  <a:srgbClr val="7030A0"/>
                </a:solidFill>
              </a:rPr>
              <a:t>: use hybrid DRAM/NVM for high performance</a:t>
            </a:r>
          </a:p>
          <a:p>
            <a:pPr>
              <a:spcBef>
                <a:spcPts val="1000"/>
              </a:spcBef>
            </a:pPr>
            <a:endParaRPr kumimoji="1" lang="en-US" altLang="zh-CN" sz="1800" b="1" dirty="0" smtClean="0"/>
          </a:p>
          <a:p>
            <a:pPr marL="0" indent="0">
              <a:buNone/>
            </a:pP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144</a:t>
            </a:fld>
            <a:endParaRPr lang="en-US" altLang="en-US">
              <a:solidFill>
                <a:srgbClr val="000000"/>
              </a:solidFill>
            </a:endParaRPr>
          </a:p>
        </p:txBody>
      </p:sp>
      <p:sp>
        <p:nvSpPr>
          <p:cNvPr id="6" name="Rectangle 5"/>
          <p:cNvSpPr/>
          <p:nvPr/>
        </p:nvSpPr>
        <p:spPr>
          <a:xfrm>
            <a:off x="1259632" y="6362164"/>
            <a:ext cx="7344816" cy="523220"/>
          </a:xfrm>
          <a:prstGeom prst="rect">
            <a:avLst/>
          </a:prstGeom>
        </p:spPr>
        <p:txBody>
          <a:bodyPr wrap="square">
            <a:spAutoFit/>
          </a:bodyPr>
          <a:lstStyle/>
          <a:p>
            <a:pPr>
              <a:buClr>
                <a:srgbClr val="CC9900"/>
              </a:buClr>
            </a:pPr>
            <a:r>
              <a:rPr lang="en-US" sz="1400" dirty="0" err="1">
                <a:solidFill>
                  <a:srgbClr val="000000"/>
                </a:solidFill>
                <a:latin typeface="Tahoma"/>
              </a:rPr>
              <a:t>Ren</a:t>
            </a:r>
            <a:r>
              <a:rPr lang="en-US" sz="1400" dirty="0">
                <a:solidFill>
                  <a:srgbClr val="000000"/>
                </a:solidFill>
                <a:latin typeface="Tahoma"/>
              </a:rPr>
              <a:t>+, “</a:t>
            </a:r>
            <a:r>
              <a:rPr lang="en-US" sz="1400" dirty="0" err="1">
                <a:solidFill>
                  <a:srgbClr val="0000FF"/>
                </a:solidFill>
                <a:latin typeface="Tahoma"/>
              </a:rPr>
              <a:t>ThyNVM</a:t>
            </a:r>
            <a:r>
              <a:rPr lang="en-US" sz="1400" dirty="0">
                <a:solidFill>
                  <a:srgbClr val="0000FF"/>
                </a:solidFill>
                <a:latin typeface="Tahoma"/>
              </a:rPr>
              <a:t>: Enabling Software-Transparent Crash Consistency in Persistent Memory Systems</a:t>
            </a:r>
            <a:r>
              <a:rPr lang="en-US" sz="1400" dirty="0">
                <a:solidFill>
                  <a:srgbClr val="000000"/>
                </a:solidFill>
                <a:latin typeface="Tahoma"/>
              </a:rPr>
              <a:t>,” MICRO 2015.</a:t>
            </a:r>
          </a:p>
        </p:txBody>
      </p:sp>
    </p:spTree>
    <p:extLst>
      <p:ext uri="{BB962C8B-B14F-4D97-AF65-F5344CB8AC3E}">
        <p14:creationId xmlns:p14="http://schemas.microsoft.com/office/powerpoint/2010/main" val="2652934418"/>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err="1" smtClean="0"/>
              <a:t>ThyNVM</a:t>
            </a:r>
            <a:endParaRPr lang="en-US" dirty="0"/>
          </a:p>
        </p:txBody>
      </p:sp>
      <p:sp>
        <p:nvSpPr>
          <p:cNvPr id="3" name="Content Placeholder 2"/>
          <p:cNvSpPr>
            <a:spLocks noGrp="1"/>
          </p:cNvSpPr>
          <p:nvPr>
            <p:ph idx="1"/>
          </p:nvPr>
        </p:nvSpPr>
        <p:spPr>
          <a:xfrm>
            <a:off x="228600" y="897632"/>
            <a:ext cx="8610600" cy="5123656"/>
          </a:xfrm>
        </p:spPr>
        <p:txBody>
          <a:bodyPr/>
          <a:lstStyle/>
          <a:p>
            <a:r>
              <a:rPr lang="en-US" dirty="0" smtClean="0"/>
              <a:t>Idea 1: </a:t>
            </a:r>
            <a:r>
              <a:rPr lang="en-US" dirty="0" smtClean="0">
                <a:solidFill>
                  <a:srgbClr val="0000FF"/>
                </a:solidFill>
              </a:rPr>
              <a:t>Transparent periodic </a:t>
            </a:r>
            <a:r>
              <a:rPr lang="en-US" dirty="0" err="1" smtClean="0">
                <a:solidFill>
                  <a:srgbClr val="0000FF"/>
                </a:solidFill>
              </a:rPr>
              <a:t>checkpointing</a:t>
            </a:r>
            <a:r>
              <a:rPr lang="en-US" dirty="0" smtClean="0">
                <a:solidFill>
                  <a:srgbClr val="0000FF"/>
                </a:solidFill>
              </a:rPr>
              <a:t> of data</a:t>
            </a:r>
          </a:p>
          <a:p>
            <a:endParaRPr lang="en-US" dirty="0"/>
          </a:p>
          <a:p>
            <a:pPr marL="0" indent="0">
              <a:buNone/>
            </a:pPr>
            <a:endParaRPr lang="en-US" dirty="0"/>
          </a:p>
          <a:p>
            <a:pPr marL="0" indent="0">
              <a:buNone/>
            </a:pPr>
            <a:endParaRPr lang="en-US" sz="1600" dirty="0"/>
          </a:p>
          <a:p>
            <a:pPr lvl="1"/>
            <a:r>
              <a:rPr lang="en-US" dirty="0" smtClean="0"/>
              <a:t>Need to overlap </a:t>
            </a:r>
            <a:r>
              <a:rPr lang="en-US" dirty="0" err="1" smtClean="0"/>
              <a:t>checkpointing</a:t>
            </a:r>
            <a:r>
              <a:rPr lang="en-US" dirty="0" smtClean="0"/>
              <a:t> and execution</a:t>
            </a:r>
          </a:p>
          <a:p>
            <a:pPr lvl="1"/>
            <a:endParaRPr lang="en-US" dirty="0"/>
          </a:p>
          <a:p>
            <a:r>
              <a:rPr lang="en-US" dirty="0" smtClean="0"/>
              <a:t>Idea 2: </a:t>
            </a:r>
            <a:r>
              <a:rPr lang="en-US" dirty="0" smtClean="0">
                <a:solidFill>
                  <a:srgbClr val="0000FF"/>
                </a:solidFill>
              </a:rPr>
              <a:t>Differentiated </a:t>
            </a:r>
            <a:r>
              <a:rPr lang="en-US" dirty="0" err="1" smtClean="0">
                <a:solidFill>
                  <a:srgbClr val="0000FF"/>
                </a:solidFill>
              </a:rPr>
              <a:t>checkpointing</a:t>
            </a:r>
            <a:r>
              <a:rPr lang="en-US" dirty="0" smtClean="0">
                <a:solidFill>
                  <a:srgbClr val="0000FF"/>
                </a:solidFill>
              </a:rPr>
              <a:t> schemes </a:t>
            </a:r>
            <a:r>
              <a:rPr lang="en-US" dirty="0" smtClean="0"/>
              <a:t>for different types of updates</a:t>
            </a:r>
          </a:p>
          <a:p>
            <a:pPr lvl="1"/>
            <a:r>
              <a:rPr lang="en-US" dirty="0" smtClean="0"/>
              <a:t>Page </a:t>
            </a:r>
            <a:r>
              <a:rPr lang="en-US" dirty="0" err="1"/>
              <a:t>W</a:t>
            </a:r>
            <a:r>
              <a:rPr lang="en-US" dirty="0" err="1" smtClean="0"/>
              <a:t>riteback</a:t>
            </a:r>
            <a:r>
              <a:rPr lang="en-US" dirty="0" smtClean="0"/>
              <a:t>: for sequential accesses (use DRAM)</a:t>
            </a:r>
          </a:p>
          <a:p>
            <a:pPr lvl="1"/>
            <a:r>
              <a:rPr lang="en-US" dirty="0" smtClean="0"/>
              <a:t>Address Remapping: for random accesses (use NVM/DRAM)</a:t>
            </a:r>
          </a:p>
          <a:p>
            <a:endParaRPr lang="en-US" dirty="0"/>
          </a:p>
          <a:p>
            <a:r>
              <a:rPr lang="en-US" dirty="0" smtClean="0"/>
              <a:t>Idea 3: </a:t>
            </a:r>
            <a:r>
              <a:rPr lang="en-US" dirty="0" smtClean="0">
                <a:solidFill>
                  <a:srgbClr val="0000FF"/>
                </a:solidFill>
              </a:rPr>
              <a:t>Coordination/switching between </a:t>
            </a:r>
            <a:r>
              <a:rPr lang="en-US" dirty="0" err="1" smtClean="0">
                <a:solidFill>
                  <a:srgbClr val="0000FF"/>
                </a:solidFill>
              </a:rPr>
              <a:t>checkpointing</a:t>
            </a:r>
            <a:r>
              <a:rPr lang="en-US" dirty="0" smtClean="0">
                <a:solidFill>
                  <a:srgbClr val="0000FF"/>
                </a:solidFill>
              </a:rPr>
              <a:t> schemes </a:t>
            </a:r>
            <a:r>
              <a:rPr lang="en-US" dirty="0" smtClean="0"/>
              <a:t>for high performance</a:t>
            </a:r>
          </a:p>
          <a:p>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145</a:t>
            </a:fld>
            <a:endParaRPr lang="en-US" altLang="en-US">
              <a:solidFill>
                <a:srgbClr val="000000"/>
              </a:solidFill>
            </a:endParaRPr>
          </a:p>
        </p:txBody>
      </p:sp>
      <p:grpSp>
        <p:nvGrpSpPr>
          <p:cNvPr id="29" name="组 33"/>
          <p:cNvGrpSpPr/>
          <p:nvPr/>
        </p:nvGrpSpPr>
        <p:grpSpPr>
          <a:xfrm>
            <a:off x="707131" y="1556792"/>
            <a:ext cx="8092828" cy="774285"/>
            <a:chOff x="707131" y="2467586"/>
            <a:chExt cx="8092828" cy="774285"/>
          </a:xfrm>
        </p:grpSpPr>
        <p:cxnSp>
          <p:nvCxnSpPr>
            <p:cNvPr id="30" name="直线箭头连接符 31"/>
            <p:cNvCxnSpPr/>
            <p:nvPr/>
          </p:nvCxnSpPr>
          <p:spPr>
            <a:xfrm>
              <a:off x="707131" y="2611884"/>
              <a:ext cx="7979669" cy="14431"/>
            </a:xfrm>
            <a:prstGeom prst="straightConnector1">
              <a:avLst/>
            </a:prstGeom>
            <a:noFill/>
            <a:ln w="25400" cap="flat" cmpd="sng" algn="ctr">
              <a:solidFill>
                <a:sysClr val="windowText" lastClr="000000"/>
              </a:solidFill>
              <a:prstDash val="solid"/>
              <a:tailEnd type="arrow"/>
            </a:ln>
            <a:effectLst/>
          </p:spPr>
        </p:cxnSp>
        <p:sp>
          <p:nvSpPr>
            <p:cNvPr id="31" name="矩形 16"/>
            <p:cNvSpPr/>
            <p:nvPr/>
          </p:nvSpPr>
          <p:spPr>
            <a:xfrm>
              <a:off x="918992" y="2467586"/>
              <a:ext cx="2125994" cy="317467"/>
            </a:xfrm>
            <a:prstGeom prst="rect">
              <a:avLst/>
            </a:prstGeom>
            <a:solidFill>
              <a:srgbClr val="9BBB59">
                <a:alpha val="91000"/>
              </a:srgbClr>
            </a:solidFill>
            <a:ln w="9525" cap="flat" cmpd="sng" algn="ctr">
              <a:noFill/>
              <a:prstDash val="solid"/>
            </a:ln>
            <a:effectLst/>
          </p:spPr>
          <p:txBody>
            <a:bodyPr rtlCol="0" anchor="ctr"/>
            <a:lstStyle/>
            <a:p>
              <a:pPr algn="ctr"/>
              <a:r>
                <a:rPr kumimoji="1" lang="en-US" altLang="zh-CN" kern="0" dirty="0" smtClean="0">
                  <a:solidFill>
                    <a:sysClr val="window" lastClr="FFFFFF"/>
                  </a:solidFill>
                  <a:latin typeface="Calibri"/>
                  <a:ea typeface="宋体"/>
                </a:rPr>
                <a:t>Running</a:t>
              </a:r>
              <a:endParaRPr kumimoji="1" lang="zh-CN" altLang="en-US" kern="0" dirty="0">
                <a:solidFill>
                  <a:sysClr val="window" lastClr="FFFFFF"/>
                </a:solidFill>
                <a:latin typeface="Calibri"/>
                <a:ea typeface="宋体"/>
              </a:endParaRPr>
            </a:p>
          </p:txBody>
        </p:sp>
        <p:sp>
          <p:nvSpPr>
            <p:cNvPr id="32" name="矩形 18"/>
            <p:cNvSpPr/>
            <p:nvPr/>
          </p:nvSpPr>
          <p:spPr>
            <a:xfrm>
              <a:off x="3044986" y="2467586"/>
              <a:ext cx="1471987" cy="317467"/>
            </a:xfrm>
            <a:prstGeom prst="rect">
              <a:avLst/>
            </a:prstGeom>
            <a:solidFill>
              <a:srgbClr val="FF0000">
                <a:alpha val="85000"/>
              </a:srgbClr>
            </a:solidFill>
            <a:ln w="9525" cap="flat" cmpd="sng" algn="ctr">
              <a:noFill/>
              <a:prstDash val="solid"/>
            </a:ln>
            <a:effectLst/>
          </p:spPr>
          <p:txBody>
            <a:bodyPr rtlCol="0" anchor="ctr"/>
            <a:lstStyle/>
            <a:p>
              <a:pPr algn="ctr"/>
              <a:r>
                <a:rPr kumimoji="1" lang="en-US" altLang="zh-CN" kern="0" dirty="0" err="1" smtClean="0">
                  <a:solidFill>
                    <a:sysClr val="window" lastClr="FFFFFF"/>
                  </a:solidFill>
                  <a:latin typeface="Calibri"/>
                  <a:ea typeface="宋体"/>
                </a:rPr>
                <a:t>Checkpoint’g</a:t>
              </a:r>
              <a:endParaRPr kumimoji="1" lang="zh-CN" altLang="en-US" kern="0" dirty="0">
                <a:solidFill>
                  <a:sysClr val="window" lastClr="FFFFFF"/>
                </a:solidFill>
                <a:latin typeface="Calibri"/>
                <a:ea typeface="宋体"/>
              </a:endParaRPr>
            </a:p>
          </p:txBody>
        </p:sp>
        <p:sp>
          <p:nvSpPr>
            <p:cNvPr id="33" name="矩形 19"/>
            <p:cNvSpPr/>
            <p:nvPr/>
          </p:nvSpPr>
          <p:spPr>
            <a:xfrm>
              <a:off x="4521419" y="2475682"/>
              <a:ext cx="2125994" cy="317467"/>
            </a:xfrm>
            <a:prstGeom prst="rect">
              <a:avLst/>
            </a:prstGeom>
            <a:solidFill>
              <a:srgbClr val="9BBB59">
                <a:alpha val="91000"/>
              </a:srgbClr>
            </a:solidFill>
            <a:ln w="9525" cap="flat" cmpd="sng" algn="ctr">
              <a:noFill/>
              <a:prstDash val="solid"/>
            </a:ln>
            <a:effectLst/>
          </p:spPr>
          <p:txBody>
            <a:bodyPr rtlCol="0" anchor="ctr"/>
            <a:lstStyle/>
            <a:p>
              <a:pPr algn="ctr"/>
              <a:r>
                <a:rPr kumimoji="1" lang="en-US" altLang="zh-CN" kern="0" dirty="0" smtClean="0">
                  <a:solidFill>
                    <a:sysClr val="window" lastClr="FFFFFF"/>
                  </a:solidFill>
                  <a:latin typeface="Calibri"/>
                  <a:ea typeface="宋体"/>
                </a:rPr>
                <a:t>Running</a:t>
              </a:r>
              <a:endParaRPr kumimoji="1" lang="zh-CN" altLang="en-US" kern="0" dirty="0">
                <a:solidFill>
                  <a:sysClr val="window" lastClr="FFFFFF"/>
                </a:solidFill>
                <a:latin typeface="Calibri"/>
                <a:ea typeface="宋体"/>
              </a:endParaRPr>
            </a:p>
          </p:txBody>
        </p:sp>
        <p:sp>
          <p:nvSpPr>
            <p:cNvPr id="34" name="矩形 20"/>
            <p:cNvSpPr/>
            <p:nvPr/>
          </p:nvSpPr>
          <p:spPr>
            <a:xfrm>
              <a:off x="6647413" y="2475682"/>
              <a:ext cx="1471987" cy="317467"/>
            </a:xfrm>
            <a:prstGeom prst="rect">
              <a:avLst/>
            </a:prstGeom>
            <a:solidFill>
              <a:srgbClr val="FF0000">
                <a:alpha val="84000"/>
              </a:srgbClr>
            </a:solidFill>
            <a:ln w="9525" cap="flat" cmpd="sng" algn="ctr">
              <a:noFill/>
              <a:prstDash val="solid"/>
            </a:ln>
            <a:effectLst/>
          </p:spPr>
          <p:txBody>
            <a:bodyPr rtlCol="0" anchor="ctr"/>
            <a:lstStyle/>
            <a:p>
              <a:pPr algn="ctr"/>
              <a:r>
                <a:rPr kumimoji="1" lang="en-US" altLang="zh-CN" kern="0" dirty="0" err="1" smtClean="0">
                  <a:solidFill>
                    <a:sysClr val="window" lastClr="FFFFFF"/>
                  </a:solidFill>
                  <a:latin typeface="Calibri"/>
                  <a:ea typeface="宋体"/>
                </a:rPr>
                <a:t>Checkpoint’g</a:t>
              </a:r>
              <a:endParaRPr kumimoji="1" lang="zh-CN" altLang="en-US" kern="0" dirty="0">
                <a:solidFill>
                  <a:sysClr val="window" lastClr="FFFFFF"/>
                </a:solidFill>
                <a:latin typeface="Calibri"/>
                <a:ea typeface="宋体"/>
              </a:endParaRPr>
            </a:p>
          </p:txBody>
        </p:sp>
        <p:sp>
          <p:nvSpPr>
            <p:cNvPr id="35" name="左中括号 24"/>
            <p:cNvSpPr/>
            <p:nvPr/>
          </p:nvSpPr>
          <p:spPr>
            <a:xfrm rot="16200000">
              <a:off x="2656648" y="1113219"/>
              <a:ext cx="137109" cy="3496971"/>
            </a:xfrm>
            <a:prstGeom prst="leftBracket">
              <a:avLst/>
            </a:prstGeom>
            <a:noFill/>
            <a:ln w="25400" cap="flat" cmpd="sng" algn="ctr">
              <a:solidFill>
                <a:sysClr val="windowText" lastClr="000000"/>
              </a:solidFill>
              <a:prstDash val="solid"/>
            </a:ln>
            <a:effectLst/>
          </p:spPr>
          <p:txBody>
            <a:bodyPr rtlCol="0" anchor="ctr"/>
            <a:lstStyle/>
            <a:p>
              <a:pPr algn="ctr"/>
              <a:endParaRPr kumimoji="1" lang="zh-CN" altLang="en-US" kern="0">
                <a:solidFill>
                  <a:sysClr val="windowText" lastClr="000000"/>
                </a:solidFill>
                <a:latin typeface="Calibri"/>
                <a:ea typeface="宋体"/>
              </a:endParaRPr>
            </a:p>
          </p:txBody>
        </p:sp>
        <p:sp>
          <p:nvSpPr>
            <p:cNvPr id="36" name="左中括号 26"/>
            <p:cNvSpPr/>
            <p:nvPr/>
          </p:nvSpPr>
          <p:spPr>
            <a:xfrm rot="16200000">
              <a:off x="6244643" y="1105122"/>
              <a:ext cx="137109" cy="3496971"/>
            </a:xfrm>
            <a:prstGeom prst="leftBracket">
              <a:avLst/>
            </a:prstGeom>
            <a:noFill/>
            <a:ln w="25400" cap="flat" cmpd="sng" algn="ctr">
              <a:solidFill>
                <a:sysClr val="windowText" lastClr="000000"/>
              </a:solidFill>
              <a:prstDash val="solid"/>
            </a:ln>
            <a:effectLst/>
          </p:spPr>
          <p:txBody>
            <a:bodyPr rtlCol="0" anchor="ctr"/>
            <a:lstStyle/>
            <a:p>
              <a:pPr algn="ctr"/>
              <a:endParaRPr kumimoji="1" lang="zh-CN" altLang="en-US" kern="0">
                <a:solidFill>
                  <a:sysClr val="windowText" lastClr="000000"/>
                </a:solidFill>
                <a:latin typeface="Calibri"/>
                <a:ea typeface="宋体"/>
              </a:endParaRPr>
            </a:p>
          </p:txBody>
        </p:sp>
        <p:sp>
          <p:nvSpPr>
            <p:cNvPr id="37" name="文本框 27"/>
            <p:cNvSpPr txBox="1"/>
            <p:nvPr/>
          </p:nvSpPr>
          <p:spPr>
            <a:xfrm>
              <a:off x="2265700" y="2872539"/>
              <a:ext cx="928447" cy="369332"/>
            </a:xfrm>
            <a:prstGeom prst="rect">
              <a:avLst/>
            </a:prstGeom>
            <a:noFill/>
          </p:spPr>
          <p:txBody>
            <a:bodyPr wrap="none" rtlCol="0">
              <a:spAutoFit/>
            </a:bodyPr>
            <a:lstStyle/>
            <a:p>
              <a:r>
                <a:rPr kumimoji="1" lang="en-US" altLang="zh-CN" kern="0" dirty="0" smtClean="0">
                  <a:solidFill>
                    <a:sysClr val="windowText" lastClr="000000"/>
                  </a:solidFill>
                  <a:latin typeface="Tahoma"/>
                </a:rPr>
                <a:t>Epoch 0</a:t>
              </a:r>
              <a:endParaRPr kumimoji="1" lang="zh-CN" altLang="en-US" kern="0" dirty="0">
                <a:solidFill>
                  <a:sysClr val="windowText" lastClr="000000"/>
                </a:solidFill>
                <a:latin typeface="Tahoma"/>
              </a:endParaRPr>
            </a:p>
          </p:txBody>
        </p:sp>
        <p:sp>
          <p:nvSpPr>
            <p:cNvPr id="38" name="文本框 28"/>
            <p:cNvSpPr txBox="1"/>
            <p:nvPr/>
          </p:nvSpPr>
          <p:spPr>
            <a:xfrm>
              <a:off x="5838306" y="2872539"/>
              <a:ext cx="928447" cy="369332"/>
            </a:xfrm>
            <a:prstGeom prst="rect">
              <a:avLst/>
            </a:prstGeom>
            <a:noFill/>
          </p:spPr>
          <p:txBody>
            <a:bodyPr wrap="none" rtlCol="0">
              <a:spAutoFit/>
            </a:bodyPr>
            <a:lstStyle/>
            <a:p>
              <a:r>
                <a:rPr kumimoji="1" lang="en-US" altLang="zh-CN" kern="0" dirty="0" smtClean="0">
                  <a:solidFill>
                    <a:sysClr val="windowText" lastClr="000000"/>
                  </a:solidFill>
                  <a:latin typeface="Tahoma"/>
                </a:rPr>
                <a:t>Epoch 1</a:t>
              </a:r>
              <a:endParaRPr kumimoji="1" lang="zh-CN" altLang="en-US" kern="0" dirty="0">
                <a:solidFill>
                  <a:sysClr val="windowText" lastClr="000000"/>
                </a:solidFill>
                <a:latin typeface="Tahoma"/>
              </a:endParaRPr>
            </a:p>
          </p:txBody>
        </p:sp>
        <p:sp>
          <p:nvSpPr>
            <p:cNvPr id="39" name="文本框 32"/>
            <p:cNvSpPr txBox="1"/>
            <p:nvPr/>
          </p:nvSpPr>
          <p:spPr>
            <a:xfrm>
              <a:off x="8126527" y="2591547"/>
              <a:ext cx="673432" cy="369332"/>
            </a:xfrm>
            <a:prstGeom prst="rect">
              <a:avLst/>
            </a:prstGeom>
            <a:noFill/>
          </p:spPr>
          <p:txBody>
            <a:bodyPr wrap="none" rtlCol="0">
              <a:spAutoFit/>
            </a:bodyPr>
            <a:lstStyle/>
            <a:p>
              <a:r>
                <a:rPr kumimoji="1" lang="en-US" altLang="zh-CN" i="1" kern="0" dirty="0" smtClean="0">
                  <a:solidFill>
                    <a:sysClr val="windowText" lastClr="000000"/>
                  </a:solidFill>
                  <a:latin typeface="Tahoma"/>
                </a:rPr>
                <a:t>time</a:t>
              </a:r>
              <a:endParaRPr kumimoji="1" lang="zh-CN" altLang="en-US" i="1" kern="0" dirty="0">
                <a:solidFill>
                  <a:sysClr val="windowText" lastClr="000000"/>
                </a:solidFill>
                <a:latin typeface="Tahoma"/>
              </a:endParaRPr>
            </a:p>
          </p:txBody>
        </p:sp>
      </p:grpSp>
      <p:grpSp>
        <p:nvGrpSpPr>
          <p:cNvPr id="40" name="组 3"/>
          <p:cNvGrpSpPr/>
          <p:nvPr/>
        </p:nvGrpSpPr>
        <p:grpSpPr>
          <a:xfrm>
            <a:off x="709420" y="1560172"/>
            <a:ext cx="8092828" cy="774285"/>
            <a:chOff x="98727" y="7148912"/>
            <a:chExt cx="8092828" cy="774285"/>
          </a:xfrm>
        </p:grpSpPr>
        <p:cxnSp>
          <p:nvCxnSpPr>
            <p:cNvPr id="41" name="直线箭头连接符 37"/>
            <p:cNvCxnSpPr/>
            <p:nvPr/>
          </p:nvCxnSpPr>
          <p:spPr>
            <a:xfrm>
              <a:off x="98727" y="7293210"/>
              <a:ext cx="7979669" cy="14431"/>
            </a:xfrm>
            <a:prstGeom prst="straightConnector1">
              <a:avLst/>
            </a:prstGeom>
            <a:noFill/>
            <a:ln w="25400" cap="flat" cmpd="sng" algn="ctr">
              <a:solidFill>
                <a:sysClr val="windowText" lastClr="000000"/>
              </a:solidFill>
              <a:prstDash val="solid"/>
              <a:tailEnd type="arrow"/>
            </a:ln>
            <a:effectLst/>
          </p:spPr>
        </p:cxnSp>
        <p:sp>
          <p:nvSpPr>
            <p:cNvPr id="42" name="矩形 38"/>
            <p:cNvSpPr/>
            <p:nvPr/>
          </p:nvSpPr>
          <p:spPr>
            <a:xfrm>
              <a:off x="310588" y="7148913"/>
              <a:ext cx="2125994" cy="144298"/>
            </a:xfrm>
            <a:prstGeom prst="rect">
              <a:avLst/>
            </a:prstGeom>
            <a:solidFill>
              <a:srgbClr val="9BBB59">
                <a:alpha val="91000"/>
              </a:srgbClr>
            </a:solidFill>
            <a:ln w="9525" cap="flat" cmpd="sng" algn="ctr">
              <a:noFill/>
              <a:prstDash val="solid"/>
            </a:ln>
            <a:effectLst/>
          </p:spPr>
          <p:txBody>
            <a:bodyPr rtlCol="0" anchor="ctr"/>
            <a:lstStyle/>
            <a:p>
              <a:pPr algn="ctr"/>
              <a:endParaRPr kumimoji="1" lang="zh-CN" altLang="en-US" kern="0" dirty="0">
                <a:solidFill>
                  <a:sysClr val="window" lastClr="FFFFFF"/>
                </a:solidFill>
                <a:latin typeface="Calibri"/>
                <a:ea typeface="宋体"/>
              </a:endParaRPr>
            </a:p>
          </p:txBody>
        </p:sp>
        <p:sp>
          <p:nvSpPr>
            <p:cNvPr id="43" name="矩形 39"/>
            <p:cNvSpPr/>
            <p:nvPr/>
          </p:nvSpPr>
          <p:spPr>
            <a:xfrm>
              <a:off x="2436582" y="7148912"/>
              <a:ext cx="1471987" cy="158729"/>
            </a:xfrm>
            <a:prstGeom prst="rect">
              <a:avLst/>
            </a:prstGeom>
            <a:solidFill>
              <a:srgbClr val="FF0000">
                <a:alpha val="85000"/>
              </a:srgbClr>
            </a:solidFill>
            <a:ln w="9525" cap="flat" cmpd="sng" algn="ctr">
              <a:noFill/>
              <a:prstDash val="solid"/>
            </a:ln>
            <a:effectLst/>
          </p:spPr>
          <p:txBody>
            <a:bodyPr rtlCol="0" anchor="ctr"/>
            <a:lstStyle/>
            <a:p>
              <a:pPr algn="ctr"/>
              <a:endParaRPr kumimoji="1" lang="zh-CN" altLang="en-US" kern="0" dirty="0">
                <a:solidFill>
                  <a:sysClr val="window" lastClr="FFFFFF"/>
                </a:solidFill>
                <a:latin typeface="Calibri"/>
                <a:ea typeface="宋体"/>
              </a:endParaRPr>
            </a:p>
          </p:txBody>
        </p:sp>
        <p:sp>
          <p:nvSpPr>
            <p:cNvPr id="44" name="矩形 40"/>
            <p:cNvSpPr/>
            <p:nvPr/>
          </p:nvSpPr>
          <p:spPr>
            <a:xfrm>
              <a:off x="4581478" y="7307641"/>
              <a:ext cx="1471987" cy="166834"/>
            </a:xfrm>
            <a:prstGeom prst="rect">
              <a:avLst/>
            </a:prstGeom>
            <a:solidFill>
              <a:srgbClr val="FF0000">
                <a:alpha val="84000"/>
              </a:srgbClr>
            </a:solidFill>
            <a:ln w="9525" cap="flat" cmpd="sng" algn="ctr">
              <a:noFill/>
              <a:prstDash val="solid"/>
            </a:ln>
            <a:effectLst/>
          </p:spPr>
          <p:txBody>
            <a:bodyPr rtlCol="0" anchor="ctr"/>
            <a:lstStyle/>
            <a:p>
              <a:pPr algn="ctr"/>
              <a:endParaRPr kumimoji="1" lang="zh-CN" altLang="en-US" kern="0" dirty="0">
                <a:solidFill>
                  <a:sysClr val="window" lastClr="FFFFFF"/>
                </a:solidFill>
                <a:latin typeface="Calibri"/>
                <a:ea typeface="宋体"/>
              </a:endParaRPr>
            </a:p>
          </p:txBody>
        </p:sp>
        <p:sp>
          <p:nvSpPr>
            <p:cNvPr id="45" name="左中括号 41"/>
            <p:cNvSpPr/>
            <p:nvPr/>
          </p:nvSpPr>
          <p:spPr>
            <a:xfrm rot="16200000">
              <a:off x="4168326" y="5804925"/>
              <a:ext cx="157873" cy="3496971"/>
            </a:xfrm>
            <a:prstGeom prst="leftBracket">
              <a:avLst/>
            </a:prstGeom>
            <a:noFill/>
            <a:ln w="25400" cap="flat" cmpd="sng" algn="ctr">
              <a:solidFill>
                <a:sysClr val="windowText" lastClr="000000"/>
              </a:solidFill>
              <a:prstDash val="solid"/>
            </a:ln>
            <a:effectLst/>
          </p:spPr>
          <p:txBody>
            <a:bodyPr rtlCol="0" anchor="ctr"/>
            <a:lstStyle/>
            <a:p>
              <a:pPr algn="ctr"/>
              <a:endParaRPr kumimoji="1" lang="zh-CN" altLang="en-US" kern="0">
                <a:solidFill>
                  <a:sysClr val="windowText" lastClr="000000"/>
                </a:solidFill>
                <a:latin typeface="Calibri"/>
                <a:ea typeface="宋体"/>
              </a:endParaRPr>
            </a:p>
          </p:txBody>
        </p:sp>
        <p:sp>
          <p:nvSpPr>
            <p:cNvPr id="46" name="文本框 42"/>
            <p:cNvSpPr txBox="1"/>
            <p:nvPr/>
          </p:nvSpPr>
          <p:spPr>
            <a:xfrm>
              <a:off x="1657296" y="7553865"/>
              <a:ext cx="928447" cy="369332"/>
            </a:xfrm>
            <a:prstGeom prst="rect">
              <a:avLst/>
            </a:prstGeom>
            <a:noFill/>
          </p:spPr>
          <p:txBody>
            <a:bodyPr wrap="none" rtlCol="0">
              <a:spAutoFit/>
            </a:bodyPr>
            <a:lstStyle/>
            <a:p>
              <a:r>
                <a:rPr kumimoji="1" lang="en-US" altLang="zh-CN" kern="0" dirty="0" smtClean="0">
                  <a:solidFill>
                    <a:sysClr val="windowText" lastClr="000000"/>
                  </a:solidFill>
                  <a:latin typeface="Tahoma"/>
                </a:rPr>
                <a:t>Epoch 0</a:t>
              </a:r>
              <a:endParaRPr kumimoji="1" lang="zh-CN" altLang="en-US" kern="0" dirty="0">
                <a:solidFill>
                  <a:sysClr val="windowText" lastClr="000000"/>
                </a:solidFill>
                <a:latin typeface="Tahoma"/>
              </a:endParaRPr>
            </a:p>
          </p:txBody>
        </p:sp>
        <p:sp>
          <p:nvSpPr>
            <p:cNvPr id="47" name="文本框 43"/>
            <p:cNvSpPr txBox="1"/>
            <p:nvPr/>
          </p:nvSpPr>
          <p:spPr>
            <a:xfrm>
              <a:off x="3865276" y="7553865"/>
              <a:ext cx="928447" cy="369332"/>
            </a:xfrm>
            <a:prstGeom prst="rect">
              <a:avLst/>
            </a:prstGeom>
            <a:noFill/>
          </p:spPr>
          <p:txBody>
            <a:bodyPr wrap="none" rtlCol="0">
              <a:spAutoFit/>
            </a:bodyPr>
            <a:lstStyle/>
            <a:p>
              <a:r>
                <a:rPr kumimoji="1" lang="en-US" altLang="zh-CN" kern="0" dirty="0" smtClean="0">
                  <a:solidFill>
                    <a:sysClr val="windowText" lastClr="000000"/>
                  </a:solidFill>
                  <a:latin typeface="Tahoma"/>
                </a:rPr>
                <a:t>Epoch 1</a:t>
              </a:r>
              <a:endParaRPr kumimoji="1" lang="zh-CN" altLang="en-US" kern="0" dirty="0">
                <a:solidFill>
                  <a:sysClr val="windowText" lastClr="000000"/>
                </a:solidFill>
                <a:latin typeface="Tahoma"/>
              </a:endParaRPr>
            </a:p>
          </p:txBody>
        </p:sp>
        <p:sp>
          <p:nvSpPr>
            <p:cNvPr id="48" name="文本框 44"/>
            <p:cNvSpPr txBox="1"/>
            <p:nvPr/>
          </p:nvSpPr>
          <p:spPr>
            <a:xfrm>
              <a:off x="7518123" y="7272873"/>
              <a:ext cx="673432" cy="369332"/>
            </a:xfrm>
            <a:prstGeom prst="rect">
              <a:avLst/>
            </a:prstGeom>
            <a:noFill/>
          </p:spPr>
          <p:txBody>
            <a:bodyPr wrap="none" rtlCol="0">
              <a:spAutoFit/>
            </a:bodyPr>
            <a:lstStyle/>
            <a:p>
              <a:r>
                <a:rPr kumimoji="1" lang="en-US" altLang="zh-CN" i="1" kern="0" dirty="0" smtClean="0">
                  <a:solidFill>
                    <a:sysClr val="windowText" lastClr="000000"/>
                  </a:solidFill>
                  <a:latin typeface="Tahoma"/>
                </a:rPr>
                <a:t>time</a:t>
              </a:r>
              <a:endParaRPr kumimoji="1" lang="zh-CN" altLang="en-US" i="1" kern="0" dirty="0">
                <a:solidFill>
                  <a:sysClr val="windowText" lastClr="000000"/>
                </a:solidFill>
                <a:latin typeface="Tahoma"/>
              </a:endParaRPr>
            </a:p>
          </p:txBody>
        </p:sp>
        <p:sp>
          <p:nvSpPr>
            <p:cNvPr id="49" name="左中括号 45"/>
            <p:cNvSpPr/>
            <p:nvPr/>
          </p:nvSpPr>
          <p:spPr>
            <a:xfrm rot="16200000">
              <a:off x="2008118" y="5667837"/>
              <a:ext cx="217364" cy="3496971"/>
            </a:xfrm>
            <a:prstGeom prst="leftBracket">
              <a:avLst/>
            </a:prstGeom>
            <a:noFill/>
            <a:ln w="25400" cap="flat" cmpd="sng" algn="ctr">
              <a:solidFill>
                <a:sysClr val="windowText" lastClr="000000"/>
              </a:solidFill>
              <a:prstDash val="solid"/>
            </a:ln>
            <a:effectLst/>
          </p:spPr>
          <p:txBody>
            <a:bodyPr rtlCol="0" anchor="ctr"/>
            <a:lstStyle/>
            <a:p>
              <a:pPr algn="ctr"/>
              <a:endParaRPr kumimoji="1" lang="zh-CN" altLang="en-US" kern="0">
                <a:solidFill>
                  <a:sysClr val="windowText" lastClr="000000"/>
                </a:solidFill>
                <a:latin typeface="Calibri"/>
                <a:ea typeface="宋体"/>
              </a:endParaRPr>
            </a:p>
          </p:txBody>
        </p:sp>
        <p:sp>
          <p:nvSpPr>
            <p:cNvPr id="50" name="矩形 46"/>
            <p:cNvSpPr/>
            <p:nvPr/>
          </p:nvSpPr>
          <p:spPr>
            <a:xfrm>
              <a:off x="2455484" y="7307641"/>
              <a:ext cx="2125994" cy="166834"/>
            </a:xfrm>
            <a:prstGeom prst="rect">
              <a:avLst/>
            </a:prstGeom>
            <a:solidFill>
              <a:srgbClr val="9BBB59">
                <a:alpha val="91000"/>
              </a:srgbClr>
            </a:solidFill>
            <a:ln w="9525" cap="flat" cmpd="sng" algn="ctr">
              <a:noFill/>
              <a:prstDash val="solid"/>
            </a:ln>
            <a:effectLst/>
          </p:spPr>
          <p:txBody>
            <a:bodyPr rtlCol="0" anchor="ctr"/>
            <a:lstStyle/>
            <a:p>
              <a:pPr algn="ctr"/>
              <a:endParaRPr kumimoji="1" lang="zh-CN" altLang="en-US" kern="0" dirty="0">
                <a:solidFill>
                  <a:sysClr val="window" lastClr="FFFFFF"/>
                </a:solidFill>
                <a:latin typeface="Calibri"/>
                <a:ea typeface="宋体"/>
              </a:endParaRPr>
            </a:p>
          </p:txBody>
        </p:sp>
        <p:sp>
          <p:nvSpPr>
            <p:cNvPr id="51" name="矩形 35"/>
            <p:cNvSpPr/>
            <p:nvPr/>
          </p:nvSpPr>
          <p:spPr>
            <a:xfrm>
              <a:off x="4567047" y="7148912"/>
              <a:ext cx="2125994" cy="144298"/>
            </a:xfrm>
            <a:prstGeom prst="rect">
              <a:avLst/>
            </a:prstGeom>
            <a:solidFill>
              <a:srgbClr val="9BBB59">
                <a:alpha val="91000"/>
              </a:srgbClr>
            </a:solidFill>
            <a:ln w="9525" cap="flat" cmpd="sng" algn="ctr">
              <a:noFill/>
              <a:prstDash val="solid"/>
            </a:ln>
            <a:effectLst/>
          </p:spPr>
          <p:txBody>
            <a:bodyPr rtlCol="0" anchor="ctr"/>
            <a:lstStyle/>
            <a:p>
              <a:pPr algn="ctr"/>
              <a:endParaRPr kumimoji="1" lang="zh-CN" altLang="en-US" kern="0" dirty="0">
                <a:solidFill>
                  <a:sysClr val="window" lastClr="FFFFFF"/>
                </a:solidFill>
                <a:latin typeface="Calibri"/>
                <a:ea typeface="宋体"/>
              </a:endParaRPr>
            </a:p>
          </p:txBody>
        </p:sp>
        <p:sp>
          <p:nvSpPr>
            <p:cNvPr id="52" name="矩形 47"/>
            <p:cNvSpPr/>
            <p:nvPr/>
          </p:nvSpPr>
          <p:spPr>
            <a:xfrm>
              <a:off x="6693042" y="7148913"/>
              <a:ext cx="1099834" cy="158727"/>
            </a:xfrm>
            <a:prstGeom prst="rect">
              <a:avLst/>
            </a:prstGeom>
            <a:solidFill>
              <a:srgbClr val="FF0000">
                <a:alpha val="85000"/>
              </a:srgbClr>
            </a:solidFill>
            <a:ln w="9525" cap="flat" cmpd="sng" algn="ctr">
              <a:noFill/>
              <a:prstDash val="solid"/>
            </a:ln>
            <a:effectLst/>
          </p:spPr>
          <p:txBody>
            <a:bodyPr rtlCol="0" anchor="ctr"/>
            <a:lstStyle/>
            <a:p>
              <a:pPr algn="ctr"/>
              <a:endParaRPr kumimoji="1" lang="zh-CN" altLang="en-US" kern="0" dirty="0">
                <a:solidFill>
                  <a:sysClr val="window" lastClr="FFFFFF"/>
                </a:solidFill>
                <a:latin typeface="Calibri"/>
                <a:ea typeface="宋体"/>
              </a:endParaRPr>
            </a:p>
          </p:txBody>
        </p:sp>
      </p:grpSp>
      <p:sp>
        <p:nvSpPr>
          <p:cNvPr id="53" name="Rectangle 52"/>
          <p:cNvSpPr/>
          <p:nvPr/>
        </p:nvSpPr>
        <p:spPr>
          <a:xfrm>
            <a:off x="1259632" y="6362164"/>
            <a:ext cx="7344816" cy="523220"/>
          </a:xfrm>
          <a:prstGeom prst="rect">
            <a:avLst/>
          </a:prstGeom>
        </p:spPr>
        <p:txBody>
          <a:bodyPr wrap="square">
            <a:spAutoFit/>
          </a:bodyPr>
          <a:lstStyle/>
          <a:p>
            <a:pPr>
              <a:buClr>
                <a:srgbClr val="CC9900"/>
              </a:buClr>
            </a:pPr>
            <a:r>
              <a:rPr lang="en-US" sz="1400" dirty="0" err="1">
                <a:solidFill>
                  <a:srgbClr val="000000"/>
                </a:solidFill>
                <a:latin typeface="Tahoma"/>
              </a:rPr>
              <a:t>Ren</a:t>
            </a:r>
            <a:r>
              <a:rPr lang="en-US" sz="1400" dirty="0">
                <a:solidFill>
                  <a:srgbClr val="000000"/>
                </a:solidFill>
                <a:latin typeface="Tahoma"/>
              </a:rPr>
              <a:t>+, “</a:t>
            </a:r>
            <a:r>
              <a:rPr lang="en-US" sz="1400" dirty="0" err="1">
                <a:solidFill>
                  <a:srgbClr val="0000FF"/>
                </a:solidFill>
                <a:latin typeface="Tahoma"/>
              </a:rPr>
              <a:t>ThyNVM</a:t>
            </a:r>
            <a:r>
              <a:rPr lang="en-US" sz="1400" dirty="0">
                <a:solidFill>
                  <a:srgbClr val="0000FF"/>
                </a:solidFill>
                <a:latin typeface="Tahoma"/>
              </a:rPr>
              <a:t>: Enabling Software-Transparent Crash Consistency in Persistent Memory Systems</a:t>
            </a:r>
            <a:r>
              <a:rPr lang="en-US" sz="1400" dirty="0">
                <a:solidFill>
                  <a:srgbClr val="000000"/>
                </a:solidFill>
                <a:latin typeface="Tahoma"/>
              </a:rPr>
              <a:t>,” MICRO 2015.</a:t>
            </a:r>
          </a:p>
        </p:txBody>
      </p:sp>
    </p:spTree>
    <p:extLst>
      <p:ext uri="{BB962C8B-B14F-4D97-AF65-F5344CB8AC3E}">
        <p14:creationId xmlns:p14="http://schemas.microsoft.com/office/powerpoint/2010/main" val="2099935979"/>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xit" presetSubtype="0" fill="hold" nodeType="clickEffect">
                                  <p:stCondLst>
                                    <p:cond delay="0"/>
                                  </p:stCondLst>
                                  <p:childTnLst>
                                    <p:set>
                                      <p:cBhvr>
                                        <p:cTn id="6" dur="1" fill="hold">
                                          <p:stCondLst>
                                            <p:cond delay="0"/>
                                          </p:stCondLst>
                                        </p:cTn>
                                        <p:tgtEl>
                                          <p:spTgt spid="29"/>
                                        </p:tgtEl>
                                        <p:attrNameLst>
                                          <p:attrName>style.visibility</p:attrName>
                                        </p:attrNameLst>
                                      </p:cBhvr>
                                      <p:to>
                                        <p:strVal val="hidden"/>
                                      </p:to>
                                    </p:set>
                                  </p:childTnLst>
                                </p:cTn>
                              </p:par>
                            </p:childTnLst>
                          </p:cTn>
                        </p:par>
                        <p:par>
                          <p:cTn id="7" fill="hold">
                            <p:stCondLst>
                              <p:cond delay="0"/>
                            </p:stCondLst>
                            <p:childTnLst>
                              <p:par>
                                <p:cTn id="8" presetID="10" presetClass="entr" presetSubtype="0" fill="hold" nodeType="afterEffect">
                                  <p:stCondLst>
                                    <p:cond delay="0"/>
                                  </p:stCondLst>
                                  <p:childTnLst>
                                    <p:set>
                                      <p:cBhvr>
                                        <p:cTn id="9" dur="1" fill="hold">
                                          <p:stCondLst>
                                            <p:cond delay="0"/>
                                          </p:stCondLst>
                                        </p:cTn>
                                        <p:tgtEl>
                                          <p:spTgt spid="40"/>
                                        </p:tgtEl>
                                        <p:attrNameLst>
                                          <p:attrName>style.visibility</p:attrName>
                                        </p:attrNameLst>
                                      </p:cBhvr>
                                      <p:to>
                                        <p:strVal val="visible"/>
                                      </p:to>
                                    </p:set>
                                    <p:animEffect transition="in" filter="fade">
                                      <p:cBhvr>
                                        <p:cTn id="10" dur="500"/>
                                        <p:tgtEl>
                                          <p:spTgt spid="40"/>
                                        </p:tgtEl>
                                      </p:cBhvr>
                                    </p:animEffec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7" end="7"/>
                                            </p:txEl>
                                          </p:spTgt>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915400" cy="1066800"/>
          </a:xfrm>
        </p:spPr>
        <p:txBody>
          <a:bodyPr/>
          <a:lstStyle/>
          <a:p>
            <a:r>
              <a:rPr lang="en-US" sz="3900" dirty="0" err="1" smtClean="0"/>
              <a:t>Checkpointing</a:t>
            </a:r>
            <a:r>
              <a:rPr lang="en-US" sz="3900" dirty="0" smtClean="0"/>
              <a:t> Tradeoffs in Hybrid Memory</a:t>
            </a:r>
            <a:endParaRPr lang="en-US" sz="3900" dirty="0"/>
          </a:p>
        </p:txBody>
      </p:sp>
      <p:sp>
        <p:nvSpPr>
          <p:cNvPr id="3" name="Content Placeholder 2"/>
          <p:cNvSpPr>
            <a:spLocks noGrp="1"/>
          </p:cNvSpPr>
          <p:nvPr>
            <p:ph idx="1"/>
          </p:nvPr>
        </p:nvSpPr>
        <p:spPr/>
        <p:txBody>
          <a:bodyPr/>
          <a:lstStyle/>
          <a:p>
            <a:endParaRPr lang="en-US"/>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146</a:t>
            </a:fld>
            <a:endParaRPr lang="en-US" altLang="en-US">
              <a:solidFill>
                <a:srgbClr val="000000"/>
              </a:solidFill>
            </a:endParaRPr>
          </a:p>
        </p:txBody>
      </p:sp>
      <p:graphicFrame>
        <p:nvGraphicFramePr>
          <p:cNvPr id="6" name="Table 5"/>
          <p:cNvGraphicFramePr>
            <a:graphicFrameLocks noGrp="1"/>
          </p:cNvGraphicFramePr>
          <p:nvPr>
            <p:extLst>
              <p:ext uri="{D42A27DB-BD31-4B8C-83A1-F6EECF244321}">
                <p14:modId xmlns:p14="http://schemas.microsoft.com/office/powerpoint/2010/main" val="147322593"/>
              </p:ext>
            </p:extLst>
          </p:nvPr>
        </p:nvGraphicFramePr>
        <p:xfrm>
          <a:off x="135114" y="1772816"/>
          <a:ext cx="8856984" cy="3960440"/>
        </p:xfrm>
        <a:graphic>
          <a:graphicData uri="http://schemas.openxmlformats.org/drawingml/2006/table">
            <a:tbl>
              <a:tblPr firstRow="1" bandRow="1"/>
              <a:tblGrid>
                <a:gridCol w="764586"/>
                <a:gridCol w="1398545"/>
                <a:gridCol w="3407413"/>
                <a:gridCol w="3286440"/>
              </a:tblGrid>
              <a:tr h="366894">
                <a:tc rowSpan="2" gridSpan="2">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dirty="0"/>
                    </a:p>
                  </a:txBody>
                  <a:tcPr>
                    <a:lnL w="12700" cmpd="sng">
                      <a:solidFill>
                        <a:sysClr val="windowText" lastClr="000000"/>
                      </a:solidFill>
                    </a:lnL>
                    <a:lnR w="28575" cap="flat" cmpd="sng" algn="ctr">
                      <a:solidFill>
                        <a:sysClr val="windowText" lastClr="000000"/>
                      </a:solidFill>
                      <a:prstDash val="solid"/>
                      <a:round/>
                      <a:headEnd type="none" w="med" len="med"/>
                      <a:tailEnd type="none" w="med" len="med"/>
                    </a:lnR>
                    <a:lnT w="12700" cmpd="sng">
                      <a:solidFill>
                        <a:sysClr val="windowText" lastClr="000000"/>
                      </a:solidFill>
                    </a:lnT>
                    <a:lnB w="28575"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rowSpan="2" hMerge="1">
                  <a:txBody>
                    <a:bodyPr/>
                    <a:lstStyle/>
                    <a:p>
                      <a:endParaRPr lang="en-US" dirty="0"/>
                    </a:p>
                  </a:txBody>
                  <a:tcPr/>
                </a:tc>
                <a:tc gridSpan="2">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a:r>
                        <a:rPr lang="en-US" altLang="zh-CN" dirty="0" smtClean="0">
                          <a:solidFill>
                            <a:srgbClr val="FF0000"/>
                          </a:solidFill>
                        </a:rPr>
                        <a:t>Checkpointing</a:t>
                      </a:r>
                      <a:r>
                        <a:rPr lang="zh-CN" altLang="en-US" dirty="0" smtClean="0">
                          <a:solidFill>
                            <a:srgbClr val="FF0000"/>
                          </a:solidFill>
                        </a:rPr>
                        <a:t> </a:t>
                      </a:r>
                      <a:r>
                        <a:rPr lang="en-US" altLang="zh-CN" dirty="0" smtClean="0">
                          <a:solidFill>
                            <a:srgbClr val="FF0000"/>
                          </a:solidFill>
                        </a:rPr>
                        <a:t>granularity</a:t>
                      </a:r>
                      <a:endParaRPr lang="en-US" dirty="0">
                        <a:solidFill>
                          <a:srgbClr val="FF0000"/>
                        </a:solidFill>
                      </a:endParaRPr>
                    </a:p>
                  </a:txBody>
                  <a:tcPr anchor="ctr">
                    <a:lnL w="28575" cap="flat" cmpd="sng" algn="ctr">
                      <a:solidFill>
                        <a:sysClr val="windowText" lastClr="000000"/>
                      </a:solidFill>
                      <a:prstDash val="solid"/>
                      <a:round/>
                      <a:headEnd type="none" w="med" len="med"/>
                      <a:tailEnd type="none" w="med" len="med"/>
                    </a:lnL>
                    <a:lnR w="12700" cmpd="sng">
                      <a:solidFill>
                        <a:sysClr val="windowText" lastClr="000000"/>
                      </a:solidFill>
                    </a:lnR>
                    <a:lnT w="12700" cmpd="sng">
                      <a:solidFill>
                        <a:sysClr val="windowText" lastClr="000000"/>
                      </a:solidFill>
                    </a:lnT>
                    <a:lnB w="12700" cmpd="sng">
                      <a:solidFill>
                        <a:sysClr val="windowText" lastClr="000000"/>
                      </a:solidFill>
                    </a:lnB>
                    <a:lnTlToBr w="12700" cmpd="sng">
                      <a:noFill/>
                      <a:prstDash val="solid"/>
                    </a:lnTlToBr>
                    <a:lnBlToTr w="12700" cmpd="sng">
                      <a:noFill/>
                      <a:prstDash val="solid"/>
                    </a:lnBlToTr>
                    <a:solidFill>
                      <a:sysClr val="window" lastClr="FFFFFF">
                        <a:lumMod val="85000"/>
                      </a:sysClr>
                    </a:solidFill>
                  </a:tcPr>
                </a:tc>
                <a:tc hMerge="1">
                  <a:txBody>
                    <a:bodyPr/>
                    <a:lstStyle/>
                    <a:p>
                      <a:endParaRPr lang="en-US" dirty="0"/>
                    </a:p>
                  </a:txBody>
                  <a:tcPr/>
                </a:tc>
              </a:tr>
              <a:tr h="366894">
                <a:tc gridSpan="2" vMerge="1">
                  <a:txBody>
                    <a:bodyPr/>
                    <a:lstStyle/>
                    <a:p>
                      <a:endParaRPr lang="en-US" dirty="0"/>
                    </a:p>
                  </a:txBody>
                  <a:tcPr/>
                </a:tc>
                <a:tc hMerge="1" vMerge="1">
                  <a:txBody>
                    <a:bodyPr/>
                    <a:lstStyle/>
                    <a:p>
                      <a:endParaRPr lang="en-US" dirty="0"/>
                    </a:p>
                  </a:txBody>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a:r>
                        <a:rPr lang="en-US" altLang="zh-CN" dirty="0" smtClean="0">
                          <a:solidFill>
                            <a:srgbClr val="0000FF"/>
                          </a:solidFill>
                        </a:rPr>
                        <a:t>Small</a:t>
                      </a:r>
                      <a:r>
                        <a:rPr lang="zh-CN" altLang="en-US" dirty="0" smtClean="0">
                          <a:solidFill>
                            <a:srgbClr val="0000FF"/>
                          </a:solidFill>
                        </a:rPr>
                        <a:t> </a:t>
                      </a:r>
                      <a:r>
                        <a:rPr lang="en-US" altLang="zh-CN" dirty="0" smtClean="0">
                          <a:solidFill>
                            <a:srgbClr val="0000FF"/>
                          </a:solidFill>
                        </a:rPr>
                        <a:t>(cache</a:t>
                      </a:r>
                      <a:r>
                        <a:rPr lang="zh-CN" altLang="en-US" dirty="0" smtClean="0">
                          <a:solidFill>
                            <a:srgbClr val="0000FF"/>
                          </a:solidFill>
                        </a:rPr>
                        <a:t> </a:t>
                      </a:r>
                      <a:r>
                        <a:rPr lang="en-US" altLang="zh-CN" dirty="0" smtClean="0">
                          <a:solidFill>
                            <a:srgbClr val="0000FF"/>
                          </a:solidFill>
                        </a:rPr>
                        <a:t>block)</a:t>
                      </a:r>
                      <a:endParaRPr lang="en-US" dirty="0">
                        <a:solidFill>
                          <a:srgbClr val="0000FF"/>
                        </a:solidFill>
                      </a:endParaRPr>
                    </a:p>
                  </a:txBody>
                  <a:tcPr anchor="ctr">
                    <a:lnL w="28575" cap="flat" cmpd="sng" algn="ctr">
                      <a:solidFill>
                        <a:sysClr val="windowText" lastClr="000000"/>
                      </a:solidFill>
                      <a:prstDash val="solid"/>
                      <a:round/>
                      <a:headEnd type="none" w="med" len="med"/>
                      <a:tailEnd type="none" w="med" len="med"/>
                    </a:lnL>
                    <a:lnR w="12700" cmpd="sng">
                      <a:solidFill>
                        <a:sysClr val="windowText" lastClr="000000"/>
                      </a:solidFill>
                    </a:lnR>
                    <a:lnT w="12700" cmpd="sng">
                      <a:solidFill>
                        <a:sysClr val="windowText" lastClr="000000"/>
                      </a:solidFill>
                    </a:lnT>
                    <a:lnB w="28575"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a:r>
                        <a:rPr lang="en-US" altLang="zh-CN" dirty="0" smtClean="0">
                          <a:solidFill>
                            <a:srgbClr val="0000FF"/>
                          </a:solidFill>
                        </a:rPr>
                        <a:t>Large</a:t>
                      </a:r>
                      <a:r>
                        <a:rPr lang="zh-CN" altLang="en-US" dirty="0" smtClean="0">
                          <a:solidFill>
                            <a:srgbClr val="0000FF"/>
                          </a:solidFill>
                        </a:rPr>
                        <a:t> </a:t>
                      </a:r>
                      <a:r>
                        <a:rPr lang="en-US" altLang="zh-CN" dirty="0" smtClean="0">
                          <a:solidFill>
                            <a:srgbClr val="0000FF"/>
                          </a:solidFill>
                        </a:rPr>
                        <a:t>(page)</a:t>
                      </a:r>
                      <a:endParaRPr lang="en-US" dirty="0">
                        <a:solidFill>
                          <a:srgbClr val="0000FF"/>
                        </a:solidFill>
                      </a:endParaRPr>
                    </a:p>
                  </a:txBody>
                  <a:tcPr anchor="ctr">
                    <a:lnL w="12700" cmpd="sng">
                      <a:solidFill>
                        <a:sysClr val="windowText" lastClr="000000"/>
                      </a:solidFill>
                    </a:lnL>
                    <a:lnR w="12700" cmpd="sng">
                      <a:solidFill>
                        <a:sysClr val="windowText" lastClr="000000"/>
                      </a:solidFill>
                    </a:lnR>
                    <a:lnT w="12700" cmpd="sng">
                      <a:solidFill>
                        <a:sysClr val="windowText" lastClr="000000"/>
                      </a:solidFill>
                    </a:lnT>
                    <a:lnB w="28575"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r>
              <a:tr h="1477626">
                <a:tc rowSpan="2">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a:lnSpc>
                          <a:spcPts val="1960"/>
                        </a:lnSpc>
                      </a:pPr>
                      <a:r>
                        <a:rPr lang="en-US" altLang="zh-CN" dirty="0" smtClean="0">
                          <a:solidFill>
                            <a:srgbClr val="FF0000"/>
                          </a:solidFill>
                        </a:rPr>
                        <a:t>Location</a:t>
                      </a:r>
                      <a:r>
                        <a:rPr lang="zh-CN" altLang="en-US" dirty="0" smtClean="0">
                          <a:solidFill>
                            <a:srgbClr val="FF0000"/>
                          </a:solidFill>
                        </a:rPr>
                        <a:t> </a:t>
                      </a:r>
                      <a:r>
                        <a:rPr lang="en-US" altLang="zh-CN" dirty="0" smtClean="0">
                          <a:solidFill>
                            <a:srgbClr val="FF0000"/>
                          </a:solidFill>
                        </a:rPr>
                        <a:t>of</a:t>
                      </a:r>
                      <a:r>
                        <a:rPr lang="zh-CN" altLang="en-US" dirty="0" smtClean="0">
                          <a:solidFill>
                            <a:srgbClr val="FF0000"/>
                          </a:solidFill>
                        </a:rPr>
                        <a:t> </a:t>
                      </a:r>
                      <a:br>
                        <a:rPr lang="zh-CN" altLang="en-US" dirty="0" smtClean="0">
                          <a:solidFill>
                            <a:srgbClr val="FF0000"/>
                          </a:solidFill>
                        </a:rPr>
                      </a:br>
                      <a:r>
                        <a:rPr lang="en-US" altLang="zh-CN" dirty="0" smtClean="0">
                          <a:solidFill>
                            <a:srgbClr val="FF0000"/>
                          </a:solidFill>
                        </a:rPr>
                        <a:t>working</a:t>
                      </a:r>
                      <a:r>
                        <a:rPr lang="zh-CN" altLang="en-US" dirty="0" smtClean="0">
                          <a:solidFill>
                            <a:srgbClr val="FF0000"/>
                          </a:solidFill>
                        </a:rPr>
                        <a:t> </a:t>
                      </a:r>
                      <a:r>
                        <a:rPr lang="en-US" altLang="zh-CN" dirty="0" smtClean="0">
                          <a:solidFill>
                            <a:srgbClr val="FF0000"/>
                          </a:solidFill>
                        </a:rPr>
                        <a:t>copy</a:t>
                      </a:r>
                      <a:endParaRPr lang="en-US" dirty="0">
                        <a:solidFill>
                          <a:srgbClr val="FF0000"/>
                        </a:solidFill>
                      </a:endParaRPr>
                    </a:p>
                  </a:txBody>
                  <a:tcPr marT="36000" vert="vert270" anchor="ctr">
                    <a:lnL w="12700" cmpd="sng">
                      <a:solidFill>
                        <a:sysClr val="windowText" lastClr="000000"/>
                      </a:solidFill>
                    </a:lnL>
                    <a:lnR w="12700" cmpd="sng">
                      <a:solidFill>
                        <a:sysClr val="windowText" lastClr="000000"/>
                      </a:solidFill>
                    </a:lnR>
                    <a:lnT w="28575" cap="flat" cmpd="sng" algn="ctr">
                      <a:solidFill>
                        <a:sysClr val="windowText" lastClr="000000"/>
                      </a:solidFill>
                      <a:prstDash val="solid"/>
                      <a:round/>
                      <a:headEnd type="none" w="med" len="med"/>
                      <a:tailEnd type="none" w="med" len="med"/>
                    </a:lnT>
                    <a:lnB w="12700" cmpd="sng">
                      <a:solidFill>
                        <a:sysClr val="windowText" lastClr="000000"/>
                      </a:solidFill>
                    </a:lnB>
                    <a:lnTlToBr w="12700" cmpd="sng">
                      <a:noFill/>
                      <a:prstDash val="solid"/>
                    </a:lnTlToBr>
                    <a:lnBlToTr w="12700" cmpd="sng">
                      <a:noFill/>
                      <a:prstDash val="solid"/>
                    </a:lnBlToTr>
                    <a:solidFill>
                      <a:sysClr val="window" lastClr="FFFFFF">
                        <a:lumMod val="8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a:r>
                        <a:rPr lang="en-US" dirty="0" smtClean="0">
                          <a:solidFill>
                            <a:srgbClr val="0000FF"/>
                          </a:solidFill>
                        </a:rPr>
                        <a:t>DRAM</a:t>
                      </a:r>
                    </a:p>
                    <a:p>
                      <a:pPr algn="ctr"/>
                      <a:r>
                        <a:rPr lang="en-US" dirty="0" smtClean="0"/>
                        <a:t>(based on</a:t>
                      </a:r>
                    </a:p>
                    <a:p>
                      <a:pPr algn="ctr"/>
                      <a:r>
                        <a:rPr lang="en-US" dirty="0" smtClean="0"/>
                        <a:t>writeback)</a:t>
                      </a:r>
                    </a:p>
                  </a:txBody>
                  <a:tcPr anchor="ctr">
                    <a:lnL w="12700" cmpd="sng">
                      <a:solidFill>
                        <a:sysClr val="windowText" lastClr="000000"/>
                      </a:solidFill>
                    </a:lnL>
                    <a:lnR w="28575" cap="flat" cmpd="sng" algn="ctr">
                      <a:solidFill>
                        <a:sysClr val="windowText" lastClr="000000"/>
                      </a:solidFill>
                      <a:prstDash val="solid"/>
                      <a:round/>
                      <a:headEnd type="none" w="med" len="med"/>
                      <a:tailEnd type="none" w="med" len="med"/>
                    </a:lnR>
                    <a:lnT w="28575" cap="flat" cmpd="sng" algn="ctr">
                      <a:solidFill>
                        <a:sysClr val="windowText" lastClr="000000"/>
                      </a:solidFill>
                      <a:prstDash val="solid"/>
                      <a:round/>
                      <a:headEnd type="none" w="med" len="med"/>
                      <a:tailEnd type="none" w="med" len="med"/>
                    </a:lnT>
                    <a:lnB w="12700" cmpd="sng">
                      <a:solidFill>
                        <a:sysClr val="windowText" lastClr="000000"/>
                      </a:solid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r>
                        <a:rPr lang="en-US" altLang="zh-CN" sz="2000" i="0" dirty="0" smtClean="0"/>
                        <a:t>❶</a:t>
                      </a:r>
                      <a:r>
                        <a:rPr lang="en-US" altLang="zh-CN" i="0" dirty="0" smtClean="0"/>
                        <a:t> </a:t>
                      </a:r>
                      <a:r>
                        <a:rPr lang="en-US" altLang="zh-CN" sz="2000" i="1" dirty="0" smtClean="0"/>
                        <a:t>In</a:t>
                      </a:r>
                      <a:r>
                        <a:rPr lang="en-US" altLang="zh-CN" sz="2000" i="1" baseline="0" dirty="0" smtClean="0"/>
                        <a:t>efficient</a:t>
                      </a:r>
                      <a:endParaRPr lang="zh-CN" altLang="en-US" sz="2000" baseline="0" dirty="0" smtClean="0"/>
                    </a:p>
                    <a:p>
                      <a:pPr marL="0" marR="0" indent="0" algn="l" defTabSz="914400" rtl="0" eaLnBrk="1" fontAlgn="auto" latinLnBrk="0" hangingPunct="1">
                        <a:lnSpc>
                          <a:spcPct val="100000"/>
                        </a:lnSpc>
                        <a:spcBef>
                          <a:spcPts val="0"/>
                        </a:spcBef>
                        <a:spcAft>
                          <a:spcPts val="0"/>
                        </a:spcAft>
                        <a:buClrTx/>
                        <a:buSzTx/>
                        <a:buFontTx/>
                        <a:buNone/>
                        <a:tabLst/>
                        <a:defRPr/>
                      </a:pPr>
                      <a:r>
                        <a:rPr kumimoji="0" lang="zh-CN" altLang="en-US" sz="1400" b="0" i="0" u="none" strike="noStrike" kern="1200" cap="none" spc="0" normalizeH="0" baseline="0" noProof="0" dirty="0" smtClean="0">
                          <a:ln>
                            <a:noFill/>
                          </a:ln>
                          <a:solidFill>
                            <a:prstClr val="black"/>
                          </a:solidFill>
                          <a:effectLst/>
                          <a:uLnTx/>
                          <a:uFillTx/>
                          <a:latin typeface="+mn-lt"/>
                          <a:ea typeface="+mn-ea"/>
                          <a:cs typeface="+mn-cs"/>
                        </a:rPr>
                        <a:t>✘</a:t>
                      </a:r>
                      <a:r>
                        <a:rPr lang="zh-CN" altLang="en-US" baseline="0" dirty="0" smtClean="0"/>
                        <a:t> </a:t>
                      </a:r>
                      <a:r>
                        <a:rPr lang="en-US" altLang="zh-CN" b="1" baseline="0" dirty="0" smtClean="0"/>
                        <a:t>Large</a:t>
                      </a:r>
                      <a:r>
                        <a:rPr lang="zh-CN" altLang="en-US" b="1" baseline="0" dirty="0" smtClean="0"/>
                        <a:t> </a:t>
                      </a:r>
                      <a:r>
                        <a:rPr lang="en-US" altLang="zh-CN" b="1" baseline="0" dirty="0" smtClean="0"/>
                        <a:t>metadata</a:t>
                      </a:r>
                      <a:r>
                        <a:rPr lang="zh-CN" altLang="en-US" b="1" baseline="0" dirty="0" smtClean="0"/>
                        <a:t> </a:t>
                      </a:r>
                      <a:r>
                        <a:rPr lang="en-US" altLang="zh-CN" b="1" baseline="0" dirty="0" smtClean="0"/>
                        <a:t>overhead</a:t>
                      </a:r>
                      <a:endParaRPr lang="zh-CN" altLang="en-US" b="1" baseline="0" dirty="0" smtClean="0"/>
                    </a:p>
                    <a:p>
                      <a:pPr marL="0" marR="0" indent="0" algn="l" defTabSz="914400" rtl="0" eaLnBrk="1" fontAlgn="auto" latinLnBrk="0" hangingPunct="1">
                        <a:lnSpc>
                          <a:spcPct val="100000"/>
                        </a:lnSpc>
                        <a:spcBef>
                          <a:spcPts val="0"/>
                        </a:spcBef>
                        <a:spcAft>
                          <a:spcPts val="0"/>
                        </a:spcAft>
                        <a:buClrTx/>
                        <a:buSzTx/>
                        <a:buFontTx/>
                        <a:buNone/>
                        <a:tabLst/>
                        <a:defRPr/>
                      </a:pPr>
                      <a:r>
                        <a:rPr kumimoji="0" lang="zh-CN" altLang="en-US" sz="1400" b="0" i="0" u="none" strike="noStrike" kern="1200" cap="none" spc="0" normalizeH="0" baseline="0" noProof="0" dirty="0" smtClean="0">
                          <a:ln>
                            <a:noFill/>
                          </a:ln>
                          <a:solidFill>
                            <a:prstClr val="black"/>
                          </a:solidFill>
                          <a:effectLst/>
                          <a:uLnTx/>
                          <a:uFillTx/>
                          <a:latin typeface="+mn-lt"/>
                          <a:ea typeface="+mn-ea"/>
                          <a:cs typeface="+mn-cs"/>
                        </a:rPr>
                        <a:t>✘</a:t>
                      </a:r>
                      <a:r>
                        <a:rPr lang="zh-CN" altLang="en-US" baseline="0" dirty="0" smtClean="0"/>
                        <a:t> </a:t>
                      </a:r>
                      <a:r>
                        <a:rPr lang="en-US" altLang="zh-CN" b="1" baseline="0" dirty="0" smtClean="0"/>
                        <a:t>Long</a:t>
                      </a:r>
                      <a:r>
                        <a:rPr lang="zh-CN" altLang="en-US" b="1" baseline="0" dirty="0" smtClean="0"/>
                        <a:t> </a:t>
                      </a:r>
                      <a:r>
                        <a:rPr lang="en-US" altLang="zh-CN" b="1" baseline="0" dirty="0" smtClean="0"/>
                        <a:t>checkpointing</a:t>
                      </a:r>
                      <a:r>
                        <a:rPr lang="zh-CN" altLang="en-US" b="1" baseline="0" dirty="0" smtClean="0"/>
                        <a:t> </a:t>
                      </a:r>
                      <a:r>
                        <a:rPr lang="en-US" altLang="zh-CN" b="1" baseline="0" dirty="0" smtClean="0"/>
                        <a:t>latency</a:t>
                      </a:r>
                      <a:endParaRPr lang="en-US" b="1" dirty="0"/>
                    </a:p>
                  </a:txBody>
                  <a:tcPr anchor="ctr">
                    <a:lnL w="28575" cap="flat" cmpd="sng" algn="ctr">
                      <a:solidFill>
                        <a:sysClr val="windowText" lastClr="000000"/>
                      </a:solidFill>
                      <a:prstDash val="solid"/>
                      <a:round/>
                      <a:headEnd type="none" w="med" len="med"/>
                      <a:tailEnd type="none" w="med" len="med"/>
                    </a:lnL>
                    <a:lnR w="12700" cmpd="sng">
                      <a:solidFill>
                        <a:sysClr val="windowText" lastClr="000000"/>
                      </a:solidFill>
                    </a:lnR>
                    <a:lnT w="28575" cap="flat" cmpd="sng" algn="ctr">
                      <a:solidFill>
                        <a:sysClr val="windowText" lastClr="000000"/>
                      </a:solidFill>
                      <a:prstDash val="solid"/>
                      <a:round/>
                      <a:headEnd type="none" w="med" len="med"/>
                      <a:tailEnd type="none" w="med" len="med"/>
                    </a:lnT>
                    <a:lnB w="12700" cmpd="sng">
                      <a:solidFill>
                        <a:sysClr val="windowText" lastClr="000000"/>
                      </a:solid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marL="0" marR="0" indent="0" algn="l" defTabSz="914400" rtl="0" eaLnBrk="1" fontAlgn="auto" latinLnBrk="0" hangingPunct="1">
                        <a:lnSpc>
                          <a:spcPct val="100000"/>
                        </a:lnSpc>
                        <a:spcBef>
                          <a:spcPts val="0"/>
                        </a:spcBef>
                        <a:spcAft>
                          <a:spcPts val="0"/>
                        </a:spcAft>
                        <a:buClrTx/>
                        <a:buSzTx/>
                        <a:buFontTx/>
                        <a:buNone/>
                        <a:tabLst/>
                        <a:defRPr/>
                      </a:pPr>
                      <a:r>
                        <a:rPr lang="en-US" altLang="zh-CN" sz="2000" i="0" dirty="0" smtClean="0"/>
                        <a:t>❷ </a:t>
                      </a:r>
                      <a:r>
                        <a:rPr lang="en-US" altLang="zh-CN" sz="2000" i="1" dirty="0" smtClean="0"/>
                        <a:t>Partially efficient</a:t>
                      </a:r>
                      <a:endParaRPr lang="en-US" sz="2000" dirty="0" smtClean="0"/>
                    </a:p>
                    <a:p>
                      <a:pPr marL="0" marR="0" indent="0" algn="l" defTabSz="914400" rtl="0" eaLnBrk="1" fontAlgn="auto" latinLnBrk="0" hangingPunct="1">
                        <a:lnSpc>
                          <a:spcPct val="100000"/>
                        </a:lnSpc>
                        <a:spcBef>
                          <a:spcPts val="0"/>
                        </a:spcBef>
                        <a:spcAft>
                          <a:spcPts val="0"/>
                        </a:spcAft>
                        <a:buClrTx/>
                        <a:buSzTx/>
                        <a:buFontTx/>
                        <a:buNone/>
                        <a:tabLst/>
                        <a:defRPr/>
                      </a:pPr>
                      <a:r>
                        <a:rPr kumimoji="0" lang="zh-CN" altLang="en-US" sz="1200" b="0" i="0" u="none" strike="noStrike" kern="1200" cap="none" spc="0" normalizeH="0" baseline="0" noProof="0" dirty="0" smtClean="0">
                          <a:ln>
                            <a:noFill/>
                          </a:ln>
                          <a:solidFill>
                            <a:prstClr val="black"/>
                          </a:solidFill>
                          <a:effectLst/>
                          <a:uLnTx/>
                          <a:uFillTx/>
                          <a:latin typeface="+mn-lt"/>
                          <a:ea typeface="+mn-ea"/>
                          <a:cs typeface="+mn-cs"/>
                        </a:rPr>
                        <a:t>✔</a:t>
                      </a:r>
                      <a:r>
                        <a:rPr lang="zh-CN" altLang="en-US" b="0" dirty="0" smtClean="0"/>
                        <a:t> </a:t>
                      </a:r>
                      <a:r>
                        <a:rPr lang="en-US" altLang="zh-CN" b="1" dirty="0" smtClean="0"/>
                        <a:t>Small</a:t>
                      </a:r>
                      <a:r>
                        <a:rPr lang="zh-CN" altLang="en-US" b="1" dirty="0" smtClean="0"/>
                        <a:t> </a:t>
                      </a:r>
                      <a:r>
                        <a:rPr lang="en-US" b="1" dirty="0" smtClean="0"/>
                        <a:t>metadata overhead</a:t>
                      </a:r>
                    </a:p>
                    <a:p>
                      <a:r>
                        <a:rPr lang="zh-CN" altLang="en-US" sz="1400" dirty="0" smtClean="0"/>
                        <a:t>✘</a:t>
                      </a:r>
                      <a:r>
                        <a:rPr lang="zh-CN" altLang="en-US" dirty="0" smtClean="0"/>
                        <a:t> </a:t>
                      </a:r>
                      <a:r>
                        <a:rPr lang="en-US" altLang="zh-CN" dirty="0" smtClean="0"/>
                        <a:t>Long</a:t>
                      </a:r>
                      <a:r>
                        <a:rPr lang="zh-CN" altLang="en-US" dirty="0" smtClean="0"/>
                        <a:t> </a:t>
                      </a:r>
                      <a:r>
                        <a:rPr lang="en-US" dirty="0" smtClean="0"/>
                        <a:t>checkpointing latency</a:t>
                      </a:r>
                    </a:p>
                  </a:txBody>
                  <a:tcPr anchor="ctr">
                    <a:lnL w="12700" cmpd="sng">
                      <a:solidFill>
                        <a:sysClr val="windowText" lastClr="000000"/>
                      </a:solidFill>
                    </a:lnL>
                    <a:lnR w="12700" cmpd="sng">
                      <a:solidFill>
                        <a:sysClr val="windowText" lastClr="000000"/>
                      </a:solidFill>
                    </a:lnR>
                    <a:lnT w="28575" cap="flat" cmpd="sng" algn="ctr">
                      <a:solidFill>
                        <a:sysClr val="windowText" lastClr="000000"/>
                      </a:solidFill>
                      <a:prstDash val="solid"/>
                      <a:round/>
                      <a:headEnd type="none" w="med" len="med"/>
                      <a:tailEnd type="none" w="med" len="med"/>
                    </a:lnT>
                    <a:lnB w="12700" cmpd="sng">
                      <a:solidFill>
                        <a:sysClr val="windowText" lastClr="000000"/>
                      </a:solidFill>
                    </a:lnB>
                    <a:lnTlToBr w="12700" cmpd="sng">
                      <a:noFill/>
                      <a:prstDash val="solid"/>
                    </a:lnTlToBr>
                    <a:lnBlToTr w="12700" cmpd="sng">
                      <a:noFill/>
                      <a:prstDash val="solid"/>
                    </a:lnBlToTr>
                    <a:noFill/>
                  </a:tcPr>
                </a:tc>
              </a:tr>
              <a:tr h="1749026">
                <a:tc vMerge="1">
                  <a:txBody>
                    <a:bodyPr/>
                    <a:lstStyle/>
                    <a:p>
                      <a:endParaRPr lang="en-US" dirty="0"/>
                    </a:p>
                  </a:txBody>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a:endParaRPr lang="zh-CN" altLang="en-US" sz="1400" dirty="0" smtClean="0"/>
                    </a:p>
                    <a:p>
                      <a:pPr algn="ctr"/>
                      <a:r>
                        <a:rPr lang="en-US" altLang="zh-CN" dirty="0" smtClean="0">
                          <a:solidFill>
                            <a:srgbClr val="0000FF"/>
                          </a:solidFill>
                        </a:rPr>
                        <a:t>NVM</a:t>
                      </a:r>
                    </a:p>
                    <a:p>
                      <a:pPr algn="ctr"/>
                      <a:r>
                        <a:rPr lang="en-US" altLang="zh-CN" dirty="0" smtClean="0"/>
                        <a:t>(based on</a:t>
                      </a:r>
                    </a:p>
                    <a:p>
                      <a:pPr algn="ctr"/>
                      <a:r>
                        <a:rPr lang="en-US" altLang="zh-CN" dirty="0" smtClean="0"/>
                        <a:t>remapping)</a:t>
                      </a:r>
                    </a:p>
                  </a:txBody>
                  <a:tcPr>
                    <a:lnL w="12700" cmpd="sng">
                      <a:solidFill>
                        <a:sysClr val="windowText" lastClr="000000"/>
                      </a:solidFill>
                    </a:lnL>
                    <a:lnR w="28575" cap="flat" cmpd="sng" algn="ctr">
                      <a:solidFill>
                        <a:sysClr val="windowText" lastClr="000000"/>
                      </a:solidFill>
                      <a:prstDash val="solid"/>
                      <a:round/>
                      <a:headEnd type="none" w="med" len="med"/>
                      <a:tailEnd type="none" w="med" len="med"/>
                    </a:lnR>
                    <a:lnT w="12700" cmpd="sng">
                      <a:solidFill>
                        <a:sysClr val="windowText" lastClr="000000"/>
                      </a:solidFill>
                    </a:lnT>
                    <a:lnB w="12700" cmpd="sng">
                      <a:solidFill>
                        <a:sysClr val="windowText" lastClr="000000"/>
                      </a:solid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marL="0" marR="0" indent="0" algn="l" defTabSz="914400" rtl="0" eaLnBrk="1" fontAlgn="auto" latinLnBrk="0" hangingPunct="1">
                        <a:lnSpc>
                          <a:spcPct val="100000"/>
                        </a:lnSpc>
                        <a:spcBef>
                          <a:spcPts val="0"/>
                        </a:spcBef>
                        <a:spcAft>
                          <a:spcPts val="0"/>
                        </a:spcAft>
                        <a:buClrTx/>
                        <a:buSzTx/>
                        <a:buFontTx/>
                        <a:buNone/>
                        <a:tabLst/>
                        <a:defRPr/>
                      </a:pPr>
                      <a:r>
                        <a:rPr lang="en-US" altLang="zh-CN" sz="2000" i="0" dirty="0" smtClean="0"/>
                        <a:t>❸</a:t>
                      </a:r>
                      <a:r>
                        <a:rPr lang="en-US" altLang="zh-CN" i="0" dirty="0" smtClean="0"/>
                        <a:t> </a:t>
                      </a:r>
                      <a:r>
                        <a:rPr lang="en-US" altLang="zh-CN" sz="2000" i="1" dirty="0" smtClean="0"/>
                        <a:t>Partially efficient</a:t>
                      </a:r>
                      <a:endParaRPr lang="en-US" sz="2000" dirty="0" smtClean="0"/>
                    </a:p>
                    <a:p>
                      <a:pPr marL="0" marR="0" indent="0" algn="l" defTabSz="914400" rtl="0" eaLnBrk="1" fontAlgn="auto" latinLnBrk="0" hangingPunct="1">
                        <a:lnSpc>
                          <a:spcPct val="100000"/>
                        </a:lnSpc>
                        <a:spcBef>
                          <a:spcPts val="0"/>
                        </a:spcBef>
                        <a:spcAft>
                          <a:spcPts val="0"/>
                        </a:spcAft>
                        <a:buClrTx/>
                        <a:buSzTx/>
                        <a:buFontTx/>
                        <a:buNone/>
                        <a:tabLst/>
                        <a:defRPr/>
                      </a:pPr>
                      <a:r>
                        <a:rPr kumimoji="0" lang="zh-CN" altLang="en-US" sz="1400" b="0" i="0" u="none" strike="noStrike" kern="1200" cap="none" spc="0" normalizeH="0" baseline="0" noProof="0" dirty="0" smtClean="0">
                          <a:ln>
                            <a:noFill/>
                          </a:ln>
                          <a:solidFill>
                            <a:prstClr val="black"/>
                          </a:solidFill>
                          <a:effectLst/>
                          <a:uLnTx/>
                          <a:uFillTx/>
                          <a:latin typeface="+mn-lt"/>
                          <a:ea typeface="+mn-ea"/>
                          <a:cs typeface="+mn-cs"/>
                        </a:rPr>
                        <a:t>✘</a:t>
                      </a:r>
                      <a:r>
                        <a:rPr lang="zh-CN" altLang="en-US" dirty="0" smtClean="0"/>
                        <a:t> </a:t>
                      </a:r>
                      <a:r>
                        <a:rPr lang="en-US" altLang="zh-CN" dirty="0" smtClean="0"/>
                        <a:t>Large</a:t>
                      </a:r>
                      <a:r>
                        <a:rPr lang="zh-CN" altLang="en-US" dirty="0" smtClean="0"/>
                        <a:t> </a:t>
                      </a:r>
                      <a:r>
                        <a:rPr lang="en-US" dirty="0" smtClean="0"/>
                        <a:t>metadata overhead</a:t>
                      </a:r>
                    </a:p>
                    <a:p>
                      <a:pPr marL="0" marR="0" indent="0" algn="l" defTabSz="914400" rtl="0" eaLnBrk="1" fontAlgn="auto" latinLnBrk="0" hangingPunct="1">
                        <a:lnSpc>
                          <a:spcPct val="100000"/>
                        </a:lnSpc>
                        <a:spcBef>
                          <a:spcPts val="0"/>
                        </a:spcBef>
                        <a:spcAft>
                          <a:spcPts val="0"/>
                        </a:spcAft>
                        <a:buClrTx/>
                        <a:buSzTx/>
                        <a:buFontTx/>
                        <a:buNone/>
                        <a:tabLst/>
                        <a:defRPr/>
                      </a:pPr>
                      <a:r>
                        <a:rPr kumimoji="0" lang="zh-CN" altLang="en-US" sz="1200" b="0" i="0" u="none" strike="noStrike" kern="1200" cap="none" spc="0" normalizeH="0" baseline="0" noProof="0" dirty="0" smtClean="0">
                          <a:ln>
                            <a:noFill/>
                          </a:ln>
                          <a:solidFill>
                            <a:prstClr val="black"/>
                          </a:solidFill>
                          <a:effectLst/>
                          <a:uLnTx/>
                          <a:uFillTx/>
                          <a:latin typeface="+mn-lt"/>
                          <a:ea typeface="+mn-ea"/>
                          <a:cs typeface="+mn-cs"/>
                        </a:rPr>
                        <a:t>✔</a:t>
                      </a:r>
                      <a:r>
                        <a:rPr lang="zh-CN" altLang="en-US" dirty="0" smtClean="0"/>
                        <a:t> </a:t>
                      </a:r>
                      <a:r>
                        <a:rPr lang="en-US" altLang="zh-CN" b="1" dirty="0" smtClean="0"/>
                        <a:t>Short</a:t>
                      </a:r>
                      <a:r>
                        <a:rPr lang="zh-CN" altLang="en-US" b="1" dirty="0" smtClean="0"/>
                        <a:t> </a:t>
                      </a:r>
                      <a:r>
                        <a:rPr lang="en-US" b="1" dirty="0" smtClean="0"/>
                        <a:t>checkpointing latency</a:t>
                      </a:r>
                    </a:p>
                    <a:p>
                      <a:pPr marL="0" marR="0" indent="0" algn="l" defTabSz="914400" rtl="0" eaLnBrk="1" fontAlgn="auto" latinLnBrk="0" hangingPunct="1">
                        <a:lnSpc>
                          <a:spcPct val="100000"/>
                        </a:lnSpc>
                        <a:spcBef>
                          <a:spcPts val="0"/>
                        </a:spcBef>
                        <a:spcAft>
                          <a:spcPts val="0"/>
                        </a:spcAft>
                        <a:buClrTx/>
                        <a:buSzTx/>
                        <a:buFontTx/>
                        <a:buNone/>
                        <a:tabLst/>
                        <a:defRPr/>
                      </a:pPr>
                      <a:r>
                        <a:rPr kumimoji="0" lang="zh-CN" altLang="en-US" sz="1200" b="0" i="0" u="none" strike="noStrike" kern="1200" cap="none" spc="0" normalizeH="0" baseline="0" noProof="0" dirty="0" smtClean="0">
                          <a:ln>
                            <a:noFill/>
                          </a:ln>
                          <a:solidFill>
                            <a:prstClr val="black"/>
                          </a:solidFill>
                          <a:effectLst/>
                          <a:uLnTx/>
                          <a:uFillTx/>
                          <a:latin typeface="+mn-lt"/>
                          <a:ea typeface="+mn-ea"/>
                          <a:cs typeface="+mn-cs"/>
                        </a:rPr>
                        <a:t>✔</a:t>
                      </a:r>
                      <a:r>
                        <a:rPr lang="zh-CN" altLang="en-US" dirty="0" smtClean="0"/>
                        <a:t> </a:t>
                      </a:r>
                      <a:r>
                        <a:rPr lang="en-US" altLang="zh-CN" dirty="0" smtClean="0"/>
                        <a:t>Fast</a:t>
                      </a:r>
                      <a:r>
                        <a:rPr lang="zh-CN" altLang="en-US" baseline="0" dirty="0" smtClean="0"/>
                        <a:t> </a:t>
                      </a:r>
                      <a:r>
                        <a:rPr lang="en-US" altLang="zh-CN" baseline="0" dirty="0" smtClean="0"/>
                        <a:t>remapping</a:t>
                      </a:r>
                      <a:endParaRPr lang="en-US" dirty="0"/>
                    </a:p>
                  </a:txBody>
                  <a:tcPr>
                    <a:lnL w="28575" cap="flat" cmpd="sng" algn="ctr">
                      <a:solidFill>
                        <a:sysClr val="windowText" lastClr="000000"/>
                      </a:solidFill>
                      <a:prstDash val="solid"/>
                      <a:round/>
                      <a:headEnd type="none" w="med" len="med"/>
                      <a:tailEnd type="none" w="med" len="med"/>
                    </a:lnL>
                    <a:lnR w="12700" cmpd="sng">
                      <a:solidFill>
                        <a:sysClr val="windowText" lastClr="000000"/>
                      </a:solidFill>
                    </a:lnR>
                    <a:lnT w="12700" cmpd="sng">
                      <a:solidFill>
                        <a:sysClr val="windowText" lastClr="000000"/>
                      </a:solidFill>
                    </a:lnT>
                    <a:lnB w="12700" cmpd="sng">
                      <a:solidFill>
                        <a:sysClr val="windowText" lastClr="000000"/>
                      </a:solid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r>
                        <a:rPr kumimoji="0" lang="en-US" altLang="zh-CN" sz="2000" b="0" i="0" u="none" strike="noStrike" kern="1200" cap="none" spc="0" normalizeH="0" baseline="0" noProof="0" dirty="0" smtClean="0">
                          <a:ln>
                            <a:noFill/>
                          </a:ln>
                          <a:solidFill>
                            <a:prstClr val="black"/>
                          </a:solidFill>
                          <a:effectLst/>
                          <a:uLnTx/>
                          <a:uFillTx/>
                          <a:latin typeface="+mn-lt"/>
                          <a:ea typeface="+mn-ea"/>
                          <a:cs typeface="+mn-cs"/>
                        </a:rPr>
                        <a:t>❹</a:t>
                      </a:r>
                      <a:r>
                        <a:rPr lang="en-US" altLang="zh-CN" i="0" dirty="0" smtClean="0"/>
                        <a:t> </a:t>
                      </a:r>
                      <a:r>
                        <a:rPr lang="en-US" altLang="zh-CN" sz="2000" i="1" dirty="0" smtClean="0"/>
                        <a:t>In</a:t>
                      </a:r>
                      <a:r>
                        <a:rPr lang="en-US" sz="2000" i="1" dirty="0" smtClean="0"/>
                        <a:t>efficient</a:t>
                      </a:r>
                      <a:endParaRPr lang="en-US" sz="2000" dirty="0" smtClean="0"/>
                    </a:p>
                    <a:p>
                      <a:pPr marL="0" marR="0" indent="0" algn="l" defTabSz="914400" rtl="0" eaLnBrk="1" fontAlgn="auto" latinLnBrk="0" hangingPunct="1">
                        <a:lnSpc>
                          <a:spcPct val="100000"/>
                        </a:lnSpc>
                        <a:spcBef>
                          <a:spcPts val="0"/>
                        </a:spcBef>
                        <a:spcAft>
                          <a:spcPts val="0"/>
                        </a:spcAft>
                        <a:buClrTx/>
                        <a:buSzTx/>
                        <a:buFontTx/>
                        <a:buNone/>
                        <a:tabLst/>
                        <a:defRPr/>
                      </a:pPr>
                      <a:r>
                        <a:rPr kumimoji="0" lang="zh-CN" altLang="en-US" sz="1200" b="0" i="0" u="none" strike="noStrike" kern="1200" cap="none" spc="0" normalizeH="0" baseline="0" noProof="0" dirty="0" smtClean="0">
                          <a:ln>
                            <a:noFill/>
                          </a:ln>
                          <a:solidFill>
                            <a:prstClr val="black"/>
                          </a:solidFill>
                          <a:effectLst/>
                          <a:uLnTx/>
                          <a:uFillTx/>
                          <a:latin typeface="+mn-lt"/>
                          <a:ea typeface="+mn-ea"/>
                          <a:cs typeface="+mn-cs"/>
                        </a:rPr>
                        <a:t>✔</a:t>
                      </a:r>
                      <a:r>
                        <a:rPr lang="zh-CN" altLang="en-US" dirty="0" smtClean="0"/>
                        <a:t> </a:t>
                      </a:r>
                      <a:r>
                        <a:rPr lang="en-US" altLang="zh-CN" dirty="0" smtClean="0"/>
                        <a:t>Small</a:t>
                      </a:r>
                      <a:r>
                        <a:rPr lang="zh-CN" altLang="en-US" dirty="0" smtClean="0"/>
                        <a:t> </a:t>
                      </a:r>
                      <a:r>
                        <a:rPr lang="en-US" dirty="0" smtClean="0"/>
                        <a:t>metadata overhead</a:t>
                      </a:r>
                    </a:p>
                    <a:p>
                      <a:pPr marL="0" marR="0" indent="0" algn="l" defTabSz="914400" rtl="0" eaLnBrk="1" fontAlgn="auto" latinLnBrk="0" hangingPunct="1">
                        <a:lnSpc>
                          <a:spcPct val="100000"/>
                        </a:lnSpc>
                        <a:spcBef>
                          <a:spcPts val="0"/>
                        </a:spcBef>
                        <a:spcAft>
                          <a:spcPts val="0"/>
                        </a:spcAft>
                        <a:buClrTx/>
                        <a:buSzTx/>
                        <a:buFontTx/>
                        <a:buNone/>
                        <a:tabLst/>
                        <a:defRPr/>
                      </a:pPr>
                      <a:r>
                        <a:rPr kumimoji="0" lang="zh-CN" altLang="en-US" sz="1200" b="0" i="0" u="none" strike="noStrike" kern="1200" cap="none" spc="0" normalizeH="0" baseline="0" noProof="0" dirty="0" smtClean="0">
                          <a:ln>
                            <a:noFill/>
                          </a:ln>
                          <a:solidFill>
                            <a:prstClr val="black"/>
                          </a:solidFill>
                          <a:effectLst/>
                          <a:uLnTx/>
                          <a:uFillTx/>
                          <a:latin typeface="+mn-lt"/>
                          <a:ea typeface="+mn-ea"/>
                          <a:cs typeface="+mn-cs"/>
                        </a:rPr>
                        <a:t>✔</a:t>
                      </a:r>
                      <a:r>
                        <a:rPr lang="zh-CN" altLang="en-US" dirty="0" smtClean="0"/>
                        <a:t> </a:t>
                      </a:r>
                      <a:r>
                        <a:rPr lang="en-US" altLang="zh-CN" dirty="0" smtClean="0"/>
                        <a:t>Short</a:t>
                      </a:r>
                      <a:r>
                        <a:rPr lang="zh-CN" altLang="en-US" dirty="0" smtClean="0"/>
                        <a:t> </a:t>
                      </a:r>
                      <a:r>
                        <a:rPr lang="en-US" dirty="0" smtClean="0"/>
                        <a:t>checkpointing latency</a:t>
                      </a:r>
                    </a:p>
                    <a:p>
                      <a:pPr marL="0" marR="0" indent="0" algn="l" defTabSz="914400" rtl="0" eaLnBrk="1" fontAlgn="auto" latinLnBrk="0" hangingPunct="1">
                        <a:lnSpc>
                          <a:spcPct val="100000"/>
                        </a:lnSpc>
                        <a:spcBef>
                          <a:spcPts val="0"/>
                        </a:spcBef>
                        <a:spcAft>
                          <a:spcPts val="0"/>
                        </a:spcAft>
                        <a:buClrTx/>
                        <a:buSzTx/>
                        <a:buFontTx/>
                        <a:buNone/>
                        <a:tabLst/>
                        <a:defRPr/>
                      </a:pPr>
                      <a:r>
                        <a:rPr kumimoji="0" lang="zh-CN" altLang="en-US" sz="1400" b="0" i="0" u="none" strike="noStrike" kern="1200" cap="none" spc="0" normalizeH="0" baseline="0" noProof="0" dirty="0" smtClean="0">
                          <a:ln>
                            <a:noFill/>
                          </a:ln>
                          <a:solidFill>
                            <a:prstClr val="black"/>
                          </a:solidFill>
                          <a:effectLst/>
                          <a:uLnTx/>
                          <a:uFillTx/>
                          <a:latin typeface="+mn-lt"/>
                          <a:ea typeface="+mn-ea"/>
                          <a:cs typeface="+mn-cs"/>
                        </a:rPr>
                        <a:t>✘</a:t>
                      </a:r>
                      <a:r>
                        <a:rPr lang="zh-CN" altLang="en-US" dirty="0" smtClean="0"/>
                        <a:t> </a:t>
                      </a:r>
                      <a:r>
                        <a:rPr lang="en-US" altLang="zh-CN" b="1" dirty="0" smtClean="0"/>
                        <a:t>S</a:t>
                      </a:r>
                      <a:r>
                        <a:rPr lang="en-US" b="1" dirty="0" smtClean="0"/>
                        <a:t>low remapping</a:t>
                      </a:r>
                      <a:r>
                        <a:rPr lang="en-US" dirty="0" smtClean="0"/>
                        <a:t> </a:t>
                      </a:r>
                      <a:br>
                        <a:rPr lang="en-US" dirty="0" smtClean="0"/>
                      </a:br>
                      <a:r>
                        <a:rPr lang="zh-CN" altLang="en-US" dirty="0" smtClean="0"/>
                        <a:t>    </a:t>
                      </a:r>
                      <a:r>
                        <a:rPr lang="en-US" dirty="0" smtClean="0"/>
                        <a:t>(on the critical path)</a:t>
                      </a:r>
                    </a:p>
                  </a:txBody>
                  <a:tcPr anchor="ctr">
                    <a:lnL w="12700" cmpd="sng">
                      <a:solidFill>
                        <a:sysClr val="windowText" lastClr="000000"/>
                      </a:solidFill>
                    </a:lnL>
                    <a:lnR w="12700" cmpd="sng">
                      <a:solidFill>
                        <a:sysClr val="windowText" lastClr="000000"/>
                      </a:solidFill>
                    </a:lnR>
                    <a:lnT w="12700" cmpd="sng">
                      <a:solidFill>
                        <a:sysClr val="windowText" lastClr="000000"/>
                      </a:solidFill>
                    </a:lnT>
                    <a:lnB w="12700" cmpd="sng">
                      <a:solidFill>
                        <a:sysClr val="windowText" lastClr="000000"/>
                      </a:solidFill>
                    </a:lnB>
                    <a:lnTlToBr w="12700" cmpd="sng">
                      <a:noFill/>
                      <a:prstDash val="solid"/>
                    </a:lnTlToBr>
                    <a:lnBlToTr w="12700" cmpd="sng">
                      <a:noFill/>
                      <a:prstDash val="solid"/>
                    </a:lnBlToTr>
                    <a:noFill/>
                  </a:tcPr>
                </a:tc>
              </a:tr>
            </a:tbl>
          </a:graphicData>
        </a:graphic>
      </p:graphicFrame>
      <p:sp>
        <p:nvSpPr>
          <p:cNvPr id="7" name="Rounded Rectangle 6"/>
          <p:cNvSpPr>
            <a:spLocks noChangeArrowheads="1"/>
          </p:cNvSpPr>
          <p:nvPr/>
        </p:nvSpPr>
        <p:spPr bwMode="auto">
          <a:xfrm>
            <a:off x="5724128" y="2564904"/>
            <a:ext cx="3240360" cy="1440160"/>
          </a:xfrm>
          <a:prstGeom prst="roundRect">
            <a:avLst>
              <a:gd name="adj" fmla="val 16667"/>
            </a:avLst>
          </a:prstGeom>
          <a:noFill/>
          <a:ln w="66675">
            <a:solidFill>
              <a:srgbClr val="FF0000"/>
            </a:solidFill>
            <a:round/>
            <a:headEnd/>
            <a:tailEnd/>
          </a:ln>
          <a:effectLst>
            <a:outerShdw blurRad="63500" dist="23000" dir="5400000" rotWithShape="0">
              <a:srgbClr val="000000">
                <a:alpha val="34998"/>
              </a:srgbClr>
            </a:outerShdw>
          </a:effectLst>
          <a:extLst>
            <a:ext uri="{909E8E84-426E-40dd-AFC4-6F175D3DCCD1}">
              <a14:hiddenFill xmlns:a14="http://schemas.microsoft.com/office/drawing/2010/main">
                <a:solidFill>
                  <a:srgbClr val="FFFFFF"/>
                </a:solidFill>
              </a14:hiddenFill>
            </a:ext>
          </a:extLst>
        </p:spPr>
        <p:txBody>
          <a:bodyPr anchor="ctr"/>
          <a:lstStyle/>
          <a:p>
            <a:pPr algn="ctr">
              <a:defRPr/>
            </a:pPr>
            <a:endParaRPr lang="en-US">
              <a:solidFill>
                <a:srgbClr val="FFFFFF"/>
              </a:solidFill>
              <a:latin typeface="Tahoma"/>
            </a:endParaRPr>
          </a:p>
        </p:txBody>
      </p:sp>
      <p:sp>
        <p:nvSpPr>
          <p:cNvPr id="8" name="Rounded Rectangle 7"/>
          <p:cNvSpPr>
            <a:spLocks noChangeArrowheads="1"/>
          </p:cNvSpPr>
          <p:nvPr/>
        </p:nvSpPr>
        <p:spPr bwMode="auto">
          <a:xfrm>
            <a:off x="2267744" y="4005064"/>
            <a:ext cx="3384376" cy="1656184"/>
          </a:xfrm>
          <a:prstGeom prst="roundRect">
            <a:avLst>
              <a:gd name="adj" fmla="val 16667"/>
            </a:avLst>
          </a:prstGeom>
          <a:noFill/>
          <a:ln w="66675">
            <a:solidFill>
              <a:srgbClr val="FF0000"/>
            </a:solidFill>
            <a:round/>
            <a:headEnd/>
            <a:tailEnd/>
          </a:ln>
          <a:effectLst>
            <a:outerShdw blurRad="63500" dist="23000" dir="5400000" rotWithShape="0">
              <a:srgbClr val="000000">
                <a:alpha val="34998"/>
              </a:srgbClr>
            </a:outerShdw>
          </a:effectLst>
          <a:extLst>
            <a:ext uri="{909E8E84-426E-40dd-AFC4-6F175D3DCCD1}">
              <a14:hiddenFill xmlns:a14="http://schemas.microsoft.com/office/drawing/2010/main">
                <a:solidFill>
                  <a:srgbClr val="FFFFFF"/>
                </a:solidFill>
              </a14:hiddenFill>
            </a:ext>
          </a:extLst>
        </p:spPr>
        <p:txBody>
          <a:bodyPr anchor="ctr"/>
          <a:lstStyle/>
          <a:p>
            <a:pPr algn="ctr">
              <a:defRPr/>
            </a:pPr>
            <a:endParaRPr lang="en-US">
              <a:solidFill>
                <a:srgbClr val="FFFFFF"/>
              </a:solidFill>
              <a:latin typeface="Tahoma"/>
            </a:endParaRPr>
          </a:p>
        </p:txBody>
      </p:sp>
      <p:sp>
        <p:nvSpPr>
          <p:cNvPr id="9" name="Rectangle 8"/>
          <p:cNvSpPr/>
          <p:nvPr/>
        </p:nvSpPr>
        <p:spPr>
          <a:xfrm>
            <a:off x="1259632" y="6362164"/>
            <a:ext cx="7344816" cy="523220"/>
          </a:xfrm>
          <a:prstGeom prst="rect">
            <a:avLst/>
          </a:prstGeom>
        </p:spPr>
        <p:txBody>
          <a:bodyPr wrap="square">
            <a:spAutoFit/>
          </a:bodyPr>
          <a:lstStyle/>
          <a:p>
            <a:pPr>
              <a:buClr>
                <a:srgbClr val="CC9900"/>
              </a:buClr>
            </a:pPr>
            <a:r>
              <a:rPr lang="en-US" sz="1400" dirty="0" err="1">
                <a:solidFill>
                  <a:srgbClr val="000000"/>
                </a:solidFill>
                <a:latin typeface="Tahoma"/>
              </a:rPr>
              <a:t>Ren</a:t>
            </a:r>
            <a:r>
              <a:rPr lang="en-US" sz="1400" dirty="0">
                <a:solidFill>
                  <a:srgbClr val="000000"/>
                </a:solidFill>
                <a:latin typeface="Tahoma"/>
              </a:rPr>
              <a:t>+, “</a:t>
            </a:r>
            <a:r>
              <a:rPr lang="en-US" sz="1400" dirty="0" err="1">
                <a:solidFill>
                  <a:srgbClr val="0000FF"/>
                </a:solidFill>
                <a:latin typeface="Tahoma"/>
              </a:rPr>
              <a:t>ThyNVM</a:t>
            </a:r>
            <a:r>
              <a:rPr lang="en-US" sz="1400" dirty="0">
                <a:solidFill>
                  <a:srgbClr val="0000FF"/>
                </a:solidFill>
                <a:latin typeface="Tahoma"/>
              </a:rPr>
              <a:t>: Enabling Software-Transparent Crash Consistency in Persistent Memory Systems</a:t>
            </a:r>
            <a:r>
              <a:rPr lang="en-US" sz="1400" dirty="0">
                <a:solidFill>
                  <a:srgbClr val="000000"/>
                </a:solidFill>
                <a:latin typeface="Tahoma"/>
              </a:rPr>
              <a:t>,” MICRO 2015.</a:t>
            </a:r>
          </a:p>
        </p:txBody>
      </p:sp>
    </p:spTree>
    <p:extLst>
      <p:ext uri="{BB962C8B-B14F-4D97-AF65-F5344CB8AC3E}">
        <p14:creationId xmlns:p14="http://schemas.microsoft.com/office/powerpoint/2010/main" val="3009483669"/>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8" grpId="0" animBg="1"/>
    </p:bldLst>
  </p:timing>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err="1" smtClean="0"/>
              <a:t>ThyNVM</a:t>
            </a:r>
            <a:r>
              <a:rPr lang="en-US" dirty="0" smtClean="0"/>
              <a:t>: Dual-Scheme </a:t>
            </a:r>
            <a:r>
              <a:rPr lang="en-US" dirty="0" err="1" smtClean="0"/>
              <a:t>Checkpointing</a:t>
            </a:r>
            <a:endParaRPr lang="en-US" dirty="0"/>
          </a:p>
        </p:txBody>
      </p:sp>
      <p:sp>
        <p:nvSpPr>
          <p:cNvPr id="3" name="Content Placeholder 2"/>
          <p:cNvSpPr>
            <a:spLocks noGrp="1"/>
          </p:cNvSpPr>
          <p:nvPr>
            <p:ph idx="1"/>
          </p:nvPr>
        </p:nvSpPr>
        <p:spPr>
          <a:xfrm>
            <a:off x="228600" y="1196752"/>
            <a:ext cx="8915400" cy="5051648"/>
          </a:xfrm>
        </p:spPr>
        <p:txBody>
          <a:bodyPr/>
          <a:lstStyle/>
          <a:p>
            <a:r>
              <a:rPr lang="en-US" dirty="0" smtClean="0"/>
              <a:t>Idea: </a:t>
            </a:r>
            <a:r>
              <a:rPr lang="en-US" dirty="0" smtClean="0">
                <a:solidFill>
                  <a:srgbClr val="0000FF"/>
                </a:solidFill>
              </a:rPr>
              <a:t>Combine two types of </a:t>
            </a:r>
            <a:r>
              <a:rPr lang="en-US" dirty="0" err="1" smtClean="0">
                <a:solidFill>
                  <a:srgbClr val="0000FF"/>
                </a:solidFill>
              </a:rPr>
              <a:t>checkpointing</a:t>
            </a:r>
            <a:r>
              <a:rPr lang="en-US" dirty="0" smtClean="0">
                <a:solidFill>
                  <a:srgbClr val="0000FF"/>
                </a:solidFill>
              </a:rPr>
              <a:t> schemes to adapt to different types of access patterns</a:t>
            </a:r>
          </a:p>
          <a:p>
            <a:endParaRPr lang="en-US" sz="1600" dirty="0"/>
          </a:p>
          <a:p>
            <a:r>
              <a:rPr lang="en-US" dirty="0" smtClean="0">
                <a:solidFill>
                  <a:srgbClr val="FF0000"/>
                </a:solidFill>
              </a:rPr>
              <a:t>Sparse updates with low spatial locality </a:t>
            </a:r>
            <a:r>
              <a:rPr lang="en-US" dirty="0" smtClean="0">
                <a:solidFill>
                  <a:srgbClr val="FF0000"/>
                </a:solidFill>
                <a:sym typeface="Wingdings"/>
              </a:rPr>
              <a:t> address remapping</a:t>
            </a:r>
            <a:endParaRPr lang="en-US" dirty="0" smtClean="0">
              <a:solidFill>
                <a:srgbClr val="FF0000"/>
              </a:solidFill>
            </a:endParaRPr>
          </a:p>
          <a:p>
            <a:pPr marL="0" indent="0">
              <a:buNone/>
            </a:pPr>
            <a:r>
              <a:rPr lang="en-US" dirty="0">
                <a:sym typeface="Wingdings"/>
              </a:rPr>
              <a:t> </a:t>
            </a:r>
            <a:r>
              <a:rPr lang="en-US" dirty="0" smtClean="0">
                <a:sym typeface="Wingdings"/>
              </a:rPr>
              <a:t>    block granularity </a:t>
            </a:r>
            <a:r>
              <a:rPr lang="en-US" dirty="0" err="1" smtClean="0">
                <a:sym typeface="Wingdings"/>
              </a:rPr>
              <a:t>checkpointing</a:t>
            </a:r>
            <a:r>
              <a:rPr lang="en-US" dirty="0" smtClean="0">
                <a:sym typeface="Wingdings"/>
              </a:rPr>
              <a:t> </a:t>
            </a:r>
          </a:p>
          <a:p>
            <a:pPr marL="0" indent="0">
              <a:buNone/>
            </a:pPr>
            <a:r>
              <a:rPr lang="en-US" dirty="0">
                <a:sym typeface="Wingdings"/>
              </a:rPr>
              <a:t> </a:t>
            </a:r>
            <a:r>
              <a:rPr lang="en-US" dirty="0" smtClean="0">
                <a:sym typeface="Wingdings"/>
              </a:rPr>
              <a:t>    working copy stored in NVM (for short </a:t>
            </a:r>
            <a:r>
              <a:rPr lang="en-US" dirty="0" err="1" smtClean="0">
                <a:sym typeface="Wingdings"/>
              </a:rPr>
              <a:t>ckpt</a:t>
            </a:r>
            <a:r>
              <a:rPr lang="en-US" dirty="0" smtClean="0">
                <a:sym typeface="Wingdings"/>
              </a:rPr>
              <a:t> latency)</a:t>
            </a:r>
          </a:p>
          <a:p>
            <a:endParaRPr lang="en-US" sz="1600" dirty="0" smtClean="0">
              <a:sym typeface="Wingdings"/>
            </a:endParaRPr>
          </a:p>
          <a:p>
            <a:r>
              <a:rPr lang="en-US" dirty="0" smtClean="0">
                <a:solidFill>
                  <a:srgbClr val="FF0000"/>
                </a:solidFill>
                <a:sym typeface="Wingdings"/>
              </a:rPr>
              <a:t>Dense updates with high spatial locality  page </a:t>
            </a:r>
            <a:r>
              <a:rPr lang="en-US" dirty="0" err="1" smtClean="0">
                <a:solidFill>
                  <a:srgbClr val="FF0000"/>
                </a:solidFill>
                <a:sym typeface="Wingdings"/>
              </a:rPr>
              <a:t>writeback</a:t>
            </a:r>
            <a:endParaRPr lang="en-US" dirty="0" smtClean="0">
              <a:solidFill>
                <a:srgbClr val="FF0000"/>
              </a:solidFill>
              <a:sym typeface="Wingdings"/>
            </a:endParaRPr>
          </a:p>
          <a:p>
            <a:pPr marL="0" indent="0">
              <a:buNone/>
            </a:pPr>
            <a:r>
              <a:rPr lang="en-US" dirty="0">
                <a:sym typeface="Wingdings"/>
              </a:rPr>
              <a:t> </a:t>
            </a:r>
            <a:r>
              <a:rPr lang="en-US" dirty="0" smtClean="0">
                <a:sym typeface="Wingdings"/>
              </a:rPr>
              <a:t>    page granularity </a:t>
            </a:r>
            <a:r>
              <a:rPr lang="en-US" dirty="0" err="1" smtClean="0">
                <a:sym typeface="Wingdings"/>
              </a:rPr>
              <a:t>checkpointing</a:t>
            </a:r>
            <a:r>
              <a:rPr lang="en-US" dirty="0" smtClean="0">
                <a:sym typeface="Wingdings"/>
              </a:rPr>
              <a:t> (small metadata)</a:t>
            </a:r>
          </a:p>
          <a:p>
            <a:pPr marL="0" indent="0">
              <a:buNone/>
            </a:pPr>
            <a:r>
              <a:rPr lang="en-US" dirty="0">
                <a:sym typeface="Wingdings"/>
              </a:rPr>
              <a:t> </a:t>
            </a:r>
            <a:r>
              <a:rPr lang="en-US" dirty="0" smtClean="0">
                <a:sym typeface="Wingdings"/>
              </a:rPr>
              <a:t>    working copy stored in DRAM for fast buffering; written back to NVM during </a:t>
            </a:r>
            <a:r>
              <a:rPr lang="en-US" dirty="0" err="1" smtClean="0">
                <a:sym typeface="Wingdings"/>
              </a:rPr>
              <a:t>ckpt</a:t>
            </a:r>
            <a:r>
              <a:rPr lang="en-US" dirty="0" smtClean="0">
                <a:sym typeface="Wingdings"/>
              </a:rPr>
              <a:t>.</a:t>
            </a:r>
          </a:p>
          <a:p>
            <a:pPr marL="0" indent="0">
              <a:buNone/>
            </a:pPr>
            <a:endParaRPr lang="en-US" sz="1600" dirty="0">
              <a:sym typeface="Wingdings"/>
            </a:endParaRPr>
          </a:p>
          <a:p>
            <a:r>
              <a:rPr lang="en-US" dirty="0" smtClean="0">
                <a:solidFill>
                  <a:srgbClr val="0000FF"/>
                </a:solidFill>
                <a:sym typeface="Wingdings"/>
              </a:rPr>
              <a:t>Can switch between schemes when one is on critical path</a:t>
            </a:r>
          </a:p>
          <a:p>
            <a:pPr marL="0" indent="0">
              <a:buNone/>
            </a:pPr>
            <a:endParaRPr lang="en-US" dirty="0">
              <a:sym typeface="Wingdings"/>
            </a:endParaRPr>
          </a:p>
          <a:p>
            <a:pPr marL="0" indent="0">
              <a:buNone/>
            </a:pP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147</a:t>
            </a:fld>
            <a:endParaRPr lang="en-US" altLang="en-US">
              <a:solidFill>
                <a:srgbClr val="000000"/>
              </a:solidFill>
            </a:endParaRPr>
          </a:p>
        </p:txBody>
      </p:sp>
      <p:sp>
        <p:nvSpPr>
          <p:cNvPr id="5" name="Rectangle 4"/>
          <p:cNvSpPr/>
          <p:nvPr/>
        </p:nvSpPr>
        <p:spPr>
          <a:xfrm>
            <a:off x="1259632" y="6362164"/>
            <a:ext cx="7344816" cy="523220"/>
          </a:xfrm>
          <a:prstGeom prst="rect">
            <a:avLst/>
          </a:prstGeom>
        </p:spPr>
        <p:txBody>
          <a:bodyPr wrap="square">
            <a:spAutoFit/>
          </a:bodyPr>
          <a:lstStyle/>
          <a:p>
            <a:pPr>
              <a:buClr>
                <a:srgbClr val="CC9900"/>
              </a:buClr>
            </a:pPr>
            <a:r>
              <a:rPr lang="en-US" sz="1400" dirty="0" err="1">
                <a:solidFill>
                  <a:srgbClr val="000000"/>
                </a:solidFill>
                <a:latin typeface="Tahoma"/>
              </a:rPr>
              <a:t>Ren</a:t>
            </a:r>
            <a:r>
              <a:rPr lang="en-US" sz="1400" dirty="0">
                <a:solidFill>
                  <a:srgbClr val="000000"/>
                </a:solidFill>
                <a:latin typeface="Tahoma"/>
              </a:rPr>
              <a:t>+, “</a:t>
            </a:r>
            <a:r>
              <a:rPr lang="en-US" sz="1400" dirty="0" err="1">
                <a:solidFill>
                  <a:srgbClr val="0000FF"/>
                </a:solidFill>
                <a:latin typeface="Tahoma"/>
              </a:rPr>
              <a:t>ThyNVM</a:t>
            </a:r>
            <a:r>
              <a:rPr lang="en-US" sz="1400" dirty="0">
                <a:solidFill>
                  <a:srgbClr val="0000FF"/>
                </a:solidFill>
                <a:latin typeface="Tahoma"/>
              </a:rPr>
              <a:t>: Enabling Software-Transparent Crash Consistency in Persistent Memory Systems</a:t>
            </a:r>
            <a:r>
              <a:rPr lang="en-US" sz="1400" dirty="0">
                <a:solidFill>
                  <a:srgbClr val="000000"/>
                </a:solidFill>
                <a:latin typeface="Tahoma"/>
              </a:rPr>
              <a:t>,” MICRO 2015.</a:t>
            </a:r>
          </a:p>
        </p:txBody>
      </p:sp>
    </p:spTree>
    <p:extLst>
      <p:ext uri="{BB962C8B-B14F-4D97-AF65-F5344CB8AC3E}">
        <p14:creationId xmlns:p14="http://schemas.microsoft.com/office/powerpoint/2010/main" val="978043395"/>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3">
                                            <p:txEl>
                                              <p:pRg st="7" end="7"/>
                                            </p:txEl>
                                          </p:spTgt>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nodeType="clickEffect">
                                  <p:stCondLst>
                                    <p:cond delay="0"/>
                                  </p:stCondLst>
                                  <p:childTnLst>
                                    <p:set>
                                      <p:cBhvr>
                                        <p:cTn id="30"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nodeType="clickEffect">
                                  <p:stCondLst>
                                    <p:cond delay="0"/>
                                  </p:stCondLst>
                                  <p:childTnLst>
                                    <p:set>
                                      <p:cBhvr>
                                        <p:cTn id="34" dur="1" fill="hold">
                                          <p:stCondLst>
                                            <p:cond delay="0"/>
                                          </p:stCondLst>
                                        </p:cTn>
                                        <p:tgtEl>
                                          <p:spTgt spid="3">
                                            <p:txEl>
                                              <p:pRg st="10" end="1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en-US" dirty="0" err="1"/>
              <a:t>ThyNVM</a:t>
            </a:r>
            <a:r>
              <a:rPr lang="en-US" dirty="0"/>
              <a:t> </a:t>
            </a:r>
            <a:r>
              <a:rPr lang="en-US" dirty="0" smtClean="0"/>
              <a:t>Performance (I)</a:t>
            </a:r>
            <a:endParaRPr kumimoji="1" lang="zh-CN" altLang="en-US" dirty="0"/>
          </a:p>
        </p:txBody>
      </p:sp>
      <p:sp>
        <p:nvSpPr>
          <p:cNvPr id="3" name="内容占位符 2"/>
          <p:cNvSpPr>
            <a:spLocks noGrp="1"/>
          </p:cNvSpPr>
          <p:nvPr>
            <p:ph idx="1"/>
          </p:nvPr>
        </p:nvSpPr>
        <p:spPr>
          <a:xfrm>
            <a:off x="457200" y="1124744"/>
            <a:ext cx="8229600" cy="5336435"/>
          </a:xfrm>
        </p:spPr>
        <p:txBody>
          <a:bodyPr>
            <a:normAutofit/>
          </a:bodyPr>
          <a:lstStyle/>
          <a:p>
            <a:r>
              <a:rPr kumimoji="1" lang="en-US" altLang="zh-CN" dirty="0" smtClean="0"/>
              <a:t>In-memory</a:t>
            </a:r>
            <a:r>
              <a:rPr kumimoji="1" lang="zh-CN" altLang="en-US" dirty="0" smtClean="0"/>
              <a:t> </a:t>
            </a:r>
            <a:r>
              <a:rPr kumimoji="1" lang="en-US" altLang="zh-CN" dirty="0" smtClean="0"/>
              <a:t>storage</a:t>
            </a:r>
            <a:r>
              <a:rPr kumimoji="1" lang="zh-CN" altLang="en-US" dirty="0" smtClean="0"/>
              <a:t> </a:t>
            </a:r>
            <a:r>
              <a:rPr kumimoji="1" lang="en-US" altLang="zh-CN" dirty="0" smtClean="0"/>
              <a:t>workloads</a:t>
            </a:r>
            <a:endParaRPr kumimoji="1" lang="en-US" altLang="zh-CN" dirty="0"/>
          </a:p>
          <a:p>
            <a:endParaRPr kumimoji="1" lang="en-US" altLang="zh-CN" dirty="0"/>
          </a:p>
          <a:p>
            <a:endParaRPr kumimoji="1" lang="en-US" altLang="zh-CN" dirty="0"/>
          </a:p>
          <a:p>
            <a:endParaRPr kumimoji="1" lang="en-US" altLang="zh-CN" dirty="0"/>
          </a:p>
          <a:p>
            <a:endParaRPr kumimoji="1" lang="en-US" altLang="zh-CN" dirty="0"/>
          </a:p>
          <a:p>
            <a:endParaRPr kumimoji="1" lang="en-US" altLang="zh-CN" dirty="0" smtClean="0"/>
          </a:p>
          <a:p>
            <a:endParaRPr kumimoji="1" lang="en-US" altLang="zh-CN" dirty="0" smtClean="0"/>
          </a:p>
          <a:p>
            <a:endParaRPr kumimoji="1" lang="en-US" altLang="zh-CN" dirty="0"/>
          </a:p>
          <a:p>
            <a:pPr lvl="1"/>
            <a:endParaRPr kumimoji="1" lang="en-US" altLang="zh-CN" dirty="0" smtClean="0"/>
          </a:p>
          <a:p>
            <a:pPr marL="344487" lvl="1" indent="0">
              <a:buNone/>
            </a:pPr>
            <a:endParaRPr kumimoji="1" lang="en-US" altLang="zh-CN" dirty="0" smtClean="0"/>
          </a:p>
          <a:p>
            <a:pPr marL="344487" lvl="1" indent="0">
              <a:buNone/>
            </a:pPr>
            <a:r>
              <a:rPr kumimoji="1" lang="en-US" altLang="zh-CN" dirty="0" smtClean="0"/>
              <a:t>8.8</a:t>
            </a:r>
            <a:r>
              <a:rPr kumimoji="1" lang="en-US" altLang="zh-CN" dirty="0"/>
              <a:t>%</a:t>
            </a:r>
            <a:r>
              <a:rPr kumimoji="1" lang="en-US" altLang="zh-CN" dirty="0" smtClean="0"/>
              <a:t>/</a:t>
            </a:r>
            <a:r>
              <a:rPr kumimoji="1" lang="en-US" altLang="zh-CN" dirty="0"/>
              <a:t>29.9</a:t>
            </a:r>
            <a:r>
              <a:rPr kumimoji="1" lang="en-US" altLang="zh-CN" dirty="0" smtClean="0"/>
              <a:t>% </a:t>
            </a:r>
            <a:r>
              <a:rPr kumimoji="1" lang="en-US" altLang="zh-CN" dirty="0"/>
              <a:t>higher throughput than </a:t>
            </a:r>
            <a:r>
              <a:rPr kumimoji="1" lang="en-US" altLang="zh-CN" dirty="0" smtClean="0"/>
              <a:t>journaling/shadow </a:t>
            </a:r>
            <a:r>
              <a:rPr kumimoji="1" lang="en-US" altLang="zh-CN" dirty="0"/>
              <a:t>paging with </a:t>
            </a:r>
            <a:r>
              <a:rPr kumimoji="1" lang="en-US" altLang="zh-CN" dirty="0" smtClean="0"/>
              <a:t>a hash table</a:t>
            </a:r>
            <a:r>
              <a:rPr kumimoji="1" lang="zh-CN" altLang="en-US" dirty="0" smtClean="0"/>
              <a:t> </a:t>
            </a:r>
            <a:r>
              <a:rPr kumimoji="1" lang="en-US" altLang="zh-CN" dirty="0" smtClean="0"/>
              <a:t>based</a:t>
            </a:r>
            <a:r>
              <a:rPr kumimoji="1" lang="zh-CN" altLang="en-US" dirty="0" smtClean="0"/>
              <a:t> </a:t>
            </a:r>
            <a:r>
              <a:rPr kumimoji="1" lang="en-US" altLang="zh-CN" dirty="0" smtClean="0"/>
              <a:t>key-value</a:t>
            </a:r>
            <a:r>
              <a:rPr kumimoji="1" lang="zh-CN" altLang="en-US" dirty="0" smtClean="0"/>
              <a:t> </a:t>
            </a:r>
            <a:r>
              <a:rPr kumimoji="1" lang="en-US" altLang="zh-CN" dirty="0" smtClean="0"/>
              <a:t>store</a:t>
            </a:r>
            <a:endParaRPr kumimoji="1" lang="en-US" altLang="zh-CN" dirty="0"/>
          </a:p>
        </p:txBody>
      </p:sp>
      <p:pic>
        <p:nvPicPr>
          <p:cNvPr id="4" name="图片 3" descr="ht-thr.eps"/>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384718" y="1772816"/>
            <a:ext cx="8291737" cy="3531666"/>
          </a:xfrm>
          <a:prstGeom prst="rect">
            <a:avLst/>
          </a:prstGeom>
        </p:spPr>
      </p:pic>
      <p:sp>
        <p:nvSpPr>
          <p:cNvPr id="5" name="Rectangle 4"/>
          <p:cNvSpPr/>
          <p:nvPr/>
        </p:nvSpPr>
        <p:spPr>
          <a:xfrm>
            <a:off x="1259632" y="6362164"/>
            <a:ext cx="7344816" cy="523220"/>
          </a:xfrm>
          <a:prstGeom prst="rect">
            <a:avLst/>
          </a:prstGeom>
        </p:spPr>
        <p:txBody>
          <a:bodyPr wrap="square">
            <a:spAutoFit/>
          </a:bodyPr>
          <a:lstStyle/>
          <a:p>
            <a:pPr>
              <a:buClr>
                <a:srgbClr val="CC9900"/>
              </a:buClr>
            </a:pPr>
            <a:r>
              <a:rPr lang="en-US" sz="1400" dirty="0" err="1">
                <a:solidFill>
                  <a:srgbClr val="000000"/>
                </a:solidFill>
                <a:latin typeface="Tahoma"/>
              </a:rPr>
              <a:t>Ren</a:t>
            </a:r>
            <a:r>
              <a:rPr lang="en-US" sz="1400" dirty="0">
                <a:solidFill>
                  <a:srgbClr val="000000"/>
                </a:solidFill>
                <a:latin typeface="Tahoma"/>
              </a:rPr>
              <a:t>+, “</a:t>
            </a:r>
            <a:r>
              <a:rPr lang="en-US" sz="1400" dirty="0" err="1">
                <a:solidFill>
                  <a:srgbClr val="0000FF"/>
                </a:solidFill>
                <a:latin typeface="Tahoma"/>
              </a:rPr>
              <a:t>ThyNVM</a:t>
            </a:r>
            <a:r>
              <a:rPr lang="en-US" sz="1400" dirty="0">
                <a:solidFill>
                  <a:srgbClr val="0000FF"/>
                </a:solidFill>
                <a:latin typeface="Tahoma"/>
              </a:rPr>
              <a:t>: Enabling Software-Transparent Crash Consistency in Persistent Memory Systems</a:t>
            </a:r>
            <a:r>
              <a:rPr lang="en-US" sz="1400" dirty="0">
                <a:solidFill>
                  <a:srgbClr val="000000"/>
                </a:solidFill>
                <a:latin typeface="Tahoma"/>
              </a:rPr>
              <a:t>,” MICRO 2015.</a:t>
            </a:r>
          </a:p>
        </p:txBody>
      </p:sp>
    </p:spTree>
    <p:extLst>
      <p:ext uri="{BB962C8B-B14F-4D97-AF65-F5344CB8AC3E}">
        <p14:creationId xmlns:p14="http://schemas.microsoft.com/office/powerpoint/2010/main" val="425708232"/>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en-US" dirty="0" err="1"/>
              <a:t>ThyNVM</a:t>
            </a:r>
            <a:r>
              <a:rPr lang="en-US" dirty="0"/>
              <a:t> </a:t>
            </a:r>
            <a:r>
              <a:rPr lang="en-US" dirty="0" smtClean="0"/>
              <a:t>Performance (II)</a:t>
            </a:r>
            <a:endParaRPr kumimoji="1" lang="zh-CN" altLang="en-US" dirty="0"/>
          </a:p>
        </p:txBody>
      </p:sp>
      <p:sp>
        <p:nvSpPr>
          <p:cNvPr id="3" name="内容占位符 2"/>
          <p:cNvSpPr>
            <a:spLocks noGrp="1"/>
          </p:cNvSpPr>
          <p:nvPr>
            <p:ph idx="1"/>
          </p:nvPr>
        </p:nvSpPr>
        <p:spPr>
          <a:xfrm>
            <a:off x="457200" y="1124744"/>
            <a:ext cx="8229600" cy="5420641"/>
          </a:xfrm>
        </p:spPr>
        <p:txBody>
          <a:bodyPr>
            <a:normAutofit/>
          </a:bodyPr>
          <a:lstStyle/>
          <a:p>
            <a:r>
              <a:rPr kumimoji="1" lang="en-US" altLang="zh-CN" dirty="0" smtClean="0"/>
              <a:t>Legacy compute-intensive</a:t>
            </a:r>
            <a:r>
              <a:rPr kumimoji="1" lang="zh-CN" altLang="en-US" dirty="0" smtClean="0"/>
              <a:t> </a:t>
            </a:r>
            <a:r>
              <a:rPr kumimoji="1" lang="en-US" altLang="zh-CN" dirty="0" smtClean="0"/>
              <a:t>workloads</a:t>
            </a:r>
          </a:p>
          <a:p>
            <a:endParaRPr kumimoji="1" lang="en-US" altLang="zh-CN" dirty="0"/>
          </a:p>
          <a:p>
            <a:endParaRPr kumimoji="1" lang="en-US" altLang="zh-CN" dirty="0" smtClean="0"/>
          </a:p>
          <a:p>
            <a:endParaRPr kumimoji="1" lang="en-US" altLang="zh-CN" dirty="0"/>
          </a:p>
          <a:p>
            <a:endParaRPr kumimoji="1" lang="en-US" altLang="zh-CN" dirty="0" smtClean="0"/>
          </a:p>
          <a:p>
            <a:endParaRPr kumimoji="1" lang="en-US" altLang="zh-CN" dirty="0"/>
          </a:p>
          <a:p>
            <a:endParaRPr kumimoji="1" lang="en-US" altLang="zh-CN" dirty="0" smtClean="0"/>
          </a:p>
          <a:p>
            <a:endParaRPr kumimoji="1" lang="en-US" altLang="zh-CN" dirty="0" smtClean="0"/>
          </a:p>
          <a:p>
            <a:endParaRPr kumimoji="1" lang="en-US" altLang="zh-CN" dirty="0" smtClean="0"/>
          </a:p>
          <a:p>
            <a:pPr lvl="1"/>
            <a:endParaRPr kumimoji="1" lang="en-US" altLang="zh-CN" dirty="0" smtClean="0"/>
          </a:p>
          <a:p>
            <a:pPr lvl="1"/>
            <a:r>
              <a:rPr kumimoji="1" lang="en-US" altLang="zh-CN" dirty="0" smtClean="0"/>
              <a:t>Within</a:t>
            </a:r>
            <a:r>
              <a:rPr lang="en-US" altLang="zh-CN" dirty="0" smtClean="0"/>
              <a:t> </a:t>
            </a:r>
            <a:r>
              <a:rPr lang="en-US" altLang="zh-CN" dirty="0"/>
              <a:t>3.4% </a:t>
            </a:r>
            <a:r>
              <a:rPr lang="en-US" altLang="zh-CN" dirty="0" smtClean="0"/>
              <a:t>of Ideal DRAM,</a:t>
            </a:r>
            <a:r>
              <a:rPr lang="zh-CN" altLang="en-US" dirty="0" smtClean="0"/>
              <a:t> </a:t>
            </a:r>
            <a:endParaRPr lang="en-US" altLang="zh-CN" dirty="0" smtClean="0"/>
          </a:p>
          <a:p>
            <a:pPr lvl="1"/>
            <a:r>
              <a:rPr lang="en-US" altLang="zh-CN" dirty="0" smtClean="0"/>
              <a:t>2.7</a:t>
            </a:r>
            <a:r>
              <a:rPr lang="en-US" altLang="zh-CN" dirty="0"/>
              <a:t>% </a:t>
            </a:r>
            <a:r>
              <a:rPr lang="en-US" altLang="zh-CN" dirty="0" smtClean="0"/>
              <a:t>higher performance than Ideal NVM.</a:t>
            </a:r>
            <a:endParaRPr lang="en-US" altLang="zh-CN" dirty="0"/>
          </a:p>
        </p:txBody>
      </p:sp>
      <p:pic>
        <p:nvPicPr>
          <p:cNvPr id="4" name="图片 3" descr="cpu-ipc.eps"/>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395536" y="1556792"/>
            <a:ext cx="8248022" cy="3734521"/>
          </a:xfrm>
          <a:prstGeom prst="rect">
            <a:avLst/>
          </a:prstGeom>
        </p:spPr>
      </p:pic>
      <p:sp>
        <p:nvSpPr>
          <p:cNvPr id="5" name="Rectangle 4"/>
          <p:cNvSpPr/>
          <p:nvPr/>
        </p:nvSpPr>
        <p:spPr>
          <a:xfrm>
            <a:off x="1259632" y="6362164"/>
            <a:ext cx="7344816" cy="523220"/>
          </a:xfrm>
          <a:prstGeom prst="rect">
            <a:avLst/>
          </a:prstGeom>
        </p:spPr>
        <p:txBody>
          <a:bodyPr wrap="square">
            <a:spAutoFit/>
          </a:bodyPr>
          <a:lstStyle/>
          <a:p>
            <a:pPr>
              <a:buClr>
                <a:srgbClr val="CC9900"/>
              </a:buClr>
            </a:pPr>
            <a:r>
              <a:rPr lang="en-US" sz="1400" dirty="0" err="1">
                <a:solidFill>
                  <a:srgbClr val="000000"/>
                </a:solidFill>
                <a:latin typeface="Tahoma"/>
              </a:rPr>
              <a:t>Ren</a:t>
            </a:r>
            <a:r>
              <a:rPr lang="en-US" sz="1400" dirty="0">
                <a:solidFill>
                  <a:srgbClr val="000000"/>
                </a:solidFill>
                <a:latin typeface="Tahoma"/>
              </a:rPr>
              <a:t>+, “</a:t>
            </a:r>
            <a:r>
              <a:rPr lang="en-US" sz="1400" dirty="0" err="1">
                <a:solidFill>
                  <a:srgbClr val="0000FF"/>
                </a:solidFill>
                <a:latin typeface="Tahoma"/>
              </a:rPr>
              <a:t>ThyNVM</a:t>
            </a:r>
            <a:r>
              <a:rPr lang="en-US" sz="1400" dirty="0">
                <a:solidFill>
                  <a:srgbClr val="0000FF"/>
                </a:solidFill>
                <a:latin typeface="Tahoma"/>
              </a:rPr>
              <a:t>: Enabling Software-Transparent Crash Consistency in Persistent Memory Systems</a:t>
            </a:r>
            <a:r>
              <a:rPr lang="en-US" sz="1400" dirty="0">
                <a:solidFill>
                  <a:srgbClr val="000000"/>
                </a:solidFill>
                <a:latin typeface="Tahoma"/>
              </a:rPr>
              <a:t>,” MICRO 2015.</a:t>
            </a:r>
          </a:p>
        </p:txBody>
      </p:sp>
    </p:spTree>
    <p:extLst>
      <p:ext uri="{BB962C8B-B14F-4D97-AF65-F5344CB8AC3E}">
        <p14:creationId xmlns:p14="http://schemas.microsoft.com/office/powerpoint/2010/main" val="269070526"/>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 name="Picture 19"/>
          <p:cNvPicPr>
            <a:picLocks noChangeAspect="1"/>
          </p:cNvPicPr>
          <p:nvPr/>
        </p:nvPicPr>
        <p:blipFill>
          <a:blip r:embed="rId3">
            <a:extLst>
              <a:ext uri="{BEBA8EAE-BF5A-486C-A8C5-ECC9F3942E4B}">
                <a14:imgProps xmlns:a14="http://schemas.microsoft.com/office/drawing/2010/main">
                  <a14:imgLayer r:embed="rId4">
                    <a14:imgEffect>
                      <a14:brightnessContrast bright="20000"/>
                    </a14:imgEffect>
                  </a14:imgLayer>
                </a14:imgProps>
              </a:ext>
              <a:ext uri="{28A0092B-C50C-407E-A947-70E740481C1C}">
                <a14:useLocalDpi xmlns:a14="http://schemas.microsoft.com/office/drawing/2010/main" val="0"/>
              </a:ext>
            </a:extLst>
          </a:blip>
          <a:stretch>
            <a:fillRect/>
          </a:stretch>
        </p:blipFill>
        <p:spPr>
          <a:xfrm>
            <a:off x="4982278" y="990600"/>
            <a:ext cx="3761672" cy="2542032"/>
          </a:xfrm>
          <a:prstGeom prst="rect">
            <a:avLst/>
          </a:prstGeom>
          <a:noFill/>
          <a:ln>
            <a:noFill/>
          </a:ln>
        </p:spPr>
      </p:pic>
      <p:pic>
        <p:nvPicPr>
          <p:cNvPr id="23" name="Picture 22"/>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1428750" y="1133770"/>
            <a:ext cx="1752600" cy="1752600"/>
          </a:xfrm>
          <a:prstGeom prst="rect">
            <a:avLst/>
          </a:prstGeom>
        </p:spPr>
      </p:pic>
      <p:sp>
        <p:nvSpPr>
          <p:cNvPr id="3" name="Left-Right Arrow 2"/>
          <p:cNvSpPr/>
          <p:nvPr/>
        </p:nvSpPr>
        <p:spPr>
          <a:xfrm>
            <a:off x="3429000" y="1567009"/>
            <a:ext cx="1411106" cy="895352"/>
          </a:xfrm>
          <a:prstGeom prst="leftRightArrow">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a:solidFill>
                <a:prstClr val="white"/>
              </a:solidFill>
              <a:latin typeface="Calibri Light"/>
            </a:endParaRPr>
          </a:p>
        </p:txBody>
      </p:sp>
      <p:sp>
        <p:nvSpPr>
          <p:cNvPr id="6" name="TextBox 5"/>
          <p:cNvSpPr txBox="1"/>
          <p:nvPr/>
        </p:nvSpPr>
        <p:spPr>
          <a:xfrm>
            <a:off x="4572000" y="228601"/>
            <a:ext cx="4572000" cy="914400"/>
          </a:xfrm>
          <a:prstGeom prst="rect">
            <a:avLst/>
          </a:prstGeom>
          <a:noFill/>
        </p:spPr>
        <p:txBody>
          <a:bodyPr wrap="square" rtlCol="0" anchor="ctr">
            <a:noAutofit/>
          </a:bodyPr>
          <a:lstStyle/>
          <a:p>
            <a:pPr algn="ctr"/>
            <a:r>
              <a:rPr lang="en-US" sz="5400" b="1" smtClean="0">
                <a:solidFill>
                  <a:prstClr val="black">
                    <a:lumMod val="65000"/>
                    <a:lumOff val="35000"/>
                  </a:prstClr>
                </a:solidFill>
                <a:latin typeface="Calibri Light"/>
              </a:rPr>
              <a:t>DRAM Module</a:t>
            </a:r>
            <a:endParaRPr lang="en-US" sz="5400" b="1">
              <a:solidFill>
                <a:prstClr val="black">
                  <a:lumMod val="65000"/>
                  <a:lumOff val="35000"/>
                </a:prstClr>
              </a:solidFill>
              <a:latin typeface="Calibri Light"/>
            </a:endParaRPr>
          </a:p>
        </p:txBody>
      </p:sp>
      <p:sp>
        <p:nvSpPr>
          <p:cNvPr id="7" name="TextBox 6"/>
          <p:cNvSpPr txBox="1"/>
          <p:nvPr/>
        </p:nvSpPr>
        <p:spPr>
          <a:xfrm>
            <a:off x="685800" y="228600"/>
            <a:ext cx="3238500" cy="914400"/>
          </a:xfrm>
          <a:prstGeom prst="rect">
            <a:avLst/>
          </a:prstGeom>
          <a:noFill/>
        </p:spPr>
        <p:txBody>
          <a:bodyPr wrap="square" rtlCol="0" anchor="ctr">
            <a:noAutofit/>
          </a:bodyPr>
          <a:lstStyle/>
          <a:p>
            <a:pPr algn="ctr"/>
            <a:r>
              <a:rPr lang="en-US" sz="5400" b="1" smtClean="0">
                <a:solidFill>
                  <a:prstClr val="black">
                    <a:lumMod val="65000"/>
                    <a:lumOff val="35000"/>
                  </a:prstClr>
                </a:solidFill>
                <a:latin typeface="Calibri Light"/>
              </a:rPr>
              <a:t>x86 CPU</a:t>
            </a:r>
            <a:endParaRPr lang="en-US" sz="5400" b="1">
              <a:solidFill>
                <a:prstClr val="black">
                  <a:lumMod val="65000"/>
                  <a:lumOff val="35000"/>
                </a:prstClr>
              </a:solidFill>
              <a:latin typeface="Calibri Light"/>
            </a:endParaRPr>
          </a:p>
        </p:txBody>
      </p:sp>
      <p:sp>
        <p:nvSpPr>
          <p:cNvPr id="4" name="Rectangle 3"/>
          <p:cNvSpPr/>
          <p:nvPr/>
        </p:nvSpPr>
        <p:spPr>
          <a:xfrm>
            <a:off x="4753678" y="2762545"/>
            <a:ext cx="3761672" cy="5334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17" name="DRAM"/>
          <p:cNvSpPr/>
          <p:nvPr/>
        </p:nvSpPr>
        <p:spPr>
          <a:xfrm>
            <a:off x="5029200" y="3200400"/>
            <a:ext cx="3657599" cy="3104856"/>
          </a:xfrm>
          <a:prstGeom prst="roundRect">
            <a:avLst>
              <a:gd name="adj" fmla="val 11319"/>
            </a:avLst>
          </a:prstGeom>
          <a:solidFill>
            <a:schemeClr val="bg1">
              <a:lumMod val="85000"/>
            </a:schemeClr>
          </a:solidFill>
          <a:ln w="57150">
            <a:no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cxnSp>
        <p:nvCxnSpPr>
          <p:cNvPr id="24" name="YArrow"/>
          <p:cNvCxnSpPr>
            <a:stCxn id="26" idx="3"/>
            <a:endCxn id="29" idx="1"/>
          </p:cNvCxnSpPr>
          <p:nvPr/>
        </p:nvCxnSpPr>
        <p:spPr>
          <a:xfrm>
            <a:off x="5715000" y="5337264"/>
            <a:ext cx="381000" cy="0"/>
          </a:xfrm>
          <a:prstGeom prst="straightConnector1">
            <a:avLst/>
          </a:prstGeom>
          <a:ln w="38100" cap="rnd">
            <a:solidFill>
              <a:srgbClr val="FF0000"/>
            </a:solidFill>
            <a:round/>
            <a:tailEnd type="arrow" w="lg" len="med"/>
          </a:ln>
        </p:spPr>
        <p:style>
          <a:lnRef idx="1">
            <a:schemeClr val="accent1"/>
          </a:lnRef>
          <a:fillRef idx="0">
            <a:schemeClr val="accent1"/>
          </a:fillRef>
          <a:effectRef idx="0">
            <a:schemeClr val="accent1"/>
          </a:effectRef>
          <a:fontRef idx="minor">
            <a:schemeClr val="tx1"/>
          </a:fontRef>
        </p:style>
      </p:cxnSp>
      <p:sp>
        <p:nvSpPr>
          <p:cNvPr id="26" name="Y"/>
          <p:cNvSpPr/>
          <p:nvPr/>
        </p:nvSpPr>
        <p:spPr>
          <a:xfrm>
            <a:off x="5105401" y="5146764"/>
            <a:ext cx="609599" cy="381000"/>
          </a:xfrm>
          <a:prstGeom prst="rect">
            <a:avLst/>
          </a:prstGeom>
          <a:noFill/>
          <a:ln w="28575">
            <a:noFill/>
          </a:ln>
        </p:spPr>
        <p:style>
          <a:lnRef idx="2">
            <a:schemeClr val="accent3">
              <a:shade val="50000"/>
            </a:schemeClr>
          </a:lnRef>
          <a:fillRef idx="1">
            <a:schemeClr val="accent3"/>
          </a:fillRef>
          <a:effectRef idx="0">
            <a:schemeClr val="accent3"/>
          </a:effectRef>
          <a:fontRef idx="minor">
            <a:schemeClr val="lt1"/>
          </a:fontRef>
        </p:style>
        <p:txBody>
          <a:bodyPr rIns="91440" rtlCol="0" anchor="ctr"/>
          <a:lstStyle/>
          <a:p>
            <a:pPr algn="r"/>
            <a:r>
              <a:rPr lang="en-US" sz="3200" b="1">
                <a:solidFill>
                  <a:srgbClr val="FF0000"/>
                </a:solidFill>
                <a:latin typeface="Courier New" panose="02070309020205020404" pitchFamily="49" charset="0"/>
                <a:cs typeface="Courier New" panose="02070309020205020404" pitchFamily="49" charset="0"/>
              </a:rPr>
              <a:t>Y</a:t>
            </a:r>
            <a:endParaRPr lang="en-US" sz="2800" b="1">
              <a:solidFill>
                <a:srgbClr val="FF0000"/>
              </a:solidFill>
              <a:latin typeface="Courier New" panose="02070309020205020404" pitchFamily="49" charset="0"/>
              <a:cs typeface="Courier New" panose="02070309020205020404" pitchFamily="49" charset="0"/>
            </a:endParaRPr>
          </a:p>
        </p:txBody>
      </p:sp>
      <p:cxnSp>
        <p:nvCxnSpPr>
          <p:cNvPr id="9" name="XArrow"/>
          <p:cNvCxnSpPr>
            <a:stCxn id="25" idx="3"/>
          </p:cNvCxnSpPr>
          <p:nvPr/>
        </p:nvCxnSpPr>
        <p:spPr>
          <a:xfrm>
            <a:off x="5715000" y="4194264"/>
            <a:ext cx="381000" cy="0"/>
          </a:xfrm>
          <a:prstGeom prst="straightConnector1">
            <a:avLst/>
          </a:prstGeom>
          <a:ln w="38100" cap="rnd">
            <a:solidFill>
              <a:srgbClr val="FF0000"/>
            </a:solidFill>
            <a:round/>
            <a:tailEnd type="arrow" w="lg" len="med"/>
          </a:ln>
        </p:spPr>
        <p:style>
          <a:lnRef idx="1">
            <a:schemeClr val="accent1"/>
          </a:lnRef>
          <a:fillRef idx="0">
            <a:schemeClr val="accent1"/>
          </a:fillRef>
          <a:effectRef idx="0">
            <a:schemeClr val="accent1"/>
          </a:effectRef>
          <a:fontRef idx="minor">
            <a:schemeClr val="tx1"/>
          </a:fontRef>
        </p:style>
      </p:cxnSp>
      <p:sp>
        <p:nvSpPr>
          <p:cNvPr id="25" name="X"/>
          <p:cNvSpPr/>
          <p:nvPr/>
        </p:nvSpPr>
        <p:spPr>
          <a:xfrm>
            <a:off x="5105401" y="4003764"/>
            <a:ext cx="609599" cy="381000"/>
          </a:xfrm>
          <a:prstGeom prst="rect">
            <a:avLst/>
          </a:prstGeom>
          <a:noFill/>
          <a:ln w="28575">
            <a:noFill/>
          </a:ln>
        </p:spPr>
        <p:style>
          <a:lnRef idx="2">
            <a:schemeClr val="accent3">
              <a:shade val="50000"/>
            </a:schemeClr>
          </a:lnRef>
          <a:fillRef idx="1">
            <a:schemeClr val="accent3"/>
          </a:fillRef>
          <a:effectRef idx="0">
            <a:schemeClr val="accent3"/>
          </a:effectRef>
          <a:fontRef idx="minor">
            <a:schemeClr val="lt1"/>
          </a:fontRef>
        </p:style>
        <p:txBody>
          <a:bodyPr rIns="91440" rtlCol="0" anchor="ctr"/>
          <a:lstStyle/>
          <a:p>
            <a:pPr algn="r"/>
            <a:r>
              <a:rPr lang="en-US" sz="3200" b="1" smtClean="0">
                <a:solidFill>
                  <a:srgbClr val="FF0000"/>
                </a:solidFill>
                <a:latin typeface="Courier New" panose="02070309020205020404" pitchFamily="49" charset="0"/>
                <a:cs typeface="Courier New" panose="02070309020205020404" pitchFamily="49" charset="0"/>
              </a:rPr>
              <a:t>X</a:t>
            </a:r>
            <a:endParaRPr lang="en-US" sz="2800" b="1">
              <a:solidFill>
                <a:srgbClr val="FF0000"/>
              </a:solidFill>
              <a:latin typeface="Courier New" panose="02070309020205020404" pitchFamily="49" charset="0"/>
              <a:cs typeface="Courier New" panose="02070309020205020404" pitchFamily="49" charset="0"/>
            </a:endParaRPr>
          </a:p>
        </p:txBody>
      </p:sp>
      <p:sp>
        <p:nvSpPr>
          <p:cNvPr id="28" name="Row"/>
          <p:cNvSpPr/>
          <p:nvPr/>
        </p:nvSpPr>
        <p:spPr>
          <a:xfrm>
            <a:off x="6096000" y="5527764"/>
            <a:ext cx="2133600" cy="381000"/>
          </a:xfrm>
          <a:prstGeom prst="rect">
            <a:avLst/>
          </a:prstGeom>
          <a:solidFill>
            <a:schemeClr val="bg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US" sz="3600">
              <a:solidFill>
                <a:prstClr val="black"/>
              </a:solidFill>
              <a:latin typeface="Courier New" panose="02070309020205020404" pitchFamily="49" charset="0"/>
              <a:cs typeface="Courier New" panose="02070309020205020404" pitchFamily="49" charset="0"/>
            </a:endParaRPr>
          </a:p>
        </p:txBody>
      </p:sp>
      <p:sp>
        <p:nvSpPr>
          <p:cNvPr id="29" name="RowY"/>
          <p:cNvSpPr/>
          <p:nvPr/>
        </p:nvSpPr>
        <p:spPr>
          <a:xfrm>
            <a:off x="6096000" y="5146764"/>
            <a:ext cx="2133600" cy="381000"/>
          </a:xfrm>
          <a:prstGeom prst="rect">
            <a:avLst/>
          </a:prstGeom>
          <a:solidFill>
            <a:schemeClr val="bg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endParaRPr lang="en-US" sz="2800" b="1">
              <a:solidFill>
                <a:prstClr val="black"/>
              </a:solidFill>
              <a:latin typeface="Calibri Light"/>
              <a:cs typeface="Courier New" panose="02070309020205020404" pitchFamily="49" charset="0"/>
            </a:endParaRPr>
          </a:p>
        </p:txBody>
      </p:sp>
      <p:sp>
        <p:nvSpPr>
          <p:cNvPr id="30" name="Row"/>
          <p:cNvSpPr/>
          <p:nvPr/>
        </p:nvSpPr>
        <p:spPr>
          <a:xfrm>
            <a:off x="6096000" y="4765764"/>
            <a:ext cx="2133600" cy="381000"/>
          </a:xfrm>
          <a:prstGeom prst="rect">
            <a:avLst/>
          </a:prstGeom>
          <a:solidFill>
            <a:schemeClr val="bg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US" sz="2800">
              <a:solidFill>
                <a:prstClr val="black"/>
              </a:solidFill>
              <a:latin typeface="Courier New" panose="02070309020205020404" pitchFamily="49" charset="0"/>
              <a:cs typeface="Courier New" panose="02070309020205020404" pitchFamily="49" charset="0"/>
            </a:endParaRPr>
          </a:p>
        </p:txBody>
      </p:sp>
      <p:sp>
        <p:nvSpPr>
          <p:cNvPr id="31" name="Row"/>
          <p:cNvSpPr/>
          <p:nvPr/>
        </p:nvSpPr>
        <p:spPr>
          <a:xfrm>
            <a:off x="6096000" y="4384764"/>
            <a:ext cx="2133600" cy="381000"/>
          </a:xfrm>
          <a:prstGeom prst="rect">
            <a:avLst/>
          </a:prstGeom>
          <a:solidFill>
            <a:schemeClr val="bg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US" sz="2800">
              <a:solidFill>
                <a:prstClr val="black"/>
              </a:solidFill>
              <a:latin typeface="Courier New" panose="02070309020205020404" pitchFamily="49" charset="0"/>
              <a:cs typeface="Courier New" panose="02070309020205020404" pitchFamily="49" charset="0"/>
            </a:endParaRPr>
          </a:p>
        </p:txBody>
      </p:sp>
      <p:sp>
        <p:nvSpPr>
          <p:cNvPr id="32" name="RowX"/>
          <p:cNvSpPr/>
          <p:nvPr/>
        </p:nvSpPr>
        <p:spPr>
          <a:xfrm>
            <a:off x="6096000" y="4003764"/>
            <a:ext cx="2133600" cy="381000"/>
          </a:xfrm>
          <a:prstGeom prst="rect">
            <a:avLst/>
          </a:prstGeom>
          <a:solidFill>
            <a:schemeClr val="bg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endParaRPr lang="en-US" sz="2800" b="1">
              <a:solidFill>
                <a:prstClr val="black"/>
              </a:solidFill>
              <a:latin typeface="Calibri Light"/>
              <a:cs typeface="Courier New" panose="02070309020205020404" pitchFamily="49" charset="0"/>
            </a:endParaRPr>
          </a:p>
        </p:txBody>
      </p:sp>
      <p:sp>
        <p:nvSpPr>
          <p:cNvPr id="33" name="Row"/>
          <p:cNvSpPr/>
          <p:nvPr/>
        </p:nvSpPr>
        <p:spPr>
          <a:xfrm>
            <a:off x="6096000" y="3622764"/>
            <a:ext cx="2133600" cy="381000"/>
          </a:xfrm>
          <a:prstGeom prst="rect">
            <a:avLst/>
          </a:prstGeom>
          <a:solidFill>
            <a:schemeClr val="bg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US" sz="2800">
              <a:solidFill>
                <a:prstClr val="black"/>
              </a:solidFill>
              <a:latin typeface="Courier New" panose="02070309020205020404" pitchFamily="49" charset="0"/>
              <a:cs typeface="Courier New" panose="02070309020205020404" pitchFamily="49" charset="0"/>
            </a:endParaRPr>
          </a:p>
        </p:txBody>
      </p:sp>
      <p:sp>
        <p:nvSpPr>
          <p:cNvPr id="16" name="CPU"/>
          <p:cNvSpPr/>
          <p:nvPr/>
        </p:nvSpPr>
        <p:spPr>
          <a:xfrm>
            <a:off x="457200" y="3200400"/>
            <a:ext cx="3657600" cy="3104856"/>
          </a:xfrm>
          <a:prstGeom prst="roundRect">
            <a:avLst>
              <a:gd name="adj" fmla="val 11319"/>
            </a:avLst>
          </a:prstGeom>
          <a:solidFill>
            <a:srgbClr val="0D3533"/>
          </a:solidFill>
          <a:ln w="57150">
            <a:noFill/>
            <a:prstDash val="solid"/>
          </a:ln>
        </p:spPr>
        <p:style>
          <a:lnRef idx="2">
            <a:schemeClr val="accent1">
              <a:shade val="50000"/>
            </a:schemeClr>
          </a:lnRef>
          <a:fillRef idx="1">
            <a:schemeClr val="accent1"/>
          </a:fillRef>
          <a:effectRef idx="0">
            <a:schemeClr val="accent1"/>
          </a:effectRef>
          <a:fontRef idx="minor">
            <a:schemeClr val="lt1"/>
          </a:fontRef>
        </p:style>
        <p:txBody>
          <a:bodyPr lIns="0" rIns="0" rtlCol="0" anchor="t"/>
          <a:lstStyle/>
          <a:p>
            <a:pPr marL="114300">
              <a:lnSpc>
                <a:spcPct val="90000"/>
              </a:lnSpc>
            </a:pPr>
            <a:r>
              <a:rPr lang="en-US" sz="2800" u="sng" smtClean="0">
                <a:solidFill>
                  <a:prstClr val="white"/>
                </a:solidFill>
                <a:latin typeface="Courier New" panose="02070309020205020404" pitchFamily="49" charset="0"/>
                <a:cs typeface="Courier New" panose="02070309020205020404" pitchFamily="49" charset="0"/>
              </a:rPr>
              <a:t>loop</a:t>
            </a:r>
            <a:r>
              <a:rPr lang="en-US" sz="2800" smtClean="0">
                <a:solidFill>
                  <a:prstClr val="white"/>
                </a:solidFill>
                <a:latin typeface="Courier New" panose="02070309020205020404" pitchFamily="49" charset="0"/>
                <a:cs typeface="Courier New" panose="02070309020205020404" pitchFamily="49" charset="0"/>
              </a:rPr>
              <a:t>:</a:t>
            </a:r>
          </a:p>
          <a:p>
            <a:pPr marL="114300">
              <a:lnSpc>
                <a:spcPct val="90000"/>
              </a:lnSpc>
            </a:pPr>
            <a:r>
              <a:rPr lang="en-US" sz="2800" smtClean="0">
                <a:solidFill>
                  <a:prstClr val="white"/>
                </a:solidFill>
                <a:latin typeface="Courier New" panose="02070309020205020404" pitchFamily="49" charset="0"/>
                <a:cs typeface="Courier New" panose="02070309020205020404" pitchFamily="49" charset="0"/>
              </a:rPr>
              <a:t>  mov (</a:t>
            </a:r>
            <a:r>
              <a:rPr lang="en-US" sz="2800" b="1" smtClean="0">
                <a:solidFill>
                  <a:srgbClr val="FF0000"/>
                </a:solidFill>
                <a:latin typeface="Courier New" panose="02070309020205020404" pitchFamily="49" charset="0"/>
                <a:cs typeface="Courier New" panose="02070309020205020404" pitchFamily="49" charset="0"/>
              </a:rPr>
              <a:t>X</a:t>
            </a:r>
            <a:r>
              <a:rPr lang="en-US" sz="2800" smtClean="0">
                <a:solidFill>
                  <a:prstClr val="white"/>
                </a:solidFill>
                <a:latin typeface="Courier New" panose="02070309020205020404" pitchFamily="49" charset="0"/>
                <a:cs typeface="Courier New" panose="02070309020205020404" pitchFamily="49" charset="0"/>
              </a:rPr>
              <a:t>), %eax</a:t>
            </a:r>
          </a:p>
          <a:p>
            <a:pPr marL="114300">
              <a:lnSpc>
                <a:spcPct val="90000"/>
              </a:lnSpc>
            </a:pPr>
            <a:r>
              <a:rPr lang="en-US" sz="2800" smtClean="0">
                <a:solidFill>
                  <a:prstClr val="white"/>
                </a:solidFill>
                <a:latin typeface="Courier New" panose="02070309020205020404" pitchFamily="49" charset="0"/>
                <a:cs typeface="Courier New" panose="02070309020205020404" pitchFamily="49" charset="0"/>
              </a:rPr>
              <a:t>  mov </a:t>
            </a:r>
            <a:r>
              <a:rPr lang="en-US" sz="2800">
                <a:solidFill>
                  <a:prstClr val="white"/>
                </a:solidFill>
                <a:latin typeface="Courier New" panose="02070309020205020404" pitchFamily="49" charset="0"/>
                <a:cs typeface="Courier New" panose="02070309020205020404" pitchFamily="49" charset="0"/>
              </a:rPr>
              <a:t>(</a:t>
            </a:r>
            <a:r>
              <a:rPr lang="en-US" sz="2800" b="1">
                <a:solidFill>
                  <a:srgbClr val="FF0000"/>
                </a:solidFill>
                <a:latin typeface="Courier New" panose="02070309020205020404" pitchFamily="49" charset="0"/>
                <a:cs typeface="Courier New" panose="02070309020205020404" pitchFamily="49" charset="0"/>
              </a:rPr>
              <a:t>Y</a:t>
            </a:r>
            <a:r>
              <a:rPr lang="en-US" sz="2800">
                <a:solidFill>
                  <a:prstClr val="white"/>
                </a:solidFill>
                <a:latin typeface="Courier New" panose="02070309020205020404" pitchFamily="49" charset="0"/>
                <a:cs typeface="Courier New" panose="02070309020205020404" pitchFamily="49" charset="0"/>
              </a:rPr>
              <a:t>), %ebx</a:t>
            </a:r>
          </a:p>
          <a:p>
            <a:pPr marL="114300">
              <a:lnSpc>
                <a:spcPct val="90000"/>
              </a:lnSpc>
            </a:pPr>
            <a:r>
              <a:rPr lang="en-US" sz="2800" smtClean="0">
                <a:solidFill>
                  <a:prstClr val="white"/>
                </a:solidFill>
                <a:latin typeface="Courier New" panose="02070309020205020404" pitchFamily="49" charset="0"/>
                <a:cs typeface="Courier New" panose="02070309020205020404" pitchFamily="49" charset="0"/>
              </a:rPr>
              <a:t>  clflush </a:t>
            </a:r>
            <a:r>
              <a:rPr lang="en-US" sz="2800">
                <a:solidFill>
                  <a:prstClr val="white"/>
                </a:solidFill>
                <a:latin typeface="Courier New" panose="02070309020205020404" pitchFamily="49" charset="0"/>
                <a:cs typeface="Courier New" panose="02070309020205020404" pitchFamily="49" charset="0"/>
              </a:rPr>
              <a:t>(</a:t>
            </a:r>
            <a:r>
              <a:rPr lang="en-US" sz="2800" b="1">
                <a:solidFill>
                  <a:srgbClr val="FF0000"/>
                </a:solidFill>
                <a:latin typeface="Courier New" panose="02070309020205020404" pitchFamily="49" charset="0"/>
                <a:cs typeface="Courier New" panose="02070309020205020404" pitchFamily="49" charset="0"/>
              </a:rPr>
              <a:t>X</a:t>
            </a:r>
            <a:r>
              <a:rPr lang="en-US" sz="2800">
                <a:solidFill>
                  <a:prstClr val="white"/>
                </a:solidFill>
                <a:latin typeface="Courier New" panose="02070309020205020404" pitchFamily="49" charset="0"/>
                <a:cs typeface="Courier New" panose="02070309020205020404" pitchFamily="49" charset="0"/>
              </a:rPr>
              <a:t>)</a:t>
            </a:r>
            <a:r>
              <a:rPr lang="en-US" sz="2800" smtClean="0">
                <a:solidFill>
                  <a:prstClr val="white"/>
                </a:solidFill>
                <a:latin typeface="Courier New" panose="02070309020205020404" pitchFamily="49" charset="0"/>
                <a:cs typeface="Courier New" panose="02070309020205020404" pitchFamily="49" charset="0"/>
              </a:rPr>
              <a:t>  </a:t>
            </a:r>
          </a:p>
          <a:p>
            <a:pPr marL="114300">
              <a:lnSpc>
                <a:spcPct val="90000"/>
              </a:lnSpc>
            </a:pPr>
            <a:r>
              <a:rPr lang="en-US" sz="2800" smtClean="0">
                <a:solidFill>
                  <a:prstClr val="white"/>
                </a:solidFill>
                <a:latin typeface="Courier New" panose="02070309020205020404" pitchFamily="49" charset="0"/>
                <a:cs typeface="Courier New" panose="02070309020205020404" pitchFamily="49" charset="0"/>
              </a:rPr>
              <a:t>  clflush (</a:t>
            </a:r>
            <a:r>
              <a:rPr lang="en-US" sz="2800" b="1" smtClean="0">
                <a:solidFill>
                  <a:srgbClr val="FF0000"/>
                </a:solidFill>
                <a:latin typeface="Courier New" panose="02070309020205020404" pitchFamily="49" charset="0"/>
                <a:cs typeface="Courier New" panose="02070309020205020404" pitchFamily="49" charset="0"/>
              </a:rPr>
              <a:t>Y</a:t>
            </a:r>
            <a:r>
              <a:rPr lang="en-US" sz="2800" smtClean="0">
                <a:solidFill>
                  <a:prstClr val="white"/>
                </a:solidFill>
                <a:latin typeface="Courier New" panose="02070309020205020404" pitchFamily="49" charset="0"/>
                <a:cs typeface="Courier New" panose="02070309020205020404" pitchFamily="49" charset="0"/>
              </a:rPr>
              <a:t>)</a:t>
            </a:r>
          </a:p>
          <a:p>
            <a:pPr marL="114300">
              <a:lnSpc>
                <a:spcPct val="90000"/>
              </a:lnSpc>
            </a:pPr>
            <a:r>
              <a:rPr lang="en-US" sz="2800">
                <a:solidFill>
                  <a:prstClr val="white"/>
                </a:solidFill>
                <a:latin typeface="Courier New" panose="02070309020205020404" pitchFamily="49" charset="0"/>
                <a:cs typeface="Courier New" panose="02070309020205020404" pitchFamily="49" charset="0"/>
              </a:rPr>
              <a:t> </a:t>
            </a:r>
            <a:r>
              <a:rPr lang="en-US" sz="2800" smtClean="0">
                <a:solidFill>
                  <a:prstClr val="white"/>
                </a:solidFill>
                <a:latin typeface="Courier New" panose="02070309020205020404" pitchFamily="49" charset="0"/>
                <a:cs typeface="Courier New" panose="02070309020205020404" pitchFamily="49" charset="0"/>
              </a:rPr>
              <a:t> mfence</a:t>
            </a:r>
          </a:p>
          <a:p>
            <a:pPr marL="114300">
              <a:lnSpc>
                <a:spcPct val="90000"/>
              </a:lnSpc>
            </a:pPr>
            <a:r>
              <a:rPr lang="en-US" sz="2800" smtClean="0">
                <a:solidFill>
                  <a:prstClr val="white"/>
                </a:solidFill>
                <a:latin typeface="Courier New" panose="02070309020205020404" pitchFamily="49" charset="0"/>
                <a:cs typeface="Courier New" panose="02070309020205020404" pitchFamily="49" charset="0"/>
              </a:rPr>
              <a:t>  jmp </a:t>
            </a:r>
            <a:r>
              <a:rPr lang="en-US" sz="2800" u="sng" smtClean="0">
                <a:solidFill>
                  <a:prstClr val="white"/>
                </a:solidFill>
                <a:latin typeface="Courier New" panose="02070309020205020404" pitchFamily="49" charset="0"/>
                <a:cs typeface="Courier New" panose="02070309020205020404" pitchFamily="49" charset="0"/>
              </a:rPr>
              <a:t>loop</a:t>
            </a:r>
            <a:endParaRPr lang="en-US" sz="2800">
              <a:solidFill>
                <a:prstClr val="white"/>
              </a:solidFill>
              <a:latin typeface="Courier New" panose="02070309020205020404" pitchFamily="49" charset="0"/>
              <a:cs typeface="Courier New" panose="02070309020205020404" pitchFamily="49" charset="0"/>
            </a:endParaRPr>
          </a:p>
        </p:txBody>
      </p:sp>
      <p:sp>
        <p:nvSpPr>
          <p:cNvPr id="2" name="Rectangle 1"/>
          <p:cNvSpPr/>
          <p:nvPr/>
        </p:nvSpPr>
        <p:spPr>
          <a:xfrm>
            <a:off x="-324544" y="6453336"/>
            <a:ext cx="5310336" cy="369332"/>
          </a:xfrm>
          <a:prstGeom prst="rect">
            <a:avLst/>
          </a:prstGeom>
        </p:spPr>
        <p:txBody>
          <a:bodyPr wrap="square">
            <a:spAutoFit/>
          </a:bodyPr>
          <a:lstStyle/>
          <a:p>
            <a:pPr lvl="1"/>
            <a:r>
              <a:rPr lang="en-US" dirty="0">
                <a:solidFill>
                  <a:prstClr val="black"/>
                </a:solidFill>
                <a:latin typeface="Calibri"/>
                <a:hlinkClick r:id="rId6"/>
              </a:rPr>
              <a:t>https://github.com/CMU-SAFARI/rowhammer</a:t>
            </a:r>
            <a:r>
              <a:rPr lang="en-US" dirty="0">
                <a:solidFill>
                  <a:prstClr val="black"/>
                </a:solidFill>
                <a:latin typeface="Calibri"/>
              </a:rPr>
              <a:t> </a:t>
            </a:r>
          </a:p>
        </p:txBody>
      </p:sp>
    </p:spTree>
    <p:extLst>
      <p:ext uri="{BB962C8B-B14F-4D97-AF65-F5344CB8AC3E}">
        <p14:creationId xmlns:p14="http://schemas.microsoft.com/office/powerpoint/2010/main" val="924621753"/>
      </p:ext>
    </p:extLst>
  </p:cSld>
  <p:clrMapOvr>
    <a:masterClrMapping/>
  </p:clrMapOvr>
  <p:timing>
    <p:tnLst>
      <p:par>
        <p:cTn xmlns:p14="http://schemas.microsoft.com/office/powerpoint/2010/main" id="1" dur="indefinite" restart="never" nodeType="tmRoot"/>
      </p:par>
    </p:tnLst>
  </p:timing>
</p:sld>
</file>

<file path=ppt/slides/slide1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915400" cy="1066800"/>
          </a:xfrm>
        </p:spPr>
        <p:txBody>
          <a:bodyPr/>
          <a:lstStyle/>
          <a:p>
            <a:r>
              <a:rPr lang="en-US" dirty="0" smtClean="0"/>
              <a:t>New Memory Architectures</a:t>
            </a:r>
            <a:endParaRPr lang="en-US" dirty="0"/>
          </a:p>
        </p:txBody>
      </p:sp>
      <p:sp>
        <p:nvSpPr>
          <p:cNvPr id="3" name="Content Placeholder 2"/>
          <p:cNvSpPr>
            <a:spLocks noGrp="1"/>
          </p:cNvSpPr>
          <p:nvPr>
            <p:ph idx="1"/>
          </p:nvPr>
        </p:nvSpPr>
        <p:spPr>
          <a:xfrm>
            <a:off x="228600" y="1041648"/>
            <a:ext cx="8610600" cy="5123656"/>
          </a:xfrm>
        </p:spPr>
        <p:txBody>
          <a:bodyPr/>
          <a:lstStyle/>
          <a:p>
            <a:r>
              <a:rPr lang="en-US" dirty="0" smtClean="0"/>
              <a:t>Compute Capable Memory</a:t>
            </a:r>
          </a:p>
          <a:p>
            <a:endParaRPr lang="en-US" sz="2000" dirty="0" smtClean="0"/>
          </a:p>
          <a:p>
            <a:r>
              <a:rPr lang="en-US" dirty="0" smtClean="0"/>
              <a:t>Refresh</a:t>
            </a:r>
          </a:p>
          <a:p>
            <a:endParaRPr lang="en-US" sz="2000" dirty="0" smtClean="0"/>
          </a:p>
          <a:p>
            <a:r>
              <a:rPr lang="en-US" dirty="0" smtClean="0"/>
              <a:t>Reliability</a:t>
            </a:r>
          </a:p>
          <a:p>
            <a:endParaRPr lang="en-US" sz="2000" dirty="0" smtClean="0"/>
          </a:p>
          <a:p>
            <a:r>
              <a:rPr lang="en-US" dirty="0" smtClean="0"/>
              <a:t>Latency</a:t>
            </a:r>
          </a:p>
          <a:p>
            <a:endParaRPr lang="en-US" sz="2000" dirty="0"/>
          </a:p>
          <a:p>
            <a:r>
              <a:rPr lang="en-US" dirty="0" smtClean="0"/>
              <a:t>Bandwidth</a:t>
            </a:r>
          </a:p>
          <a:p>
            <a:endParaRPr lang="en-US" sz="2000" dirty="0"/>
          </a:p>
          <a:p>
            <a:r>
              <a:rPr lang="en-US" dirty="0" smtClean="0"/>
              <a:t>Energy</a:t>
            </a:r>
          </a:p>
          <a:p>
            <a:endParaRPr lang="en-US" sz="2000" dirty="0"/>
          </a:p>
          <a:p>
            <a:r>
              <a:rPr lang="en-US" dirty="0" smtClean="0"/>
              <a:t>Memory Compression</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150</a:t>
            </a:fld>
            <a:endParaRPr lang="en-US" altLang="en-US">
              <a:solidFill>
                <a:srgbClr val="000000"/>
              </a:solidFill>
            </a:endParaRPr>
          </a:p>
        </p:txBody>
      </p:sp>
      <p:sp>
        <p:nvSpPr>
          <p:cNvPr id="5" name="Rectangle 4"/>
          <p:cNvSpPr/>
          <p:nvPr/>
        </p:nvSpPr>
        <p:spPr>
          <a:xfrm>
            <a:off x="539552" y="3501008"/>
            <a:ext cx="1224136" cy="432049"/>
          </a:xfrm>
          <a:prstGeom prst="rect">
            <a:avLst/>
          </a:prstGeom>
          <a:noFill/>
          <a:ln w="571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latin typeface="Tahoma"/>
            </a:endParaRPr>
          </a:p>
        </p:txBody>
      </p:sp>
    </p:spTree>
    <p:extLst>
      <p:ext uri="{BB962C8B-B14F-4D97-AF65-F5344CB8AC3E}">
        <p14:creationId xmlns:p14="http://schemas.microsoft.com/office/powerpoint/2010/main" val="1215262672"/>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1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p:txBody>
          <a:bodyPr/>
          <a:lstStyle/>
          <a:p>
            <a:r>
              <a:rPr lang="en-US" dirty="0" smtClean="0"/>
              <a:t>DRAM Latency</a:t>
            </a:r>
            <a:endParaRPr lang="en-US" dirty="0"/>
          </a:p>
        </p:txBody>
      </p:sp>
      <p:sp>
        <p:nvSpPr>
          <p:cNvPr id="3" name="Subtitle 2"/>
          <p:cNvSpPr>
            <a:spLocks noGrp="1"/>
          </p:cNvSpPr>
          <p:nvPr>
            <p:ph type="subTitle" idx="1"/>
          </p:nvPr>
        </p:nvSpPr>
        <p:spPr/>
        <p:txBody>
          <a:bodyPr/>
          <a:lstStyle/>
          <a:p>
            <a:endParaRPr lang="en-US"/>
          </a:p>
        </p:txBody>
      </p:sp>
      <p:sp>
        <p:nvSpPr>
          <p:cNvPr id="4" name="Slide Number Placeholder 3"/>
          <p:cNvSpPr>
            <a:spLocks noGrp="1"/>
          </p:cNvSpPr>
          <p:nvPr>
            <p:ph type="sldNum" sz="quarter" idx="12"/>
          </p:nvPr>
        </p:nvSpPr>
        <p:spPr/>
        <p:txBody>
          <a:bodyPr/>
          <a:lstStyle/>
          <a:p>
            <a:fld id="{EF0CAD05-5F98-C240-A41D-E171A6304933}" type="slidenum">
              <a:rPr lang="en-US" smtClean="0"/>
              <a:pPr/>
              <a:t>151</a:t>
            </a:fld>
            <a:endParaRPr lang="en-US"/>
          </a:p>
        </p:txBody>
      </p:sp>
    </p:spTree>
    <p:extLst>
      <p:ext uri="{BB962C8B-B14F-4D97-AF65-F5344CB8AC3E}">
        <p14:creationId xmlns:p14="http://schemas.microsoft.com/office/powerpoint/2010/main" val="2581581920"/>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915400" cy="1066800"/>
          </a:xfrm>
        </p:spPr>
        <p:txBody>
          <a:bodyPr/>
          <a:lstStyle/>
          <a:p>
            <a:r>
              <a:rPr lang="en-US" dirty="0" smtClean="0"/>
              <a:t>New Memory Architectures</a:t>
            </a:r>
            <a:endParaRPr lang="en-US" dirty="0"/>
          </a:p>
        </p:txBody>
      </p:sp>
      <p:sp>
        <p:nvSpPr>
          <p:cNvPr id="3" name="Content Placeholder 2"/>
          <p:cNvSpPr>
            <a:spLocks noGrp="1"/>
          </p:cNvSpPr>
          <p:nvPr>
            <p:ph idx="1"/>
          </p:nvPr>
        </p:nvSpPr>
        <p:spPr>
          <a:xfrm>
            <a:off x="228600" y="1041648"/>
            <a:ext cx="8610600" cy="5123656"/>
          </a:xfrm>
        </p:spPr>
        <p:txBody>
          <a:bodyPr/>
          <a:lstStyle/>
          <a:p>
            <a:r>
              <a:rPr lang="en-US" dirty="0" smtClean="0"/>
              <a:t>Compute Capable Memory</a:t>
            </a:r>
          </a:p>
          <a:p>
            <a:endParaRPr lang="en-US" sz="2000" dirty="0" smtClean="0"/>
          </a:p>
          <a:p>
            <a:r>
              <a:rPr lang="en-US" dirty="0" smtClean="0"/>
              <a:t>Refresh</a:t>
            </a:r>
          </a:p>
          <a:p>
            <a:endParaRPr lang="en-US" sz="2000" dirty="0" smtClean="0"/>
          </a:p>
          <a:p>
            <a:r>
              <a:rPr lang="en-US" dirty="0" smtClean="0"/>
              <a:t>Reliability</a:t>
            </a:r>
          </a:p>
          <a:p>
            <a:endParaRPr lang="en-US" sz="2000" dirty="0" smtClean="0"/>
          </a:p>
          <a:p>
            <a:r>
              <a:rPr lang="en-US" dirty="0" smtClean="0"/>
              <a:t>Latency</a:t>
            </a:r>
          </a:p>
          <a:p>
            <a:endParaRPr lang="en-US" sz="2000" dirty="0"/>
          </a:p>
          <a:p>
            <a:r>
              <a:rPr lang="en-US" dirty="0" smtClean="0"/>
              <a:t>Bandwidth</a:t>
            </a:r>
          </a:p>
          <a:p>
            <a:endParaRPr lang="en-US" sz="2000" dirty="0"/>
          </a:p>
          <a:p>
            <a:r>
              <a:rPr lang="en-US" dirty="0" smtClean="0"/>
              <a:t>Energy</a:t>
            </a:r>
          </a:p>
          <a:p>
            <a:endParaRPr lang="en-US" sz="2000" dirty="0"/>
          </a:p>
          <a:p>
            <a:r>
              <a:rPr lang="en-US" dirty="0" smtClean="0"/>
              <a:t>Memory Compression</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152</a:t>
            </a:fld>
            <a:endParaRPr lang="en-US" altLang="en-US">
              <a:solidFill>
                <a:srgbClr val="000000"/>
              </a:solidFill>
            </a:endParaRPr>
          </a:p>
        </p:txBody>
      </p:sp>
      <p:sp>
        <p:nvSpPr>
          <p:cNvPr id="5" name="Rectangle 4"/>
          <p:cNvSpPr/>
          <p:nvPr/>
        </p:nvSpPr>
        <p:spPr>
          <a:xfrm>
            <a:off x="539552" y="3501008"/>
            <a:ext cx="1224136" cy="432049"/>
          </a:xfrm>
          <a:prstGeom prst="rect">
            <a:avLst/>
          </a:prstGeom>
          <a:noFill/>
          <a:ln w="571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latin typeface="Tahoma"/>
            </a:endParaRPr>
          </a:p>
        </p:txBody>
      </p:sp>
    </p:spTree>
    <p:extLst>
      <p:ext uri="{BB962C8B-B14F-4D97-AF65-F5344CB8AC3E}">
        <p14:creationId xmlns:p14="http://schemas.microsoft.com/office/powerpoint/2010/main" val="2215848927"/>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1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 name="Title 1"/>
          <p:cNvSpPr txBox="1">
            <a:spLocks/>
          </p:cNvSpPr>
          <p:nvPr/>
        </p:nvSpPr>
        <p:spPr>
          <a:xfrm>
            <a:off x="0" y="0"/>
            <a:ext cx="9144000" cy="838200"/>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4000" b="1" kern="1200">
                <a:solidFill>
                  <a:schemeClr val="tx1"/>
                </a:solidFill>
                <a:latin typeface="+mj-lt"/>
                <a:ea typeface="+mj-ea"/>
                <a:cs typeface="+mj-cs"/>
              </a:defRPr>
            </a:lvl1pPr>
          </a:lstStyle>
          <a:p>
            <a:r>
              <a:rPr lang="en-US" dirty="0" smtClean="0">
                <a:solidFill>
                  <a:prstClr val="black"/>
                </a:solidFill>
                <a:latin typeface="Calibri"/>
              </a:rPr>
              <a:t>DRAM Latency-Capacity Trend</a:t>
            </a:r>
            <a:endParaRPr lang="en-US" dirty="0">
              <a:solidFill>
                <a:prstClr val="black"/>
              </a:solidFill>
              <a:latin typeface="Calibri"/>
            </a:endParaRPr>
          </a:p>
        </p:txBody>
      </p:sp>
      <p:graphicFrame>
        <p:nvGraphicFramePr>
          <p:cNvPr id="7" name="Chart 6"/>
          <p:cNvGraphicFramePr>
            <a:graphicFrameLocks/>
          </p:cNvGraphicFramePr>
          <p:nvPr>
            <p:extLst>
              <p:ext uri="{D42A27DB-BD31-4B8C-83A1-F6EECF244321}">
                <p14:modId xmlns:p14="http://schemas.microsoft.com/office/powerpoint/2010/main" val="2275993517"/>
              </p:ext>
            </p:extLst>
          </p:nvPr>
        </p:nvGraphicFramePr>
        <p:xfrm>
          <a:off x="304800" y="885825"/>
          <a:ext cx="8458200" cy="4876800"/>
        </p:xfrm>
        <a:graphic>
          <a:graphicData uri="http://schemas.openxmlformats.org/drawingml/2006/chart">
            <c:chart xmlns:c="http://schemas.openxmlformats.org/drawingml/2006/chart" xmlns:r="http://schemas.openxmlformats.org/officeDocument/2006/relationships" r:id="rId3"/>
          </a:graphicData>
        </a:graphic>
      </p:graphicFrame>
      <p:sp>
        <p:nvSpPr>
          <p:cNvPr id="2" name="TextBox 1"/>
          <p:cNvSpPr txBox="1"/>
          <p:nvPr/>
        </p:nvSpPr>
        <p:spPr>
          <a:xfrm>
            <a:off x="6248400" y="1600200"/>
            <a:ext cx="1123950" cy="646331"/>
          </a:xfrm>
          <a:prstGeom prst="rect">
            <a:avLst/>
          </a:prstGeom>
          <a:noFill/>
        </p:spPr>
        <p:txBody>
          <a:bodyPr wrap="square" rtlCol="0">
            <a:spAutoFit/>
          </a:bodyPr>
          <a:lstStyle/>
          <a:p>
            <a:pPr algn="ctr"/>
            <a:r>
              <a:rPr lang="en-US" sz="3600" b="1" dirty="0" smtClean="0">
                <a:solidFill>
                  <a:srgbClr val="4F81BD"/>
                </a:solidFill>
                <a:latin typeface="Calibri"/>
              </a:rPr>
              <a:t>16X</a:t>
            </a:r>
            <a:endParaRPr lang="en-US" sz="3600" b="1" dirty="0">
              <a:solidFill>
                <a:srgbClr val="4F81BD"/>
              </a:solidFill>
              <a:latin typeface="Calibri"/>
            </a:endParaRPr>
          </a:p>
        </p:txBody>
      </p:sp>
      <p:sp>
        <p:nvSpPr>
          <p:cNvPr id="9" name="TextBox 8"/>
          <p:cNvSpPr txBox="1"/>
          <p:nvPr/>
        </p:nvSpPr>
        <p:spPr>
          <a:xfrm>
            <a:off x="6248400" y="3276600"/>
            <a:ext cx="1123950" cy="646331"/>
          </a:xfrm>
          <a:prstGeom prst="rect">
            <a:avLst/>
          </a:prstGeom>
          <a:noFill/>
        </p:spPr>
        <p:txBody>
          <a:bodyPr wrap="square" rtlCol="0">
            <a:spAutoFit/>
          </a:bodyPr>
          <a:lstStyle/>
          <a:p>
            <a:pPr algn="ctr"/>
            <a:r>
              <a:rPr lang="en-US" sz="3600" b="1" smtClean="0">
                <a:solidFill>
                  <a:srgbClr val="C0504D"/>
                </a:solidFill>
                <a:latin typeface="Calibri"/>
              </a:rPr>
              <a:t>-20%</a:t>
            </a:r>
            <a:endParaRPr lang="en-US" sz="3600" b="1">
              <a:solidFill>
                <a:srgbClr val="C0504D"/>
              </a:solidFill>
              <a:latin typeface="Calibri"/>
            </a:endParaRPr>
          </a:p>
        </p:txBody>
      </p:sp>
      <p:sp>
        <p:nvSpPr>
          <p:cNvPr id="3" name="TextBox 2"/>
          <p:cNvSpPr txBox="1"/>
          <p:nvPr/>
        </p:nvSpPr>
        <p:spPr>
          <a:xfrm>
            <a:off x="304800" y="5715000"/>
            <a:ext cx="8534400" cy="1077218"/>
          </a:xfrm>
          <a:prstGeom prst="rect">
            <a:avLst/>
          </a:prstGeom>
          <a:noFill/>
        </p:spPr>
        <p:txBody>
          <a:bodyPr wrap="square" rtlCol="0">
            <a:spAutoFit/>
          </a:bodyPr>
          <a:lstStyle/>
          <a:p>
            <a:r>
              <a:rPr lang="en-US" sz="3200" i="1" dirty="0" smtClean="0">
                <a:solidFill>
                  <a:srgbClr val="FF0000"/>
                </a:solidFill>
                <a:latin typeface="Calibri"/>
              </a:rPr>
              <a:t>DRAM latency continues to be a critical bottleneck, especially for response time-sensitive workloads</a:t>
            </a:r>
            <a:endParaRPr lang="en-US" sz="3200" i="1" dirty="0">
              <a:solidFill>
                <a:srgbClr val="FF0000"/>
              </a:solidFill>
              <a:latin typeface="Calibri"/>
            </a:endParaRPr>
          </a:p>
        </p:txBody>
      </p:sp>
    </p:spTree>
    <p:extLst>
      <p:ext uri="{BB962C8B-B14F-4D97-AF65-F5344CB8AC3E}">
        <p14:creationId xmlns:p14="http://schemas.microsoft.com/office/powerpoint/2010/main" val="3350742831"/>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withEffect">
                                  <p:stCondLst>
                                    <p:cond delay="0"/>
                                  </p:stCondLst>
                                  <p:childTnLst>
                                    <p:set>
                                      <p:cBhvr>
                                        <p:cTn id="6" dur="1" fill="hold">
                                          <p:stCondLst>
                                            <p:cond delay="0"/>
                                          </p:stCondLst>
                                        </p:cTn>
                                        <p:tgtEl>
                                          <p:spTgt spid="7">
                                            <p:graphicEl>
                                              <a:chart seriesIdx="-3" categoryIdx="-3" bldStep="gridLegend"/>
                                            </p:graphicEl>
                                          </p:spTgt>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7">
                                            <p:graphicEl>
                                              <a:chart seriesIdx="0" categoryIdx="-4" bldStep="series"/>
                                            </p:graphicEl>
                                          </p:spTgt>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2"/>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7">
                                            <p:graphicEl>
                                              <a:chart seriesIdx="1" categoryIdx="-4" bldStep="series"/>
                                            </p:graphicEl>
                                          </p:spTgt>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9"/>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grpId="0" nodeType="clickEffect">
                                  <p:stCondLst>
                                    <p:cond delay="0"/>
                                  </p:stCondLst>
                                  <p:childTnLst>
                                    <p:set>
                                      <p:cBhvr>
                                        <p:cTn id="20"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7" grpId="0">
        <p:bldSub>
          <a:bldChart bld="series"/>
        </p:bldSub>
      </p:bldGraphic>
      <p:bldP spid="2" grpId="0"/>
      <p:bldP spid="9" grpId="0"/>
      <p:bldP spid="3" grpId="0"/>
    </p:bldLst>
  </p:timing>
</p:sld>
</file>

<file path=ppt/slides/slide1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915400" cy="1066800"/>
          </a:xfrm>
        </p:spPr>
        <p:txBody>
          <a:bodyPr/>
          <a:lstStyle/>
          <a:p>
            <a:r>
              <a:rPr lang="en-US" sz="3800" dirty="0" smtClean="0"/>
              <a:t>What Causes the Long Memory Latency?</a:t>
            </a:r>
            <a:endParaRPr lang="en-US" sz="3800" dirty="0"/>
          </a:p>
        </p:txBody>
      </p:sp>
      <p:sp>
        <p:nvSpPr>
          <p:cNvPr id="3" name="Content Placeholder 2"/>
          <p:cNvSpPr>
            <a:spLocks noGrp="1"/>
          </p:cNvSpPr>
          <p:nvPr>
            <p:ph idx="1"/>
          </p:nvPr>
        </p:nvSpPr>
        <p:spPr>
          <a:xfrm>
            <a:off x="228600" y="1052736"/>
            <a:ext cx="8610600" cy="5051648"/>
          </a:xfrm>
        </p:spPr>
        <p:txBody>
          <a:bodyPr/>
          <a:lstStyle/>
          <a:p>
            <a:r>
              <a:rPr lang="en-US" b="1" dirty="0" smtClean="0">
                <a:solidFill>
                  <a:srgbClr val="FF0000"/>
                </a:solidFill>
              </a:rPr>
              <a:t>Conservative timing margins! </a:t>
            </a:r>
          </a:p>
          <a:p>
            <a:endParaRPr lang="en-US" dirty="0">
              <a:solidFill>
                <a:srgbClr val="FF0000"/>
              </a:solidFill>
            </a:endParaRPr>
          </a:p>
          <a:p>
            <a:r>
              <a:rPr lang="en-US" dirty="0" smtClean="0">
                <a:solidFill>
                  <a:srgbClr val="0000FF"/>
                </a:solidFill>
              </a:rPr>
              <a:t>DRAM timing parameters are set to cover the worst case</a:t>
            </a:r>
          </a:p>
          <a:p>
            <a:pPr lvl="1"/>
            <a:endParaRPr lang="en-US" dirty="0" smtClean="0"/>
          </a:p>
          <a:p>
            <a:r>
              <a:rPr lang="en-US" dirty="0" smtClean="0">
                <a:solidFill>
                  <a:srgbClr val="FF0000"/>
                </a:solidFill>
              </a:rPr>
              <a:t>Worst-case temperatures </a:t>
            </a:r>
          </a:p>
          <a:p>
            <a:pPr lvl="1"/>
            <a:r>
              <a:rPr lang="en-US" dirty="0" smtClean="0"/>
              <a:t>85 degrees vs. common-case</a:t>
            </a:r>
          </a:p>
          <a:p>
            <a:pPr lvl="1"/>
            <a:r>
              <a:rPr lang="en-US" dirty="0"/>
              <a:t>t</a:t>
            </a:r>
            <a:r>
              <a:rPr lang="en-US" dirty="0" smtClean="0"/>
              <a:t>o enable a wide range of operating conditions</a:t>
            </a:r>
          </a:p>
          <a:p>
            <a:r>
              <a:rPr lang="en-US" dirty="0" smtClean="0">
                <a:solidFill>
                  <a:srgbClr val="FF0000"/>
                </a:solidFill>
              </a:rPr>
              <a:t>Worst-case devices </a:t>
            </a:r>
          </a:p>
          <a:p>
            <a:pPr lvl="1"/>
            <a:r>
              <a:rPr lang="en-US" dirty="0" smtClean="0"/>
              <a:t>DRAM cell with smallest charge across any acceptable device</a:t>
            </a:r>
          </a:p>
          <a:p>
            <a:pPr lvl="1"/>
            <a:r>
              <a:rPr lang="en-US" dirty="0" smtClean="0"/>
              <a:t>to tolerate process variation at acceptable yield</a:t>
            </a:r>
          </a:p>
          <a:p>
            <a:pPr lvl="1"/>
            <a:endParaRPr lang="en-US" dirty="0"/>
          </a:p>
          <a:p>
            <a:r>
              <a:rPr lang="en-US" dirty="0" smtClean="0">
                <a:solidFill>
                  <a:srgbClr val="0000FF"/>
                </a:solidFill>
              </a:rPr>
              <a:t>This leads to large timing margins for the common case</a:t>
            </a:r>
            <a:endParaRPr lang="en-US" dirty="0">
              <a:solidFill>
                <a:srgbClr val="0000FF"/>
              </a:solidFill>
            </a:endParaRP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154</a:t>
            </a:fld>
            <a:endParaRPr lang="en-US" altLang="en-US">
              <a:solidFill>
                <a:srgbClr val="000000"/>
              </a:solidFill>
            </a:endParaRPr>
          </a:p>
        </p:txBody>
      </p:sp>
    </p:spTree>
    <p:extLst>
      <p:ext uri="{BB962C8B-B14F-4D97-AF65-F5344CB8AC3E}">
        <p14:creationId xmlns:p14="http://schemas.microsoft.com/office/powerpoint/2010/main" val="1412956509"/>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3">
                                            <p:txEl>
                                              <p:pRg st="7" end="7"/>
                                            </p:txEl>
                                          </p:spTgt>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nodeType="clickEffect">
                                  <p:stCondLst>
                                    <p:cond delay="0"/>
                                  </p:stCondLst>
                                  <p:childTnLst>
                                    <p:set>
                                      <p:cBhvr>
                                        <p:cTn id="30"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nodeType="clickEffect">
                                  <p:stCondLst>
                                    <p:cond delay="0"/>
                                  </p:stCondLst>
                                  <p:childTnLst>
                                    <p:set>
                                      <p:cBhvr>
                                        <p:cTn id="34" dur="1" fill="hold">
                                          <p:stCondLst>
                                            <p:cond delay="0"/>
                                          </p:stCondLst>
                                        </p:cTn>
                                        <p:tgtEl>
                                          <p:spTgt spid="3">
                                            <p:txEl>
                                              <p:pRg st="9" end="9"/>
                                            </p:txEl>
                                          </p:spTgt>
                                        </p:tgtEl>
                                        <p:attrNameLst>
                                          <p:attrName>style.visibility</p:attrName>
                                        </p:attrNameLst>
                                      </p:cBhvr>
                                      <p:to>
                                        <p:strVal val="visible"/>
                                      </p:to>
                                    </p:set>
                                  </p:childTnLst>
                                </p:cTn>
                              </p:par>
                            </p:childTnLst>
                          </p:cTn>
                        </p:par>
                      </p:childTnLst>
                    </p:cTn>
                  </p:par>
                  <p:par>
                    <p:cTn id="35" fill="hold">
                      <p:stCondLst>
                        <p:cond delay="indefinite"/>
                      </p:stCondLst>
                      <p:childTnLst>
                        <p:par>
                          <p:cTn id="36" fill="hold">
                            <p:stCondLst>
                              <p:cond delay="0"/>
                            </p:stCondLst>
                            <p:childTnLst>
                              <p:par>
                                <p:cTn id="37" presetID="1" presetClass="entr" presetSubtype="0" fill="hold" nodeType="clickEffect">
                                  <p:stCondLst>
                                    <p:cond delay="0"/>
                                  </p:stCondLst>
                                  <p:childTnLst>
                                    <p:set>
                                      <p:cBhvr>
                                        <p:cTn id="38" dur="1" fill="hold">
                                          <p:stCondLst>
                                            <p:cond delay="0"/>
                                          </p:stCondLst>
                                        </p:cTn>
                                        <p:tgtEl>
                                          <p:spTgt spid="3">
                                            <p:txEl>
                                              <p:pRg st="11" end="11"/>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Adaptive-Latency DRAM </a:t>
            </a:r>
            <a:r>
              <a:rPr lang="en-US" sz="3200" b="1" dirty="0" smtClean="0"/>
              <a:t>[HPCA 2015] </a:t>
            </a:r>
            <a:endParaRPr lang="en-US" sz="3200" b="1" dirty="0"/>
          </a:p>
        </p:txBody>
      </p:sp>
      <p:sp>
        <p:nvSpPr>
          <p:cNvPr id="3" name="Content Placeholder 2"/>
          <p:cNvSpPr>
            <a:spLocks noGrp="1"/>
          </p:cNvSpPr>
          <p:nvPr>
            <p:ph idx="1"/>
          </p:nvPr>
        </p:nvSpPr>
        <p:spPr>
          <a:xfrm>
            <a:off x="228600" y="1196752"/>
            <a:ext cx="8610600" cy="5051648"/>
          </a:xfrm>
        </p:spPr>
        <p:txBody>
          <a:bodyPr/>
          <a:lstStyle/>
          <a:p>
            <a:r>
              <a:rPr lang="en-US" dirty="0" smtClean="0"/>
              <a:t>Idea: </a:t>
            </a:r>
            <a:r>
              <a:rPr lang="en-US" dirty="0" smtClean="0">
                <a:solidFill>
                  <a:srgbClr val="0000FF"/>
                </a:solidFill>
              </a:rPr>
              <a:t>Optimize DRAM timing for the common case</a:t>
            </a:r>
          </a:p>
          <a:p>
            <a:pPr lvl="1"/>
            <a:r>
              <a:rPr lang="en-US" dirty="0" smtClean="0">
                <a:solidFill>
                  <a:srgbClr val="0000FF"/>
                </a:solidFill>
              </a:rPr>
              <a:t>Current temperature</a:t>
            </a:r>
          </a:p>
          <a:p>
            <a:pPr lvl="1"/>
            <a:r>
              <a:rPr lang="en-US" dirty="0" smtClean="0">
                <a:solidFill>
                  <a:srgbClr val="0000FF"/>
                </a:solidFill>
              </a:rPr>
              <a:t>Current DRAM module</a:t>
            </a:r>
          </a:p>
          <a:p>
            <a:pPr lvl="1"/>
            <a:endParaRPr lang="en-US" dirty="0">
              <a:solidFill>
                <a:srgbClr val="0000FF"/>
              </a:solidFill>
            </a:endParaRPr>
          </a:p>
          <a:p>
            <a:r>
              <a:rPr lang="en-US" dirty="0" smtClean="0"/>
              <a:t>Why would this reduce latency?</a:t>
            </a:r>
          </a:p>
          <a:p>
            <a:pPr lvl="1"/>
            <a:endParaRPr lang="en-US" dirty="0" smtClean="0"/>
          </a:p>
          <a:p>
            <a:pPr lvl="1"/>
            <a:r>
              <a:rPr lang="en-US" dirty="0" smtClean="0"/>
              <a:t>A DRAM cell can store much more charge in the common case (low temperature, strong cell) than in the worst case</a:t>
            </a:r>
          </a:p>
          <a:p>
            <a:pPr lvl="1"/>
            <a:endParaRPr lang="en-US" dirty="0" smtClean="0">
              <a:sym typeface="Wingdings"/>
            </a:endParaRPr>
          </a:p>
          <a:p>
            <a:pPr lvl="1"/>
            <a:r>
              <a:rPr lang="en-US" dirty="0" smtClean="0">
                <a:sym typeface="Wingdings"/>
              </a:rPr>
              <a:t>More charge in a DRAM cell</a:t>
            </a:r>
          </a:p>
          <a:p>
            <a:pPr marL="344487" lvl="1" indent="0">
              <a:buNone/>
            </a:pPr>
            <a:r>
              <a:rPr lang="en-US" dirty="0">
                <a:sym typeface="Wingdings"/>
              </a:rPr>
              <a:t> </a:t>
            </a:r>
            <a:r>
              <a:rPr lang="en-US" dirty="0" smtClean="0">
                <a:sym typeface="Wingdings"/>
              </a:rPr>
              <a:t>    Faster </a:t>
            </a:r>
            <a:r>
              <a:rPr lang="en-US" dirty="0">
                <a:sym typeface="Wingdings"/>
              </a:rPr>
              <a:t>sensing, charge restoration, </a:t>
            </a:r>
            <a:r>
              <a:rPr lang="en-US" dirty="0" err="1" smtClean="0">
                <a:sym typeface="Wingdings"/>
              </a:rPr>
              <a:t>precharging</a:t>
            </a:r>
            <a:endParaRPr lang="en-US" dirty="0"/>
          </a:p>
          <a:p>
            <a:pPr marL="344487" lvl="1" indent="0">
              <a:buNone/>
            </a:pPr>
            <a:r>
              <a:rPr lang="en-US" dirty="0" smtClean="0">
                <a:sym typeface="Wingdings"/>
              </a:rPr>
              <a:t>     Faster access (read, write, refresh, …)</a:t>
            </a:r>
          </a:p>
          <a:p>
            <a:pPr marL="344487" lvl="1" indent="0">
              <a:buNone/>
            </a:pPr>
            <a:endParaRPr lang="en-US" dirty="0" smtClean="0">
              <a:sym typeface="Wingdings"/>
            </a:endParaRPr>
          </a:p>
          <a:p>
            <a:pPr marL="344487" lvl="1" indent="0">
              <a:buNone/>
            </a:pP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155</a:t>
            </a:fld>
            <a:endParaRPr lang="en-US" altLang="en-US">
              <a:solidFill>
                <a:srgbClr val="000000"/>
              </a:solidFill>
            </a:endParaRPr>
          </a:p>
        </p:txBody>
      </p:sp>
      <p:sp>
        <p:nvSpPr>
          <p:cNvPr id="5" name="Rectangle 4"/>
          <p:cNvSpPr/>
          <p:nvPr/>
        </p:nvSpPr>
        <p:spPr>
          <a:xfrm>
            <a:off x="1403648" y="6344604"/>
            <a:ext cx="7056784" cy="553998"/>
          </a:xfrm>
          <a:prstGeom prst="rect">
            <a:avLst/>
          </a:prstGeom>
        </p:spPr>
        <p:txBody>
          <a:bodyPr wrap="square">
            <a:spAutoFit/>
          </a:bodyPr>
          <a:lstStyle/>
          <a:p>
            <a:r>
              <a:rPr lang="en-US" sz="1500" dirty="0" smtClean="0">
                <a:solidFill>
                  <a:srgbClr val="000000"/>
                </a:solidFill>
                <a:latin typeface="Tahoma"/>
              </a:rPr>
              <a:t>Lee+</a:t>
            </a:r>
            <a:r>
              <a:rPr lang="en-US" sz="1500" dirty="0">
                <a:solidFill>
                  <a:srgbClr val="000000"/>
                </a:solidFill>
                <a:latin typeface="Tahoma"/>
              </a:rPr>
              <a:t>, </a:t>
            </a:r>
            <a:r>
              <a:rPr lang="en-US" sz="1500" dirty="0" smtClean="0">
                <a:solidFill>
                  <a:srgbClr val="000000"/>
                </a:solidFill>
                <a:latin typeface="Tahoma"/>
              </a:rPr>
              <a:t>“</a:t>
            </a:r>
            <a:r>
              <a:rPr lang="en-US" sz="1500" dirty="0" smtClean="0">
                <a:solidFill>
                  <a:srgbClr val="0000FF"/>
                </a:solidFill>
                <a:latin typeface="Tahoma"/>
              </a:rPr>
              <a:t>Adaptive-Latency DRAM: Optimizing DRAM Timing for the Common-Case</a:t>
            </a:r>
            <a:r>
              <a:rPr lang="en-US" sz="1500" dirty="0" smtClean="0">
                <a:solidFill>
                  <a:srgbClr val="000000"/>
                </a:solidFill>
                <a:latin typeface="Tahoma"/>
              </a:rPr>
              <a:t>,</a:t>
            </a:r>
            <a:r>
              <a:rPr lang="en-US" sz="1500" dirty="0">
                <a:solidFill>
                  <a:srgbClr val="000000"/>
                </a:solidFill>
                <a:latin typeface="Tahoma"/>
              </a:rPr>
              <a:t>” </a:t>
            </a:r>
            <a:r>
              <a:rPr lang="en-US" sz="1500" dirty="0" smtClean="0">
                <a:solidFill>
                  <a:srgbClr val="000000"/>
                </a:solidFill>
                <a:latin typeface="Tahoma"/>
              </a:rPr>
              <a:t>HPCA 2015.</a:t>
            </a:r>
            <a:endParaRPr lang="en-US" sz="1500" dirty="0">
              <a:solidFill>
                <a:srgbClr val="000000"/>
              </a:solidFill>
              <a:latin typeface="Tahoma"/>
            </a:endParaRPr>
          </a:p>
        </p:txBody>
      </p:sp>
    </p:spTree>
    <p:extLst>
      <p:ext uri="{BB962C8B-B14F-4D97-AF65-F5344CB8AC3E}">
        <p14:creationId xmlns:p14="http://schemas.microsoft.com/office/powerpoint/2010/main" val="2960168044"/>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1" end="1"/>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nodeType="clickEffect">
                                  <p:stCondLst>
                                    <p:cond delay="0"/>
                                  </p:stCondLst>
                                  <p:childTnLst>
                                    <p:set>
                                      <p:cBhvr>
                                        <p:cTn id="12"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nodeType="clickEffect">
                                  <p:stCondLst>
                                    <p:cond delay="0"/>
                                  </p:stCondLst>
                                  <p:childTnLst>
                                    <p:set>
                                      <p:cBhvr>
                                        <p:cTn id="16"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nodeType="clickEffect">
                                  <p:stCondLst>
                                    <p:cond delay="0"/>
                                  </p:stCondLst>
                                  <p:childTnLst>
                                    <p:set>
                                      <p:cBhvr>
                                        <p:cTn id="20"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nodeType="clickEffect">
                                  <p:stCondLst>
                                    <p:cond delay="0"/>
                                  </p:stCondLst>
                                  <p:childTnLst>
                                    <p:set>
                                      <p:cBhvr>
                                        <p:cTn id="24" dur="1" fill="hold">
                                          <p:stCondLst>
                                            <p:cond delay="0"/>
                                          </p:stCondLst>
                                        </p:cTn>
                                        <p:tgtEl>
                                          <p:spTgt spid="3">
                                            <p:txEl>
                                              <p:pRg st="9" end="9"/>
                                            </p:txEl>
                                          </p:spTgt>
                                        </p:tgtEl>
                                        <p:attrNameLst>
                                          <p:attrName>style.visibility</p:attrName>
                                        </p:attrNameLst>
                                      </p:cBhvr>
                                      <p:to>
                                        <p:strVal val="visible"/>
                                      </p:to>
                                    </p:set>
                                  </p:childTnLst>
                                </p:cTn>
                              </p:par>
                            </p:childTnLst>
                          </p:cTn>
                        </p:par>
                      </p:childTnLst>
                    </p:cTn>
                  </p:par>
                  <p:par>
                    <p:cTn id="25" fill="hold">
                      <p:stCondLst>
                        <p:cond delay="indefinite"/>
                      </p:stCondLst>
                      <p:childTnLst>
                        <p:par>
                          <p:cTn id="26" fill="hold">
                            <p:stCondLst>
                              <p:cond delay="0"/>
                            </p:stCondLst>
                            <p:childTnLst>
                              <p:par>
                                <p:cTn id="27" presetID="1" presetClass="entr" presetSubtype="0" fill="hold" nodeType="clickEffect">
                                  <p:stCondLst>
                                    <p:cond delay="0"/>
                                  </p:stCondLst>
                                  <p:childTnLst>
                                    <p:set>
                                      <p:cBhvr>
                                        <p:cTn id="28" dur="1" fill="hold">
                                          <p:stCondLst>
                                            <p:cond delay="0"/>
                                          </p:stCondLst>
                                        </p:cTn>
                                        <p:tgtEl>
                                          <p:spTgt spid="3">
                                            <p:txEl>
                                              <p:pRg st="10" end="1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ctr"/>
            <a:r>
              <a:rPr lang="en-US" sz="4000" b="0" dirty="0" smtClean="0">
                <a:latin typeface="+mn-lt"/>
              </a:rPr>
              <a:t>AL-DRAM</a:t>
            </a:r>
            <a:endParaRPr lang="en-US" sz="4000" b="0" dirty="0">
              <a:latin typeface="+mn-lt"/>
            </a:endParaRPr>
          </a:p>
        </p:txBody>
      </p:sp>
      <p:sp>
        <p:nvSpPr>
          <p:cNvPr id="3" name="Content Placeholder 2"/>
          <p:cNvSpPr>
            <a:spLocks noGrp="1"/>
          </p:cNvSpPr>
          <p:nvPr>
            <p:ph idx="1"/>
          </p:nvPr>
        </p:nvSpPr>
        <p:spPr>
          <a:xfrm>
            <a:off x="0" y="1219200"/>
            <a:ext cx="9144000" cy="4648200"/>
          </a:xfrm>
        </p:spPr>
        <p:txBody>
          <a:bodyPr/>
          <a:lstStyle/>
          <a:p>
            <a:pPr marL="457200" indent="-457200">
              <a:lnSpc>
                <a:spcPct val="100000"/>
              </a:lnSpc>
              <a:spcBef>
                <a:spcPts val="0"/>
              </a:spcBef>
            </a:pPr>
            <a:r>
              <a:rPr lang="en-US" i="1" dirty="0" smtClean="0">
                <a:solidFill>
                  <a:srgbClr val="000000"/>
                </a:solidFill>
              </a:rPr>
              <a:t>Key idea</a:t>
            </a:r>
          </a:p>
          <a:p>
            <a:pPr marL="914400" lvl="1" indent="-457200">
              <a:lnSpc>
                <a:spcPct val="100000"/>
              </a:lnSpc>
              <a:spcBef>
                <a:spcPts val="0"/>
              </a:spcBef>
            </a:pPr>
            <a:r>
              <a:rPr lang="en-US" b="1" dirty="0" smtClean="0">
                <a:solidFill>
                  <a:srgbClr val="000000"/>
                </a:solidFill>
              </a:rPr>
              <a:t>Optimize </a:t>
            </a:r>
            <a:r>
              <a:rPr lang="en-US" b="1" dirty="0">
                <a:solidFill>
                  <a:srgbClr val="000000"/>
                </a:solidFill>
              </a:rPr>
              <a:t>DRAM timing parameters </a:t>
            </a:r>
            <a:r>
              <a:rPr lang="en-US" b="1" dirty="0" smtClean="0">
                <a:solidFill>
                  <a:srgbClr val="000000"/>
                </a:solidFill>
              </a:rPr>
              <a:t>online</a:t>
            </a:r>
          </a:p>
          <a:p>
            <a:pPr marL="914400" lvl="1" indent="-457200">
              <a:lnSpc>
                <a:spcPct val="100000"/>
              </a:lnSpc>
              <a:spcBef>
                <a:spcPts val="0"/>
              </a:spcBef>
            </a:pPr>
            <a:endParaRPr lang="en-US" sz="2000" i="1" dirty="0" smtClean="0">
              <a:solidFill>
                <a:srgbClr val="000000"/>
              </a:solidFill>
            </a:endParaRPr>
          </a:p>
          <a:p>
            <a:pPr marL="457200" indent="-457200">
              <a:lnSpc>
                <a:spcPct val="100000"/>
              </a:lnSpc>
              <a:spcBef>
                <a:spcPts val="0"/>
              </a:spcBef>
            </a:pPr>
            <a:r>
              <a:rPr lang="en-US" i="1" dirty="0" smtClean="0">
                <a:solidFill>
                  <a:srgbClr val="000000"/>
                </a:solidFill>
              </a:rPr>
              <a:t>Two components</a:t>
            </a:r>
            <a:endParaRPr lang="en-US" sz="3200" i="1" dirty="0">
              <a:solidFill>
                <a:srgbClr val="000000"/>
              </a:solidFill>
            </a:endParaRPr>
          </a:p>
          <a:p>
            <a:pPr lvl="1">
              <a:lnSpc>
                <a:spcPct val="100000"/>
              </a:lnSpc>
              <a:spcBef>
                <a:spcPts val="0"/>
              </a:spcBef>
            </a:pPr>
            <a:r>
              <a:rPr lang="en-US" dirty="0" smtClean="0">
                <a:solidFill>
                  <a:srgbClr val="000000"/>
                </a:solidFill>
                <a:ea typeface="Cambria Math" panose="02040503050406030204" pitchFamily="18" charset="0"/>
              </a:rPr>
              <a:t>DRAM manufacturer provides multiple sets of reliable DRAM timing parameters at different temperatures for each DIMM</a:t>
            </a:r>
          </a:p>
          <a:p>
            <a:pPr lvl="1">
              <a:lnSpc>
                <a:spcPct val="100000"/>
              </a:lnSpc>
              <a:spcBef>
                <a:spcPts val="0"/>
              </a:spcBef>
            </a:pPr>
            <a:r>
              <a:rPr lang="en-US" dirty="0" smtClean="0">
                <a:solidFill>
                  <a:srgbClr val="000000"/>
                </a:solidFill>
              </a:rPr>
              <a:t>System monitors </a:t>
            </a:r>
            <a:r>
              <a:rPr lang="en-US" dirty="0">
                <a:solidFill>
                  <a:srgbClr val="000000"/>
                </a:solidFill>
              </a:rPr>
              <a:t>DRAM temperature </a:t>
            </a:r>
            <a:r>
              <a:rPr lang="en-US" dirty="0" smtClean="0">
                <a:solidFill>
                  <a:srgbClr val="000000"/>
                </a:solidFill>
              </a:rPr>
              <a:t>&amp; uses appropriate </a:t>
            </a:r>
            <a:r>
              <a:rPr lang="en-US" dirty="0">
                <a:solidFill>
                  <a:srgbClr val="000000"/>
                </a:solidFill>
              </a:rPr>
              <a:t>DRAM timing </a:t>
            </a:r>
            <a:r>
              <a:rPr lang="en-US" dirty="0" smtClean="0">
                <a:solidFill>
                  <a:srgbClr val="000000"/>
                </a:solidFill>
              </a:rPr>
              <a:t>parameters</a:t>
            </a:r>
            <a:endParaRPr lang="en-US" sz="4000" dirty="0">
              <a:solidFill>
                <a:srgbClr val="000000"/>
              </a:solidFill>
            </a:endParaRPr>
          </a:p>
        </p:txBody>
      </p:sp>
      <p:sp>
        <p:nvSpPr>
          <p:cNvPr id="6" name="Content Placeholder 2"/>
          <p:cNvSpPr txBox="1">
            <a:spLocks/>
          </p:cNvSpPr>
          <p:nvPr/>
        </p:nvSpPr>
        <p:spPr>
          <a:xfrm>
            <a:off x="685800" y="3657600"/>
            <a:ext cx="5638800" cy="548640"/>
          </a:xfrm>
          <a:prstGeom prst="rect">
            <a:avLst/>
          </a:prstGeom>
          <a:solidFill>
            <a:srgbClr val="0000FF"/>
          </a:solidFill>
          <a:effectLst>
            <a:softEdge rad="50800"/>
          </a:effectLst>
        </p:spPr>
        <p:txBody>
          <a:bodyPr vert="horz" wrap="none" lIns="0" tIns="0" rIns="0" bIns="91440" rtlCol="0" anchor="ctr">
            <a:noAutofit/>
          </a:bodyPr>
          <a:lstStyle>
            <a:lvl1pPr marL="285750" indent="-285750" algn="l" defTabSz="914400" rtl="0" eaLnBrk="1" latinLnBrk="0" hangingPunct="1">
              <a:lnSpc>
                <a:spcPct val="90000"/>
              </a:lnSpc>
              <a:spcBef>
                <a:spcPts val="1000"/>
              </a:spcBef>
              <a:buFont typeface="Arial" panose="020B0604020202020204" pitchFamily="34" charset="0"/>
              <a:buChar char="•"/>
              <a:defRPr sz="3600" kern="1200">
                <a:solidFill>
                  <a:schemeClr val="tx1"/>
                </a:solidFill>
                <a:latin typeface="+mj-lt"/>
                <a:ea typeface="+mn-ea"/>
                <a:cs typeface="+mn-cs"/>
              </a:defRPr>
            </a:lvl1pPr>
            <a:lvl2pPr marL="742950" indent="-285750" algn="l" defTabSz="914400" rtl="0" eaLnBrk="1" latinLnBrk="0" hangingPunct="1">
              <a:lnSpc>
                <a:spcPct val="90000"/>
              </a:lnSpc>
              <a:spcBef>
                <a:spcPts val="500"/>
              </a:spcBef>
              <a:buFont typeface="Calibri Light" panose="020F0302020204030204" pitchFamily="34" charset="0"/>
              <a:buChar char="–"/>
              <a:defRPr sz="3200" kern="1200">
                <a:solidFill>
                  <a:schemeClr val="tx1"/>
                </a:solidFill>
                <a:latin typeface="+mj-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800" kern="1200">
                <a:solidFill>
                  <a:schemeClr val="tx1"/>
                </a:solidFill>
                <a:latin typeface="+mj-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j-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j-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lnSpc>
                <a:spcPct val="100000"/>
              </a:lnSpc>
              <a:spcBef>
                <a:spcPts val="0"/>
              </a:spcBef>
              <a:buFont typeface="Arial" panose="020B0604020202020204" pitchFamily="34" charset="0"/>
              <a:buNone/>
            </a:pPr>
            <a:r>
              <a:rPr lang="en-US" sz="3200" dirty="0" smtClean="0">
                <a:solidFill>
                  <a:prstClr val="white"/>
                </a:solidFill>
                <a:latin typeface="Calibri Light"/>
                <a:ea typeface="Cambria Math" panose="02040503050406030204" pitchFamily="18" charset="0"/>
              </a:rPr>
              <a:t>reliable DRAM timing parameters</a:t>
            </a:r>
            <a:endParaRPr lang="en-US" sz="3200" dirty="0">
              <a:solidFill>
                <a:prstClr val="white"/>
              </a:solidFill>
              <a:latin typeface="Calibri Light"/>
            </a:endParaRPr>
          </a:p>
        </p:txBody>
      </p:sp>
      <p:sp>
        <p:nvSpPr>
          <p:cNvPr id="7" name="Content Placeholder 2"/>
          <p:cNvSpPr txBox="1">
            <a:spLocks/>
          </p:cNvSpPr>
          <p:nvPr/>
        </p:nvSpPr>
        <p:spPr>
          <a:xfrm>
            <a:off x="3581400" y="4648200"/>
            <a:ext cx="3352800" cy="548640"/>
          </a:xfrm>
          <a:prstGeom prst="rect">
            <a:avLst/>
          </a:prstGeom>
          <a:solidFill>
            <a:srgbClr val="0000FF"/>
          </a:solidFill>
          <a:effectLst>
            <a:softEdge rad="50800"/>
          </a:effectLst>
        </p:spPr>
        <p:txBody>
          <a:bodyPr vert="horz" lIns="0" tIns="0" rIns="0" bIns="91440" rtlCol="0" anchor="ctr">
            <a:noAutofit/>
          </a:bodyPr>
          <a:lstStyle>
            <a:lvl1pPr marL="285750" indent="-285750" algn="l" defTabSz="914400" rtl="0" eaLnBrk="1" latinLnBrk="0" hangingPunct="1">
              <a:lnSpc>
                <a:spcPct val="90000"/>
              </a:lnSpc>
              <a:spcBef>
                <a:spcPts val="1000"/>
              </a:spcBef>
              <a:buFont typeface="Arial" panose="020B0604020202020204" pitchFamily="34" charset="0"/>
              <a:buChar char="•"/>
              <a:defRPr sz="3600" kern="1200">
                <a:solidFill>
                  <a:schemeClr val="tx1"/>
                </a:solidFill>
                <a:latin typeface="+mj-lt"/>
                <a:ea typeface="+mn-ea"/>
                <a:cs typeface="+mn-cs"/>
              </a:defRPr>
            </a:lvl1pPr>
            <a:lvl2pPr marL="742950" indent="-285750" algn="l" defTabSz="914400" rtl="0" eaLnBrk="1" latinLnBrk="0" hangingPunct="1">
              <a:lnSpc>
                <a:spcPct val="90000"/>
              </a:lnSpc>
              <a:spcBef>
                <a:spcPts val="500"/>
              </a:spcBef>
              <a:buFont typeface="Calibri Light" panose="020F0302020204030204" pitchFamily="34" charset="0"/>
              <a:buChar char="–"/>
              <a:defRPr sz="3200" kern="1200">
                <a:solidFill>
                  <a:schemeClr val="tx1"/>
                </a:solidFill>
                <a:latin typeface="+mj-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800" kern="1200">
                <a:solidFill>
                  <a:schemeClr val="tx1"/>
                </a:solidFill>
                <a:latin typeface="+mj-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j-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j-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lnSpc>
                <a:spcPct val="100000"/>
              </a:lnSpc>
              <a:spcBef>
                <a:spcPts val="0"/>
              </a:spcBef>
              <a:buFont typeface="Arial" panose="020B0604020202020204" pitchFamily="34" charset="0"/>
              <a:buNone/>
            </a:pPr>
            <a:r>
              <a:rPr lang="en-US" sz="3200" dirty="0" smtClean="0">
                <a:solidFill>
                  <a:prstClr val="white"/>
                </a:solidFill>
                <a:latin typeface="Calibri Light"/>
                <a:ea typeface="Cambria Math" panose="02040503050406030204" pitchFamily="18" charset="0"/>
              </a:rPr>
              <a:t>DRAM temperature</a:t>
            </a:r>
            <a:endParaRPr lang="en-US" sz="3200" dirty="0">
              <a:solidFill>
                <a:prstClr val="white"/>
              </a:solidFill>
              <a:latin typeface="Calibri Light"/>
            </a:endParaRPr>
          </a:p>
        </p:txBody>
      </p:sp>
      <p:sp>
        <p:nvSpPr>
          <p:cNvPr id="8" name="Rectangle 7"/>
          <p:cNvSpPr/>
          <p:nvPr/>
        </p:nvSpPr>
        <p:spPr>
          <a:xfrm>
            <a:off x="1403648" y="6309320"/>
            <a:ext cx="7056784" cy="553998"/>
          </a:xfrm>
          <a:prstGeom prst="rect">
            <a:avLst/>
          </a:prstGeom>
        </p:spPr>
        <p:txBody>
          <a:bodyPr wrap="square">
            <a:spAutoFit/>
          </a:bodyPr>
          <a:lstStyle/>
          <a:p>
            <a:r>
              <a:rPr lang="en-US" sz="1500" dirty="0" smtClean="0">
                <a:solidFill>
                  <a:prstClr val="black"/>
                </a:solidFill>
                <a:latin typeface="Calibri"/>
              </a:rPr>
              <a:t>Lee+</a:t>
            </a:r>
            <a:r>
              <a:rPr lang="en-US" sz="1500" dirty="0">
                <a:solidFill>
                  <a:prstClr val="black"/>
                </a:solidFill>
                <a:latin typeface="Calibri"/>
              </a:rPr>
              <a:t>, </a:t>
            </a:r>
            <a:r>
              <a:rPr lang="en-US" sz="1500" dirty="0" smtClean="0">
                <a:solidFill>
                  <a:prstClr val="black"/>
                </a:solidFill>
                <a:latin typeface="Calibri"/>
              </a:rPr>
              <a:t>“</a:t>
            </a:r>
            <a:r>
              <a:rPr lang="en-US" sz="1500" dirty="0" smtClean="0">
                <a:solidFill>
                  <a:srgbClr val="0000FF"/>
                </a:solidFill>
                <a:latin typeface="Calibri"/>
              </a:rPr>
              <a:t>Adaptive-Latency DRAM: Optimizing DRAM Timing for the Common-Case</a:t>
            </a:r>
            <a:r>
              <a:rPr lang="en-US" sz="1500" dirty="0" smtClean="0">
                <a:solidFill>
                  <a:prstClr val="black"/>
                </a:solidFill>
                <a:latin typeface="Calibri"/>
              </a:rPr>
              <a:t>,</a:t>
            </a:r>
            <a:r>
              <a:rPr lang="en-US" sz="1500" dirty="0">
                <a:solidFill>
                  <a:prstClr val="black"/>
                </a:solidFill>
                <a:latin typeface="Calibri"/>
              </a:rPr>
              <a:t>” </a:t>
            </a:r>
            <a:r>
              <a:rPr lang="en-US" sz="1500" dirty="0" smtClean="0">
                <a:solidFill>
                  <a:prstClr val="black"/>
                </a:solidFill>
                <a:latin typeface="Calibri"/>
              </a:rPr>
              <a:t>HPCA 2015.</a:t>
            </a:r>
            <a:endParaRPr lang="en-US" sz="1500" dirty="0">
              <a:solidFill>
                <a:prstClr val="black"/>
              </a:solidFill>
              <a:latin typeface="Calibri"/>
            </a:endParaRPr>
          </a:p>
        </p:txBody>
      </p:sp>
    </p:spTree>
    <p:extLst>
      <p:ext uri="{BB962C8B-B14F-4D97-AF65-F5344CB8AC3E}">
        <p14:creationId xmlns:p14="http://schemas.microsoft.com/office/powerpoint/2010/main" val="1015193976"/>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nodeType="clickEffect">
                                  <p:stCondLst>
                                    <p:cond delay="0"/>
                                  </p:stCondLst>
                                  <p:childTnLst>
                                    <p:set>
                                      <p:cBhvr>
                                        <p:cTn id="12" dur="1" fill="hold">
                                          <p:stCondLst>
                                            <p:cond delay="0"/>
                                          </p:stCondLst>
                                        </p:cTn>
                                        <p:tgtEl>
                                          <p:spTgt spid="3">
                                            <p:txEl>
                                              <p:pRg st="3" end="3"/>
                                            </p:txEl>
                                          </p:spTgt>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7"/>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Lst>
  </p:timing>
</p:sld>
</file>

<file path=ppt/slides/slide1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915400" cy="1066800"/>
          </a:xfrm>
        </p:spPr>
        <p:txBody>
          <a:bodyPr/>
          <a:lstStyle/>
          <a:p>
            <a:r>
              <a:rPr lang="en-US" dirty="0" smtClean="0"/>
              <a:t>Experimental DRAM Testing Infrastructure</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157</a:t>
            </a:fld>
            <a:endParaRPr lang="en-US" altLang="en-US">
              <a:solidFill>
                <a:srgbClr val="000000"/>
              </a:solidFill>
            </a:endParaRPr>
          </a:p>
        </p:txBody>
      </p:sp>
      <p:pic>
        <p:nvPicPr>
          <p:cNvPr id="5" name="Picture 4"/>
          <p:cNvPicPr>
            <a:picLocks noChangeAspect="1"/>
          </p:cNvPicPr>
          <p:nvPr/>
        </p:nvPicPr>
        <p:blipFill>
          <a:blip r:embed="rId2"/>
          <a:stretch>
            <a:fillRect/>
          </a:stretch>
        </p:blipFill>
        <p:spPr>
          <a:xfrm>
            <a:off x="251520" y="1052736"/>
            <a:ext cx="4378369" cy="2520280"/>
          </a:xfrm>
          <a:prstGeom prst="rect">
            <a:avLst/>
          </a:prstGeom>
        </p:spPr>
      </p:pic>
      <p:pic>
        <p:nvPicPr>
          <p:cNvPr id="6" name="Picture 5"/>
          <p:cNvPicPr>
            <a:picLocks noChangeAspect="1"/>
          </p:cNvPicPr>
          <p:nvPr/>
        </p:nvPicPr>
        <p:blipFill>
          <a:blip r:embed="rId3"/>
          <a:stretch>
            <a:fillRect/>
          </a:stretch>
        </p:blipFill>
        <p:spPr>
          <a:xfrm>
            <a:off x="4973630" y="3573016"/>
            <a:ext cx="4170370" cy="2840360"/>
          </a:xfrm>
          <a:prstGeom prst="rect">
            <a:avLst/>
          </a:prstGeom>
        </p:spPr>
      </p:pic>
      <p:sp>
        <p:nvSpPr>
          <p:cNvPr id="7" name="Rectangle 6"/>
          <p:cNvSpPr/>
          <p:nvPr/>
        </p:nvSpPr>
        <p:spPr>
          <a:xfrm>
            <a:off x="4561741" y="980728"/>
            <a:ext cx="4474755" cy="2308324"/>
          </a:xfrm>
          <a:prstGeom prst="rect">
            <a:avLst/>
          </a:prstGeom>
        </p:spPr>
        <p:txBody>
          <a:bodyPr wrap="square">
            <a:spAutoFit/>
          </a:bodyPr>
          <a:lstStyle/>
          <a:p>
            <a:pPr lvl="1"/>
            <a:r>
              <a:rPr lang="en-US" sz="1600" dirty="0" smtClean="0">
                <a:solidFill>
                  <a:srgbClr val="0000FF"/>
                </a:solidFill>
                <a:latin typeface="Tahoma"/>
                <a:hlinkClick r:id="rId4"/>
              </a:rPr>
              <a:t>An </a:t>
            </a:r>
            <a:r>
              <a:rPr lang="en-US" sz="1600" dirty="0">
                <a:solidFill>
                  <a:srgbClr val="0000FF"/>
                </a:solidFill>
                <a:latin typeface="Tahoma"/>
                <a:hlinkClick r:id="rId4"/>
              </a:rPr>
              <a:t>Experimental Study of Data Retention Behavior in Modern DRAM Devices: Implications for Retention Time Profiling </a:t>
            </a:r>
            <a:r>
              <a:rPr lang="en-US" sz="1600" dirty="0" smtClean="0">
                <a:solidFill>
                  <a:srgbClr val="0000FF"/>
                </a:solidFill>
                <a:latin typeface="Tahoma"/>
                <a:hlinkClick r:id="rId4"/>
              </a:rPr>
              <a:t>Mechanisms</a:t>
            </a:r>
            <a:r>
              <a:rPr lang="en-US" sz="1600" dirty="0">
                <a:solidFill>
                  <a:srgbClr val="000000"/>
                </a:solidFill>
                <a:latin typeface="Tahoma"/>
              </a:rPr>
              <a:t> </a:t>
            </a:r>
            <a:r>
              <a:rPr lang="en-US" sz="1600" dirty="0" smtClean="0">
                <a:solidFill>
                  <a:srgbClr val="000000"/>
                </a:solidFill>
                <a:latin typeface="Tahoma"/>
              </a:rPr>
              <a:t>(Liu et al., ISCA 2013)</a:t>
            </a:r>
            <a:endParaRPr lang="en-US" sz="1600" dirty="0">
              <a:solidFill>
                <a:srgbClr val="000000"/>
              </a:solidFill>
              <a:latin typeface="Tahoma"/>
            </a:endParaRPr>
          </a:p>
          <a:p>
            <a:pPr lvl="1"/>
            <a:endParaRPr lang="en-US" sz="1600" dirty="0" smtClean="0">
              <a:solidFill>
                <a:srgbClr val="000000"/>
              </a:solidFill>
              <a:latin typeface="Tahoma" charset="0"/>
              <a:ea typeface="ＭＳ Ｐゴシック" charset="0"/>
              <a:cs typeface="ＭＳ Ｐゴシック" charset="0"/>
            </a:endParaRPr>
          </a:p>
          <a:p>
            <a:pPr lvl="1"/>
            <a:r>
              <a:rPr lang="en-US" sz="1600" dirty="0" smtClean="0">
                <a:solidFill>
                  <a:srgbClr val="0000FF"/>
                </a:solidFill>
                <a:latin typeface="Tahoma" charset="0"/>
                <a:ea typeface="ＭＳ Ｐゴシック" charset="0"/>
                <a:cs typeface="ＭＳ Ｐゴシック" charset="0"/>
                <a:hlinkClick r:id="rId5"/>
              </a:rPr>
              <a:t>The </a:t>
            </a:r>
            <a:r>
              <a:rPr lang="en-US" sz="1600" dirty="0">
                <a:solidFill>
                  <a:srgbClr val="0000FF"/>
                </a:solidFill>
                <a:latin typeface="Tahoma" charset="0"/>
                <a:ea typeface="ＭＳ Ｐゴシック" charset="0"/>
                <a:cs typeface="ＭＳ Ｐゴシック" charset="0"/>
                <a:hlinkClick r:id="rId5"/>
              </a:rPr>
              <a:t>Efficacy of Error Mitigation Techniques for DRAM Retention Failures: A Comparative Experimental </a:t>
            </a:r>
            <a:r>
              <a:rPr lang="en-US" sz="1600" dirty="0" smtClean="0">
                <a:solidFill>
                  <a:srgbClr val="0000FF"/>
                </a:solidFill>
                <a:latin typeface="Tahoma" charset="0"/>
                <a:ea typeface="ＭＳ Ｐゴシック" charset="0"/>
                <a:cs typeface="ＭＳ Ｐゴシック" charset="0"/>
                <a:hlinkClick r:id="rId5"/>
              </a:rPr>
              <a:t>Study</a:t>
            </a:r>
            <a:r>
              <a:rPr lang="en-US" sz="1600" dirty="0" smtClean="0">
                <a:solidFill>
                  <a:srgbClr val="000000"/>
                </a:solidFill>
                <a:latin typeface="Tahoma" charset="0"/>
                <a:ea typeface="ＭＳ Ｐゴシック" charset="0"/>
                <a:cs typeface="ＭＳ Ｐゴシック" charset="0"/>
              </a:rPr>
              <a:t> </a:t>
            </a:r>
          </a:p>
          <a:p>
            <a:pPr lvl="1"/>
            <a:r>
              <a:rPr lang="en-US" sz="1600" dirty="0" smtClean="0">
                <a:solidFill>
                  <a:srgbClr val="000000"/>
                </a:solidFill>
                <a:latin typeface="Tahoma" charset="0"/>
                <a:ea typeface="ＭＳ Ｐゴシック" charset="0"/>
                <a:cs typeface="ＭＳ Ｐゴシック" charset="0"/>
              </a:rPr>
              <a:t>(Khan et al., SIGMETRICS 2014)</a:t>
            </a:r>
            <a:endParaRPr lang="en-US" sz="1600" dirty="0">
              <a:solidFill>
                <a:srgbClr val="000000"/>
              </a:solidFill>
              <a:latin typeface="Tahoma"/>
            </a:endParaRPr>
          </a:p>
        </p:txBody>
      </p:sp>
      <p:sp>
        <p:nvSpPr>
          <p:cNvPr id="8" name="Rectangle 7"/>
          <p:cNvSpPr/>
          <p:nvPr/>
        </p:nvSpPr>
        <p:spPr>
          <a:xfrm>
            <a:off x="25237" y="3652570"/>
            <a:ext cx="4690779" cy="2800766"/>
          </a:xfrm>
          <a:prstGeom prst="rect">
            <a:avLst/>
          </a:prstGeom>
        </p:spPr>
        <p:txBody>
          <a:bodyPr wrap="square">
            <a:spAutoFit/>
          </a:bodyPr>
          <a:lstStyle/>
          <a:p>
            <a:pPr lvl="1"/>
            <a:r>
              <a:rPr lang="en-US" sz="1600" dirty="0" smtClean="0">
                <a:solidFill>
                  <a:srgbClr val="0000FF"/>
                </a:solidFill>
                <a:latin typeface="Tahoma"/>
                <a:hlinkClick r:id="rId6"/>
              </a:rPr>
              <a:t>Flipping </a:t>
            </a:r>
            <a:r>
              <a:rPr lang="en-US" sz="1600" dirty="0">
                <a:solidFill>
                  <a:srgbClr val="0000FF"/>
                </a:solidFill>
                <a:latin typeface="Tahoma"/>
                <a:hlinkClick r:id="rId6"/>
              </a:rPr>
              <a:t>Bits in Memory Without Accessing Them: An Experimental Study of DRAM Disturbance </a:t>
            </a:r>
            <a:r>
              <a:rPr lang="en-US" sz="1600" dirty="0" smtClean="0">
                <a:solidFill>
                  <a:srgbClr val="0000FF"/>
                </a:solidFill>
                <a:latin typeface="Tahoma"/>
                <a:hlinkClick r:id="rId6"/>
              </a:rPr>
              <a:t>Errors</a:t>
            </a:r>
            <a:r>
              <a:rPr lang="en-US" sz="1600" dirty="0">
                <a:solidFill>
                  <a:srgbClr val="000000"/>
                </a:solidFill>
                <a:latin typeface="Tahoma"/>
              </a:rPr>
              <a:t> </a:t>
            </a:r>
            <a:r>
              <a:rPr lang="en-US" sz="1600" dirty="0" smtClean="0">
                <a:solidFill>
                  <a:srgbClr val="000000"/>
                </a:solidFill>
                <a:latin typeface="Tahoma"/>
              </a:rPr>
              <a:t>(Kim et al., ISCA 2014)</a:t>
            </a:r>
            <a:endParaRPr lang="en-US" sz="1600" dirty="0">
              <a:solidFill>
                <a:srgbClr val="000000"/>
              </a:solidFill>
              <a:latin typeface="Tahoma"/>
            </a:endParaRPr>
          </a:p>
          <a:p>
            <a:pPr lvl="1"/>
            <a:endParaRPr lang="en-US" sz="1600" dirty="0" smtClean="0">
              <a:solidFill>
                <a:srgbClr val="000000"/>
              </a:solidFill>
              <a:latin typeface="Tahoma" charset="0"/>
              <a:ea typeface="ＭＳ Ｐゴシック" charset="0"/>
              <a:cs typeface="ＭＳ Ｐゴシック" charset="0"/>
            </a:endParaRPr>
          </a:p>
          <a:p>
            <a:pPr lvl="1"/>
            <a:r>
              <a:rPr lang="en-US" sz="1600" dirty="0" smtClean="0">
                <a:solidFill>
                  <a:srgbClr val="0000FF"/>
                </a:solidFill>
                <a:latin typeface="Tahoma" charset="0"/>
                <a:ea typeface="ＭＳ Ｐゴシック" charset="0"/>
                <a:cs typeface="ＭＳ Ｐゴシック" charset="0"/>
                <a:hlinkClick r:id="rId7"/>
              </a:rPr>
              <a:t>Adaptive</a:t>
            </a:r>
            <a:r>
              <a:rPr lang="en-US" sz="1600" dirty="0">
                <a:solidFill>
                  <a:srgbClr val="0000FF"/>
                </a:solidFill>
                <a:latin typeface="Tahoma" charset="0"/>
                <a:ea typeface="ＭＳ Ｐゴシック" charset="0"/>
                <a:cs typeface="ＭＳ Ｐゴシック" charset="0"/>
                <a:hlinkClick r:id="rId7"/>
              </a:rPr>
              <a:t>-Latency DRAM: Optimizing DRAM Timing for the Common-</a:t>
            </a:r>
            <a:r>
              <a:rPr lang="en-US" sz="1600" dirty="0" smtClean="0">
                <a:solidFill>
                  <a:srgbClr val="0000FF"/>
                </a:solidFill>
                <a:latin typeface="Tahoma" charset="0"/>
                <a:ea typeface="ＭＳ Ｐゴシック" charset="0"/>
                <a:cs typeface="ＭＳ Ｐゴシック" charset="0"/>
                <a:hlinkClick r:id="rId7"/>
              </a:rPr>
              <a:t>Case</a:t>
            </a:r>
            <a:r>
              <a:rPr lang="en-US" sz="1600" dirty="0">
                <a:solidFill>
                  <a:srgbClr val="000000"/>
                </a:solidFill>
                <a:latin typeface="Tahoma" charset="0"/>
                <a:ea typeface="ＭＳ Ｐゴシック" charset="0"/>
                <a:cs typeface="ＭＳ Ｐゴシック" charset="0"/>
              </a:rPr>
              <a:t> </a:t>
            </a:r>
            <a:r>
              <a:rPr lang="en-US" sz="1600" dirty="0" smtClean="0">
                <a:solidFill>
                  <a:srgbClr val="000000"/>
                </a:solidFill>
                <a:latin typeface="Tahoma" charset="0"/>
                <a:ea typeface="ＭＳ Ｐゴシック" charset="0"/>
                <a:cs typeface="ＭＳ Ｐゴシック" charset="0"/>
              </a:rPr>
              <a:t>(Lee et al., HPCA 2015)</a:t>
            </a:r>
          </a:p>
          <a:p>
            <a:pPr lvl="1"/>
            <a:endParaRPr lang="en-US" sz="1600" dirty="0">
              <a:solidFill>
                <a:srgbClr val="000000"/>
              </a:solidFill>
              <a:latin typeface="Tahoma" charset="0"/>
              <a:ea typeface="ＭＳ Ｐゴシック" charset="0"/>
              <a:cs typeface="ＭＳ Ｐゴシック" charset="0"/>
            </a:endParaRPr>
          </a:p>
          <a:p>
            <a:pPr lvl="1"/>
            <a:r>
              <a:rPr lang="en-US" sz="1600" dirty="0" smtClean="0">
                <a:solidFill>
                  <a:srgbClr val="0000FF"/>
                </a:solidFill>
                <a:latin typeface="Tahoma" charset="0"/>
                <a:ea typeface="ＭＳ Ｐゴシック" charset="0"/>
                <a:cs typeface="ＭＳ Ｐゴシック" charset="0"/>
                <a:hlinkClick r:id="rId8"/>
              </a:rPr>
              <a:t>AVATAR</a:t>
            </a:r>
            <a:r>
              <a:rPr lang="en-US" sz="1600" dirty="0">
                <a:solidFill>
                  <a:srgbClr val="0000FF"/>
                </a:solidFill>
                <a:latin typeface="Tahoma" charset="0"/>
                <a:ea typeface="ＭＳ Ｐゴシック" charset="0"/>
                <a:cs typeface="ＭＳ Ｐゴシック" charset="0"/>
                <a:hlinkClick r:id="rId8"/>
              </a:rPr>
              <a:t>: A Variable-Retention-Time (VRT) Aware Refresh for DRAM </a:t>
            </a:r>
            <a:r>
              <a:rPr lang="en-US" sz="1600" dirty="0" smtClean="0">
                <a:solidFill>
                  <a:srgbClr val="0000FF"/>
                </a:solidFill>
                <a:latin typeface="Tahoma" charset="0"/>
                <a:ea typeface="ＭＳ Ｐゴシック" charset="0"/>
                <a:cs typeface="ＭＳ Ｐゴシック" charset="0"/>
                <a:hlinkClick r:id="rId8"/>
              </a:rPr>
              <a:t>Systems</a:t>
            </a:r>
            <a:r>
              <a:rPr lang="en-US" sz="1600" dirty="0" smtClean="0">
                <a:solidFill>
                  <a:srgbClr val="000000"/>
                </a:solidFill>
                <a:latin typeface="Tahoma" charset="0"/>
                <a:ea typeface="ＭＳ Ｐゴシック" charset="0"/>
                <a:cs typeface="ＭＳ Ｐゴシック" charset="0"/>
              </a:rPr>
              <a:t> (</a:t>
            </a:r>
            <a:r>
              <a:rPr lang="en-US" sz="1600" dirty="0" err="1" smtClean="0">
                <a:solidFill>
                  <a:srgbClr val="000000"/>
                </a:solidFill>
                <a:latin typeface="Tahoma" charset="0"/>
                <a:ea typeface="ＭＳ Ｐゴシック" charset="0"/>
                <a:cs typeface="ＭＳ Ｐゴシック" charset="0"/>
              </a:rPr>
              <a:t>Qureshi</a:t>
            </a:r>
            <a:r>
              <a:rPr lang="en-US" sz="1600" dirty="0" smtClean="0">
                <a:solidFill>
                  <a:srgbClr val="000000"/>
                </a:solidFill>
                <a:latin typeface="Tahoma" charset="0"/>
                <a:ea typeface="ＭＳ Ｐゴシック" charset="0"/>
                <a:cs typeface="ＭＳ Ｐゴシック" charset="0"/>
              </a:rPr>
              <a:t> et al., DSN 2015</a:t>
            </a:r>
            <a:r>
              <a:rPr lang="en-US" sz="1600" dirty="0">
                <a:solidFill>
                  <a:srgbClr val="000000"/>
                </a:solidFill>
                <a:latin typeface="Tahoma" charset="0"/>
                <a:ea typeface="ＭＳ Ｐゴシック" charset="0"/>
                <a:cs typeface="ＭＳ Ｐゴシック" charset="0"/>
              </a:rPr>
              <a:t>)</a:t>
            </a:r>
            <a:endParaRPr lang="en-US" sz="1600" dirty="0">
              <a:solidFill>
                <a:srgbClr val="000000"/>
              </a:solidFill>
              <a:latin typeface="Tahoma"/>
            </a:endParaRPr>
          </a:p>
        </p:txBody>
      </p:sp>
    </p:spTree>
    <p:extLst>
      <p:ext uri="{BB962C8B-B14F-4D97-AF65-F5344CB8AC3E}">
        <p14:creationId xmlns:p14="http://schemas.microsoft.com/office/powerpoint/2010/main" val="3873013987"/>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Experimental Infrastructure (DRAM)</a:t>
            </a:r>
          </a:p>
        </p:txBody>
      </p:sp>
      <p:pic>
        <p:nvPicPr>
          <p:cNvPr id="5" name="Content Placeholder 4" descr="DRAM-new-testing-infrastructure.jpg"/>
          <p:cNvPicPr>
            <a:picLocks noGrp="1" noChangeAspect="1"/>
          </p:cNvPicPr>
          <p:nvPr>
            <p:ph idx="1"/>
          </p:nvPr>
        </p:nvPicPr>
        <p:blipFill>
          <a:blip r:embed="rId2" cstate="print">
            <a:extLst>
              <a:ext uri="{28A0092B-C50C-407E-A947-70E740481C1C}">
                <a14:useLocalDpi xmlns:a14="http://schemas.microsoft.com/office/drawing/2010/main" val="0"/>
              </a:ext>
            </a:extLst>
          </a:blip>
          <a:srcRect t="12242" b="12242"/>
          <a:stretch>
            <a:fillRect/>
          </a:stretch>
        </p:blipFill>
        <p:spPr>
          <a:xfrm>
            <a:off x="228600" y="1144488"/>
            <a:ext cx="8610600" cy="4876800"/>
          </a:xfrm>
          <a:scene3d>
            <a:camera prst="obliqueTopRight">
              <a:rot lat="0" lon="0" rev="10800000"/>
            </a:camera>
            <a:lightRig rig="threePt" dir="t"/>
          </a:scene3d>
        </p:spPr>
      </p:pic>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158</a:t>
            </a:fld>
            <a:endParaRPr lang="en-US" altLang="en-US">
              <a:solidFill>
                <a:srgbClr val="000000"/>
              </a:solidFill>
            </a:endParaRPr>
          </a:p>
        </p:txBody>
      </p:sp>
      <p:sp>
        <p:nvSpPr>
          <p:cNvPr id="6" name="Rectangle 5"/>
          <p:cNvSpPr/>
          <p:nvPr/>
        </p:nvSpPr>
        <p:spPr>
          <a:xfrm>
            <a:off x="1547664" y="6300608"/>
            <a:ext cx="6696744" cy="584776"/>
          </a:xfrm>
          <a:prstGeom prst="rect">
            <a:avLst/>
          </a:prstGeom>
        </p:spPr>
        <p:txBody>
          <a:bodyPr wrap="square">
            <a:spAutoFit/>
          </a:bodyPr>
          <a:lstStyle/>
          <a:p>
            <a:pPr lvl="1"/>
            <a:r>
              <a:rPr lang="en-US" sz="1600" dirty="0">
                <a:solidFill>
                  <a:srgbClr val="000000"/>
                </a:solidFill>
                <a:latin typeface="Tahoma" charset="0"/>
                <a:ea typeface="ＭＳ Ｐゴシック" charset="0"/>
                <a:cs typeface="ＭＳ Ｐゴシック" charset="0"/>
              </a:rPr>
              <a:t>Kim+, “</a:t>
            </a:r>
            <a:r>
              <a:rPr lang="en-US" sz="1600" dirty="0">
                <a:solidFill>
                  <a:srgbClr val="0000FF"/>
                </a:solidFill>
                <a:latin typeface="Tahoma"/>
              </a:rPr>
              <a:t>Flipping Bits in Memory Without Accessing Them: An Experimental Study of DRAM Disturbance Errors</a:t>
            </a:r>
            <a:r>
              <a:rPr lang="en-US" sz="1600" dirty="0">
                <a:solidFill>
                  <a:srgbClr val="000000"/>
                </a:solidFill>
                <a:latin typeface="Tahoma" charset="0"/>
                <a:ea typeface="ＭＳ Ｐゴシック" charset="0"/>
                <a:cs typeface="ＭＳ Ｐゴシック" charset="0"/>
              </a:rPr>
              <a:t>,” ISCA 2014.</a:t>
            </a:r>
          </a:p>
        </p:txBody>
      </p:sp>
      <p:sp>
        <p:nvSpPr>
          <p:cNvPr id="7" name="Rectangle 6"/>
          <p:cNvSpPr/>
          <p:nvPr/>
        </p:nvSpPr>
        <p:spPr>
          <a:xfrm>
            <a:off x="107504" y="1466055"/>
            <a:ext cx="2209798" cy="1524000"/>
          </a:xfrm>
          <a:prstGeom prst="rect">
            <a:avLst/>
          </a:prstGeom>
          <a:noFill/>
          <a:ln w="76200">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0000"/>
              </a:lnSpc>
            </a:pPr>
            <a:r>
              <a:rPr lang="en-US" sz="2400" b="1" smtClean="0">
                <a:solidFill>
                  <a:srgbClr val="FFFF00"/>
                </a:solidFill>
                <a:effectLst>
                  <a:outerShdw blurRad="38100" dist="38100" dir="2700000" algn="tl">
                    <a:srgbClr val="000000">
                      <a:alpha val="43137"/>
                    </a:srgbClr>
                  </a:outerShdw>
                </a:effectLst>
                <a:latin typeface="Tahoma"/>
              </a:rPr>
              <a:t>Temperature</a:t>
            </a:r>
          </a:p>
          <a:p>
            <a:pPr algn="ctr">
              <a:lnSpc>
                <a:spcPct val="90000"/>
              </a:lnSpc>
            </a:pPr>
            <a:r>
              <a:rPr lang="en-US" sz="2400" b="1" smtClean="0">
                <a:solidFill>
                  <a:srgbClr val="FFFF00"/>
                </a:solidFill>
                <a:effectLst>
                  <a:outerShdw blurRad="38100" dist="38100" dir="2700000" algn="tl">
                    <a:srgbClr val="000000">
                      <a:alpha val="43137"/>
                    </a:srgbClr>
                  </a:outerShdw>
                </a:effectLst>
                <a:latin typeface="Tahoma"/>
              </a:rPr>
              <a:t>Controller</a:t>
            </a:r>
            <a:endParaRPr lang="en-US" sz="2400" b="1">
              <a:solidFill>
                <a:srgbClr val="FFFF00"/>
              </a:solidFill>
              <a:effectLst>
                <a:outerShdw blurRad="38100" dist="38100" dir="2700000" algn="tl">
                  <a:srgbClr val="000000">
                    <a:alpha val="43137"/>
                  </a:srgbClr>
                </a:outerShdw>
              </a:effectLst>
              <a:latin typeface="Tahoma"/>
            </a:endParaRPr>
          </a:p>
          <a:p>
            <a:pPr algn="ctr">
              <a:lnSpc>
                <a:spcPct val="90000"/>
              </a:lnSpc>
            </a:pPr>
            <a:endParaRPr lang="en-US" sz="3200" b="1" smtClean="0">
              <a:solidFill>
                <a:srgbClr val="FFFF00"/>
              </a:solidFill>
              <a:effectLst>
                <a:outerShdw blurRad="38100" dist="38100" dir="2700000" algn="tl">
                  <a:srgbClr val="000000">
                    <a:alpha val="43137"/>
                  </a:srgbClr>
                </a:outerShdw>
              </a:effectLst>
              <a:latin typeface="Tahoma"/>
            </a:endParaRPr>
          </a:p>
        </p:txBody>
      </p:sp>
      <p:sp>
        <p:nvSpPr>
          <p:cNvPr id="8" name="Rectangle 7"/>
          <p:cNvSpPr/>
          <p:nvPr/>
        </p:nvSpPr>
        <p:spPr>
          <a:xfrm>
            <a:off x="107504" y="2990055"/>
            <a:ext cx="2209798" cy="2743201"/>
          </a:xfrm>
          <a:prstGeom prst="rect">
            <a:avLst/>
          </a:prstGeom>
          <a:noFill/>
          <a:ln w="76200">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smtClean="0">
                <a:solidFill>
                  <a:srgbClr val="FFFF00"/>
                </a:solidFill>
                <a:effectLst>
                  <a:outerShdw blurRad="38100" dist="38100" dir="2700000" algn="tl">
                    <a:srgbClr val="000000">
                      <a:alpha val="43137"/>
                    </a:srgbClr>
                  </a:outerShdw>
                </a:effectLst>
                <a:latin typeface="Tahoma"/>
              </a:rPr>
              <a:t>PC</a:t>
            </a:r>
            <a:endParaRPr lang="en-US" sz="2400" b="1">
              <a:solidFill>
                <a:srgbClr val="FFFF00"/>
              </a:solidFill>
              <a:effectLst>
                <a:outerShdw blurRad="38100" dist="38100" dir="2700000" algn="tl">
                  <a:srgbClr val="000000">
                    <a:alpha val="43137"/>
                  </a:srgbClr>
                </a:outerShdw>
              </a:effectLst>
              <a:latin typeface="Tahoma"/>
            </a:endParaRPr>
          </a:p>
        </p:txBody>
      </p:sp>
      <p:sp>
        <p:nvSpPr>
          <p:cNvPr id="9" name="Rectangle 8"/>
          <p:cNvSpPr/>
          <p:nvPr/>
        </p:nvSpPr>
        <p:spPr>
          <a:xfrm>
            <a:off x="4374702" y="1962441"/>
            <a:ext cx="1447800" cy="2551613"/>
          </a:xfrm>
          <a:prstGeom prst="rect">
            <a:avLst/>
          </a:prstGeom>
          <a:noFill/>
          <a:ln w="76200">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r>
              <a:rPr lang="en-US" sz="2800" b="1" dirty="0" smtClean="0">
                <a:solidFill>
                  <a:srgbClr val="FFFF00"/>
                </a:solidFill>
                <a:effectLst>
                  <a:outerShdw blurRad="38100" dist="38100" dir="2700000" algn="tl">
                    <a:srgbClr val="000000">
                      <a:alpha val="43137"/>
                    </a:srgbClr>
                  </a:outerShdw>
                </a:effectLst>
                <a:latin typeface="Tahoma"/>
              </a:rPr>
              <a:t>Heater</a:t>
            </a:r>
          </a:p>
        </p:txBody>
      </p:sp>
      <p:sp>
        <p:nvSpPr>
          <p:cNvPr id="10" name="Rectangle 9"/>
          <p:cNvSpPr/>
          <p:nvPr/>
        </p:nvSpPr>
        <p:spPr>
          <a:xfrm>
            <a:off x="2317302" y="1962444"/>
            <a:ext cx="2057400" cy="3770812"/>
          </a:xfrm>
          <a:prstGeom prst="rect">
            <a:avLst/>
          </a:prstGeom>
          <a:noFill/>
          <a:ln w="76200">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r>
              <a:rPr lang="en-US" sz="3200" b="1" dirty="0" smtClean="0">
                <a:solidFill>
                  <a:srgbClr val="FFFF00"/>
                </a:solidFill>
                <a:effectLst>
                  <a:outerShdw blurRad="38100" dist="38100" dir="2700000" algn="tl">
                    <a:srgbClr val="000000">
                      <a:alpha val="43137"/>
                    </a:srgbClr>
                  </a:outerShdw>
                </a:effectLst>
                <a:latin typeface="Tahoma"/>
              </a:rPr>
              <a:t>FPGAs</a:t>
            </a:r>
            <a:endParaRPr lang="en-US" sz="3200" b="1" dirty="0">
              <a:solidFill>
                <a:srgbClr val="FFFF00"/>
              </a:solidFill>
              <a:effectLst>
                <a:outerShdw blurRad="38100" dist="38100" dir="2700000" algn="tl">
                  <a:srgbClr val="000000">
                    <a:alpha val="43137"/>
                  </a:srgbClr>
                </a:outerShdw>
              </a:effectLst>
              <a:latin typeface="Tahoma"/>
            </a:endParaRPr>
          </a:p>
        </p:txBody>
      </p:sp>
      <p:sp>
        <p:nvSpPr>
          <p:cNvPr id="11" name="Rectangle 10"/>
          <p:cNvSpPr/>
          <p:nvPr/>
        </p:nvSpPr>
        <p:spPr>
          <a:xfrm>
            <a:off x="5822502" y="1962444"/>
            <a:ext cx="2057400" cy="3770812"/>
          </a:xfrm>
          <a:prstGeom prst="rect">
            <a:avLst/>
          </a:prstGeom>
          <a:noFill/>
          <a:ln w="76200">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r>
              <a:rPr lang="en-US" sz="3200" b="1" dirty="0" smtClean="0">
                <a:solidFill>
                  <a:srgbClr val="FFFF00"/>
                </a:solidFill>
                <a:effectLst>
                  <a:outerShdw blurRad="38100" dist="38100" dir="2700000" algn="tl">
                    <a:srgbClr val="000000">
                      <a:alpha val="43137"/>
                    </a:srgbClr>
                  </a:outerShdw>
                </a:effectLst>
                <a:latin typeface="Tahoma"/>
              </a:rPr>
              <a:t>FPGAs</a:t>
            </a:r>
            <a:endParaRPr lang="en-US" sz="3200" b="1" dirty="0">
              <a:solidFill>
                <a:srgbClr val="FFFF00"/>
              </a:solidFill>
              <a:effectLst>
                <a:outerShdw blurRad="38100" dist="38100" dir="2700000" algn="tl">
                  <a:srgbClr val="000000">
                    <a:alpha val="43137"/>
                  </a:srgbClr>
                </a:outerShdw>
              </a:effectLst>
              <a:latin typeface="Tahoma"/>
            </a:endParaRPr>
          </a:p>
        </p:txBody>
      </p:sp>
    </p:spTree>
    <p:extLst>
      <p:ext uri="{BB962C8B-B14F-4D97-AF65-F5344CB8AC3E}">
        <p14:creationId xmlns:p14="http://schemas.microsoft.com/office/powerpoint/2010/main" val="2229957009"/>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1"/>
          <p:cNvSpPr txBox="1">
            <a:spLocks/>
          </p:cNvSpPr>
          <p:nvPr/>
        </p:nvSpPr>
        <p:spPr>
          <a:xfrm>
            <a:off x="0" y="152401"/>
            <a:ext cx="9144000" cy="761999"/>
          </a:xfrm>
          <a:prstGeom prst="rect">
            <a:avLst/>
          </a:prstGeom>
        </p:spPr>
        <p:txBody>
          <a:bodyPr vert="horz" lIns="91440" tIns="45720" rIns="91440" bIns="45720" rtlCol="0" anchor="b">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r>
              <a:rPr lang="en-US" sz="4000" dirty="0" smtClean="0">
                <a:solidFill>
                  <a:prstClr val="black"/>
                </a:solidFill>
                <a:latin typeface="Calibri"/>
              </a:rPr>
              <a:t>Latency Reduction Summary of 115 DIMMs</a:t>
            </a:r>
            <a:endParaRPr lang="en-US" sz="4000" dirty="0">
              <a:solidFill>
                <a:prstClr val="black"/>
              </a:solidFill>
              <a:latin typeface="Calibri"/>
            </a:endParaRPr>
          </a:p>
        </p:txBody>
      </p:sp>
      <p:sp>
        <p:nvSpPr>
          <p:cNvPr id="8" name="Content Placeholder 2"/>
          <p:cNvSpPr txBox="1">
            <a:spLocks/>
          </p:cNvSpPr>
          <p:nvPr/>
        </p:nvSpPr>
        <p:spPr>
          <a:xfrm>
            <a:off x="381000" y="1066800"/>
            <a:ext cx="8382000" cy="5105400"/>
          </a:xfrm>
          <a:prstGeom prst="rect">
            <a:avLst/>
          </a:prstGeom>
        </p:spPr>
        <p:txBody>
          <a:bodyPr vert="horz" lIns="91440" tIns="45720" rIns="91440" bIns="45720" rtlCol="0">
            <a:noAutofit/>
          </a:bodyPr>
          <a:lstStyle>
            <a:lvl1pPr marL="285750" indent="-285750" algn="l" defTabSz="914400" rtl="0" eaLnBrk="1" latinLnBrk="0" hangingPunct="1">
              <a:lnSpc>
                <a:spcPct val="90000"/>
              </a:lnSpc>
              <a:spcBef>
                <a:spcPts val="1000"/>
              </a:spcBef>
              <a:buFont typeface="Arial" panose="020B0604020202020204" pitchFamily="34" charset="0"/>
              <a:buChar char="•"/>
              <a:defRPr sz="3600" kern="1200">
                <a:solidFill>
                  <a:schemeClr val="tx1"/>
                </a:solidFill>
                <a:latin typeface="+mj-lt"/>
                <a:ea typeface="+mn-ea"/>
                <a:cs typeface="+mn-cs"/>
              </a:defRPr>
            </a:lvl1pPr>
            <a:lvl2pPr marL="742950" indent="-285750" algn="l" defTabSz="914400" rtl="0" eaLnBrk="1" latinLnBrk="0" hangingPunct="1">
              <a:lnSpc>
                <a:spcPct val="90000"/>
              </a:lnSpc>
              <a:spcBef>
                <a:spcPts val="500"/>
              </a:spcBef>
              <a:buFont typeface="Calibri Light" panose="020F0302020204030204" pitchFamily="34" charset="0"/>
              <a:buChar char="–"/>
              <a:defRPr sz="3200" kern="1200">
                <a:solidFill>
                  <a:schemeClr val="tx1"/>
                </a:solidFill>
                <a:latin typeface="+mj-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800" kern="1200">
                <a:solidFill>
                  <a:schemeClr val="tx1"/>
                </a:solidFill>
                <a:latin typeface="+mj-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j-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j-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57200" indent="-457200">
              <a:lnSpc>
                <a:spcPct val="100000"/>
              </a:lnSpc>
              <a:spcBef>
                <a:spcPts val="3000"/>
              </a:spcBef>
            </a:pPr>
            <a:r>
              <a:rPr lang="en-US" i="1" dirty="0" smtClean="0">
                <a:solidFill>
                  <a:srgbClr val="000000"/>
                </a:solidFill>
                <a:latin typeface="Calibri Light"/>
              </a:rPr>
              <a:t>Latency </a:t>
            </a:r>
            <a:r>
              <a:rPr lang="en-US" i="1" dirty="0">
                <a:solidFill>
                  <a:srgbClr val="000000"/>
                </a:solidFill>
                <a:latin typeface="Calibri Light"/>
              </a:rPr>
              <a:t>reduction for read &amp; write (55°C)</a:t>
            </a:r>
          </a:p>
          <a:p>
            <a:pPr lvl="1">
              <a:lnSpc>
                <a:spcPct val="100000"/>
              </a:lnSpc>
            </a:pPr>
            <a:r>
              <a:rPr lang="en-US" i="1" dirty="0" smtClean="0">
                <a:solidFill>
                  <a:srgbClr val="000000"/>
                </a:solidFill>
                <a:latin typeface="Calibri Light"/>
              </a:rPr>
              <a:t>Read Latency: </a:t>
            </a:r>
            <a:r>
              <a:rPr lang="en-US" b="1" i="1" dirty="0" smtClean="0">
                <a:solidFill>
                  <a:srgbClr val="0000FF"/>
                </a:solidFill>
                <a:latin typeface="Calibri Light"/>
              </a:rPr>
              <a:t>32.7%</a:t>
            </a:r>
          </a:p>
          <a:p>
            <a:pPr lvl="1">
              <a:lnSpc>
                <a:spcPct val="100000"/>
              </a:lnSpc>
            </a:pPr>
            <a:r>
              <a:rPr lang="en-US" i="1" dirty="0" smtClean="0">
                <a:solidFill>
                  <a:srgbClr val="000000"/>
                </a:solidFill>
                <a:latin typeface="Calibri Light"/>
              </a:rPr>
              <a:t>Write Latency: </a:t>
            </a:r>
            <a:r>
              <a:rPr lang="en-US" b="1" i="1" dirty="0" smtClean="0">
                <a:solidFill>
                  <a:srgbClr val="0000FF"/>
                </a:solidFill>
                <a:latin typeface="Calibri Light"/>
              </a:rPr>
              <a:t>55.1%</a:t>
            </a:r>
          </a:p>
          <a:p>
            <a:pPr marL="457200" indent="-457200">
              <a:lnSpc>
                <a:spcPct val="100000"/>
              </a:lnSpc>
              <a:spcBef>
                <a:spcPts val="3000"/>
              </a:spcBef>
            </a:pPr>
            <a:r>
              <a:rPr lang="en-US" i="1" dirty="0" smtClean="0">
                <a:solidFill>
                  <a:srgbClr val="000000"/>
                </a:solidFill>
                <a:latin typeface="Calibri Light"/>
              </a:rPr>
              <a:t>Latency reduction for each timing parameter (55°C) </a:t>
            </a:r>
          </a:p>
          <a:p>
            <a:pPr lvl="1">
              <a:lnSpc>
                <a:spcPct val="100000"/>
              </a:lnSpc>
            </a:pPr>
            <a:r>
              <a:rPr lang="en-US" i="1" dirty="0">
                <a:solidFill>
                  <a:srgbClr val="000000"/>
                </a:solidFill>
                <a:latin typeface="Calibri Light"/>
              </a:rPr>
              <a:t>S</a:t>
            </a:r>
            <a:r>
              <a:rPr lang="en-US" i="1" dirty="0" smtClean="0">
                <a:solidFill>
                  <a:srgbClr val="000000"/>
                </a:solidFill>
                <a:latin typeface="Calibri Light"/>
              </a:rPr>
              <a:t>ensing</a:t>
            </a:r>
            <a:r>
              <a:rPr lang="en-US" i="1" dirty="0">
                <a:solidFill>
                  <a:srgbClr val="000000"/>
                </a:solidFill>
                <a:latin typeface="Calibri Light"/>
              </a:rPr>
              <a:t>: </a:t>
            </a:r>
            <a:r>
              <a:rPr lang="en-US" b="1" i="1" dirty="0">
                <a:solidFill>
                  <a:srgbClr val="0000FF"/>
                </a:solidFill>
                <a:latin typeface="Calibri Light"/>
              </a:rPr>
              <a:t>17.3%</a:t>
            </a:r>
          </a:p>
          <a:p>
            <a:pPr lvl="1">
              <a:lnSpc>
                <a:spcPct val="100000"/>
              </a:lnSpc>
            </a:pPr>
            <a:r>
              <a:rPr lang="en-US" i="1" dirty="0" smtClean="0">
                <a:solidFill>
                  <a:srgbClr val="000000"/>
                </a:solidFill>
                <a:latin typeface="Calibri Light"/>
              </a:rPr>
              <a:t>Restore: </a:t>
            </a:r>
            <a:r>
              <a:rPr lang="en-US" b="1" i="1" dirty="0">
                <a:solidFill>
                  <a:srgbClr val="0000FF"/>
                </a:solidFill>
                <a:latin typeface="Calibri Light"/>
              </a:rPr>
              <a:t>37.3%</a:t>
            </a:r>
            <a:r>
              <a:rPr lang="en-US" i="1" dirty="0">
                <a:solidFill>
                  <a:srgbClr val="000000"/>
                </a:solidFill>
                <a:latin typeface="Calibri Light"/>
              </a:rPr>
              <a:t> (read), </a:t>
            </a:r>
            <a:r>
              <a:rPr lang="en-US" b="1" i="1" dirty="0">
                <a:solidFill>
                  <a:srgbClr val="0000FF"/>
                </a:solidFill>
                <a:latin typeface="Calibri Light"/>
              </a:rPr>
              <a:t>54.8%</a:t>
            </a:r>
            <a:r>
              <a:rPr lang="en-US" i="1" dirty="0">
                <a:solidFill>
                  <a:srgbClr val="000000"/>
                </a:solidFill>
                <a:latin typeface="Calibri Light"/>
              </a:rPr>
              <a:t> (write)</a:t>
            </a:r>
          </a:p>
          <a:p>
            <a:pPr lvl="1">
              <a:lnSpc>
                <a:spcPct val="100000"/>
              </a:lnSpc>
            </a:pPr>
            <a:r>
              <a:rPr lang="en-US" i="1" dirty="0" err="1" smtClean="0">
                <a:solidFill>
                  <a:srgbClr val="000000"/>
                </a:solidFill>
                <a:latin typeface="Calibri Light"/>
              </a:rPr>
              <a:t>Precharge</a:t>
            </a:r>
            <a:r>
              <a:rPr lang="en-US" i="1" dirty="0" smtClean="0">
                <a:solidFill>
                  <a:srgbClr val="000000"/>
                </a:solidFill>
                <a:latin typeface="Calibri Light"/>
              </a:rPr>
              <a:t>: </a:t>
            </a:r>
            <a:r>
              <a:rPr lang="en-US" b="1" i="1" dirty="0">
                <a:solidFill>
                  <a:srgbClr val="0000FF"/>
                </a:solidFill>
                <a:latin typeface="Calibri Light"/>
              </a:rPr>
              <a:t>35.2%</a:t>
            </a:r>
            <a:r>
              <a:rPr lang="en-US" i="1" dirty="0">
                <a:solidFill>
                  <a:srgbClr val="0000FF"/>
                </a:solidFill>
                <a:latin typeface="Calibri Light"/>
              </a:rPr>
              <a:t> </a:t>
            </a:r>
          </a:p>
        </p:txBody>
      </p:sp>
      <p:sp>
        <p:nvSpPr>
          <p:cNvPr id="4" name="Rectangle 3"/>
          <p:cNvSpPr/>
          <p:nvPr/>
        </p:nvSpPr>
        <p:spPr>
          <a:xfrm>
            <a:off x="1403648" y="6344604"/>
            <a:ext cx="7056784" cy="553998"/>
          </a:xfrm>
          <a:prstGeom prst="rect">
            <a:avLst/>
          </a:prstGeom>
        </p:spPr>
        <p:txBody>
          <a:bodyPr wrap="square">
            <a:spAutoFit/>
          </a:bodyPr>
          <a:lstStyle/>
          <a:p>
            <a:r>
              <a:rPr lang="en-US" sz="1500" dirty="0" smtClean="0">
                <a:solidFill>
                  <a:prstClr val="black"/>
                </a:solidFill>
                <a:latin typeface="Calibri"/>
              </a:rPr>
              <a:t>Lee+</a:t>
            </a:r>
            <a:r>
              <a:rPr lang="en-US" sz="1500" dirty="0">
                <a:solidFill>
                  <a:prstClr val="black"/>
                </a:solidFill>
                <a:latin typeface="Calibri"/>
              </a:rPr>
              <a:t>, </a:t>
            </a:r>
            <a:r>
              <a:rPr lang="en-US" sz="1500" dirty="0" smtClean="0">
                <a:solidFill>
                  <a:prstClr val="black"/>
                </a:solidFill>
                <a:latin typeface="Calibri"/>
              </a:rPr>
              <a:t>“</a:t>
            </a:r>
            <a:r>
              <a:rPr lang="en-US" sz="1500" dirty="0" smtClean="0">
                <a:solidFill>
                  <a:srgbClr val="0000FF"/>
                </a:solidFill>
                <a:latin typeface="Calibri"/>
              </a:rPr>
              <a:t>Adaptive-Latency DRAM: Optimizing DRAM Timing for the Common-Case</a:t>
            </a:r>
            <a:r>
              <a:rPr lang="en-US" sz="1500" dirty="0" smtClean="0">
                <a:solidFill>
                  <a:prstClr val="black"/>
                </a:solidFill>
                <a:latin typeface="Calibri"/>
              </a:rPr>
              <a:t>,</a:t>
            </a:r>
            <a:r>
              <a:rPr lang="en-US" sz="1500" dirty="0">
                <a:solidFill>
                  <a:prstClr val="black"/>
                </a:solidFill>
                <a:latin typeface="Calibri"/>
              </a:rPr>
              <a:t>” </a:t>
            </a:r>
            <a:r>
              <a:rPr lang="en-US" sz="1500" dirty="0" smtClean="0">
                <a:solidFill>
                  <a:prstClr val="black"/>
                </a:solidFill>
                <a:latin typeface="Calibri"/>
              </a:rPr>
              <a:t>HPCA 2015.</a:t>
            </a:r>
            <a:endParaRPr lang="en-US" sz="1500" dirty="0">
              <a:solidFill>
                <a:prstClr val="black"/>
              </a:solidFill>
              <a:latin typeface="Calibri"/>
            </a:endParaRPr>
          </a:p>
        </p:txBody>
      </p:sp>
    </p:spTree>
    <p:extLst>
      <p:ext uri="{BB962C8B-B14F-4D97-AF65-F5344CB8AC3E}">
        <p14:creationId xmlns:p14="http://schemas.microsoft.com/office/powerpoint/2010/main" val="122756801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8">
                                            <p:txEl>
                                              <p:pRg st="1" end="1"/>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8">
                                            <p:txEl>
                                              <p:pRg st="2" end="2"/>
                                            </p:txEl>
                                          </p:spTgt>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nodeType="clickEffect">
                                  <p:stCondLst>
                                    <p:cond delay="0"/>
                                  </p:stCondLst>
                                  <p:childTnLst>
                                    <p:set>
                                      <p:cBhvr>
                                        <p:cTn id="12" dur="1" fill="hold">
                                          <p:stCondLst>
                                            <p:cond delay="0"/>
                                          </p:stCondLst>
                                        </p:cTn>
                                        <p:tgtEl>
                                          <p:spTgt spid="8">
                                            <p:txEl>
                                              <p:pRg st="3" end="3"/>
                                            </p:txEl>
                                          </p:spTgt>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nodeType="clickEffect">
                                  <p:stCondLst>
                                    <p:cond delay="0"/>
                                  </p:stCondLst>
                                  <p:childTnLst>
                                    <p:set>
                                      <p:cBhvr>
                                        <p:cTn id="16" dur="1" fill="hold">
                                          <p:stCondLst>
                                            <p:cond delay="0"/>
                                          </p:stCondLst>
                                        </p:cTn>
                                        <p:tgtEl>
                                          <p:spTgt spid="8">
                                            <p:txEl>
                                              <p:pRg st="4" end="4"/>
                                            </p:txEl>
                                          </p:spTgt>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8">
                                            <p:txEl>
                                              <p:pRg st="5" end="5"/>
                                            </p:txEl>
                                          </p:spTgt>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8">
                                            <p:txEl>
                                              <p:pRg st="6" end="6"/>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3" name="Picture 22"/>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1428750" y="1133770"/>
            <a:ext cx="1752600" cy="1752600"/>
          </a:xfrm>
          <a:prstGeom prst="rect">
            <a:avLst/>
          </a:prstGeom>
        </p:spPr>
      </p:pic>
      <p:pic>
        <p:nvPicPr>
          <p:cNvPr id="5" name="Picture 4"/>
          <p:cNvPicPr>
            <a:picLocks noChangeAspect="1"/>
          </p:cNvPicPr>
          <p:nvPr/>
        </p:nvPicPr>
        <p:blipFill>
          <a:blip r:embed="rId4">
            <a:extLst>
              <a:ext uri="{BEBA8EAE-BF5A-486C-A8C5-ECC9F3942E4B}">
                <a14:imgProps xmlns:a14="http://schemas.microsoft.com/office/drawing/2010/main">
                  <a14:imgLayer r:embed="rId5">
                    <a14:imgEffect>
                      <a14:brightnessContrast bright="20000"/>
                    </a14:imgEffect>
                  </a14:imgLayer>
                </a14:imgProps>
              </a:ext>
              <a:ext uri="{28A0092B-C50C-407E-A947-70E740481C1C}">
                <a14:useLocalDpi xmlns:a14="http://schemas.microsoft.com/office/drawing/2010/main" val="0"/>
              </a:ext>
            </a:extLst>
          </a:blip>
          <a:stretch>
            <a:fillRect/>
          </a:stretch>
        </p:blipFill>
        <p:spPr>
          <a:xfrm>
            <a:off x="4982278" y="990600"/>
            <a:ext cx="3761672" cy="2542032"/>
          </a:xfrm>
          <a:prstGeom prst="rect">
            <a:avLst/>
          </a:prstGeom>
          <a:noFill/>
          <a:ln>
            <a:noFill/>
          </a:ln>
        </p:spPr>
      </p:pic>
      <p:sp>
        <p:nvSpPr>
          <p:cNvPr id="3" name="Left-Right Arrow 2"/>
          <p:cNvSpPr/>
          <p:nvPr/>
        </p:nvSpPr>
        <p:spPr>
          <a:xfrm>
            <a:off x="3429000" y="1567009"/>
            <a:ext cx="1411106" cy="895352"/>
          </a:xfrm>
          <a:prstGeom prst="leftRightArrow">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a:solidFill>
                <a:prstClr val="white"/>
              </a:solidFill>
              <a:latin typeface="Calibri Light"/>
            </a:endParaRPr>
          </a:p>
        </p:txBody>
      </p:sp>
      <p:sp>
        <p:nvSpPr>
          <p:cNvPr id="6" name="TextBox 5"/>
          <p:cNvSpPr txBox="1"/>
          <p:nvPr/>
        </p:nvSpPr>
        <p:spPr>
          <a:xfrm>
            <a:off x="4572000" y="228601"/>
            <a:ext cx="4572000" cy="914400"/>
          </a:xfrm>
          <a:prstGeom prst="rect">
            <a:avLst/>
          </a:prstGeom>
          <a:noFill/>
        </p:spPr>
        <p:txBody>
          <a:bodyPr wrap="square" rtlCol="0" anchor="ctr">
            <a:noAutofit/>
          </a:bodyPr>
          <a:lstStyle/>
          <a:p>
            <a:pPr algn="ctr"/>
            <a:r>
              <a:rPr lang="en-US" sz="5400" b="1" smtClean="0">
                <a:solidFill>
                  <a:prstClr val="black">
                    <a:lumMod val="65000"/>
                    <a:lumOff val="35000"/>
                  </a:prstClr>
                </a:solidFill>
                <a:latin typeface="Calibri Light"/>
              </a:rPr>
              <a:t>DRAM Module</a:t>
            </a:r>
            <a:endParaRPr lang="en-US" sz="5400" b="1">
              <a:solidFill>
                <a:prstClr val="black">
                  <a:lumMod val="65000"/>
                  <a:lumOff val="35000"/>
                </a:prstClr>
              </a:solidFill>
              <a:latin typeface="Calibri Light"/>
            </a:endParaRPr>
          </a:p>
        </p:txBody>
      </p:sp>
      <p:sp>
        <p:nvSpPr>
          <p:cNvPr id="7" name="TextBox 6"/>
          <p:cNvSpPr txBox="1"/>
          <p:nvPr/>
        </p:nvSpPr>
        <p:spPr>
          <a:xfrm>
            <a:off x="685800" y="228600"/>
            <a:ext cx="3238500" cy="914400"/>
          </a:xfrm>
          <a:prstGeom prst="rect">
            <a:avLst/>
          </a:prstGeom>
          <a:noFill/>
        </p:spPr>
        <p:txBody>
          <a:bodyPr wrap="square" rtlCol="0" anchor="ctr">
            <a:noAutofit/>
          </a:bodyPr>
          <a:lstStyle/>
          <a:p>
            <a:pPr algn="ctr"/>
            <a:r>
              <a:rPr lang="en-US" sz="5400" b="1" smtClean="0">
                <a:solidFill>
                  <a:prstClr val="black">
                    <a:lumMod val="65000"/>
                    <a:lumOff val="35000"/>
                  </a:prstClr>
                </a:solidFill>
                <a:latin typeface="Calibri Light"/>
              </a:rPr>
              <a:t>x86 CPU</a:t>
            </a:r>
            <a:endParaRPr lang="en-US" sz="5400" b="1">
              <a:solidFill>
                <a:prstClr val="black">
                  <a:lumMod val="65000"/>
                  <a:lumOff val="35000"/>
                </a:prstClr>
              </a:solidFill>
              <a:latin typeface="Calibri Light"/>
            </a:endParaRPr>
          </a:p>
        </p:txBody>
      </p:sp>
      <p:sp>
        <p:nvSpPr>
          <p:cNvPr id="4" name="Rectangle 3"/>
          <p:cNvSpPr/>
          <p:nvPr/>
        </p:nvSpPr>
        <p:spPr>
          <a:xfrm>
            <a:off x="4753678" y="2762545"/>
            <a:ext cx="3761672" cy="5334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17" name="DRAM"/>
          <p:cNvSpPr/>
          <p:nvPr/>
        </p:nvSpPr>
        <p:spPr>
          <a:xfrm>
            <a:off x="5029200" y="3200400"/>
            <a:ext cx="3657599" cy="3104856"/>
          </a:xfrm>
          <a:prstGeom prst="roundRect">
            <a:avLst>
              <a:gd name="adj" fmla="val 11319"/>
            </a:avLst>
          </a:prstGeom>
          <a:solidFill>
            <a:schemeClr val="bg1">
              <a:lumMod val="85000"/>
            </a:schemeClr>
          </a:solidFill>
          <a:ln w="57150">
            <a:no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28" name="Row"/>
          <p:cNvSpPr/>
          <p:nvPr/>
        </p:nvSpPr>
        <p:spPr>
          <a:xfrm>
            <a:off x="6096000" y="5527764"/>
            <a:ext cx="2133600" cy="381000"/>
          </a:xfrm>
          <a:prstGeom prst="rect">
            <a:avLst/>
          </a:prstGeom>
          <a:solidFill>
            <a:schemeClr val="bg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US" sz="3600">
              <a:solidFill>
                <a:prstClr val="black"/>
              </a:solidFill>
              <a:latin typeface="Courier New" panose="02070309020205020404" pitchFamily="49" charset="0"/>
              <a:cs typeface="Courier New" panose="02070309020205020404" pitchFamily="49" charset="0"/>
            </a:endParaRPr>
          </a:p>
        </p:txBody>
      </p:sp>
      <p:sp>
        <p:nvSpPr>
          <p:cNvPr id="29" name="RowY"/>
          <p:cNvSpPr/>
          <p:nvPr/>
        </p:nvSpPr>
        <p:spPr>
          <a:xfrm>
            <a:off x="6096000" y="5146764"/>
            <a:ext cx="2133600" cy="381000"/>
          </a:xfrm>
          <a:prstGeom prst="rect">
            <a:avLst/>
          </a:prstGeom>
          <a:solidFill>
            <a:schemeClr val="bg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r>
              <a:rPr lang="en-US" sz="2800" b="1" smtClean="0">
                <a:solidFill>
                  <a:prstClr val="black"/>
                </a:solidFill>
                <a:latin typeface="Calibri Light"/>
                <a:cs typeface="Courier New" panose="02070309020205020404" pitchFamily="49" charset="0"/>
              </a:rPr>
              <a:t> </a:t>
            </a:r>
            <a:endParaRPr lang="en-US" sz="2800" b="1">
              <a:solidFill>
                <a:prstClr val="black"/>
              </a:solidFill>
              <a:latin typeface="Calibri Light"/>
              <a:cs typeface="Courier New" panose="02070309020205020404" pitchFamily="49" charset="0"/>
            </a:endParaRPr>
          </a:p>
        </p:txBody>
      </p:sp>
      <p:sp>
        <p:nvSpPr>
          <p:cNvPr id="30" name="Row"/>
          <p:cNvSpPr/>
          <p:nvPr/>
        </p:nvSpPr>
        <p:spPr>
          <a:xfrm>
            <a:off x="6096000" y="4765764"/>
            <a:ext cx="2133600" cy="381000"/>
          </a:xfrm>
          <a:prstGeom prst="rect">
            <a:avLst/>
          </a:prstGeom>
          <a:solidFill>
            <a:schemeClr val="bg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US" sz="2800">
              <a:solidFill>
                <a:prstClr val="black"/>
              </a:solidFill>
              <a:latin typeface="Courier New" panose="02070309020205020404" pitchFamily="49" charset="0"/>
              <a:cs typeface="Courier New" panose="02070309020205020404" pitchFamily="49" charset="0"/>
            </a:endParaRPr>
          </a:p>
        </p:txBody>
      </p:sp>
      <p:sp>
        <p:nvSpPr>
          <p:cNvPr id="31" name="Row"/>
          <p:cNvSpPr/>
          <p:nvPr/>
        </p:nvSpPr>
        <p:spPr>
          <a:xfrm>
            <a:off x="6096000" y="4384764"/>
            <a:ext cx="2133600" cy="381000"/>
          </a:xfrm>
          <a:prstGeom prst="rect">
            <a:avLst/>
          </a:prstGeom>
          <a:solidFill>
            <a:schemeClr val="bg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US" sz="2800">
              <a:solidFill>
                <a:prstClr val="black"/>
              </a:solidFill>
              <a:latin typeface="Courier New" panose="02070309020205020404" pitchFamily="49" charset="0"/>
              <a:cs typeface="Courier New" panose="02070309020205020404" pitchFamily="49" charset="0"/>
            </a:endParaRPr>
          </a:p>
        </p:txBody>
      </p:sp>
      <p:sp>
        <p:nvSpPr>
          <p:cNvPr id="32" name="RowX"/>
          <p:cNvSpPr/>
          <p:nvPr/>
        </p:nvSpPr>
        <p:spPr>
          <a:xfrm>
            <a:off x="6096000" y="4003764"/>
            <a:ext cx="2133600" cy="381000"/>
          </a:xfrm>
          <a:prstGeom prst="rect">
            <a:avLst/>
          </a:prstGeom>
          <a:solidFill>
            <a:srgbClr val="FF818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r>
              <a:rPr lang="en-US" sz="2800" b="1" smtClean="0">
                <a:solidFill>
                  <a:prstClr val="black"/>
                </a:solidFill>
                <a:latin typeface="Calibri Light"/>
                <a:cs typeface="Courier New" panose="02070309020205020404" pitchFamily="49" charset="0"/>
              </a:rPr>
              <a:t> </a:t>
            </a:r>
            <a:endParaRPr lang="en-US" sz="2800" b="1">
              <a:solidFill>
                <a:prstClr val="black"/>
              </a:solidFill>
              <a:latin typeface="Calibri Light"/>
              <a:cs typeface="Courier New" panose="02070309020205020404" pitchFamily="49" charset="0"/>
            </a:endParaRPr>
          </a:p>
        </p:txBody>
      </p:sp>
      <p:sp>
        <p:nvSpPr>
          <p:cNvPr id="33" name="Row"/>
          <p:cNvSpPr/>
          <p:nvPr/>
        </p:nvSpPr>
        <p:spPr>
          <a:xfrm>
            <a:off x="6096000" y="3622764"/>
            <a:ext cx="2133600" cy="381000"/>
          </a:xfrm>
          <a:prstGeom prst="rect">
            <a:avLst/>
          </a:prstGeom>
          <a:solidFill>
            <a:schemeClr val="bg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US" sz="2800">
              <a:solidFill>
                <a:prstClr val="black"/>
              </a:solidFill>
              <a:latin typeface="Courier New" panose="02070309020205020404" pitchFamily="49" charset="0"/>
              <a:cs typeface="Courier New" panose="02070309020205020404" pitchFamily="49" charset="0"/>
            </a:endParaRPr>
          </a:p>
        </p:txBody>
      </p:sp>
      <p:sp>
        <p:nvSpPr>
          <p:cNvPr id="16" name="CPU"/>
          <p:cNvSpPr/>
          <p:nvPr/>
        </p:nvSpPr>
        <p:spPr>
          <a:xfrm>
            <a:off x="457200" y="3200400"/>
            <a:ext cx="3657600" cy="3104856"/>
          </a:xfrm>
          <a:prstGeom prst="roundRect">
            <a:avLst>
              <a:gd name="adj" fmla="val 11319"/>
            </a:avLst>
          </a:prstGeom>
          <a:solidFill>
            <a:srgbClr val="0D3533"/>
          </a:solidFill>
          <a:ln w="57150">
            <a:noFill/>
            <a:prstDash val="solid"/>
          </a:ln>
        </p:spPr>
        <p:style>
          <a:lnRef idx="2">
            <a:schemeClr val="accent1">
              <a:shade val="50000"/>
            </a:schemeClr>
          </a:lnRef>
          <a:fillRef idx="1">
            <a:schemeClr val="accent1"/>
          </a:fillRef>
          <a:effectRef idx="0">
            <a:schemeClr val="accent1"/>
          </a:effectRef>
          <a:fontRef idx="minor">
            <a:schemeClr val="lt1"/>
          </a:fontRef>
        </p:style>
        <p:txBody>
          <a:bodyPr lIns="0" rIns="0" rtlCol="0" anchor="t"/>
          <a:lstStyle/>
          <a:p>
            <a:pPr marL="114300">
              <a:lnSpc>
                <a:spcPct val="90000"/>
              </a:lnSpc>
            </a:pPr>
            <a:r>
              <a:rPr lang="en-US" sz="2800" u="sng" smtClean="0">
                <a:solidFill>
                  <a:prstClr val="white"/>
                </a:solidFill>
                <a:latin typeface="Courier New" panose="02070309020205020404" pitchFamily="49" charset="0"/>
                <a:cs typeface="Courier New" panose="02070309020205020404" pitchFamily="49" charset="0"/>
              </a:rPr>
              <a:t>loop</a:t>
            </a:r>
            <a:r>
              <a:rPr lang="en-US" sz="2800" smtClean="0">
                <a:solidFill>
                  <a:prstClr val="white"/>
                </a:solidFill>
                <a:latin typeface="Courier New" panose="02070309020205020404" pitchFamily="49" charset="0"/>
                <a:cs typeface="Courier New" panose="02070309020205020404" pitchFamily="49" charset="0"/>
              </a:rPr>
              <a:t>:</a:t>
            </a:r>
          </a:p>
          <a:p>
            <a:pPr marL="114300">
              <a:lnSpc>
                <a:spcPct val="90000"/>
              </a:lnSpc>
            </a:pPr>
            <a:r>
              <a:rPr lang="en-US" sz="2800" smtClean="0">
                <a:solidFill>
                  <a:prstClr val="white"/>
                </a:solidFill>
                <a:latin typeface="Courier New" panose="02070309020205020404" pitchFamily="49" charset="0"/>
                <a:cs typeface="Courier New" panose="02070309020205020404" pitchFamily="49" charset="0"/>
              </a:rPr>
              <a:t>  mov (</a:t>
            </a:r>
            <a:r>
              <a:rPr lang="en-US" sz="2800" b="1" smtClean="0">
                <a:solidFill>
                  <a:srgbClr val="FF0000"/>
                </a:solidFill>
                <a:latin typeface="Courier New" panose="02070309020205020404" pitchFamily="49" charset="0"/>
                <a:cs typeface="Courier New" panose="02070309020205020404" pitchFamily="49" charset="0"/>
              </a:rPr>
              <a:t>X</a:t>
            </a:r>
            <a:r>
              <a:rPr lang="en-US" sz="2800" smtClean="0">
                <a:solidFill>
                  <a:prstClr val="white"/>
                </a:solidFill>
                <a:latin typeface="Courier New" panose="02070309020205020404" pitchFamily="49" charset="0"/>
                <a:cs typeface="Courier New" panose="02070309020205020404" pitchFamily="49" charset="0"/>
              </a:rPr>
              <a:t>), %eax</a:t>
            </a:r>
          </a:p>
          <a:p>
            <a:pPr marL="114300">
              <a:lnSpc>
                <a:spcPct val="90000"/>
              </a:lnSpc>
            </a:pPr>
            <a:r>
              <a:rPr lang="en-US" sz="2800" smtClean="0">
                <a:solidFill>
                  <a:prstClr val="white"/>
                </a:solidFill>
                <a:latin typeface="Courier New" panose="02070309020205020404" pitchFamily="49" charset="0"/>
                <a:cs typeface="Courier New" panose="02070309020205020404" pitchFamily="49" charset="0"/>
              </a:rPr>
              <a:t>  mov </a:t>
            </a:r>
            <a:r>
              <a:rPr lang="en-US" sz="2800">
                <a:solidFill>
                  <a:prstClr val="white"/>
                </a:solidFill>
                <a:latin typeface="Courier New" panose="02070309020205020404" pitchFamily="49" charset="0"/>
                <a:cs typeface="Courier New" panose="02070309020205020404" pitchFamily="49" charset="0"/>
              </a:rPr>
              <a:t>(</a:t>
            </a:r>
            <a:r>
              <a:rPr lang="en-US" sz="2800" b="1">
                <a:solidFill>
                  <a:srgbClr val="FF0000"/>
                </a:solidFill>
                <a:latin typeface="Courier New" panose="02070309020205020404" pitchFamily="49" charset="0"/>
                <a:cs typeface="Courier New" panose="02070309020205020404" pitchFamily="49" charset="0"/>
              </a:rPr>
              <a:t>Y</a:t>
            </a:r>
            <a:r>
              <a:rPr lang="en-US" sz="2800">
                <a:solidFill>
                  <a:prstClr val="white"/>
                </a:solidFill>
                <a:latin typeface="Courier New" panose="02070309020205020404" pitchFamily="49" charset="0"/>
                <a:cs typeface="Courier New" panose="02070309020205020404" pitchFamily="49" charset="0"/>
              </a:rPr>
              <a:t>), %ebx</a:t>
            </a:r>
          </a:p>
          <a:p>
            <a:pPr marL="114300">
              <a:lnSpc>
                <a:spcPct val="90000"/>
              </a:lnSpc>
            </a:pPr>
            <a:r>
              <a:rPr lang="en-US" sz="2800" smtClean="0">
                <a:solidFill>
                  <a:prstClr val="white"/>
                </a:solidFill>
                <a:latin typeface="Courier New" panose="02070309020205020404" pitchFamily="49" charset="0"/>
                <a:cs typeface="Courier New" panose="02070309020205020404" pitchFamily="49" charset="0"/>
              </a:rPr>
              <a:t>  clflush </a:t>
            </a:r>
            <a:r>
              <a:rPr lang="en-US" sz="2800">
                <a:solidFill>
                  <a:prstClr val="white"/>
                </a:solidFill>
                <a:latin typeface="Courier New" panose="02070309020205020404" pitchFamily="49" charset="0"/>
                <a:cs typeface="Courier New" panose="02070309020205020404" pitchFamily="49" charset="0"/>
              </a:rPr>
              <a:t>(</a:t>
            </a:r>
            <a:r>
              <a:rPr lang="en-US" sz="2800" b="1">
                <a:solidFill>
                  <a:srgbClr val="FF0000"/>
                </a:solidFill>
                <a:latin typeface="Courier New" panose="02070309020205020404" pitchFamily="49" charset="0"/>
                <a:cs typeface="Courier New" panose="02070309020205020404" pitchFamily="49" charset="0"/>
              </a:rPr>
              <a:t>X</a:t>
            </a:r>
            <a:r>
              <a:rPr lang="en-US" sz="2800">
                <a:solidFill>
                  <a:prstClr val="white"/>
                </a:solidFill>
                <a:latin typeface="Courier New" panose="02070309020205020404" pitchFamily="49" charset="0"/>
                <a:cs typeface="Courier New" panose="02070309020205020404" pitchFamily="49" charset="0"/>
              </a:rPr>
              <a:t>)</a:t>
            </a:r>
            <a:r>
              <a:rPr lang="en-US" sz="2800" smtClean="0">
                <a:solidFill>
                  <a:prstClr val="white"/>
                </a:solidFill>
                <a:latin typeface="Courier New" panose="02070309020205020404" pitchFamily="49" charset="0"/>
                <a:cs typeface="Courier New" panose="02070309020205020404" pitchFamily="49" charset="0"/>
              </a:rPr>
              <a:t>  </a:t>
            </a:r>
          </a:p>
          <a:p>
            <a:pPr marL="114300">
              <a:lnSpc>
                <a:spcPct val="90000"/>
              </a:lnSpc>
            </a:pPr>
            <a:r>
              <a:rPr lang="en-US" sz="2800" smtClean="0">
                <a:solidFill>
                  <a:prstClr val="white"/>
                </a:solidFill>
                <a:latin typeface="Courier New" panose="02070309020205020404" pitchFamily="49" charset="0"/>
                <a:cs typeface="Courier New" panose="02070309020205020404" pitchFamily="49" charset="0"/>
              </a:rPr>
              <a:t>  clflush (</a:t>
            </a:r>
            <a:r>
              <a:rPr lang="en-US" sz="2800" b="1" smtClean="0">
                <a:solidFill>
                  <a:srgbClr val="FF0000"/>
                </a:solidFill>
                <a:latin typeface="Courier New" panose="02070309020205020404" pitchFamily="49" charset="0"/>
                <a:cs typeface="Courier New" panose="02070309020205020404" pitchFamily="49" charset="0"/>
              </a:rPr>
              <a:t>Y</a:t>
            </a:r>
            <a:r>
              <a:rPr lang="en-US" sz="2800" smtClean="0">
                <a:solidFill>
                  <a:prstClr val="white"/>
                </a:solidFill>
                <a:latin typeface="Courier New" panose="02070309020205020404" pitchFamily="49" charset="0"/>
                <a:cs typeface="Courier New" panose="02070309020205020404" pitchFamily="49" charset="0"/>
              </a:rPr>
              <a:t>)</a:t>
            </a:r>
          </a:p>
          <a:p>
            <a:pPr marL="114300">
              <a:lnSpc>
                <a:spcPct val="90000"/>
              </a:lnSpc>
            </a:pPr>
            <a:r>
              <a:rPr lang="en-US" sz="2800">
                <a:solidFill>
                  <a:prstClr val="white"/>
                </a:solidFill>
                <a:latin typeface="Courier New" panose="02070309020205020404" pitchFamily="49" charset="0"/>
                <a:cs typeface="Courier New" panose="02070309020205020404" pitchFamily="49" charset="0"/>
              </a:rPr>
              <a:t> </a:t>
            </a:r>
            <a:r>
              <a:rPr lang="en-US" sz="2800" smtClean="0">
                <a:solidFill>
                  <a:prstClr val="white"/>
                </a:solidFill>
                <a:latin typeface="Courier New" panose="02070309020205020404" pitchFamily="49" charset="0"/>
                <a:cs typeface="Courier New" panose="02070309020205020404" pitchFamily="49" charset="0"/>
              </a:rPr>
              <a:t> mfence</a:t>
            </a:r>
          </a:p>
          <a:p>
            <a:pPr marL="114300">
              <a:lnSpc>
                <a:spcPct val="90000"/>
              </a:lnSpc>
            </a:pPr>
            <a:r>
              <a:rPr lang="en-US" sz="2800" smtClean="0">
                <a:solidFill>
                  <a:prstClr val="white"/>
                </a:solidFill>
                <a:latin typeface="Courier New" panose="02070309020205020404" pitchFamily="49" charset="0"/>
                <a:cs typeface="Courier New" panose="02070309020205020404" pitchFamily="49" charset="0"/>
              </a:rPr>
              <a:t>  jmp </a:t>
            </a:r>
            <a:r>
              <a:rPr lang="en-US" sz="2800" u="sng" smtClean="0">
                <a:solidFill>
                  <a:prstClr val="white"/>
                </a:solidFill>
                <a:latin typeface="Courier New" panose="02070309020205020404" pitchFamily="49" charset="0"/>
                <a:cs typeface="Courier New" panose="02070309020205020404" pitchFamily="49" charset="0"/>
              </a:rPr>
              <a:t>loop</a:t>
            </a:r>
            <a:endParaRPr lang="en-US" sz="2800">
              <a:solidFill>
                <a:prstClr val="white"/>
              </a:solidFill>
              <a:latin typeface="Courier New" panose="02070309020205020404" pitchFamily="49" charset="0"/>
              <a:cs typeface="Courier New" panose="02070309020205020404" pitchFamily="49" charset="0"/>
            </a:endParaRPr>
          </a:p>
        </p:txBody>
      </p:sp>
      <p:cxnSp>
        <p:nvCxnSpPr>
          <p:cNvPr id="20" name="YArrow"/>
          <p:cNvCxnSpPr>
            <a:stCxn id="21" idx="3"/>
          </p:cNvCxnSpPr>
          <p:nvPr/>
        </p:nvCxnSpPr>
        <p:spPr>
          <a:xfrm>
            <a:off x="5715000" y="5337264"/>
            <a:ext cx="381000" cy="0"/>
          </a:xfrm>
          <a:prstGeom prst="straightConnector1">
            <a:avLst/>
          </a:prstGeom>
          <a:ln w="38100" cap="rnd">
            <a:solidFill>
              <a:srgbClr val="FF0000"/>
            </a:solidFill>
            <a:round/>
            <a:tailEnd type="arrow" w="lg" len="med"/>
          </a:ln>
        </p:spPr>
        <p:style>
          <a:lnRef idx="1">
            <a:schemeClr val="accent1"/>
          </a:lnRef>
          <a:fillRef idx="0">
            <a:schemeClr val="accent1"/>
          </a:fillRef>
          <a:effectRef idx="0">
            <a:schemeClr val="accent1"/>
          </a:effectRef>
          <a:fontRef idx="minor">
            <a:schemeClr val="tx1"/>
          </a:fontRef>
        </p:style>
      </p:cxnSp>
      <p:sp>
        <p:nvSpPr>
          <p:cNvPr id="21" name="Y"/>
          <p:cNvSpPr/>
          <p:nvPr/>
        </p:nvSpPr>
        <p:spPr>
          <a:xfrm>
            <a:off x="5105401" y="5146764"/>
            <a:ext cx="609599" cy="381000"/>
          </a:xfrm>
          <a:prstGeom prst="rect">
            <a:avLst/>
          </a:prstGeom>
          <a:noFill/>
          <a:ln w="28575">
            <a:noFill/>
          </a:ln>
        </p:spPr>
        <p:style>
          <a:lnRef idx="2">
            <a:schemeClr val="accent3">
              <a:shade val="50000"/>
            </a:schemeClr>
          </a:lnRef>
          <a:fillRef idx="1">
            <a:schemeClr val="accent3"/>
          </a:fillRef>
          <a:effectRef idx="0">
            <a:schemeClr val="accent3"/>
          </a:effectRef>
          <a:fontRef idx="minor">
            <a:schemeClr val="lt1"/>
          </a:fontRef>
        </p:style>
        <p:txBody>
          <a:bodyPr rIns="91440" rtlCol="0" anchor="ctr"/>
          <a:lstStyle/>
          <a:p>
            <a:pPr algn="r"/>
            <a:r>
              <a:rPr lang="en-US" sz="3200" b="1">
                <a:solidFill>
                  <a:srgbClr val="FF0000"/>
                </a:solidFill>
                <a:latin typeface="Courier New" panose="02070309020205020404" pitchFamily="49" charset="0"/>
                <a:cs typeface="Courier New" panose="02070309020205020404" pitchFamily="49" charset="0"/>
              </a:rPr>
              <a:t>Y</a:t>
            </a:r>
            <a:endParaRPr lang="en-US" sz="2800" b="1">
              <a:solidFill>
                <a:srgbClr val="FF0000"/>
              </a:solidFill>
              <a:latin typeface="Courier New" panose="02070309020205020404" pitchFamily="49" charset="0"/>
              <a:cs typeface="Courier New" panose="02070309020205020404" pitchFamily="49" charset="0"/>
            </a:endParaRPr>
          </a:p>
        </p:txBody>
      </p:sp>
      <p:cxnSp>
        <p:nvCxnSpPr>
          <p:cNvPr id="22" name="XArrow"/>
          <p:cNvCxnSpPr>
            <a:stCxn id="27" idx="3"/>
          </p:cNvCxnSpPr>
          <p:nvPr/>
        </p:nvCxnSpPr>
        <p:spPr>
          <a:xfrm>
            <a:off x="5715000" y="4194264"/>
            <a:ext cx="381000" cy="0"/>
          </a:xfrm>
          <a:prstGeom prst="straightConnector1">
            <a:avLst/>
          </a:prstGeom>
          <a:ln w="38100" cap="rnd">
            <a:solidFill>
              <a:srgbClr val="FF0000"/>
            </a:solidFill>
            <a:round/>
            <a:tailEnd type="arrow" w="lg" len="med"/>
          </a:ln>
        </p:spPr>
        <p:style>
          <a:lnRef idx="1">
            <a:schemeClr val="accent1"/>
          </a:lnRef>
          <a:fillRef idx="0">
            <a:schemeClr val="accent1"/>
          </a:fillRef>
          <a:effectRef idx="0">
            <a:schemeClr val="accent1"/>
          </a:effectRef>
          <a:fontRef idx="minor">
            <a:schemeClr val="tx1"/>
          </a:fontRef>
        </p:style>
      </p:cxnSp>
      <p:sp>
        <p:nvSpPr>
          <p:cNvPr id="27" name="X"/>
          <p:cNvSpPr/>
          <p:nvPr/>
        </p:nvSpPr>
        <p:spPr>
          <a:xfrm>
            <a:off x="5105401" y="4003764"/>
            <a:ext cx="609599" cy="381000"/>
          </a:xfrm>
          <a:prstGeom prst="rect">
            <a:avLst/>
          </a:prstGeom>
          <a:noFill/>
          <a:ln w="28575">
            <a:noFill/>
          </a:ln>
        </p:spPr>
        <p:style>
          <a:lnRef idx="2">
            <a:schemeClr val="accent3">
              <a:shade val="50000"/>
            </a:schemeClr>
          </a:lnRef>
          <a:fillRef idx="1">
            <a:schemeClr val="accent3"/>
          </a:fillRef>
          <a:effectRef idx="0">
            <a:schemeClr val="accent3"/>
          </a:effectRef>
          <a:fontRef idx="minor">
            <a:schemeClr val="lt1"/>
          </a:fontRef>
        </p:style>
        <p:txBody>
          <a:bodyPr rIns="91440" rtlCol="0" anchor="ctr"/>
          <a:lstStyle/>
          <a:p>
            <a:pPr algn="r"/>
            <a:r>
              <a:rPr lang="en-US" sz="3200" b="1" smtClean="0">
                <a:solidFill>
                  <a:srgbClr val="FF0000"/>
                </a:solidFill>
                <a:latin typeface="Courier New" panose="02070309020205020404" pitchFamily="49" charset="0"/>
                <a:cs typeface="Courier New" panose="02070309020205020404" pitchFamily="49" charset="0"/>
              </a:rPr>
              <a:t>X</a:t>
            </a:r>
            <a:endParaRPr lang="en-US" sz="2800" b="1">
              <a:solidFill>
                <a:srgbClr val="FF0000"/>
              </a:solidFill>
              <a:latin typeface="Courier New" panose="02070309020205020404" pitchFamily="49" charset="0"/>
              <a:cs typeface="Courier New" panose="02070309020205020404" pitchFamily="49" charset="0"/>
            </a:endParaRPr>
          </a:p>
        </p:txBody>
      </p:sp>
      <p:sp>
        <p:nvSpPr>
          <p:cNvPr id="24" name="Rectangle 23"/>
          <p:cNvSpPr/>
          <p:nvPr/>
        </p:nvSpPr>
        <p:spPr>
          <a:xfrm>
            <a:off x="-324544" y="6453336"/>
            <a:ext cx="5310336" cy="369332"/>
          </a:xfrm>
          <a:prstGeom prst="rect">
            <a:avLst/>
          </a:prstGeom>
        </p:spPr>
        <p:txBody>
          <a:bodyPr wrap="square">
            <a:spAutoFit/>
          </a:bodyPr>
          <a:lstStyle/>
          <a:p>
            <a:pPr lvl="1"/>
            <a:r>
              <a:rPr lang="en-US" dirty="0">
                <a:solidFill>
                  <a:prstClr val="black"/>
                </a:solidFill>
                <a:latin typeface="Calibri"/>
                <a:hlinkClick r:id="rId6"/>
              </a:rPr>
              <a:t>https://github.com/CMU-SAFARI/rowhammer</a:t>
            </a:r>
            <a:r>
              <a:rPr lang="en-US" dirty="0">
                <a:solidFill>
                  <a:prstClr val="black"/>
                </a:solidFill>
                <a:latin typeface="Calibri"/>
              </a:rPr>
              <a:t> </a:t>
            </a:r>
          </a:p>
        </p:txBody>
      </p:sp>
    </p:spTree>
    <p:extLst>
      <p:ext uri="{BB962C8B-B14F-4D97-AF65-F5344CB8AC3E}">
        <p14:creationId xmlns:p14="http://schemas.microsoft.com/office/powerpoint/2010/main" val="1720112956"/>
      </p:ext>
    </p:extLst>
  </p:cSld>
  <p:clrMapOvr>
    <a:masterClrMapping/>
  </p:clrMapOvr>
  <p:timing>
    <p:tnLst>
      <p:par>
        <p:cTn xmlns:p14="http://schemas.microsoft.com/office/powerpoint/2010/main" id="1" dur="indefinite" restart="never" nodeType="tmRoot"/>
      </p:par>
    </p:tnLst>
  </p:timing>
</p:sld>
</file>

<file path=ppt/slides/slide1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1"/>
          <p:cNvSpPr txBox="1">
            <a:spLocks/>
          </p:cNvSpPr>
          <p:nvPr/>
        </p:nvSpPr>
        <p:spPr>
          <a:xfrm>
            <a:off x="-76200" y="152401"/>
            <a:ext cx="9296400" cy="761999"/>
          </a:xfrm>
          <a:prstGeom prst="rect">
            <a:avLst/>
          </a:prstGeom>
        </p:spPr>
        <p:txBody>
          <a:bodyPr vert="horz" lIns="91440" tIns="45720" rIns="91440" bIns="45720" rtlCol="0" anchor="b">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r>
              <a:rPr lang="en-US" sz="4000" dirty="0" smtClean="0">
                <a:solidFill>
                  <a:srgbClr val="000000"/>
                </a:solidFill>
                <a:latin typeface="Calibri"/>
              </a:rPr>
              <a:t>AL-DRAM: Real System Evaluation</a:t>
            </a:r>
            <a:endParaRPr lang="en-US" sz="4000" dirty="0">
              <a:solidFill>
                <a:srgbClr val="000000"/>
              </a:solidFill>
              <a:latin typeface="Calibri"/>
            </a:endParaRPr>
          </a:p>
        </p:txBody>
      </p:sp>
      <p:sp>
        <p:nvSpPr>
          <p:cNvPr id="8" name="Content Placeholder 2"/>
          <p:cNvSpPr txBox="1">
            <a:spLocks/>
          </p:cNvSpPr>
          <p:nvPr/>
        </p:nvSpPr>
        <p:spPr>
          <a:xfrm>
            <a:off x="381000" y="1066800"/>
            <a:ext cx="8382000" cy="5105400"/>
          </a:xfrm>
          <a:prstGeom prst="rect">
            <a:avLst/>
          </a:prstGeom>
        </p:spPr>
        <p:txBody>
          <a:bodyPr vert="horz" lIns="91440" tIns="45720" rIns="91440" bIns="45720" rtlCol="0">
            <a:noAutofit/>
          </a:bodyPr>
          <a:lstStyle>
            <a:lvl1pPr marL="285750" indent="-285750" algn="l" defTabSz="914400" rtl="0" eaLnBrk="1" latinLnBrk="0" hangingPunct="1">
              <a:lnSpc>
                <a:spcPct val="90000"/>
              </a:lnSpc>
              <a:spcBef>
                <a:spcPts val="1000"/>
              </a:spcBef>
              <a:buFont typeface="Arial" panose="020B0604020202020204" pitchFamily="34" charset="0"/>
              <a:buChar char="•"/>
              <a:defRPr sz="3600" kern="1200">
                <a:solidFill>
                  <a:schemeClr val="tx1"/>
                </a:solidFill>
                <a:latin typeface="+mj-lt"/>
                <a:ea typeface="+mn-ea"/>
                <a:cs typeface="+mn-cs"/>
              </a:defRPr>
            </a:lvl1pPr>
            <a:lvl2pPr marL="742950" indent="-285750" algn="l" defTabSz="914400" rtl="0" eaLnBrk="1" latinLnBrk="0" hangingPunct="1">
              <a:lnSpc>
                <a:spcPct val="90000"/>
              </a:lnSpc>
              <a:spcBef>
                <a:spcPts val="500"/>
              </a:spcBef>
              <a:buFont typeface="Calibri Light" panose="020F0302020204030204" pitchFamily="34" charset="0"/>
              <a:buChar char="–"/>
              <a:defRPr sz="3200" kern="1200">
                <a:solidFill>
                  <a:schemeClr val="tx1"/>
                </a:solidFill>
                <a:latin typeface="+mj-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800" kern="1200">
                <a:solidFill>
                  <a:schemeClr val="tx1"/>
                </a:solidFill>
                <a:latin typeface="+mj-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j-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j-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57200" indent="-457200">
              <a:lnSpc>
                <a:spcPct val="100000"/>
              </a:lnSpc>
              <a:spcBef>
                <a:spcPts val="3000"/>
              </a:spcBef>
            </a:pPr>
            <a:r>
              <a:rPr lang="en-US" i="1" dirty="0" smtClean="0">
                <a:solidFill>
                  <a:prstClr val="black"/>
                </a:solidFill>
                <a:latin typeface="Calibri Light"/>
              </a:rPr>
              <a:t>System</a:t>
            </a:r>
            <a:endParaRPr lang="en-US" i="1" dirty="0">
              <a:solidFill>
                <a:prstClr val="black"/>
              </a:solidFill>
              <a:latin typeface="Calibri Light"/>
            </a:endParaRPr>
          </a:p>
          <a:p>
            <a:pPr lvl="1">
              <a:lnSpc>
                <a:spcPct val="100000"/>
              </a:lnSpc>
            </a:pPr>
            <a:r>
              <a:rPr lang="en-US" i="1" dirty="0" smtClean="0">
                <a:solidFill>
                  <a:prstClr val="black"/>
                </a:solidFill>
                <a:latin typeface="Calibri Light"/>
              </a:rPr>
              <a:t>CPU: AMD 4386 ( 8 Cores, 3.1GHz, 8MB LLC)</a:t>
            </a:r>
            <a:endParaRPr lang="en-US" b="1" i="1" dirty="0" smtClean="0">
              <a:solidFill>
                <a:prstClr val="black"/>
              </a:solidFill>
              <a:latin typeface="Calibri Light"/>
            </a:endParaRPr>
          </a:p>
          <a:p>
            <a:pPr lvl="1">
              <a:lnSpc>
                <a:spcPct val="100000"/>
              </a:lnSpc>
            </a:pPr>
            <a:r>
              <a:rPr lang="en-US" dirty="0" smtClean="0">
                <a:solidFill>
                  <a:prstClr val="black"/>
                </a:solidFill>
                <a:latin typeface="Calibri Light"/>
              </a:rPr>
              <a:t>DRAM: 4GByte DDR3-1600 (800Mhz Clock)</a:t>
            </a:r>
          </a:p>
          <a:p>
            <a:pPr lvl="1">
              <a:lnSpc>
                <a:spcPct val="100000"/>
              </a:lnSpc>
            </a:pPr>
            <a:r>
              <a:rPr lang="en-US" dirty="0" smtClean="0">
                <a:solidFill>
                  <a:prstClr val="black"/>
                </a:solidFill>
                <a:latin typeface="Calibri Light"/>
              </a:rPr>
              <a:t>OS: Linux</a:t>
            </a:r>
          </a:p>
          <a:p>
            <a:pPr lvl="1">
              <a:lnSpc>
                <a:spcPct val="100000"/>
              </a:lnSpc>
            </a:pPr>
            <a:r>
              <a:rPr lang="en-US" dirty="0" smtClean="0">
                <a:solidFill>
                  <a:prstClr val="black"/>
                </a:solidFill>
                <a:latin typeface="Calibri Light"/>
              </a:rPr>
              <a:t>Storage: 128GByte SSD</a:t>
            </a:r>
          </a:p>
          <a:p>
            <a:pPr marL="457200" indent="-457200">
              <a:lnSpc>
                <a:spcPct val="100000"/>
              </a:lnSpc>
              <a:spcBef>
                <a:spcPts val="3000"/>
              </a:spcBef>
            </a:pPr>
            <a:r>
              <a:rPr lang="en-US" i="1" dirty="0" smtClean="0">
                <a:solidFill>
                  <a:prstClr val="black"/>
                </a:solidFill>
                <a:latin typeface="Calibri Light"/>
              </a:rPr>
              <a:t>Workload</a:t>
            </a:r>
            <a:endParaRPr lang="en-US" i="1" dirty="0">
              <a:solidFill>
                <a:prstClr val="black"/>
              </a:solidFill>
              <a:latin typeface="Calibri Light"/>
            </a:endParaRPr>
          </a:p>
          <a:p>
            <a:pPr lvl="1">
              <a:lnSpc>
                <a:spcPct val="100000"/>
              </a:lnSpc>
            </a:pPr>
            <a:r>
              <a:rPr lang="en-US" i="1" dirty="0" smtClean="0">
                <a:solidFill>
                  <a:prstClr val="black"/>
                </a:solidFill>
                <a:latin typeface="Calibri Light"/>
              </a:rPr>
              <a:t>35 applications from SPEC, STREAM, Parsec, </a:t>
            </a:r>
            <a:r>
              <a:rPr lang="en-US" i="1" dirty="0" err="1" smtClean="0">
                <a:solidFill>
                  <a:prstClr val="black"/>
                </a:solidFill>
                <a:latin typeface="Calibri Light"/>
              </a:rPr>
              <a:t>Memcached</a:t>
            </a:r>
            <a:r>
              <a:rPr lang="en-US" i="1" dirty="0" smtClean="0">
                <a:solidFill>
                  <a:prstClr val="black"/>
                </a:solidFill>
                <a:latin typeface="Calibri Light"/>
              </a:rPr>
              <a:t>, Apache, GUPS</a:t>
            </a:r>
          </a:p>
        </p:txBody>
      </p:sp>
      <p:pic>
        <p:nvPicPr>
          <p:cNvPr id="5" name="Picture 4"/>
          <p:cNvPicPr>
            <a:picLocks noChangeAspect="1"/>
          </p:cNvPicPr>
          <p:nvPr/>
        </p:nvPicPr>
        <p:blipFill>
          <a:blip r:embed="rId2"/>
          <a:stretch>
            <a:fillRect/>
          </a:stretch>
        </p:blipFill>
        <p:spPr>
          <a:xfrm>
            <a:off x="5095374" y="2743200"/>
            <a:ext cx="4048626" cy="2057400"/>
          </a:xfrm>
          <a:prstGeom prst="rect">
            <a:avLst/>
          </a:prstGeom>
        </p:spPr>
      </p:pic>
      <p:sp>
        <p:nvSpPr>
          <p:cNvPr id="3" name="Oval 2"/>
          <p:cNvSpPr/>
          <p:nvPr/>
        </p:nvSpPr>
        <p:spPr>
          <a:xfrm>
            <a:off x="7031736" y="4151376"/>
            <a:ext cx="182880" cy="182880"/>
          </a:xfrm>
          <a:prstGeom prst="ellipse">
            <a:avLst/>
          </a:prstGeom>
          <a:solidFill>
            <a:schemeClr val="tx1"/>
          </a:solidFill>
          <a:ln>
            <a:solidFill>
              <a:schemeClr val="tx1"/>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latin typeface="Calibri"/>
            </a:endParaRPr>
          </a:p>
        </p:txBody>
      </p:sp>
      <p:pic>
        <p:nvPicPr>
          <p:cNvPr id="2" name="Picture 1"/>
          <p:cNvPicPr>
            <a:picLocks noChangeAspect="1"/>
          </p:cNvPicPr>
          <p:nvPr/>
        </p:nvPicPr>
        <p:blipFill>
          <a:blip r:embed="rId3"/>
          <a:stretch>
            <a:fillRect/>
          </a:stretch>
        </p:blipFill>
        <p:spPr>
          <a:xfrm>
            <a:off x="76200" y="2286000"/>
            <a:ext cx="8943975" cy="4410075"/>
          </a:xfrm>
          <a:prstGeom prst="rect">
            <a:avLst/>
          </a:prstGeom>
          <a:ln w="50800">
            <a:solidFill>
              <a:schemeClr val="tx1"/>
            </a:solidFill>
          </a:ln>
        </p:spPr>
      </p:pic>
    </p:spTree>
    <p:extLst>
      <p:ext uri="{BB962C8B-B14F-4D97-AF65-F5344CB8AC3E}">
        <p14:creationId xmlns:p14="http://schemas.microsoft.com/office/powerpoint/2010/main" val="161469095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0"/>
                                  </p:stCondLst>
                                  <p:childTnLst>
                                    <p:set>
                                      <p:cBhvr>
                                        <p:cTn id="6" dur="1" fill="hold">
                                          <p:stCondLst>
                                            <p:cond delay="0"/>
                                          </p:stCondLst>
                                        </p:cTn>
                                        <p:tgtEl>
                                          <p:spTgt spid="8">
                                            <p:txEl>
                                              <p:pRg st="0" end="0"/>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8">
                                            <p:txEl>
                                              <p:pRg st="1" end="1"/>
                                            </p:txEl>
                                          </p:spTgt>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2"/>
                                        </p:tgtEl>
                                        <p:attrNameLst>
                                          <p:attrName>style.visibility</p:attrName>
                                        </p:attrNameLst>
                                      </p:cBhvr>
                                      <p:to>
                                        <p:strVal val="visible"/>
                                      </p:to>
                                    </p:set>
                                    <p:anim calcmode="lin" valueType="num">
                                      <p:cBhvr additive="base">
                                        <p:cTn id="13" dur="500" fill="hold"/>
                                        <p:tgtEl>
                                          <p:spTgt spid="2"/>
                                        </p:tgtEl>
                                        <p:attrNameLst>
                                          <p:attrName>ppt_x</p:attrName>
                                        </p:attrNameLst>
                                      </p:cBhvr>
                                      <p:tavLst>
                                        <p:tav tm="0">
                                          <p:val>
                                            <p:strVal val="#ppt_x"/>
                                          </p:val>
                                        </p:tav>
                                        <p:tav tm="100000">
                                          <p:val>
                                            <p:strVal val="#ppt_x"/>
                                          </p:val>
                                        </p:tav>
                                      </p:tavLst>
                                    </p:anim>
                                    <p:anim calcmode="lin" valueType="num">
                                      <p:cBhvr additive="base">
                                        <p:cTn id="14"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42" presetClass="exit" presetSubtype="0" fill="hold" nodeType="clickEffect">
                                  <p:stCondLst>
                                    <p:cond delay="0"/>
                                  </p:stCondLst>
                                  <p:childTnLst>
                                    <p:animEffect transition="out" filter="fade">
                                      <p:cBhvr>
                                        <p:cTn id="18" dur="500"/>
                                        <p:tgtEl>
                                          <p:spTgt spid="2"/>
                                        </p:tgtEl>
                                      </p:cBhvr>
                                    </p:animEffect>
                                    <p:anim calcmode="lin" valueType="num">
                                      <p:cBhvr>
                                        <p:cTn id="19" dur="500"/>
                                        <p:tgtEl>
                                          <p:spTgt spid="2"/>
                                        </p:tgtEl>
                                        <p:attrNameLst>
                                          <p:attrName>ppt_x</p:attrName>
                                        </p:attrNameLst>
                                      </p:cBhvr>
                                      <p:tavLst>
                                        <p:tav tm="0">
                                          <p:val>
                                            <p:strVal val="ppt_x"/>
                                          </p:val>
                                        </p:tav>
                                        <p:tav tm="100000">
                                          <p:val>
                                            <p:strVal val="ppt_x"/>
                                          </p:val>
                                        </p:tav>
                                      </p:tavLst>
                                    </p:anim>
                                    <p:anim calcmode="lin" valueType="num">
                                      <p:cBhvr>
                                        <p:cTn id="20" dur="500"/>
                                        <p:tgtEl>
                                          <p:spTgt spid="2"/>
                                        </p:tgtEl>
                                        <p:attrNameLst>
                                          <p:attrName>ppt_y</p:attrName>
                                        </p:attrNameLst>
                                      </p:cBhvr>
                                      <p:tavLst>
                                        <p:tav tm="0">
                                          <p:val>
                                            <p:strVal val="ppt_y"/>
                                          </p:val>
                                        </p:tav>
                                        <p:tav tm="100000">
                                          <p:val>
                                            <p:strVal val="ppt_y+.1"/>
                                          </p:val>
                                        </p:tav>
                                      </p:tavLst>
                                    </p:anim>
                                    <p:set>
                                      <p:cBhvr>
                                        <p:cTn id="21" dur="1" fill="hold">
                                          <p:stCondLst>
                                            <p:cond delay="499"/>
                                          </p:stCondLst>
                                        </p:cTn>
                                        <p:tgtEl>
                                          <p:spTgt spid="2"/>
                                        </p:tgtEl>
                                        <p:attrNameLst>
                                          <p:attrName>style.visibility</p:attrName>
                                        </p:attrNameLst>
                                      </p:cBhvr>
                                      <p:to>
                                        <p:strVal val="hidden"/>
                                      </p:to>
                                    </p:set>
                                  </p:childTnLst>
                                </p:cTn>
                              </p:par>
                            </p:childTnLst>
                          </p:cTn>
                        </p:par>
                        <p:par>
                          <p:cTn id="22" fill="hold">
                            <p:stCondLst>
                              <p:cond delay="500"/>
                            </p:stCondLst>
                            <p:childTnLst>
                              <p:par>
                                <p:cTn id="23" presetID="1" presetClass="entr" presetSubtype="0" fill="hold" nodeType="afterEffect">
                                  <p:stCondLst>
                                    <p:cond delay="0"/>
                                  </p:stCondLst>
                                  <p:childTnLst>
                                    <p:set>
                                      <p:cBhvr>
                                        <p:cTn id="24" dur="1" fill="hold">
                                          <p:stCondLst>
                                            <p:cond delay="0"/>
                                          </p:stCondLst>
                                        </p:cTn>
                                        <p:tgtEl>
                                          <p:spTgt spid="8">
                                            <p:txEl>
                                              <p:pRg st="2" end="2"/>
                                            </p:txEl>
                                          </p:spTgt>
                                        </p:tgtEl>
                                        <p:attrNameLst>
                                          <p:attrName>style.visibility</p:attrName>
                                        </p:attrNameLst>
                                      </p:cBhvr>
                                      <p:to>
                                        <p:strVal val="visible"/>
                                      </p:to>
                                    </p:set>
                                  </p:childTnLst>
                                </p:cTn>
                              </p:par>
                              <p:par>
                                <p:cTn id="25" presetID="1" presetClass="entr" presetSubtype="0" fill="hold" nodeType="withEffect">
                                  <p:stCondLst>
                                    <p:cond delay="0"/>
                                  </p:stCondLst>
                                  <p:childTnLst>
                                    <p:set>
                                      <p:cBhvr>
                                        <p:cTn id="26" dur="1" fill="hold">
                                          <p:stCondLst>
                                            <p:cond delay="0"/>
                                          </p:stCondLst>
                                        </p:cTn>
                                        <p:tgtEl>
                                          <p:spTgt spid="8">
                                            <p:txEl>
                                              <p:pRg st="3" end="3"/>
                                            </p:txEl>
                                          </p:spTgt>
                                        </p:tgtEl>
                                        <p:attrNameLst>
                                          <p:attrName>style.visibility</p:attrName>
                                        </p:attrNameLst>
                                      </p:cBhvr>
                                      <p:to>
                                        <p:strVal val="visible"/>
                                      </p:to>
                                    </p:set>
                                  </p:childTnLst>
                                </p:cTn>
                              </p:par>
                              <p:par>
                                <p:cTn id="27" presetID="1" presetClass="entr" presetSubtype="0" fill="hold" nodeType="withEffect">
                                  <p:stCondLst>
                                    <p:cond delay="0"/>
                                  </p:stCondLst>
                                  <p:childTnLst>
                                    <p:set>
                                      <p:cBhvr>
                                        <p:cTn id="28" dur="1" fill="hold">
                                          <p:stCondLst>
                                            <p:cond delay="0"/>
                                          </p:stCondLst>
                                        </p:cTn>
                                        <p:tgtEl>
                                          <p:spTgt spid="8">
                                            <p:txEl>
                                              <p:pRg st="4" end="4"/>
                                            </p:txEl>
                                          </p:spTgt>
                                        </p:tgtEl>
                                        <p:attrNameLst>
                                          <p:attrName>style.visibility</p:attrName>
                                        </p:attrNameLst>
                                      </p:cBhvr>
                                      <p:to>
                                        <p:strVal val="visible"/>
                                      </p:to>
                                    </p:set>
                                  </p:childTnLst>
                                </p:cTn>
                              </p:par>
                            </p:childTnLst>
                          </p:cTn>
                        </p:par>
                      </p:childTnLst>
                    </p:cTn>
                  </p:par>
                  <p:par>
                    <p:cTn id="29" fill="hold">
                      <p:stCondLst>
                        <p:cond delay="indefinite"/>
                      </p:stCondLst>
                      <p:childTnLst>
                        <p:par>
                          <p:cTn id="30" fill="hold">
                            <p:stCondLst>
                              <p:cond delay="0"/>
                            </p:stCondLst>
                            <p:childTnLst>
                              <p:par>
                                <p:cTn id="31" presetID="1" presetClass="entr" presetSubtype="0" fill="hold" nodeType="clickEffect">
                                  <p:stCondLst>
                                    <p:cond delay="0"/>
                                  </p:stCondLst>
                                  <p:childTnLst>
                                    <p:set>
                                      <p:cBhvr>
                                        <p:cTn id="32" dur="1" fill="hold">
                                          <p:stCondLst>
                                            <p:cond delay="0"/>
                                          </p:stCondLst>
                                        </p:cTn>
                                        <p:tgtEl>
                                          <p:spTgt spid="8">
                                            <p:txEl>
                                              <p:pRg st="5" end="5"/>
                                            </p:txEl>
                                          </p:spTgt>
                                        </p:tgtEl>
                                        <p:attrNameLst>
                                          <p:attrName>style.visibility</p:attrName>
                                        </p:attrNameLst>
                                      </p:cBhvr>
                                      <p:to>
                                        <p:strVal val="visible"/>
                                      </p:to>
                                    </p:set>
                                  </p:childTnLst>
                                </p:cTn>
                              </p:par>
                              <p:par>
                                <p:cTn id="33" presetID="1" presetClass="entr" presetSubtype="0" fill="hold" nodeType="withEffect">
                                  <p:stCondLst>
                                    <p:cond delay="0"/>
                                  </p:stCondLst>
                                  <p:childTnLst>
                                    <p:set>
                                      <p:cBhvr>
                                        <p:cTn id="34" dur="1" fill="hold">
                                          <p:stCondLst>
                                            <p:cond delay="0"/>
                                          </p:stCondLst>
                                        </p:cTn>
                                        <p:tgtEl>
                                          <p:spTgt spid="8">
                                            <p:txEl>
                                              <p:pRg st="6" end="6"/>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0" name="Chart 9"/>
          <p:cNvGraphicFramePr>
            <a:graphicFrameLocks/>
          </p:cNvGraphicFramePr>
          <p:nvPr>
            <p:extLst>
              <p:ext uri="{D42A27DB-BD31-4B8C-83A1-F6EECF244321}">
                <p14:modId xmlns:p14="http://schemas.microsoft.com/office/powerpoint/2010/main" val="3551397283"/>
              </p:ext>
            </p:extLst>
          </p:nvPr>
        </p:nvGraphicFramePr>
        <p:xfrm>
          <a:off x="461666" y="990601"/>
          <a:ext cx="8458200" cy="4267199"/>
        </p:xfrm>
        <a:graphic>
          <a:graphicData uri="http://schemas.openxmlformats.org/drawingml/2006/chart">
            <c:chart xmlns:c="http://schemas.openxmlformats.org/drawingml/2006/chart" xmlns:r="http://schemas.openxmlformats.org/officeDocument/2006/relationships" r:id="rId2"/>
          </a:graphicData>
        </a:graphic>
      </p:graphicFrame>
      <p:grpSp>
        <p:nvGrpSpPr>
          <p:cNvPr id="21" name="Group 20"/>
          <p:cNvGrpSpPr/>
          <p:nvPr/>
        </p:nvGrpSpPr>
        <p:grpSpPr>
          <a:xfrm>
            <a:off x="461666" y="990600"/>
            <a:ext cx="8458200" cy="4267199"/>
            <a:chOff x="461666" y="1143000"/>
            <a:chExt cx="8458200" cy="4267199"/>
          </a:xfrm>
        </p:grpSpPr>
        <p:graphicFrame>
          <p:nvGraphicFramePr>
            <p:cNvPr id="8" name="Chart 7"/>
            <p:cNvGraphicFramePr>
              <a:graphicFrameLocks/>
            </p:cNvGraphicFramePr>
            <p:nvPr>
              <p:extLst>
                <p:ext uri="{D42A27DB-BD31-4B8C-83A1-F6EECF244321}">
                  <p14:modId xmlns:p14="http://schemas.microsoft.com/office/powerpoint/2010/main" val="3498841862"/>
                </p:ext>
              </p:extLst>
            </p:nvPr>
          </p:nvGraphicFramePr>
          <p:xfrm>
            <a:off x="461666" y="1143000"/>
            <a:ext cx="8458200" cy="4267199"/>
          </p:xfrm>
          <a:graphic>
            <a:graphicData uri="http://schemas.openxmlformats.org/drawingml/2006/chart">
              <c:chart xmlns:c="http://schemas.openxmlformats.org/drawingml/2006/chart" xmlns:r="http://schemas.openxmlformats.org/officeDocument/2006/relationships" r:id="rId3"/>
            </a:graphicData>
          </a:graphic>
        </p:graphicFrame>
        <p:sp>
          <p:nvSpPr>
            <p:cNvPr id="19" name="TextBox 54"/>
            <p:cNvSpPr txBox="1"/>
            <p:nvPr/>
          </p:nvSpPr>
          <p:spPr>
            <a:xfrm>
              <a:off x="6977768" y="3010335"/>
              <a:ext cx="990624" cy="430902"/>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en-US" sz="2200" b="1" i="1" dirty="0" smtClean="0">
                  <a:solidFill>
                    <a:srgbClr val="4472C4"/>
                  </a:solidFill>
                  <a:latin typeface="Calibri Light"/>
                </a:rPr>
                <a:t>1.4%</a:t>
              </a:r>
              <a:endParaRPr lang="en-US" sz="2200" b="1" i="1" dirty="0">
                <a:solidFill>
                  <a:srgbClr val="4472C4"/>
                </a:solidFill>
                <a:latin typeface="Calibri Light"/>
              </a:endParaRPr>
            </a:p>
          </p:txBody>
        </p:sp>
        <p:sp>
          <p:nvSpPr>
            <p:cNvPr id="20" name="TextBox 54"/>
            <p:cNvSpPr txBox="1"/>
            <p:nvPr/>
          </p:nvSpPr>
          <p:spPr>
            <a:xfrm>
              <a:off x="7606889" y="2624282"/>
              <a:ext cx="990624" cy="430859"/>
            </a:xfrm>
            <a:prstGeom prst="rect">
              <a:avLst/>
            </a:prstGeom>
            <a:noFill/>
          </p:spPr>
          <p:txBody>
            <a:bodyPr wrap="square" rIns="0"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en-US" sz="2200" b="1" i="1" dirty="0" smtClean="0">
                  <a:solidFill>
                    <a:srgbClr val="4472C4"/>
                  </a:solidFill>
                  <a:latin typeface="Calibri Light"/>
                </a:rPr>
                <a:t>6.7%</a:t>
              </a:r>
              <a:endParaRPr lang="en-US" sz="2200" b="1" i="1" dirty="0">
                <a:solidFill>
                  <a:srgbClr val="4472C4"/>
                </a:solidFill>
                <a:latin typeface="Calibri Light"/>
              </a:endParaRPr>
            </a:p>
          </p:txBody>
        </p:sp>
      </p:grpSp>
      <p:grpSp>
        <p:nvGrpSpPr>
          <p:cNvPr id="18" name="Group 17"/>
          <p:cNvGrpSpPr/>
          <p:nvPr/>
        </p:nvGrpSpPr>
        <p:grpSpPr>
          <a:xfrm>
            <a:off x="461666" y="990600"/>
            <a:ext cx="8458200" cy="4267199"/>
            <a:chOff x="461666" y="1143000"/>
            <a:chExt cx="8458200" cy="4267199"/>
          </a:xfrm>
        </p:grpSpPr>
        <p:graphicFrame>
          <p:nvGraphicFramePr>
            <p:cNvPr id="11" name="Chart 10"/>
            <p:cNvGraphicFramePr>
              <a:graphicFrameLocks/>
            </p:cNvGraphicFramePr>
            <p:nvPr>
              <p:extLst>
                <p:ext uri="{D42A27DB-BD31-4B8C-83A1-F6EECF244321}">
                  <p14:modId xmlns:p14="http://schemas.microsoft.com/office/powerpoint/2010/main" val="4004442745"/>
                </p:ext>
              </p:extLst>
            </p:nvPr>
          </p:nvGraphicFramePr>
          <p:xfrm>
            <a:off x="461666" y="1143000"/>
            <a:ext cx="8458200" cy="4267199"/>
          </p:xfrm>
          <a:graphic>
            <a:graphicData uri="http://schemas.openxmlformats.org/drawingml/2006/chart">
              <c:chart xmlns:c="http://schemas.openxmlformats.org/drawingml/2006/chart" xmlns:r="http://schemas.openxmlformats.org/officeDocument/2006/relationships" r:id="rId4"/>
            </a:graphicData>
          </a:graphic>
        </p:graphicFrame>
        <p:sp>
          <p:nvSpPr>
            <p:cNvPr id="17" name="TextBox 54"/>
            <p:cNvSpPr txBox="1"/>
            <p:nvPr/>
          </p:nvSpPr>
          <p:spPr>
            <a:xfrm>
              <a:off x="7924800" y="2723778"/>
              <a:ext cx="914416" cy="430901"/>
            </a:xfrm>
            <a:prstGeom prst="rect">
              <a:avLst/>
            </a:prstGeom>
            <a:noFill/>
          </p:spPr>
          <p:txBody>
            <a:bodyPr wrap="square" rIns="0"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r"/>
              <a:r>
                <a:rPr lang="en-US" sz="2200" b="1" i="1" dirty="0" smtClean="0">
                  <a:solidFill>
                    <a:srgbClr val="4472C4"/>
                  </a:solidFill>
                  <a:latin typeface="Calibri Light"/>
                </a:rPr>
                <a:t>5.0%</a:t>
              </a:r>
              <a:endParaRPr lang="en-US" sz="2200" b="1" i="1" dirty="0">
                <a:solidFill>
                  <a:srgbClr val="4472C4"/>
                </a:solidFill>
                <a:latin typeface="Calibri Light"/>
              </a:endParaRPr>
            </a:p>
          </p:txBody>
        </p:sp>
      </p:grpSp>
      <p:sp>
        <p:nvSpPr>
          <p:cNvPr id="7" name="Title 1"/>
          <p:cNvSpPr txBox="1">
            <a:spLocks/>
          </p:cNvSpPr>
          <p:nvPr/>
        </p:nvSpPr>
        <p:spPr>
          <a:xfrm>
            <a:off x="0" y="152401"/>
            <a:ext cx="9144000" cy="761999"/>
          </a:xfrm>
          <a:prstGeom prst="rect">
            <a:avLst/>
          </a:prstGeom>
        </p:spPr>
        <p:txBody>
          <a:bodyPr vert="horz" lIns="91440" tIns="45720" rIns="91440" bIns="45720" rtlCol="0" anchor="b">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r>
              <a:rPr lang="en-US" sz="4000" dirty="0" smtClean="0">
                <a:solidFill>
                  <a:srgbClr val="000000"/>
                </a:solidFill>
                <a:latin typeface="Calibri"/>
              </a:rPr>
              <a:t>AL-DRAM: Single-Core Evaluation</a:t>
            </a:r>
            <a:endParaRPr lang="en-US" sz="4000" dirty="0">
              <a:solidFill>
                <a:srgbClr val="000000"/>
              </a:solidFill>
              <a:latin typeface="Calibri"/>
            </a:endParaRPr>
          </a:p>
        </p:txBody>
      </p:sp>
      <p:sp>
        <p:nvSpPr>
          <p:cNvPr id="4" name="TextBox 54"/>
          <p:cNvSpPr txBox="1"/>
          <p:nvPr/>
        </p:nvSpPr>
        <p:spPr>
          <a:xfrm>
            <a:off x="3585866" y="1567190"/>
            <a:ext cx="1524000" cy="261610"/>
          </a:xfrm>
          <a:prstGeom prst="rect">
            <a:avLst/>
          </a:prstGeom>
          <a:solidFill>
            <a:schemeClr val="bg1"/>
          </a:solidFill>
        </p:spPr>
        <p:txBody>
          <a:bodyPr wrap="square" rIns="0"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b="1" i="1" dirty="0">
              <a:solidFill>
                <a:srgbClr val="0000FF"/>
              </a:solidFill>
              <a:latin typeface="Calibri Light"/>
            </a:endParaRPr>
          </a:p>
        </p:txBody>
      </p:sp>
      <p:sp>
        <p:nvSpPr>
          <p:cNvPr id="12" name="TextBox 54"/>
          <p:cNvSpPr txBox="1"/>
          <p:nvPr/>
        </p:nvSpPr>
        <p:spPr>
          <a:xfrm>
            <a:off x="3357266" y="1524000"/>
            <a:ext cx="2057400" cy="261610"/>
          </a:xfrm>
          <a:prstGeom prst="rect">
            <a:avLst/>
          </a:prstGeom>
          <a:solidFill>
            <a:schemeClr val="bg1"/>
          </a:solidFill>
        </p:spPr>
        <p:txBody>
          <a:bodyPr wrap="square" rIns="0"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b="1" i="1" dirty="0">
              <a:solidFill>
                <a:srgbClr val="0000FF"/>
              </a:solidFill>
              <a:latin typeface="Calibri Light"/>
            </a:endParaRPr>
          </a:p>
        </p:txBody>
      </p:sp>
      <p:sp>
        <p:nvSpPr>
          <p:cNvPr id="13" name="Punchline"/>
          <p:cNvSpPr txBox="1"/>
          <p:nvPr/>
        </p:nvSpPr>
        <p:spPr>
          <a:xfrm>
            <a:off x="-152400" y="5334000"/>
            <a:ext cx="9448800" cy="670562"/>
          </a:xfrm>
          <a:prstGeom prst="rect">
            <a:avLst/>
          </a:prstGeom>
          <a:noFill/>
        </p:spPr>
        <p:txBody>
          <a:bodyPr wrap="square" rtlCol="0" anchor="ctr">
            <a:noAutofit/>
          </a:bodyPr>
          <a:lstStyle/>
          <a:p>
            <a:pPr algn="ctr"/>
            <a:r>
              <a:rPr lang="en-US" sz="3600" i="1" dirty="0" smtClean="0">
                <a:solidFill>
                  <a:srgbClr val="0000FF"/>
                </a:solidFill>
                <a:latin typeface="Calibri Light"/>
              </a:rPr>
              <a:t>AL-DRAM </a:t>
            </a:r>
            <a:r>
              <a:rPr lang="en-US" sz="3600" b="1" i="1" dirty="0" smtClean="0">
                <a:solidFill>
                  <a:srgbClr val="0000FF"/>
                </a:solidFill>
                <a:latin typeface="Calibri Light"/>
              </a:rPr>
              <a:t>improves performance </a:t>
            </a:r>
            <a:r>
              <a:rPr lang="en-US" sz="3600" i="1" dirty="0" smtClean="0">
                <a:solidFill>
                  <a:srgbClr val="0000FF"/>
                </a:solidFill>
                <a:latin typeface="Calibri Light"/>
              </a:rPr>
              <a:t>on a real system</a:t>
            </a:r>
            <a:endParaRPr lang="en-US" sz="3600" i="1" dirty="0">
              <a:solidFill>
                <a:srgbClr val="0000FF"/>
              </a:solidFill>
              <a:latin typeface="Calibri Light"/>
            </a:endParaRPr>
          </a:p>
        </p:txBody>
      </p:sp>
      <p:sp>
        <p:nvSpPr>
          <p:cNvPr id="9" name="TextBox 8"/>
          <p:cNvSpPr txBox="1"/>
          <p:nvPr/>
        </p:nvSpPr>
        <p:spPr>
          <a:xfrm rot="16200000">
            <a:off x="-1559868" y="2626666"/>
            <a:ext cx="3581402" cy="461665"/>
          </a:xfrm>
          <a:prstGeom prst="rect">
            <a:avLst/>
          </a:prstGeom>
          <a:noFill/>
        </p:spPr>
        <p:txBody>
          <a:bodyPr wrap="square" rtlCol="0">
            <a:spAutoFit/>
          </a:bodyPr>
          <a:lstStyle/>
          <a:p>
            <a:pPr algn="ctr"/>
            <a:r>
              <a:rPr lang="en-US" sz="2400" b="1" i="1" dirty="0" smtClean="0">
                <a:solidFill>
                  <a:prstClr val="black"/>
                </a:solidFill>
                <a:latin typeface="Calibri Light"/>
              </a:rPr>
              <a:t>Performance Improvement</a:t>
            </a:r>
            <a:endParaRPr lang="en-US" sz="2400" b="1" i="1" dirty="0">
              <a:solidFill>
                <a:prstClr val="black"/>
              </a:solidFill>
              <a:latin typeface="Calibri Light"/>
            </a:endParaRPr>
          </a:p>
        </p:txBody>
      </p:sp>
      <p:cxnSp>
        <p:nvCxnSpPr>
          <p:cNvPr id="3" name="Straight Connector 2"/>
          <p:cNvCxnSpPr/>
          <p:nvPr/>
        </p:nvCxnSpPr>
        <p:spPr>
          <a:xfrm>
            <a:off x="6858000" y="838200"/>
            <a:ext cx="0" cy="4343400"/>
          </a:xfrm>
          <a:prstGeom prst="line">
            <a:avLst/>
          </a:prstGeom>
          <a:ln w="12700">
            <a:solidFill>
              <a:schemeClr val="tx1">
                <a:lumMod val="95000"/>
                <a:lumOff val="5000"/>
              </a:schemeClr>
            </a:solidFill>
          </a:ln>
        </p:spPr>
        <p:style>
          <a:lnRef idx="1">
            <a:schemeClr val="accent1"/>
          </a:lnRef>
          <a:fillRef idx="0">
            <a:schemeClr val="accent1"/>
          </a:fillRef>
          <a:effectRef idx="0">
            <a:schemeClr val="accent1"/>
          </a:effectRef>
          <a:fontRef idx="minor">
            <a:schemeClr val="tx1"/>
          </a:fontRef>
        </p:style>
      </p:cxnSp>
      <p:sp>
        <p:nvSpPr>
          <p:cNvPr id="14" name="TextBox 13"/>
          <p:cNvSpPr txBox="1"/>
          <p:nvPr/>
        </p:nvSpPr>
        <p:spPr>
          <a:xfrm>
            <a:off x="6858000" y="914400"/>
            <a:ext cx="2286000" cy="1384995"/>
          </a:xfrm>
          <a:prstGeom prst="rect">
            <a:avLst/>
          </a:prstGeom>
          <a:noFill/>
        </p:spPr>
        <p:txBody>
          <a:bodyPr wrap="square" rtlCol="0">
            <a:spAutoFit/>
          </a:bodyPr>
          <a:lstStyle/>
          <a:p>
            <a:pPr algn="ctr"/>
            <a:r>
              <a:rPr lang="en-US" sz="2800" dirty="0" smtClean="0">
                <a:solidFill>
                  <a:srgbClr val="000000"/>
                </a:solidFill>
                <a:latin typeface="Calibri Light"/>
              </a:rPr>
              <a:t>Average</a:t>
            </a:r>
          </a:p>
          <a:p>
            <a:pPr algn="ctr"/>
            <a:r>
              <a:rPr lang="en-US" sz="2800" dirty="0" smtClean="0">
                <a:solidFill>
                  <a:srgbClr val="000000"/>
                </a:solidFill>
                <a:latin typeface="Calibri Light"/>
              </a:rPr>
              <a:t>Improvement</a:t>
            </a:r>
          </a:p>
          <a:p>
            <a:pPr algn="ctr"/>
            <a:endParaRPr lang="en-US" sz="2800" dirty="0">
              <a:solidFill>
                <a:srgbClr val="000000"/>
              </a:solidFill>
              <a:latin typeface="Calibri Light"/>
            </a:endParaRPr>
          </a:p>
        </p:txBody>
      </p:sp>
      <p:sp>
        <p:nvSpPr>
          <p:cNvPr id="23" name="TextBox 22"/>
          <p:cNvSpPr txBox="1"/>
          <p:nvPr/>
        </p:nvSpPr>
        <p:spPr>
          <a:xfrm rot="16200000">
            <a:off x="7622234" y="4188768"/>
            <a:ext cx="2133599" cy="461665"/>
          </a:xfrm>
          <a:prstGeom prst="rect">
            <a:avLst/>
          </a:prstGeom>
          <a:solidFill>
            <a:schemeClr val="bg1"/>
          </a:solidFill>
        </p:spPr>
        <p:txBody>
          <a:bodyPr wrap="square" rtlCol="0">
            <a:spAutoFit/>
          </a:bodyPr>
          <a:lstStyle/>
          <a:p>
            <a:pPr algn="r"/>
            <a:r>
              <a:rPr lang="en-US" sz="2400" dirty="0" smtClean="0">
                <a:solidFill>
                  <a:prstClr val="black"/>
                </a:solidFill>
                <a:latin typeface="Calibri Light"/>
              </a:rPr>
              <a:t>all-35-workload</a:t>
            </a:r>
            <a:endParaRPr lang="en-US" sz="2400" dirty="0">
              <a:solidFill>
                <a:prstClr val="black"/>
              </a:solidFill>
              <a:latin typeface="Calibri Light"/>
            </a:endParaRPr>
          </a:p>
        </p:txBody>
      </p:sp>
    </p:spTree>
    <p:extLst>
      <p:ext uri="{BB962C8B-B14F-4D97-AF65-F5344CB8AC3E}">
        <p14:creationId xmlns:p14="http://schemas.microsoft.com/office/powerpoint/2010/main" val="378008186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21"/>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18"/>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1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p:bldLst>
  </p:timing>
</p:sld>
</file>

<file path=ppt/slides/slide1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9" name="Chart 8"/>
          <p:cNvGraphicFramePr>
            <a:graphicFrameLocks/>
          </p:cNvGraphicFramePr>
          <p:nvPr>
            <p:extLst>
              <p:ext uri="{D42A27DB-BD31-4B8C-83A1-F6EECF244321}">
                <p14:modId xmlns:p14="http://schemas.microsoft.com/office/powerpoint/2010/main" val="2828744772"/>
              </p:ext>
            </p:extLst>
          </p:nvPr>
        </p:nvGraphicFramePr>
        <p:xfrm>
          <a:off x="461666" y="990600"/>
          <a:ext cx="8458200" cy="4267199"/>
        </p:xfrm>
        <a:graphic>
          <a:graphicData uri="http://schemas.openxmlformats.org/drawingml/2006/chart">
            <c:chart xmlns:c="http://schemas.openxmlformats.org/drawingml/2006/chart" xmlns:r="http://schemas.openxmlformats.org/officeDocument/2006/relationships" r:id="rId3"/>
          </a:graphicData>
        </a:graphic>
      </p:graphicFrame>
      <p:sp>
        <p:nvSpPr>
          <p:cNvPr id="22" name="TextBox 54"/>
          <p:cNvSpPr txBox="1"/>
          <p:nvPr/>
        </p:nvSpPr>
        <p:spPr>
          <a:xfrm>
            <a:off x="3357266" y="1567190"/>
            <a:ext cx="1752600" cy="261610"/>
          </a:xfrm>
          <a:prstGeom prst="rect">
            <a:avLst/>
          </a:prstGeom>
          <a:solidFill>
            <a:schemeClr val="bg1"/>
          </a:solidFill>
        </p:spPr>
        <p:txBody>
          <a:bodyPr wrap="square" rIns="0"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b="1" i="1" dirty="0">
              <a:solidFill>
                <a:srgbClr val="0000FF"/>
              </a:solidFill>
              <a:latin typeface="Calibri Light"/>
            </a:endParaRPr>
          </a:p>
        </p:txBody>
      </p:sp>
      <p:graphicFrame>
        <p:nvGraphicFramePr>
          <p:cNvPr id="13" name="Chart 12"/>
          <p:cNvGraphicFramePr>
            <a:graphicFrameLocks/>
          </p:cNvGraphicFramePr>
          <p:nvPr>
            <p:extLst>
              <p:ext uri="{D42A27DB-BD31-4B8C-83A1-F6EECF244321}">
                <p14:modId xmlns:p14="http://schemas.microsoft.com/office/powerpoint/2010/main" val="648471202"/>
              </p:ext>
            </p:extLst>
          </p:nvPr>
        </p:nvGraphicFramePr>
        <p:xfrm>
          <a:off x="461666" y="990601"/>
          <a:ext cx="8458200" cy="4267199"/>
        </p:xfrm>
        <a:graphic>
          <a:graphicData uri="http://schemas.openxmlformats.org/drawingml/2006/chart">
            <c:chart xmlns:c="http://schemas.openxmlformats.org/drawingml/2006/chart" xmlns:r="http://schemas.openxmlformats.org/officeDocument/2006/relationships" r:id="rId4"/>
          </a:graphicData>
        </a:graphic>
      </p:graphicFrame>
      <p:grpSp>
        <p:nvGrpSpPr>
          <p:cNvPr id="2" name="Group 1"/>
          <p:cNvGrpSpPr/>
          <p:nvPr/>
        </p:nvGrpSpPr>
        <p:grpSpPr>
          <a:xfrm>
            <a:off x="461666" y="990600"/>
            <a:ext cx="8458200" cy="4267199"/>
            <a:chOff x="461666" y="1143000"/>
            <a:chExt cx="8458200" cy="4267199"/>
          </a:xfrm>
        </p:grpSpPr>
        <p:graphicFrame>
          <p:nvGraphicFramePr>
            <p:cNvPr id="14" name="Chart 13"/>
            <p:cNvGraphicFramePr>
              <a:graphicFrameLocks/>
            </p:cNvGraphicFramePr>
            <p:nvPr>
              <p:extLst>
                <p:ext uri="{D42A27DB-BD31-4B8C-83A1-F6EECF244321}">
                  <p14:modId xmlns:p14="http://schemas.microsoft.com/office/powerpoint/2010/main" val="3211335485"/>
                </p:ext>
              </p:extLst>
            </p:nvPr>
          </p:nvGraphicFramePr>
          <p:xfrm>
            <a:off x="461666" y="1143000"/>
            <a:ext cx="8458200" cy="4267199"/>
          </p:xfrm>
          <a:graphic>
            <a:graphicData uri="http://schemas.openxmlformats.org/drawingml/2006/chart">
              <c:chart xmlns:c="http://schemas.openxmlformats.org/drawingml/2006/chart" xmlns:r="http://schemas.openxmlformats.org/officeDocument/2006/relationships" r:id="rId5"/>
            </a:graphicData>
          </a:graphic>
        </p:graphicFrame>
        <p:sp>
          <p:nvSpPr>
            <p:cNvPr id="20" name="TextBox 54"/>
            <p:cNvSpPr txBox="1"/>
            <p:nvPr/>
          </p:nvSpPr>
          <p:spPr>
            <a:xfrm>
              <a:off x="7548251" y="2020897"/>
              <a:ext cx="914416" cy="430902"/>
            </a:xfrm>
            <a:prstGeom prst="rect">
              <a:avLst/>
            </a:prstGeom>
            <a:noFill/>
          </p:spPr>
          <p:txBody>
            <a:bodyPr wrap="square" rIns="0"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r"/>
              <a:r>
                <a:rPr lang="en-US" sz="2200" b="1" i="1" dirty="0" smtClean="0">
                  <a:solidFill>
                    <a:srgbClr val="4472C4"/>
                  </a:solidFill>
                  <a:latin typeface="Calibri Light"/>
                </a:rPr>
                <a:t>14.0%</a:t>
              </a:r>
              <a:endParaRPr lang="en-US" sz="2200" b="1" i="1" dirty="0">
                <a:solidFill>
                  <a:srgbClr val="4472C4"/>
                </a:solidFill>
                <a:latin typeface="Calibri Light"/>
              </a:endParaRPr>
            </a:p>
          </p:txBody>
        </p:sp>
        <p:sp>
          <p:nvSpPr>
            <p:cNvPr id="21" name="TextBox 54"/>
            <p:cNvSpPr txBox="1"/>
            <p:nvPr/>
          </p:nvSpPr>
          <p:spPr>
            <a:xfrm>
              <a:off x="6858000" y="2884992"/>
              <a:ext cx="914416" cy="430902"/>
            </a:xfrm>
            <a:prstGeom prst="rect">
              <a:avLst/>
            </a:prstGeom>
            <a:noFill/>
          </p:spPr>
          <p:txBody>
            <a:bodyPr wrap="square" rIns="0"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r"/>
              <a:r>
                <a:rPr lang="en-US" sz="2200" b="1" i="1" dirty="0" smtClean="0">
                  <a:solidFill>
                    <a:srgbClr val="4472C4"/>
                  </a:solidFill>
                  <a:latin typeface="Calibri Light"/>
                </a:rPr>
                <a:t>2.9%</a:t>
              </a:r>
              <a:endParaRPr lang="en-US" sz="2200" b="1" i="1" dirty="0">
                <a:solidFill>
                  <a:srgbClr val="4472C4"/>
                </a:solidFill>
                <a:latin typeface="Calibri Light"/>
              </a:endParaRPr>
            </a:p>
          </p:txBody>
        </p:sp>
      </p:grpSp>
      <p:grpSp>
        <p:nvGrpSpPr>
          <p:cNvPr id="5" name="Group 4"/>
          <p:cNvGrpSpPr/>
          <p:nvPr/>
        </p:nvGrpSpPr>
        <p:grpSpPr>
          <a:xfrm>
            <a:off x="461666" y="990600"/>
            <a:ext cx="8610617" cy="4267199"/>
            <a:chOff x="461666" y="1143000"/>
            <a:chExt cx="8610617" cy="4267199"/>
          </a:xfrm>
        </p:grpSpPr>
        <p:graphicFrame>
          <p:nvGraphicFramePr>
            <p:cNvPr id="15" name="Chart 14"/>
            <p:cNvGraphicFramePr>
              <a:graphicFrameLocks/>
            </p:cNvGraphicFramePr>
            <p:nvPr>
              <p:extLst>
                <p:ext uri="{D42A27DB-BD31-4B8C-83A1-F6EECF244321}">
                  <p14:modId xmlns:p14="http://schemas.microsoft.com/office/powerpoint/2010/main" val="1103787787"/>
                </p:ext>
              </p:extLst>
            </p:nvPr>
          </p:nvGraphicFramePr>
          <p:xfrm>
            <a:off x="461666" y="1143000"/>
            <a:ext cx="8458200" cy="4267199"/>
          </p:xfrm>
          <a:graphic>
            <a:graphicData uri="http://schemas.openxmlformats.org/drawingml/2006/chart">
              <c:chart xmlns:c="http://schemas.openxmlformats.org/drawingml/2006/chart" xmlns:r="http://schemas.openxmlformats.org/officeDocument/2006/relationships" r:id="rId6"/>
            </a:graphicData>
          </a:graphic>
        </p:graphicFrame>
        <p:sp>
          <p:nvSpPr>
            <p:cNvPr id="19" name="TextBox 54"/>
            <p:cNvSpPr txBox="1"/>
            <p:nvPr/>
          </p:nvSpPr>
          <p:spPr>
            <a:xfrm>
              <a:off x="8157867" y="2312299"/>
              <a:ext cx="914416" cy="430901"/>
            </a:xfrm>
            <a:prstGeom prst="rect">
              <a:avLst/>
            </a:prstGeom>
            <a:noFill/>
          </p:spPr>
          <p:txBody>
            <a:bodyPr wrap="square" rIns="0"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r"/>
              <a:r>
                <a:rPr lang="en-US" sz="2200" b="1" i="1" dirty="0" smtClean="0">
                  <a:solidFill>
                    <a:srgbClr val="4472C4"/>
                  </a:solidFill>
                  <a:latin typeface="Calibri Light"/>
                </a:rPr>
                <a:t>10.4%</a:t>
              </a:r>
              <a:endParaRPr lang="en-US" sz="2200" b="1" i="1" dirty="0">
                <a:solidFill>
                  <a:srgbClr val="4472C4"/>
                </a:solidFill>
                <a:latin typeface="Calibri Light"/>
              </a:endParaRPr>
            </a:p>
          </p:txBody>
        </p:sp>
      </p:grpSp>
      <p:sp>
        <p:nvSpPr>
          <p:cNvPr id="7" name="Title 1"/>
          <p:cNvSpPr txBox="1">
            <a:spLocks/>
          </p:cNvSpPr>
          <p:nvPr/>
        </p:nvSpPr>
        <p:spPr>
          <a:xfrm>
            <a:off x="0" y="152401"/>
            <a:ext cx="9144000" cy="761999"/>
          </a:xfrm>
          <a:prstGeom prst="rect">
            <a:avLst/>
          </a:prstGeom>
        </p:spPr>
        <p:txBody>
          <a:bodyPr vert="horz" lIns="91440" tIns="45720" rIns="91440" bIns="45720" rtlCol="0" anchor="b">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r>
              <a:rPr lang="en-US" sz="4000" dirty="0" smtClean="0">
                <a:solidFill>
                  <a:srgbClr val="000000"/>
                </a:solidFill>
                <a:latin typeface="Calibri"/>
              </a:rPr>
              <a:t>AL-DRAM: Multi-Core Evaluation</a:t>
            </a:r>
            <a:endParaRPr lang="en-US" sz="4000" dirty="0">
              <a:solidFill>
                <a:srgbClr val="000000"/>
              </a:solidFill>
              <a:latin typeface="Calibri"/>
            </a:endParaRPr>
          </a:p>
        </p:txBody>
      </p:sp>
      <p:sp>
        <p:nvSpPr>
          <p:cNvPr id="16" name="Punchline"/>
          <p:cNvSpPr txBox="1"/>
          <p:nvPr/>
        </p:nvSpPr>
        <p:spPr>
          <a:xfrm>
            <a:off x="0" y="5181600"/>
            <a:ext cx="9144000" cy="1066802"/>
          </a:xfrm>
          <a:prstGeom prst="rect">
            <a:avLst/>
          </a:prstGeom>
          <a:noFill/>
        </p:spPr>
        <p:txBody>
          <a:bodyPr wrap="square" rtlCol="0" anchor="ctr">
            <a:noAutofit/>
          </a:bodyPr>
          <a:lstStyle/>
          <a:p>
            <a:pPr algn="ctr"/>
            <a:r>
              <a:rPr lang="en-US" sz="3600" i="1" dirty="0" smtClean="0">
                <a:solidFill>
                  <a:srgbClr val="0000FF"/>
                </a:solidFill>
                <a:latin typeface="Calibri Light"/>
              </a:rPr>
              <a:t>AL-DRAM provides higher performance for</a:t>
            </a:r>
          </a:p>
          <a:p>
            <a:pPr algn="ctr"/>
            <a:r>
              <a:rPr lang="en-US" sz="3600" b="1" i="1" dirty="0" smtClean="0">
                <a:solidFill>
                  <a:srgbClr val="0000FF"/>
                </a:solidFill>
                <a:latin typeface="Calibri Light"/>
              </a:rPr>
              <a:t>multi-programmed &amp; multi-threaded workloads</a:t>
            </a:r>
          </a:p>
        </p:txBody>
      </p:sp>
      <p:sp>
        <p:nvSpPr>
          <p:cNvPr id="10" name="TextBox 9"/>
          <p:cNvSpPr txBox="1"/>
          <p:nvPr/>
        </p:nvSpPr>
        <p:spPr>
          <a:xfrm rot="16200000">
            <a:off x="-1559868" y="2626666"/>
            <a:ext cx="3581402" cy="461665"/>
          </a:xfrm>
          <a:prstGeom prst="rect">
            <a:avLst/>
          </a:prstGeom>
          <a:noFill/>
        </p:spPr>
        <p:txBody>
          <a:bodyPr wrap="square" rtlCol="0">
            <a:spAutoFit/>
          </a:bodyPr>
          <a:lstStyle/>
          <a:p>
            <a:pPr algn="ctr"/>
            <a:r>
              <a:rPr lang="en-US" sz="2400" b="1" i="1" dirty="0" smtClean="0">
                <a:solidFill>
                  <a:prstClr val="black"/>
                </a:solidFill>
                <a:latin typeface="Calibri Light"/>
              </a:rPr>
              <a:t>Performance Improvement</a:t>
            </a:r>
            <a:endParaRPr lang="en-US" sz="2400" b="1" i="1" dirty="0">
              <a:solidFill>
                <a:prstClr val="black"/>
              </a:solidFill>
              <a:latin typeface="Calibri Light"/>
            </a:endParaRPr>
          </a:p>
        </p:txBody>
      </p:sp>
      <p:cxnSp>
        <p:nvCxnSpPr>
          <p:cNvPr id="11" name="Straight Connector 10"/>
          <p:cNvCxnSpPr/>
          <p:nvPr/>
        </p:nvCxnSpPr>
        <p:spPr>
          <a:xfrm>
            <a:off x="6858000" y="838200"/>
            <a:ext cx="0" cy="4343400"/>
          </a:xfrm>
          <a:prstGeom prst="line">
            <a:avLst/>
          </a:prstGeom>
          <a:ln w="12700">
            <a:solidFill>
              <a:schemeClr val="tx1">
                <a:lumMod val="95000"/>
                <a:lumOff val="5000"/>
              </a:schemeClr>
            </a:solidFill>
          </a:ln>
        </p:spPr>
        <p:style>
          <a:lnRef idx="1">
            <a:schemeClr val="accent1"/>
          </a:lnRef>
          <a:fillRef idx="0">
            <a:schemeClr val="accent1"/>
          </a:fillRef>
          <a:effectRef idx="0">
            <a:schemeClr val="accent1"/>
          </a:effectRef>
          <a:fontRef idx="minor">
            <a:schemeClr val="tx1"/>
          </a:fontRef>
        </p:style>
      </p:cxnSp>
      <p:sp>
        <p:nvSpPr>
          <p:cNvPr id="17" name="TextBox 16"/>
          <p:cNvSpPr txBox="1"/>
          <p:nvPr/>
        </p:nvSpPr>
        <p:spPr>
          <a:xfrm>
            <a:off x="6858000" y="914400"/>
            <a:ext cx="2286000" cy="954107"/>
          </a:xfrm>
          <a:prstGeom prst="rect">
            <a:avLst/>
          </a:prstGeom>
          <a:noFill/>
        </p:spPr>
        <p:txBody>
          <a:bodyPr wrap="square" rtlCol="0">
            <a:spAutoFit/>
          </a:bodyPr>
          <a:lstStyle/>
          <a:p>
            <a:pPr algn="ctr"/>
            <a:r>
              <a:rPr lang="en-US" sz="2800" dirty="0" smtClean="0">
                <a:solidFill>
                  <a:prstClr val="black"/>
                </a:solidFill>
                <a:latin typeface="Calibri Light"/>
              </a:rPr>
              <a:t>Average    </a:t>
            </a:r>
          </a:p>
          <a:p>
            <a:pPr algn="ctr"/>
            <a:r>
              <a:rPr lang="en-US" sz="2800" dirty="0" smtClean="0">
                <a:solidFill>
                  <a:prstClr val="black"/>
                </a:solidFill>
                <a:latin typeface="Calibri Light"/>
              </a:rPr>
              <a:t>Improvement</a:t>
            </a:r>
            <a:endParaRPr lang="en-US" sz="2800" dirty="0">
              <a:solidFill>
                <a:prstClr val="black"/>
              </a:solidFill>
              <a:latin typeface="Calibri Light"/>
            </a:endParaRPr>
          </a:p>
        </p:txBody>
      </p:sp>
      <p:sp>
        <p:nvSpPr>
          <p:cNvPr id="18" name="TextBox 17"/>
          <p:cNvSpPr txBox="1"/>
          <p:nvPr/>
        </p:nvSpPr>
        <p:spPr>
          <a:xfrm rot="16200000">
            <a:off x="7431733" y="4379268"/>
            <a:ext cx="2514600" cy="461665"/>
          </a:xfrm>
          <a:prstGeom prst="rect">
            <a:avLst/>
          </a:prstGeom>
          <a:solidFill>
            <a:schemeClr val="bg1"/>
          </a:solidFill>
        </p:spPr>
        <p:txBody>
          <a:bodyPr wrap="square" rtlCol="0">
            <a:spAutoFit/>
          </a:bodyPr>
          <a:lstStyle/>
          <a:p>
            <a:pPr algn="r"/>
            <a:r>
              <a:rPr lang="en-US" sz="2400" dirty="0" smtClean="0">
                <a:solidFill>
                  <a:prstClr val="black"/>
                </a:solidFill>
                <a:latin typeface="Calibri Light"/>
              </a:rPr>
              <a:t>all-35-workload</a:t>
            </a:r>
            <a:endParaRPr lang="en-US" sz="2400" dirty="0">
              <a:solidFill>
                <a:prstClr val="black"/>
              </a:solidFill>
              <a:latin typeface="Calibri Light"/>
            </a:endParaRPr>
          </a:p>
        </p:txBody>
      </p:sp>
    </p:spTree>
    <p:extLst>
      <p:ext uri="{BB962C8B-B14F-4D97-AF65-F5344CB8AC3E}">
        <p14:creationId xmlns:p14="http://schemas.microsoft.com/office/powerpoint/2010/main" val="375253661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3"/>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2"/>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5"/>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1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13" grpId="0">
        <p:bldAsOne/>
      </p:bldGraphic>
      <p:bldP spid="16" grpId="0"/>
    </p:bldLst>
  </p:timing>
</p:sld>
</file>

<file path=ppt/slides/slide1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676400"/>
            <a:ext cx="7924800" cy="1752600"/>
          </a:xfrm>
        </p:spPr>
        <p:txBody>
          <a:bodyPr/>
          <a:lstStyle/>
          <a:p>
            <a:r>
              <a:rPr lang="en-US" sz="4400" dirty="0" err="1" smtClean="0"/>
              <a:t>ChargeCache</a:t>
            </a:r>
            <a:r>
              <a:rPr lang="en-US" sz="4000" dirty="0"/>
              <a:t>	</a:t>
            </a:r>
            <a:endParaRPr lang="en-US" sz="3000" b="1" dirty="0"/>
          </a:p>
        </p:txBody>
      </p:sp>
      <p:sp>
        <p:nvSpPr>
          <p:cNvPr id="3" name="Subtitle 2"/>
          <p:cNvSpPr>
            <a:spLocks noGrp="1"/>
          </p:cNvSpPr>
          <p:nvPr>
            <p:ph type="subTitle" idx="1"/>
          </p:nvPr>
        </p:nvSpPr>
        <p:spPr/>
        <p:txBody>
          <a:bodyPr/>
          <a:lstStyle/>
          <a:p>
            <a:endParaRPr lang="en-US"/>
          </a:p>
        </p:txBody>
      </p:sp>
      <p:sp>
        <p:nvSpPr>
          <p:cNvPr id="4" name="Slide Number Placeholder 3"/>
          <p:cNvSpPr>
            <a:spLocks noGrp="1"/>
          </p:cNvSpPr>
          <p:nvPr>
            <p:ph type="sldNum" sz="quarter" idx="12"/>
          </p:nvPr>
        </p:nvSpPr>
        <p:spPr/>
        <p:txBody>
          <a:bodyPr/>
          <a:lstStyle/>
          <a:p>
            <a:fld id="{EF0CAD05-5F98-C240-A41D-E171A6304933}" type="slidenum">
              <a:rPr lang="en-US" smtClean="0"/>
              <a:pPr/>
              <a:t>163</a:t>
            </a:fld>
            <a:endParaRPr lang="en-US"/>
          </a:p>
        </p:txBody>
      </p:sp>
    </p:spTree>
    <p:extLst>
      <p:ext uri="{BB962C8B-B14F-4D97-AF65-F5344CB8AC3E}">
        <p14:creationId xmlns:p14="http://schemas.microsoft.com/office/powerpoint/2010/main" val="4227944260"/>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1"/>
          <p:cNvSpPr>
            <a:spLocks noGrp="1"/>
          </p:cNvSpPr>
          <p:nvPr>
            <p:ph type="title"/>
          </p:nvPr>
        </p:nvSpPr>
        <p:spPr>
          <a:xfrm>
            <a:off x="304800" y="25400"/>
            <a:ext cx="8229600" cy="889000"/>
          </a:xfrm>
        </p:spPr>
        <p:txBody>
          <a:bodyPr/>
          <a:lstStyle/>
          <a:p>
            <a:pPr algn="l"/>
            <a:r>
              <a:rPr lang="en-US" dirty="0" err="1" smtClean="0">
                <a:latin typeface="Cambria" panose="02040503050406030204" pitchFamily="18" charset="0"/>
              </a:rPr>
              <a:t>ChargeCache</a:t>
            </a:r>
            <a:r>
              <a:rPr lang="en-US" dirty="0" smtClean="0">
                <a:latin typeface="Cambria" panose="02040503050406030204" pitchFamily="18" charset="0"/>
              </a:rPr>
              <a:t>: Executive Summary</a:t>
            </a:r>
            <a:endParaRPr lang="en-US" dirty="0">
              <a:latin typeface="Cambria" panose="02040503050406030204" pitchFamily="18" charset="0"/>
            </a:endParaRPr>
          </a:p>
        </p:txBody>
      </p:sp>
      <p:sp>
        <p:nvSpPr>
          <p:cNvPr id="5" name="Content Placeholder 2"/>
          <p:cNvSpPr txBox="1">
            <a:spLocks/>
          </p:cNvSpPr>
          <p:nvPr/>
        </p:nvSpPr>
        <p:spPr>
          <a:xfrm>
            <a:off x="152400" y="943128"/>
            <a:ext cx="8686800" cy="5384496"/>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r>
              <a:rPr lang="tr-TR" sz="2400" b="1" u="sng" dirty="0" smtClean="0">
                <a:solidFill>
                  <a:srgbClr val="FF0066"/>
                </a:solidFill>
                <a:latin typeface="Cambria" panose="02040503050406030204" pitchFamily="18" charset="0"/>
              </a:rPr>
              <a:t>Goal</a:t>
            </a:r>
            <a:r>
              <a:rPr lang="en-US" sz="2400" dirty="0" smtClean="0">
                <a:solidFill>
                  <a:srgbClr val="FF0066"/>
                </a:solidFill>
                <a:latin typeface="Cambria" panose="02040503050406030204" pitchFamily="18" charset="0"/>
              </a:rPr>
              <a:t>: </a:t>
            </a:r>
            <a:r>
              <a:rPr lang="tr-TR" sz="2400" dirty="0" smtClean="0">
                <a:solidFill>
                  <a:srgbClr val="FF0066"/>
                </a:solidFill>
                <a:latin typeface="Cambria" panose="02040503050406030204" pitchFamily="18" charset="0"/>
              </a:rPr>
              <a:t>Reduce average DRAM access latency with no modification to the existing DRAM chips</a:t>
            </a:r>
            <a:endParaRPr lang="en-US" sz="2400" dirty="0" smtClean="0">
              <a:solidFill>
                <a:srgbClr val="FF0066"/>
              </a:solidFill>
              <a:latin typeface="Cambria" panose="02040503050406030204" pitchFamily="18" charset="0"/>
            </a:endParaRPr>
          </a:p>
          <a:p>
            <a:r>
              <a:rPr lang="en-US" sz="2400" b="1" u="sng" dirty="0" smtClean="0">
                <a:solidFill>
                  <a:srgbClr val="000000"/>
                </a:solidFill>
                <a:latin typeface="Cambria" panose="02040503050406030204" pitchFamily="18" charset="0"/>
              </a:rPr>
              <a:t>Observations</a:t>
            </a:r>
            <a:r>
              <a:rPr lang="en-US" sz="2400" dirty="0" smtClean="0">
                <a:solidFill>
                  <a:srgbClr val="000000"/>
                </a:solidFill>
                <a:latin typeface="Cambria" panose="02040503050406030204" pitchFamily="18" charset="0"/>
              </a:rPr>
              <a:t>: </a:t>
            </a:r>
            <a:endParaRPr lang="en-US" sz="2000" dirty="0" smtClean="0">
              <a:solidFill>
                <a:srgbClr val="000000"/>
              </a:solidFill>
              <a:latin typeface="Cambria" panose="02040503050406030204" pitchFamily="18" charset="0"/>
            </a:endParaRPr>
          </a:p>
          <a:p>
            <a:pPr marL="971550" lvl="1" indent="-514350">
              <a:buFont typeface="+mj-lt"/>
              <a:buAutoNum type="arabicParenR"/>
            </a:pPr>
            <a:r>
              <a:rPr lang="tr-TR" sz="2200" dirty="0" smtClean="0">
                <a:solidFill>
                  <a:srgbClr val="000000"/>
                </a:solidFill>
                <a:latin typeface="Cambria" panose="02040503050406030204" pitchFamily="18" charset="0"/>
              </a:rPr>
              <a:t>A highly-charged</a:t>
            </a:r>
            <a:r>
              <a:rPr lang="en-US" sz="2200" dirty="0" smtClean="0">
                <a:solidFill>
                  <a:srgbClr val="000000"/>
                </a:solidFill>
                <a:latin typeface="Cambria" panose="02040503050406030204" pitchFamily="18" charset="0"/>
              </a:rPr>
              <a:t> </a:t>
            </a:r>
            <a:r>
              <a:rPr lang="tr-TR" sz="2200" dirty="0" smtClean="0">
                <a:solidFill>
                  <a:srgbClr val="000000"/>
                </a:solidFill>
                <a:latin typeface="Cambria" panose="02040503050406030204" pitchFamily="18" charset="0"/>
              </a:rPr>
              <a:t>DRAM </a:t>
            </a:r>
            <a:r>
              <a:rPr lang="en-US" sz="2200" dirty="0" smtClean="0">
                <a:solidFill>
                  <a:srgbClr val="000000"/>
                </a:solidFill>
                <a:latin typeface="Cambria" panose="02040503050406030204" pitchFamily="18" charset="0"/>
              </a:rPr>
              <a:t>row </a:t>
            </a:r>
            <a:r>
              <a:rPr lang="tr-TR" sz="2200" dirty="0" smtClean="0">
                <a:solidFill>
                  <a:srgbClr val="000000"/>
                </a:solidFill>
                <a:latin typeface="Cambria" panose="02040503050406030204" pitchFamily="18" charset="0"/>
              </a:rPr>
              <a:t>can be accessed with low latency</a:t>
            </a:r>
          </a:p>
          <a:p>
            <a:pPr marL="971550" lvl="1" indent="-514350">
              <a:buFont typeface="+mj-lt"/>
              <a:buAutoNum type="arabicParenR"/>
            </a:pPr>
            <a:r>
              <a:rPr lang="tr-TR" sz="2200" dirty="0" smtClean="0">
                <a:solidFill>
                  <a:srgbClr val="000000"/>
                </a:solidFill>
                <a:latin typeface="Cambria" panose="02040503050406030204" pitchFamily="18" charset="0"/>
              </a:rPr>
              <a:t>A </a:t>
            </a:r>
            <a:r>
              <a:rPr lang="en-US" sz="2200" dirty="0" smtClean="0">
                <a:solidFill>
                  <a:srgbClr val="000000"/>
                </a:solidFill>
                <a:latin typeface="Cambria" panose="02040503050406030204" pitchFamily="18" charset="0"/>
              </a:rPr>
              <a:t>row’s </a:t>
            </a:r>
            <a:r>
              <a:rPr lang="tr-TR" sz="2200" dirty="0" smtClean="0">
                <a:solidFill>
                  <a:srgbClr val="000000"/>
                </a:solidFill>
                <a:latin typeface="Cambria" panose="02040503050406030204" pitchFamily="18" charset="0"/>
              </a:rPr>
              <a:t>charge is restored when the </a:t>
            </a:r>
            <a:r>
              <a:rPr lang="en-US" sz="2200" dirty="0" smtClean="0">
                <a:solidFill>
                  <a:srgbClr val="000000"/>
                </a:solidFill>
                <a:latin typeface="Cambria" panose="02040503050406030204" pitchFamily="18" charset="0"/>
              </a:rPr>
              <a:t>row </a:t>
            </a:r>
            <a:r>
              <a:rPr lang="tr-TR" sz="2200" dirty="0" smtClean="0">
                <a:solidFill>
                  <a:srgbClr val="000000"/>
                </a:solidFill>
                <a:latin typeface="Cambria" panose="02040503050406030204" pitchFamily="18" charset="0"/>
              </a:rPr>
              <a:t>is accessed</a:t>
            </a:r>
          </a:p>
          <a:p>
            <a:pPr marL="971550" lvl="1" indent="-514350">
              <a:buFont typeface="+mj-lt"/>
              <a:buAutoNum type="arabicParenR"/>
            </a:pPr>
            <a:r>
              <a:rPr lang="en-US" sz="2200" dirty="0" smtClean="0">
                <a:solidFill>
                  <a:srgbClr val="000000"/>
                </a:solidFill>
                <a:latin typeface="Cambria" panose="02040503050406030204" pitchFamily="18" charset="0"/>
              </a:rPr>
              <a:t>A </a:t>
            </a:r>
            <a:r>
              <a:rPr lang="tr-TR" sz="2200" dirty="0" smtClean="0">
                <a:solidFill>
                  <a:srgbClr val="000000"/>
                </a:solidFill>
                <a:latin typeface="Cambria" panose="02040503050406030204" pitchFamily="18" charset="0"/>
              </a:rPr>
              <a:t>recently-accessed </a:t>
            </a:r>
            <a:r>
              <a:rPr lang="en-US" sz="2200" dirty="0" smtClean="0">
                <a:solidFill>
                  <a:srgbClr val="000000"/>
                </a:solidFill>
                <a:latin typeface="Cambria" panose="02040503050406030204" pitchFamily="18" charset="0"/>
              </a:rPr>
              <a:t>row</a:t>
            </a:r>
            <a:r>
              <a:rPr lang="tr-TR" sz="2200" dirty="0" smtClean="0">
                <a:solidFill>
                  <a:srgbClr val="000000"/>
                </a:solidFill>
                <a:latin typeface="Cambria" panose="02040503050406030204" pitchFamily="18" charset="0"/>
              </a:rPr>
              <a:t> </a:t>
            </a:r>
            <a:r>
              <a:rPr lang="en-US" sz="2200" dirty="0" smtClean="0">
                <a:solidFill>
                  <a:srgbClr val="000000"/>
                </a:solidFill>
                <a:latin typeface="Cambria" panose="02040503050406030204" pitchFamily="18" charset="0"/>
              </a:rPr>
              <a:t>is</a:t>
            </a:r>
            <a:r>
              <a:rPr lang="tr-TR" sz="2200" dirty="0" smtClean="0">
                <a:solidFill>
                  <a:srgbClr val="000000"/>
                </a:solidFill>
                <a:latin typeface="Cambria" panose="02040503050406030204" pitchFamily="18" charset="0"/>
              </a:rPr>
              <a:t> likely to be accessed</a:t>
            </a:r>
            <a:r>
              <a:rPr lang="en-US" sz="2200" dirty="0">
                <a:solidFill>
                  <a:srgbClr val="000000"/>
                </a:solidFill>
                <a:latin typeface="Cambria" panose="02040503050406030204" pitchFamily="18" charset="0"/>
              </a:rPr>
              <a:t> </a:t>
            </a:r>
            <a:r>
              <a:rPr lang="en-US" sz="2200" dirty="0" smtClean="0">
                <a:solidFill>
                  <a:srgbClr val="000000"/>
                </a:solidFill>
                <a:latin typeface="Cambria" panose="02040503050406030204" pitchFamily="18" charset="0"/>
              </a:rPr>
              <a:t>again</a:t>
            </a:r>
            <a:r>
              <a:rPr lang="en-US" sz="2200" b="1" dirty="0" smtClean="0">
                <a:solidFill>
                  <a:srgbClr val="000000"/>
                </a:solidFill>
                <a:latin typeface="Cambria" panose="02040503050406030204" pitchFamily="18" charset="0"/>
              </a:rPr>
              <a:t>: </a:t>
            </a:r>
            <a:endParaRPr lang="tr-TR" sz="2200" b="1" dirty="0" smtClean="0">
              <a:solidFill>
                <a:srgbClr val="000000"/>
              </a:solidFill>
              <a:latin typeface="Cambria" panose="02040503050406030204" pitchFamily="18" charset="0"/>
            </a:endParaRPr>
          </a:p>
          <a:p>
            <a:pPr marL="457200" lvl="1" indent="0">
              <a:buFont typeface="Arial" pitchFamily="34" charset="0"/>
              <a:buNone/>
            </a:pPr>
            <a:r>
              <a:rPr lang="tr-TR" sz="2200" b="1" dirty="0">
                <a:solidFill>
                  <a:srgbClr val="000000"/>
                </a:solidFill>
                <a:latin typeface="Cambria" panose="02040503050406030204" pitchFamily="18" charset="0"/>
              </a:rPr>
              <a:t>	</a:t>
            </a:r>
            <a:r>
              <a:rPr lang="tr-TR" sz="2200" b="1" dirty="0" smtClean="0">
                <a:solidFill>
                  <a:srgbClr val="000000"/>
                </a:solidFill>
                <a:latin typeface="Cambria" panose="02040503050406030204" pitchFamily="18" charset="0"/>
              </a:rPr>
              <a:t>Row </a:t>
            </a:r>
            <a:r>
              <a:rPr lang="tr-TR" sz="2200" b="1" dirty="0">
                <a:solidFill>
                  <a:srgbClr val="000000"/>
                </a:solidFill>
                <a:latin typeface="Cambria" panose="02040503050406030204" pitchFamily="18" charset="0"/>
              </a:rPr>
              <a:t>Level Temporal Locality (RLTL</a:t>
            </a:r>
            <a:r>
              <a:rPr lang="tr-TR" sz="2200" b="1" dirty="0" smtClean="0">
                <a:solidFill>
                  <a:srgbClr val="000000"/>
                </a:solidFill>
                <a:latin typeface="Cambria" panose="02040503050406030204" pitchFamily="18" charset="0"/>
              </a:rPr>
              <a:t>)</a:t>
            </a:r>
            <a:endParaRPr lang="en-US" sz="2200" b="1" dirty="0" smtClean="0">
              <a:solidFill>
                <a:srgbClr val="000000"/>
              </a:solidFill>
              <a:latin typeface="Cambria" panose="02040503050406030204" pitchFamily="18" charset="0"/>
            </a:endParaRPr>
          </a:p>
          <a:p>
            <a:r>
              <a:rPr lang="en-US" sz="2400" b="1" u="sng" dirty="0" smtClean="0">
                <a:solidFill>
                  <a:srgbClr val="0066FF"/>
                </a:solidFill>
                <a:latin typeface="Cambria" panose="02040503050406030204" pitchFamily="18" charset="0"/>
              </a:rPr>
              <a:t>Key Idea</a:t>
            </a:r>
            <a:r>
              <a:rPr lang="en-US" sz="2400" dirty="0" smtClean="0">
                <a:solidFill>
                  <a:srgbClr val="0066FF"/>
                </a:solidFill>
                <a:latin typeface="Cambria" panose="02040503050406030204" pitchFamily="18" charset="0"/>
              </a:rPr>
              <a:t>: </a:t>
            </a:r>
            <a:r>
              <a:rPr lang="tr-TR" sz="2400" dirty="0" smtClean="0">
                <a:solidFill>
                  <a:srgbClr val="0066FF"/>
                </a:solidFill>
                <a:latin typeface="Cambria" panose="02040503050406030204" pitchFamily="18" charset="0"/>
              </a:rPr>
              <a:t>Track recently-accessed DRAM rows and use lower timing parameters if such rows are accessed again</a:t>
            </a:r>
            <a:endParaRPr lang="en-US" sz="2400" dirty="0" smtClean="0">
              <a:solidFill>
                <a:srgbClr val="0066FF"/>
              </a:solidFill>
              <a:latin typeface="Cambria" panose="02040503050406030204" pitchFamily="18" charset="0"/>
            </a:endParaRPr>
          </a:p>
          <a:p>
            <a:r>
              <a:rPr lang="tr-TR" sz="2400" b="1" u="sng" dirty="0" smtClean="0">
                <a:solidFill>
                  <a:srgbClr val="000000"/>
                </a:solidFill>
                <a:latin typeface="Cambria" panose="02040503050406030204" pitchFamily="18" charset="0"/>
              </a:rPr>
              <a:t>ChargeCache</a:t>
            </a:r>
            <a:r>
              <a:rPr lang="en-US" sz="2400" b="1" u="sng" dirty="0" smtClean="0">
                <a:solidFill>
                  <a:srgbClr val="000000"/>
                </a:solidFill>
                <a:latin typeface="Cambria" panose="02040503050406030204" pitchFamily="18" charset="0"/>
              </a:rPr>
              <a:t>:</a:t>
            </a:r>
            <a:endParaRPr lang="tr-TR" sz="2400" b="1" u="sng" dirty="0" smtClean="0">
              <a:solidFill>
                <a:srgbClr val="000000"/>
              </a:solidFill>
              <a:latin typeface="Cambria" panose="02040503050406030204" pitchFamily="18" charset="0"/>
            </a:endParaRPr>
          </a:p>
          <a:p>
            <a:pPr lvl="1"/>
            <a:r>
              <a:rPr lang="tr-TR" sz="2200" dirty="0" smtClean="0">
                <a:solidFill>
                  <a:srgbClr val="000000"/>
                </a:solidFill>
                <a:latin typeface="Cambria" panose="02040503050406030204" pitchFamily="18" charset="0"/>
              </a:rPr>
              <a:t>Low cost &amp; no modifications to the DRAM</a:t>
            </a:r>
            <a:endParaRPr lang="en-US" sz="2200" dirty="0">
              <a:solidFill>
                <a:srgbClr val="000000"/>
              </a:solidFill>
              <a:latin typeface="Cambria" panose="02040503050406030204" pitchFamily="18" charset="0"/>
            </a:endParaRPr>
          </a:p>
          <a:p>
            <a:pPr lvl="1"/>
            <a:r>
              <a:rPr lang="en-US" sz="2200" dirty="0">
                <a:solidFill>
                  <a:srgbClr val="000000"/>
                </a:solidFill>
                <a:latin typeface="Cambria" panose="02040503050406030204" pitchFamily="18" charset="0"/>
              </a:rPr>
              <a:t>Higher performance </a:t>
            </a:r>
            <a:r>
              <a:rPr lang="en-US" sz="2200" dirty="0" smtClean="0">
                <a:solidFill>
                  <a:srgbClr val="000000"/>
                </a:solidFill>
                <a:latin typeface="Cambria" panose="02040503050406030204" pitchFamily="18" charset="0"/>
              </a:rPr>
              <a:t>(</a:t>
            </a:r>
            <a:r>
              <a:rPr lang="en-US" sz="2200" b="1" dirty="0" smtClean="0">
                <a:solidFill>
                  <a:srgbClr val="000000"/>
                </a:solidFill>
                <a:latin typeface="Cambria" panose="02040503050406030204" pitchFamily="18" charset="0"/>
              </a:rPr>
              <a:t>8.6-</a:t>
            </a:r>
            <a:r>
              <a:rPr lang="tr-TR" sz="2200" b="1" dirty="0" smtClean="0">
                <a:solidFill>
                  <a:srgbClr val="000000"/>
                </a:solidFill>
                <a:latin typeface="Cambria" panose="02040503050406030204" pitchFamily="18" charset="0"/>
              </a:rPr>
              <a:t>10.6</a:t>
            </a:r>
            <a:r>
              <a:rPr lang="en-US" sz="2200" b="1" dirty="0" smtClean="0">
                <a:solidFill>
                  <a:srgbClr val="000000"/>
                </a:solidFill>
                <a:latin typeface="Cambria" panose="02040503050406030204" pitchFamily="18" charset="0"/>
              </a:rPr>
              <a:t>%</a:t>
            </a:r>
            <a:r>
              <a:rPr lang="en-US" sz="2200" dirty="0" smtClean="0">
                <a:solidFill>
                  <a:srgbClr val="000000"/>
                </a:solidFill>
                <a:latin typeface="Cambria" panose="02040503050406030204" pitchFamily="18" charset="0"/>
              </a:rPr>
              <a:t> </a:t>
            </a:r>
            <a:r>
              <a:rPr lang="en-US" sz="2200" dirty="0">
                <a:solidFill>
                  <a:srgbClr val="000000"/>
                </a:solidFill>
                <a:latin typeface="Cambria" panose="02040503050406030204" pitchFamily="18" charset="0"/>
              </a:rPr>
              <a:t>on average for </a:t>
            </a:r>
            <a:r>
              <a:rPr lang="tr-TR" sz="2200" dirty="0">
                <a:solidFill>
                  <a:srgbClr val="000000"/>
                </a:solidFill>
                <a:latin typeface="Cambria" panose="02040503050406030204" pitchFamily="18" charset="0"/>
              </a:rPr>
              <a:t>8</a:t>
            </a:r>
            <a:r>
              <a:rPr lang="en-US" sz="2200" dirty="0" smtClean="0">
                <a:solidFill>
                  <a:srgbClr val="000000"/>
                </a:solidFill>
                <a:latin typeface="Cambria" panose="02040503050406030204" pitchFamily="18" charset="0"/>
              </a:rPr>
              <a:t>-core)</a:t>
            </a:r>
          </a:p>
          <a:p>
            <a:pPr lvl="1"/>
            <a:r>
              <a:rPr lang="en-US" sz="2200" dirty="0" smtClean="0">
                <a:solidFill>
                  <a:srgbClr val="000000"/>
                </a:solidFill>
                <a:latin typeface="Cambria" panose="02040503050406030204" pitchFamily="18" charset="0"/>
              </a:rPr>
              <a:t>Lower DRAM energy (</a:t>
            </a:r>
            <a:r>
              <a:rPr lang="tr-TR" sz="2200" b="1" dirty="0" smtClean="0">
                <a:solidFill>
                  <a:srgbClr val="000000"/>
                </a:solidFill>
                <a:latin typeface="Cambria" panose="02040503050406030204" pitchFamily="18" charset="0"/>
              </a:rPr>
              <a:t>7.9</a:t>
            </a:r>
            <a:r>
              <a:rPr lang="en-US" sz="2200" b="1" dirty="0" smtClean="0">
                <a:solidFill>
                  <a:srgbClr val="000000"/>
                </a:solidFill>
                <a:latin typeface="Cambria" panose="02040503050406030204" pitchFamily="18" charset="0"/>
              </a:rPr>
              <a:t>%</a:t>
            </a:r>
            <a:r>
              <a:rPr lang="en-US" sz="2200" dirty="0" smtClean="0">
                <a:solidFill>
                  <a:srgbClr val="000000"/>
                </a:solidFill>
                <a:latin typeface="Cambria" panose="02040503050406030204" pitchFamily="18" charset="0"/>
              </a:rPr>
              <a:t> </a:t>
            </a:r>
            <a:r>
              <a:rPr lang="en-US" sz="2200" dirty="0">
                <a:solidFill>
                  <a:srgbClr val="000000"/>
                </a:solidFill>
                <a:latin typeface="Cambria" panose="02040503050406030204" pitchFamily="18" charset="0"/>
              </a:rPr>
              <a:t>on average</a:t>
            </a:r>
            <a:r>
              <a:rPr lang="en-US" sz="2200" dirty="0" smtClean="0">
                <a:solidFill>
                  <a:srgbClr val="000000"/>
                </a:solidFill>
                <a:latin typeface="Cambria" panose="02040503050406030204" pitchFamily="18" charset="0"/>
              </a:rPr>
              <a:t>)</a:t>
            </a:r>
            <a:endParaRPr lang="en-US" sz="2200" dirty="0">
              <a:solidFill>
                <a:srgbClr val="000000"/>
              </a:solidFill>
              <a:latin typeface="Cambria" panose="02040503050406030204" pitchFamily="18" charset="0"/>
            </a:endParaRPr>
          </a:p>
        </p:txBody>
      </p:sp>
    </p:spTree>
    <p:extLst>
      <p:ext uri="{BB962C8B-B14F-4D97-AF65-F5344CB8AC3E}">
        <p14:creationId xmlns:p14="http://schemas.microsoft.com/office/powerpoint/2010/main" val="2559093132"/>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5">
                                            <p:txEl>
                                              <p:pRg st="1" end="1"/>
                                            </p:txEl>
                                          </p:spTgt>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5">
                                            <p:txEl>
                                              <p:pRg st="2" end="2"/>
                                            </p:txEl>
                                          </p:spTgt>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nodeType="clickEffect">
                                  <p:stCondLst>
                                    <p:cond delay="0"/>
                                  </p:stCondLst>
                                  <p:childTnLst>
                                    <p:set>
                                      <p:cBhvr>
                                        <p:cTn id="16" dur="1" fill="hold">
                                          <p:stCondLst>
                                            <p:cond delay="0"/>
                                          </p:stCondLst>
                                        </p:cTn>
                                        <p:tgtEl>
                                          <p:spTgt spid="5">
                                            <p:txEl>
                                              <p:pRg st="3" end="3"/>
                                            </p:txEl>
                                          </p:spTgt>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nodeType="clickEffect">
                                  <p:stCondLst>
                                    <p:cond delay="0"/>
                                  </p:stCondLst>
                                  <p:childTnLst>
                                    <p:set>
                                      <p:cBhvr>
                                        <p:cTn id="20" dur="1" fill="hold">
                                          <p:stCondLst>
                                            <p:cond delay="0"/>
                                          </p:stCondLst>
                                        </p:cTn>
                                        <p:tgtEl>
                                          <p:spTgt spid="5">
                                            <p:txEl>
                                              <p:pRg st="4" end="4"/>
                                            </p:txEl>
                                          </p:spTgt>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nodeType="clickEffect">
                                  <p:stCondLst>
                                    <p:cond delay="0"/>
                                  </p:stCondLst>
                                  <p:childTnLst>
                                    <p:set>
                                      <p:cBhvr>
                                        <p:cTn id="24" dur="1" fill="hold">
                                          <p:stCondLst>
                                            <p:cond delay="0"/>
                                          </p:stCondLst>
                                        </p:cTn>
                                        <p:tgtEl>
                                          <p:spTgt spid="5">
                                            <p:txEl>
                                              <p:pRg st="5" end="5"/>
                                            </p:txEl>
                                          </p:spTgt>
                                        </p:tgtEl>
                                        <p:attrNameLst>
                                          <p:attrName>style.visibility</p:attrName>
                                        </p:attrNameLst>
                                      </p:cBhvr>
                                      <p:to>
                                        <p:strVal val="visible"/>
                                      </p:to>
                                    </p:set>
                                  </p:childTnLst>
                                </p:cTn>
                              </p:par>
                            </p:childTnLst>
                          </p:cTn>
                        </p:par>
                      </p:childTnLst>
                    </p:cTn>
                  </p:par>
                  <p:par>
                    <p:cTn id="25" fill="hold">
                      <p:stCondLst>
                        <p:cond delay="indefinite"/>
                      </p:stCondLst>
                      <p:childTnLst>
                        <p:par>
                          <p:cTn id="26" fill="hold">
                            <p:stCondLst>
                              <p:cond delay="0"/>
                            </p:stCondLst>
                            <p:childTnLst>
                              <p:par>
                                <p:cTn id="27" presetID="1" presetClass="entr" presetSubtype="0" fill="hold" nodeType="clickEffect">
                                  <p:stCondLst>
                                    <p:cond delay="0"/>
                                  </p:stCondLst>
                                  <p:childTnLst>
                                    <p:set>
                                      <p:cBhvr>
                                        <p:cTn id="28" dur="1" fill="hold">
                                          <p:stCondLst>
                                            <p:cond delay="0"/>
                                          </p:stCondLst>
                                        </p:cTn>
                                        <p:tgtEl>
                                          <p:spTgt spid="5">
                                            <p:txEl>
                                              <p:pRg st="6" end="6"/>
                                            </p:txEl>
                                          </p:spTgt>
                                        </p:tgtEl>
                                        <p:attrNameLst>
                                          <p:attrName>style.visibility</p:attrName>
                                        </p:attrNameLst>
                                      </p:cBhvr>
                                      <p:to>
                                        <p:strVal val="visible"/>
                                      </p:to>
                                    </p:set>
                                  </p:childTnLst>
                                </p:cTn>
                              </p:par>
                            </p:childTnLst>
                          </p:cTn>
                        </p:par>
                      </p:childTnLst>
                    </p:cTn>
                  </p:par>
                  <p:par>
                    <p:cTn id="29" fill="hold">
                      <p:stCondLst>
                        <p:cond delay="indefinite"/>
                      </p:stCondLst>
                      <p:childTnLst>
                        <p:par>
                          <p:cTn id="30" fill="hold">
                            <p:stCondLst>
                              <p:cond delay="0"/>
                            </p:stCondLst>
                            <p:childTnLst>
                              <p:par>
                                <p:cTn id="31" presetID="1" presetClass="entr" presetSubtype="0" fill="hold" nodeType="clickEffect">
                                  <p:stCondLst>
                                    <p:cond delay="0"/>
                                  </p:stCondLst>
                                  <p:childTnLst>
                                    <p:set>
                                      <p:cBhvr>
                                        <p:cTn id="32" dur="1" fill="hold">
                                          <p:stCondLst>
                                            <p:cond delay="0"/>
                                          </p:stCondLst>
                                        </p:cTn>
                                        <p:tgtEl>
                                          <p:spTgt spid="5">
                                            <p:txEl>
                                              <p:pRg st="7" end="7"/>
                                            </p:txEl>
                                          </p:spTgt>
                                        </p:tgtEl>
                                        <p:attrNameLst>
                                          <p:attrName>style.visibility</p:attrName>
                                        </p:attrNameLst>
                                      </p:cBhvr>
                                      <p:to>
                                        <p:strVal val="visible"/>
                                      </p:to>
                                    </p:set>
                                  </p:childTnLst>
                                </p:cTn>
                              </p:par>
                            </p:childTnLst>
                          </p:cTn>
                        </p:par>
                      </p:childTnLst>
                    </p:cTn>
                  </p:par>
                  <p:par>
                    <p:cTn id="33" fill="hold">
                      <p:stCondLst>
                        <p:cond delay="indefinite"/>
                      </p:stCondLst>
                      <p:childTnLst>
                        <p:par>
                          <p:cTn id="34" fill="hold">
                            <p:stCondLst>
                              <p:cond delay="0"/>
                            </p:stCondLst>
                            <p:childTnLst>
                              <p:par>
                                <p:cTn id="35" presetID="1" presetClass="entr" presetSubtype="0" fill="hold" nodeType="clickEffect">
                                  <p:stCondLst>
                                    <p:cond delay="0"/>
                                  </p:stCondLst>
                                  <p:childTnLst>
                                    <p:set>
                                      <p:cBhvr>
                                        <p:cTn id="36" dur="1" fill="hold">
                                          <p:stCondLst>
                                            <p:cond delay="0"/>
                                          </p:stCondLst>
                                        </p:cTn>
                                        <p:tgtEl>
                                          <p:spTgt spid="5">
                                            <p:txEl>
                                              <p:pRg st="8" end="8"/>
                                            </p:txEl>
                                          </p:spTgt>
                                        </p:tgtEl>
                                        <p:attrNameLst>
                                          <p:attrName>style.visibility</p:attrName>
                                        </p:attrNameLst>
                                      </p:cBhvr>
                                      <p:to>
                                        <p:strVal val="visible"/>
                                      </p:to>
                                    </p:set>
                                  </p:childTnLst>
                                </p:cTn>
                              </p:par>
                            </p:childTnLst>
                          </p:cTn>
                        </p:par>
                      </p:childTnLst>
                    </p:cTn>
                  </p:par>
                  <p:par>
                    <p:cTn id="37" fill="hold">
                      <p:stCondLst>
                        <p:cond delay="indefinite"/>
                      </p:stCondLst>
                      <p:childTnLst>
                        <p:par>
                          <p:cTn id="38" fill="hold">
                            <p:stCondLst>
                              <p:cond delay="0"/>
                            </p:stCondLst>
                            <p:childTnLst>
                              <p:par>
                                <p:cTn id="39" presetID="1" presetClass="entr" presetSubtype="0" fill="hold" nodeType="clickEffect">
                                  <p:stCondLst>
                                    <p:cond delay="0"/>
                                  </p:stCondLst>
                                  <p:childTnLst>
                                    <p:set>
                                      <p:cBhvr>
                                        <p:cTn id="40" dur="1" fill="hold">
                                          <p:stCondLst>
                                            <p:cond delay="0"/>
                                          </p:stCondLst>
                                        </p:cTn>
                                        <p:tgtEl>
                                          <p:spTgt spid="5">
                                            <p:txEl>
                                              <p:pRg st="9" end="9"/>
                                            </p:txEl>
                                          </p:spTgt>
                                        </p:tgtEl>
                                        <p:attrNameLst>
                                          <p:attrName>style.visibility</p:attrName>
                                        </p:attrNameLst>
                                      </p:cBhvr>
                                      <p:to>
                                        <p:strVal val="visible"/>
                                      </p:to>
                                    </p:set>
                                  </p:childTnLst>
                                </p:cTn>
                              </p:par>
                            </p:childTnLst>
                          </p:cTn>
                        </p:par>
                      </p:childTnLst>
                    </p:cTn>
                  </p:par>
                  <p:par>
                    <p:cTn id="41" fill="hold">
                      <p:stCondLst>
                        <p:cond delay="indefinite"/>
                      </p:stCondLst>
                      <p:childTnLst>
                        <p:par>
                          <p:cTn id="42" fill="hold">
                            <p:stCondLst>
                              <p:cond delay="0"/>
                            </p:stCondLst>
                            <p:childTnLst>
                              <p:par>
                                <p:cTn id="43" presetID="1" presetClass="entr" presetSubtype="0" fill="hold" nodeType="clickEffect">
                                  <p:stCondLst>
                                    <p:cond delay="0"/>
                                  </p:stCondLst>
                                  <p:childTnLst>
                                    <p:set>
                                      <p:cBhvr>
                                        <p:cTn id="44" dur="1" fill="hold">
                                          <p:stCondLst>
                                            <p:cond delay="0"/>
                                          </p:stCondLst>
                                        </p:cTn>
                                        <p:tgtEl>
                                          <p:spTgt spid="5">
                                            <p:txEl>
                                              <p:pRg st="10" end="1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8" name="DRAM"/>
          <p:cNvSpPr/>
          <p:nvPr/>
        </p:nvSpPr>
        <p:spPr>
          <a:xfrm>
            <a:off x="625066" y="3552455"/>
            <a:ext cx="438912" cy="138230"/>
          </a:xfrm>
          <a:prstGeom prst="roundRect">
            <a:avLst>
              <a:gd name="adj" fmla="val 0"/>
            </a:avLst>
          </a:prstGeom>
          <a:solidFill>
            <a:srgbClr val="FF0000"/>
          </a:solidFill>
          <a:ln w="25400">
            <a:no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69" name="DRAM"/>
          <p:cNvSpPr/>
          <p:nvPr/>
        </p:nvSpPr>
        <p:spPr>
          <a:xfrm>
            <a:off x="625066" y="3429000"/>
            <a:ext cx="438912" cy="138230"/>
          </a:xfrm>
          <a:prstGeom prst="roundRect">
            <a:avLst>
              <a:gd name="adj" fmla="val 20672"/>
            </a:avLst>
          </a:prstGeom>
          <a:solidFill>
            <a:srgbClr val="FF0000"/>
          </a:solidFill>
          <a:ln w="25400">
            <a:no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66" name="DRAM"/>
          <p:cNvSpPr/>
          <p:nvPr/>
        </p:nvSpPr>
        <p:spPr>
          <a:xfrm>
            <a:off x="625066" y="3686737"/>
            <a:ext cx="438912" cy="265503"/>
          </a:xfrm>
          <a:prstGeom prst="roundRect">
            <a:avLst>
              <a:gd name="adj" fmla="val 0"/>
            </a:avLst>
          </a:prstGeom>
          <a:solidFill>
            <a:srgbClr val="FF0000"/>
          </a:solidFill>
          <a:ln w="25400">
            <a:no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grpSp>
        <p:nvGrpSpPr>
          <p:cNvPr id="12" name="Group 11"/>
          <p:cNvGrpSpPr/>
          <p:nvPr/>
        </p:nvGrpSpPr>
        <p:grpSpPr>
          <a:xfrm>
            <a:off x="2020824" y="3955534"/>
            <a:ext cx="6966129" cy="921266"/>
            <a:chOff x="2743849" y="3427979"/>
            <a:chExt cx="6243104" cy="921266"/>
          </a:xfrm>
        </p:grpSpPr>
        <p:sp>
          <p:nvSpPr>
            <p:cNvPr id="35" name="Rectangle 34"/>
            <p:cNvSpPr/>
            <p:nvPr/>
          </p:nvSpPr>
          <p:spPr>
            <a:xfrm>
              <a:off x="2743849" y="3427979"/>
              <a:ext cx="6189223" cy="914402"/>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latin typeface="Cambria" panose="02040503050406030204" pitchFamily="18" charset="0"/>
              </a:endParaRPr>
            </a:p>
          </p:txBody>
        </p:sp>
        <p:sp>
          <p:nvSpPr>
            <p:cNvPr id="44" name="67Text"/>
            <p:cNvSpPr txBox="1"/>
            <p:nvPr/>
          </p:nvSpPr>
          <p:spPr>
            <a:xfrm>
              <a:off x="7634774" y="3434845"/>
              <a:ext cx="1352179" cy="914400"/>
            </a:xfrm>
            <a:prstGeom prst="rect">
              <a:avLst/>
            </a:prstGeom>
            <a:noFill/>
          </p:spPr>
          <p:txBody>
            <a:bodyPr wrap="square" rtlCol="0" anchor="ctr">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r>
                <a:rPr lang="en-US" sz="2800" i="1" dirty="0" smtClean="0">
                  <a:solidFill>
                    <a:srgbClr val="000000"/>
                  </a:solidFill>
                  <a:latin typeface="Cambria" panose="02040503050406030204" pitchFamily="18" charset="0"/>
                </a:rPr>
                <a:t>Data 0</a:t>
              </a:r>
            </a:p>
          </p:txBody>
        </p:sp>
      </p:grpSp>
      <p:grpSp>
        <p:nvGrpSpPr>
          <p:cNvPr id="11" name="Group 10"/>
          <p:cNvGrpSpPr/>
          <p:nvPr/>
        </p:nvGrpSpPr>
        <p:grpSpPr>
          <a:xfrm>
            <a:off x="2020824" y="2060448"/>
            <a:ext cx="6905919" cy="981707"/>
            <a:chOff x="2751424" y="1532893"/>
            <a:chExt cx="6181648" cy="981707"/>
          </a:xfrm>
        </p:grpSpPr>
        <p:sp>
          <p:nvSpPr>
            <p:cNvPr id="4" name="Rectangle 3"/>
            <p:cNvSpPr/>
            <p:nvPr/>
          </p:nvSpPr>
          <p:spPr>
            <a:xfrm>
              <a:off x="2751424" y="1600198"/>
              <a:ext cx="6181648" cy="914402"/>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latin typeface="Cambria" panose="02040503050406030204" pitchFamily="18" charset="0"/>
              </a:endParaRPr>
            </a:p>
          </p:txBody>
        </p:sp>
        <p:sp>
          <p:nvSpPr>
            <p:cNvPr id="42" name="67Text"/>
            <p:cNvSpPr txBox="1"/>
            <p:nvPr/>
          </p:nvSpPr>
          <p:spPr>
            <a:xfrm>
              <a:off x="7558751" y="1532893"/>
              <a:ext cx="1367086" cy="914400"/>
            </a:xfrm>
            <a:prstGeom prst="rect">
              <a:avLst/>
            </a:prstGeom>
            <a:noFill/>
          </p:spPr>
          <p:txBody>
            <a:bodyPr wrap="square" rtlCol="0" anchor="ctr">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r>
                <a:rPr lang="en-US" sz="2800" i="1" dirty="0" smtClean="0">
                  <a:solidFill>
                    <a:srgbClr val="000000"/>
                  </a:solidFill>
                  <a:latin typeface="Cambria" panose="02040503050406030204" pitchFamily="18" charset="0"/>
                </a:rPr>
                <a:t>Data 1</a:t>
              </a:r>
            </a:p>
          </p:txBody>
        </p:sp>
      </p:grpSp>
      <p:sp>
        <p:nvSpPr>
          <p:cNvPr id="121" name="TextBox 44"/>
          <p:cNvSpPr txBox="1"/>
          <p:nvPr/>
        </p:nvSpPr>
        <p:spPr>
          <a:xfrm>
            <a:off x="2057400" y="1716861"/>
            <a:ext cx="821027" cy="430985"/>
          </a:xfrm>
          <a:prstGeom prst="rect">
            <a:avLst/>
          </a:prstGeom>
          <a:noFill/>
        </p:spPr>
        <p:txBody>
          <a:bodyPr wrap="square" rtlCol="0" anchor="ctr">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2800" b="1" dirty="0" smtClean="0">
                <a:solidFill>
                  <a:srgbClr val="0000FF"/>
                </a:solidFill>
                <a:latin typeface="Cambria" panose="02040503050406030204" pitchFamily="18" charset="0"/>
              </a:rPr>
              <a:t>Cell</a:t>
            </a:r>
          </a:p>
        </p:txBody>
      </p:sp>
      <p:cxnSp>
        <p:nvCxnSpPr>
          <p:cNvPr id="117" name="Straight Arrow Connector 116"/>
          <p:cNvCxnSpPr/>
          <p:nvPr/>
        </p:nvCxnSpPr>
        <p:spPr>
          <a:xfrm>
            <a:off x="2020823" y="4866789"/>
            <a:ext cx="6912250" cy="3148"/>
          </a:xfrm>
          <a:prstGeom prst="straightConnector1">
            <a:avLst/>
          </a:prstGeom>
          <a:ln w="38100" cap="rnd">
            <a:solidFill>
              <a:schemeClr val="tx1"/>
            </a:solidFill>
            <a:tailEnd type="arrow" w="lg" len="med"/>
          </a:ln>
        </p:spPr>
        <p:style>
          <a:lnRef idx="1">
            <a:schemeClr val="accent1"/>
          </a:lnRef>
          <a:fillRef idx="0">
            <a:schemeClr val="accent1"/>
          </a:fillRef>
          <a:effectRef idx="0">
            <a:schemeClr val="accent1"/>
          </a:effectRef>
          <a:fontRef idx="minor">
            <a:schemeClr val="tx1"/>
          </a:fontRef>
        </p:style>
      </p:cxnSp>
      <p:sp>
        <p:nvSpPr>
          <p:cNvPr id="118" name="67Text"/>
          <p:cNvSpPr txBox="1"/>
          <p:nvPr/>
        </p:nvSpPr>
        <p:spPr>
          <a:xfrm>
            <a:off x="7848600" y="4876800"/>
            <a:ext cx="1295400" cy="457200"/>
          </a:xfrm>
          <a:prstGeom prst="rect">
            <a:avLst/>
          </a:prstGeom>
          <a:noFill/>
        </p:spPr>
        <p:txBody>
          <a:bodyPr wrap="square" rtlCol="0" anchor="ctr">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r>
              <a:rPr lang="en-US" sz="2800" b="1" i="1" dirty="0" smtClean="0">
                <a:solidFill>
                  <a:srgbClr val="000000"/>
                </a:solidFill>
                <a:latin typeface="Cambria" panose="02040503050406030204" pitchFamily="18" charset="0"/>
              </a:rPr>
              <a:t>time</a:t>
            </a:r>
          </a:p>
        </p:txBody>
      </p:sp>
      <p:sp>
        <p:nvSpPr>
          <p:cNvPr id="94" name="67Text"/>
          <p:cNvSpPr txBox="1"/>
          <p:nvPr/>
        </p:nvSpPr>
        <p:spPr>
          <a:xfrm rot="16200000">
            <a:off x="378611" y="3273143"/>
            <a:ext cx="2742182" cy="451403"/>
          </a:xfrm>
          <a:prstGeom prst="rect">
            <a:avLst/>
          </a:prstGeom>
          <a:noFill/>
        </p:spPr>
        <p:txBody>
          <a:bodyPr wrap="square" rtlCol="0" anchor="ctr">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sz="2800" b="1" i="1" dirty="0" smtClean="0">
                <a:solidFill>
                  <a:srgbClr val="000000"/>
                </a:solidFill>
                <a:latin typeface="Cambria" panose="02040503050406030204" pitchFamily="18" charset="0"/>
              </a:rPr>
              <a:t>charge</a:t>
            </a:r>
            <a:endParaRPr lang="en-US" sz="3200" b="1" i="1" dirty="0" smtClean="0">
              <a:solidFill>
                <a:srgbClr val="000000"/>
              </a:solidFill>
              <a:latin typeface="Cambria" panose="02040503050406030204" pitchFamily="18" charset="0"/>
            </a:endParaRPr>
          </a:p>
        </p:txBody>
      </p:sp>
      <p:cxnSp>
        <p:nvCxnSpPr>
          <p:cNvPr id="123" name="Straight Arrow Connector 122"/>
          <p:cNvCxnSpPr/>
          <p:nvPr/>
        </p:nvCxnSpPr>
        <p:spPr>
          <a:xfrm flipH="1" flipV="1">
            <a:off x="2020823" y="1822955"/>
            <a:ext cx="1" cy="3046982"/>
          </a:xfrm>
          <a:prstGeom prst="straightConnector1">
            <a:avLst/>
          </a:prstGeom>
          <a:ln w="38100" cap="rnd">
            <a:solidFill>
              <a:schemeClr val="tx1"/>
            </a:solidFill>
            <a:tailEnd type="arrow" w="lg" len="med"/>
          </a:ln>
        </p:spPr>
        <p:style>
          <a:lnRef idx="1">
            <a:schemeClr val="accent1"/>
          </a:lnRef>
          <a:fillRef idx="0">
            <a:schemeClr val="accent1"/>
          </a:fillRef>
          <a:effectRef idx="0">
            <a:schemeClr val="accent1"/>
          </a:effectRef>
          <a:fontRef idx="minor">
            <a:schemeClr val="tx1"/>
          </a:fontRef>
        </p:style>
      </p:cxnSp>
      <p:sp>
        <p:nvSpPr>
          <p:cNvPr id="43" name="TextBox 44"/>
          <p:cNvSpPr txBox="1"/>
          <p:nvPr/>
        </p:nvSpPr>
        <p:spPr>
          <a:xfrm>
            <a:off x="2027857" y="3485196"/>
            <a:ext cx="2848943" cy="430985"/>
          </a:xfrm>
          <a:prstGeom prst="rect">
            <a:avLst/>
          </a:prstGeom>
          <a:noFill/>
        </p:spPr>
        <p:txBody>
          <a:bodyPr wrap="square" rtlCol="0" anchor="ctr">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2800" b="1" dirty="0" smtClean="0">
                <a:solidFill>
                  <a:srgbClr val="0000FF"/>
                </a:solidFill>
                <a:latin typeface="Cambria" panose="02040503050406030204" pitchFamily="18" charset="0"/>
              </a:rPr>
              <a:t>Sense-Amplifier</a:t>
            </a:r>
          </a:p>
        </p:txBody>
      </p:sp>
      <p:sp>
        <p:nvSpPr>
          <p:cNvPr id="13" name="Title 1"/>
          <p:cNvSpPr txBox="1">
            <a:spLocks/>
          </p:cNvSpPr>
          <p:nvPr/>
        </p:nvSpPr>
        <p:spPr>
          <a:xfrm>
            <a:off x="377953" y="66419"/>
            <a:ext cx="8382000" cy="761999"/>
          </a:xfrm>
          <a:prstGeom prst="rect">
            <a:avLst/>
          </a:prstGeom>
        </p:spPr>
        <p:txBody>
          <a:bodyPr vert="horz" lIns="91440" tIns="45720" rIns="91440" bIns="45720" rtlCol="0" anchor="b">
            <a:normAutofit fontScale="92500" lnSpcReduction="20000"/>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r>
              <a:rPr lang="en-US" dirty="0" smtClean="0">
                <a:solidFill>
                  <a:prstClr val="black"/>
                </a:solidFill>
                <a:latin typeface="Cambria" panose="02040503050406030204" pitchFamily="18" charset="0"/>
              </a:rPr>
              <a:t>DRAM Charge over Time</a:t>
            </a:r>
            <a:endParaRPr lang="en-US" dirty="0">
              <a:solidFill>
                <a:prstClr val="black"/>
              </a:solidFill>
              <a:latin typeface="Cambria" panose="02040503050406030204" pitchFamily="18" charset="0"/>
            </a:endParaRPr>
          </a:p>
        </p:txBody>
      </p:sp>
      <p:grpSp>
        <p:nvGrpSpPr>
          <p:cNvPr id="64" name="Group 63"/>
          <p:cNvGrpSpPr/>
          <p:nvPr/>
        </p:nvGrpSpPr>
        <p:grpSpPr>
          <a:xfrm>
            <a:off x="2971800" y="2590800"/>
            <a:ext cx="1646718" cy="907533"/>
            <a:chOff x="3644559" y="2115894"/>
            <a:chExt cx="1646718" cy="907533"/>
          </a:xfrm>
        </p:grpSpPr>
        <p:cxnSp>
          <p:nvCxnSpPr>
            <p:cNvPr id="130" name="Straight Arrow Connector 129"/>
            <p:cNvCxnSpPr/>
            <p:nvPr/>
          </p:nvCxnSpPr>
          <p:spPr>
            <a:xfrm>
              <a:off x="3644559" y="2115894"/>
              <a:ext cx="1646718" cy="522391"/>
            </a:xfrm>
            <a:prstGeom prst="straightConnector1">
              <a:avLst/>
            </a:prstGeom>
            <a:ln w="38100" cap="rnd">
              <a:solidFill>
                <a:srgbClr val="0000FF"/>
              </a:solidFill>
              <a:tailEnd type="none" w="lg" len="med"/>
            </a:ln>
          </p:spPr>
          <p:style>
            <a:lnRef idx="1">
              <a:schemeClr val="accent1"/>
            </a:lnRef>
            <a:fillRef idx="0">
              <a:schemeClr val="accent1"/>
            </a:fillRef>
            <a:effectRef idx="0">
              <a:schemeClr val="accent1"/>
            </a:effectRef>
            <a:fontRef idx="minor">
              <a:schemeClr val="tx1"/>
            </a:fontRef>
          </p:style>
        </p:cxnSp>
        <p:cxnSp>
          <p:nvCxnSpPr>
            <p:cNvPr id="133" name="Straight Arrow Connector 132"/>
            <p:cNvCxnSpPr/>
            <p:nvPr/>
          </p:nvCxnSpPr>
          <p:spPr>
            <a:xfrm flipV="1">
              <a:off x="3648800" y="2788026"/>
              <a:ext cx="1642477" cy="235401"/>
            </a:xfrm>
            <a:prstGeom prst="straightConnector1">
              <a:avLst/>
            </a:prstGeom>
            <a:ln w="38100" cap="rnd">
              <a:solidFill>
                <a:srgbClr val="0000FF"/>
              </a:solidFill>
              <a:prstDash val="dash"/>
              <a:tailEnd type="none" w="lg" len="med"/>
            </a:ln>
          </p:spPr>
          <p:style>
            <a:lnRef idx="1">
              <a:schemeClr val="accent1"/>
            </a:lnRef>
            <a:fillRef idx="0">
              <a:schemeClr val="accent1"/>
            </a:fillRef>
            <a:effectRef idx="0">
              <a:schemeClr val="accent1"/>
            </a:effectRef>
            <a:fontRef idx="minor">
              <a:schemeClr val="tx1"/>
            </a:fontRef>
          </p:style>
        </p:cxnSp>
      </p:grpSp>
      <p:grpSp>
        <p:nvGrpSpPr>
          <p:cNvPr id="63" name="Group 62"/>
          <p:cNvGrpSpPr/>
          <p:nvPr/>
        </p:nvGrpSpPr>
        <p:grpSpPr>
          <a:xfrm>
            <a:off x="2027879" y="2590800"/>
            <a:ext cx="925633" cy="903652"/>
            <a:chOff x="2733751" y="1688418"/>
            <a:chExt cx="925633" cy="903652"/>
          </a:xfrm>
        </p:grpSpPr>
        <p:cxnSp>
          <p:nvCxnSpPr>
            <p:cNvPr id="125" name="Straight Arrow Connector 124"/>
            <p:cNvCxnSpPr/>
            <p:nvPr/>
          </p:nvCxnSpPr>
          <p:spPr>
            <a:xfrm>
              <a:off x="2744984" y="1688418"/>
              <a:ext cx="914400" cy="0"/>
            </a:xfrm>
            <a:prstGeom prst="straightConnector1">
              <a:avLst/>
            </a:prstGeom>
            <a:ln w="38100" cap="rnd">
              <a:solidFill>
                <a:srgbClr val="0000FF"/>
              </a:solidFill>
              <a:tailEnd type="none" w="lg" len="med"/>
            </a:ln>
          </p:spPr>
          <p:style>
            <a:lnRef idx="1">
              <a:schemeClr val="accent1"/>
            </a:lnRef>
            <a:fillRef idx="0">
              <a:schemeClr val="accent1"/>
            </a:fillRef>
            <a:effectRef idx="0">
              <a:schemeClr val="accent1"/>
            </a:effectRef>
            <a:fontRef idx="minor">
              <a:schemeClr val="tx1"/>
            </a:fontRef>
          </p:style>
        </p:cxnSp>
        <p:cxnSp>
          <p:nvCxnSpPr>
            <p:cNvPr id="144" name="Straight Arrow Connector 143"/>
            <p:cNvCxnSpPr/>
            <p:nvPr/>
          </p:nvCxnSpPr>
          <p:spPr>
            <a:xfrm>
              <a:off x="2733751" y="2592070"/>
              <a:ext cx="911353" cy="0"/>
            </a:xfrm>
            <a:prstGeom prst="straightConnector1">
              <a:avLst/>
            </a:prstGeom>
            <a:ln w="38100" cap="rnd">
              <a:solidFill>
                <a:srgbClr val="0000FF"/>
              </a:solidFill>
              <a:prstDash val="dash"/>
              <a:tailEnd type="none" w="lg" len="med"/>
            </a:ln>
          </p:spPr>
          <p:style>
            <a:lnRef idx="1">
              <a:schemeClr val="accent1"/>
            </a:lnRef>
            <a:fillRef idx="0">
              <a:schemeClr val="accent1"/>
            </a:fillRef>
            <a:effectRef idx="0">
              <a:schemeClr val="accent1"/>
            </a:effectRef>
            <a:fontRef idx="minor">
              <a:schemeClr val="tx1"/>
            </a:fontRef>
          </p:style>
        </p:cxnSp>
      </p:grpSp>
      <p:grpSp>
        <p:nvGrpSpPr>
          <p:cNvPr id="65" name="Group 64"/>
          <p:cNvGrpSpPr/>
          <p:nvPr/>
        </p:nvGrpSpPr>
        <p:grpSpPr>
          <a:xfrm>
            <a:off x="4618518" y="2145963"/>
            <a:ext cx="1867094" cy="1116969"/>
            <a:chOff x="4565094" y="1579885"/>
            <a:chExt cx="1867094" cy="1116969"/>
          </a:xfrm>
        </p:grpSpPr>
        <p:cxnSp>
          <p:nvCxnSpPr>
            <p:cNvPr id="139" name="Straight Arrow Connector 138"/>
            <p:cNvCxnSpPr/>
            <p:nvPr/>
          </p:nvCxnSpPr>
          <p:spPr>
            <a:xfrm flipV="1">
              <a:off x="4565094" y="1579885"/>
              <a:ext cx="1867094" cy="1116969"/>
            </a:xfrm>
            <a:prstGeom prst="straightConnector1">
              <a:avLst/>
            </a:prstGeom>
            <a:ln w="38100" cap="rnd">
              <a:solidFill>
                <a:srgbClr val="0000FF"/>
              </a:solidFill>
              <a:prstDash val="dash"/>
              <a:tailEnd type="none" w="lg" len="med"/>
            </a:ln>
          </p:spPr>
          <p:style>
            <a:lnRef idx="1">
              <a:schemeClr val="accent1"/>
            </a:lnRef>
            <a:fillRef idx="0">
              <a:schemeClr val="accent1"/>
            </a:fillRef>
            <a:effectRef idx="0">
              <a:schemeClr val="accent1"/>
            </a:effectRef>
            <a:fontRef idx="minor">
              <a:schemeClr val="tx1"/>
            </a:fontRef>
          </p:style>
        </p:cxnSp>
        <p:cxnSp>
          <p:nvCxnSpPr>
            <p:cNvPr id="162" name="Straight Arrow Connector 161"/>
            <p:cNvCxnSpPr/>
            <p:nvPr/>
          </p:nvCxnSpPr>
          <p:spPr>
            <a:xfrm flipV="1">
              <a:off x="4565095" y="1582172"/>
              <a:ext cx="1856932" cy="971424"/>
            </a:xfrm>
            <a:prstGeom prst="straightConnector1">
              <a:avLst/>
            </a:prstGeom>
            <a:ln w="38100" cap="rnd">
              <a:solidFill>
                <a:srgbClr val="0000FF"/>
              </a:solidFill>
              <a:tailEnd type="none" w="lg" len="med"/>
            </a:ln>
          </p:spPr>
          <p:style>
            <a:lnRef idx="1">
              <a:schemeClr val="accent1"/>
            </a:lnRef>
            <a:fillRef idx="0">
              <a:schemeClr val="accent1"/>
            </a:fillRef>
            <a:effectRef idx="0">
              <a:schemeClr val="accent1"/>
            </a:effectRef>
            <a:fontRef idx="minor">
              <a:schemeClr val="tx1"/>
            </a:fontRef>
          </p:style>
        </p:cxnSp>
      </p:grpSp>
      <p:sp>
        <p:nvSpPr>
          <p:cNvPr id="71" name="67Text"/>
          <p:cNvSpPr txBox="1"/>
          <p:nvPr/>
        </p:nvSpPr>
        <p:spPr>
          <a:xfrm>
            <a:off x="2949395" y="4879064"/>
            <a:ext cx="1317805" cy="378736"/>
          </a:xfrm>
          <a:prstGeom prst="rect">
            <a:avLst/>
          </a:prstGeom>
          <a:noFill/>
        </p:spPr>
        <p:txBody>
          <a:bodyPr wrap="square" rtlCol="0" anchor="ctr">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r>
              <a:rPr lang="en-US" sz="2800" i="1" dirty="0" smtClean="0">
                <a:solidFill>
                  <a:srgbClr val="000000"/>
                </a:solidFill>
                <a:latin typeface="Cambria" panose="02040503050406030204" pitchFamily="18" charset="0"/>
              </a:rPr>
              <a:t>Sensing</a:t>
            </a:r>
          </a:p>
        </p:txBody>
      </p:sp>
      <p:cxnSp>
        <p:nvCxnSpPr>
          <p:cNvPr id="72" name="Straight Arrow Connector 71"/>
          <p:cNvCxnSpPr/>
          <p:nvPr/>
        </p:nvCxnSpPr>
        <p:spPr>
          <a:xfrm flipH="1">
            <a:off x="4572000" y="4796330"/>
            <a:ext cx="3407" cy="148438"/>
          </a:xfrm>
          <a:prstGeom prst="straightConnector1">
            <a:avLst/>
          </a:prstGeom>
          <a:ln w="34925" cap="rnd">
            <a:solidFill>
              <a:schemeClr val="tx1"/>
            </a:solidFill>
            <a:prstDash val="solid"/>
            <a:tailEnd type="none" w="lg" len="med"/>
          </a:ln>
        </p:spPr>
        <p:style>
          <a:lnRef idx="1">
            <a:schemeClr val="accent1"/>
          </a:lnRef>
          <a:fillRef idx="0">
            <a:schemeClr val="accent1"/>
          </a:fillRef>
          <a:effectRef idx="0">
            <a:schemeClr val="accent1"/>
          </a:effectRef>
          <a:fontRef idx="minor">
            <a:schemeClr val="tx1"/>
          </a:fontRef>
        </p:style>
      </p:cxnSp>
      <p:sp>
        <p:nvSpPr>
          <p:cNvPr id="76" name="67Text"/>
          <p:cNvSpPr txBox="1"/>
          <p:nvPr/>
        </p:nvSpPr>
        <p:spPr>
          <a:xfrm>
            <a:off x="4854395" y="4866789"/>
            <a:ext cx="1317805" cy="378736"/>
          </a:xfrm>
          <a:prstGeom prst="rect">
            <a:avLst/>
          </a:prstGeom>
          <a:noFill/>
        </p:spPr>
        <p:txBody>
          <a:bodyPr wrap="square" rtlCol="0" anchor="ctr">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r>
              <a:rPr lang="en-US" sz="2800" i="1" dirty="0" smtClean="0">
                <a:solidFill>
                  <a:srgbClr val="000000"/>
                </a:solidFill>
                <a:latin typeface="Cambria" panose="02040503050406030204" pitchFamily="18" charset="0"/>
              </a:rPr>
              <a:t>Restore</a:t>
            </a:r>
          </a:p>
        </p:txBody>
      </p:sp>
      <p:cxnSp>
        <p:nvCxnSpPr>
          <p:cNvPr id="85" name="Straight Arrow Connector 84"/>
          <p:cNvCxnSpPr/>
          <p:nvPr/>
        </p:nvCxnSpPr>
        <p:spPr>
          <a:xfrm>
            <a:off x="6629400" y="4796838"/>
            <a:ext cx="5078" cy="156314"/>
          </a:xfrm>
          <a:prstGeom prst="straightConnector1">
            <a:avLst/>
          </a:prstGeom>
          <a:ln w="34925" cap="rnd">
            <a:solidFill>
              <a:schemeClr val="tx1"/>
            </a:solidFill>
            <a:prstDash val="solid"/>
            <a:tailEnd type="none" w="lg" len="med"/>
          </a:ln>
        </p:spPr>
        <p:style>
          <a:lnRef idx="1">
            <a:schemeClr val="accent1"/>
          </a:lnRef>
          <a:fillRef idx="0">
            <a:schemeClr val="accent1"/>
          </a:fillRef>
          <a:effectRef idx="0">
            <a:schemeClr val="accent1"/>
          </a:effectRef>
          <a:fontRef idx="minor">
            <a:schemeClr val="tx1"/>
          </a:fontRef>
        </p:style>
      </p:cxnSp>
      <p:sp>
        <p:nvSpPr>
          <p:cNvPr id="86" name="Oval 85"/>
          <p:cNvSpPr/>
          <p:nvPr/>
        </p:nvSpPr>
        <p:spPr>
          <a:xfrm>
            <a:off x="609600" y="1899459"/>
            <a:ext cx="457200" cy="457200"/>
          </a:xfrm>
          <a:prstGeom prst="ellipse">
            <a:avLst/>
          </a:prstGeom>
          <a:solidFill>
            <a:schemeClr val="bg1"/>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cxnSp>
        <p:nvCxnSpPr>
          <p:cNvPr id="101" name="Straight Connector 100"/>
          <p:cNvCxnSpPr>
            <a:stCxn id="169" idx="0"/>
            <a:endCxn id="86" idx="4"/>
          </p:cNvCxnSpPr>
          <p:nvPr/>
        </p:nvCxnSpPr>
        <p:spPr>
          <a:xfrm flipH="1" flipV="1">
            <a:off x="838200" y="2356659"/>
            <a:ext cx="6322" cy="1072341"/>
          </a:xfrm>
          <a:prstGeom prst="line">
            <a:avLst/>
          </a:prstGeom>
          <a:solidFill>
            <a:schemeClr val="tx1">
              <a:lumMod val="65000"/>
              <a:lumOff val="35000"/>
            </a:schemeClr>
          </a:solidFill>
          <a:ln w="254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sp>
        <p:nvSpPr>
          <p:cNvPr id="102" name="DRAM"/>
          <p:cNvSpPr/>
          <p:nvPr/>
        </p:nvSpPr>
        <p:spPr>
          <a:xfrm>
            <a:off x="614615" y="3429000"/>
            <a:ext cx="457200" cy="533400"/>
          </a:xfrm>
          <a:prstGeom prst="roundRect">
            <a:avLst>
              <a:gd name="adj" fmla="val 11319"/>
            </a:avLst>
          </a:prstGeom>
          <a:noFill/>
          <a:ln w="254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48" name="Oval 147"/>
          <p:cNvSpPr/>
          <p:nvPr/>
        </p:nvSpPr>
        <p:spPr>
          <a:xfrm>
            <a:off x="621030" y="1910889"/>
            <a:ext cx="438912" cy="438912"/>
          </a:xfrm>
          <a:prstGeom prst="ellipse">
            <a:avLst/>
          </a:prstGeom>
          <a:solidFill>
            <a:srgbClr val="FF0000"/>
          </a:soli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57" name="Down Arrow 156"/>
          <p:cNvSpPr/>
          <p:nvPr/>
        </p:nvSpPr>
        <p:spPr>
          <a:xfrm>
            <a:off x="689609" y="2375200"/>
            <a:ext cx="301752" cy="1046941"/>
          </a:xfrm>
          <a:prstGeom prst="downArrow">
            <a:avLst>
              <a:gd name="adj1" fmla="val 50000"/>
              <a:gd name="adj2" fmla="val 125000"/>
            </a:avLst>
          </a:prstGeom>
          <a:solidFill>
            <a:srgbClr val="FF0000"/>
          </a:solidFill>
          <a:ln>
            <a:solidFill>
              <a:schemeClr val="accent6">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59" name="Down Arrow 158"/>
          <p:cNvSpPr/>
          <p:nvPr/>
        </p:nvSpPr>
        <p:spPr>
          <a:xfrm rot="10800000">
            <a:off x="691514" y="2375199"/>
            <a:ext cx="301752" cy="1053736"/>
          </a:xfrm>
          <a:prstGeom prst="downArrow">
            <a:avLst>
              <a:gd name="adj1" fmla="val 50000"/>
              <a:gd name="adj2" fmla="val 125000"/>
            </a:avLst>
          </a:prstGeom>
          <a:solidFill>
            <a:srgbClr val="FF0000"/>
          </a:solidFill>
          <a:ln>
            <a:solidFill>
              <a:schemeClr val="accent6">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cxnSp>
        <p:nvCxnSpPr>
          <p:cNvPr id="167" name="Straight Connector 166"/>
          <p:cNvCxnSpPr>
            <a:endCxn id="86" idx="0"/>
          </p:cNvCxnSpPr>
          <p:nvPr/>
        </p:nvCxnSpPr>
        <p:spPr>
          <a:xfrm>
            <a:off x="838200" y="1821576"/>
            <a:ext cx="0" cy="77883"/>
          </a:xfrm>
          <a:prstGeom prst="line">
            <a:avLst/>
          </a:prstGeom>
          <a:solidFill>
            <a:schemeClr val="tx1">
              <a:lumMod val="65000"/>
              <a:lumOff val="35000"/>
            </a:schemeClr>
          </a:solidFill>
          <a:ln w="254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sp>
        <p:nvSpPr>
          <p:cNvPr id="56" name="67Text"/>
          <p:cNvSpPr txBox="1"/>
          <p:nvPr/>
        </p:nvSpPr>
        <p:spPr>
          <a:xfrm>
            <a:off x="359664" y="1224149"/>
            <a:ext cx="974969" cy="492712"/>
          </a:xfrm>
          <a:prstGeom prst="rect">
            <a:avLst/>
          </a:prstGeom>
          <a:noFill/>
        </p:spPr>
        <p:txBody>
          <a:bodyPr wrap="square" rtlCol="0" anchor="ctr">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sz="2800" i="1" dirty="0" smtClean="0">
                <a:solidFill>
                  <a:srgbClr val="000000"/>
                </a:solidFill>
                <a:latin typeface="Cambria" panose="02040503050406030204" pitchFamily="18" charset="0"/>
              </a:rPr>
              <a:t>Cell</a:t>
            </a:r>
          </a:p>
        </p:txBody>
      </p:sp>
      <p:sp>
        <p:nvSpPr>
          <p:cNvPr id="58" name="67Text"/>
          <p:cNvSpPr txBox="1"/>
          <p:nvPr/>
        </p:nvSpPr>
        <p:spPr>
          <a:xfrm>
            <a:off x="-718946" y="4166379"/>
            <a:ext cx="3004946" cy="492712"/>
          </a:xfrm>
          <a:prstGeom prst="rect">
            <a:avLst/>
          </a:prstGeom>
          <a:noFill/>
        </p:spPr>
        <p:txBody>
          <a:bodyPr wrap="square" rtlCol="0" anchor="ctr">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sz="2800" i="1" dirty="0" smtClean="0">
                <a:solidFill>
                  <a:srgbClr val="000000"/>
                </a:solidFill>
                <a:latin typeface="Cambria" panose="02040503050406030204" pitchFamily="18" charset="0"/>
              </a:rPr>
              <a:t>Sense</a:t>
            </a:r>
            <a:endParaRPr lang="tr-TR" sz="2800" i="1" dirty="0" smtClean="0">
              <a:solidFill>
                <a:srgbClr val="000000"/>
              </a:solidFill>
              <a:latin typeface="Cambria" panose="02040503050406030204" pitchFamily="18" charset="0"/>
            </a:endParaRPr>
          </a:p>
          <a:p>
            <a:pPr algn="ctr"/>
            <a:r>
              <a:rPr lang="en-US" sz="2800" i="1" dirty="0" smtClean="0">
                <a:solidFill>
                  <a:srgbClr val="000000"/>
                </a:solidFill>
                <a:latin typeface="Cambria" panose="02040503050406030204" pitchFamily="18" charset="0"/>
              </a:rPr>
              <a:t>Amplifier</a:t>
            </a:r>
          </a:p>
        </p:txBody>
      </p:sp>
      <p:sp>
        <p:nvSpPr>
          <p:cNvPr id="62" name="67Text"/>
          <p:cNvSpPr txBox="1"/>
          <p:nvPr/>
        </p:nvSpPr>
        <p:spPr>
          <a:xfrm>
            <a:off x="6524260" y="4883666"/>
            <a:ext cx="1781540" cy="378736"/>
          </a:xfrm>
          <a:prstGeom prst="rect">
            <a:avLst/>
          </a:prstGeom>
          <a:noFill/>
        </p:spPr>
        <p:txBody>
          <a:bodyPr wrap="square" rtlCol="0" anchor="ctr">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r>
              <a:rPr lang="tr-TR" sz="2800" i="1" dirty="0" smtClean="0">
                <a:solidFill>
                  <a:srgbClr val="000000"/>
                </a:solidFill>
                <a:latin typeface="Cambria" panose="02040503050406030204" pitchFamily="18" charset="0"/>
              </a:rPr>
              <a:t>Precharge</a:t>
            </a:r>
            <a:endParaRPr lang="en-US" sz="2800" i="1" dirty="0" smtClean="0">
              <a:solidFill>
                <a:srgbClr val="000000"/>
              </a:solidFill>
              <a:latin typeface="Cambria" panose="02040503050406030204" pitchFamily="18" charset="0"/>
            </a:endParaRPr>
          </a:p>
        </p:txBody>
      </p:sp>
      <p:grpSp>
        <p:nvGrpSpPr>
          <p:cNvPr id="5" name="Group 4"/>
          <p:cNvGrpSpPr/>
          <p:nvPr/>
        </p:nvGrpSpPr>
        <p:grpSpPr>
          <a:xfrm>
            <a:off x="6485612" y="2145963"/>
            <a:ext cx="971304" cy="1239630"/>
            <a:chOff x="6485612" y="1383963"/>
            <a:chExt cx="971304" cy="1239630"/>
          </a:xfrm>
        </p:grpSpPr>
        <p:cxnSp>
          <p:nvCxnSpPr>
            <p:cNvPr id="74" name="Straight Arrow Connector 73"/>
            <p:cNvCxnSpPr/>
            <p:nvPr/>
          </p:nvCxnSpPr>
          <p:spPr>
            <a:xfrm>
              <a:off x="6485612" y="1385846"/>
              <a:ext cx="971304" cy="1237747"/>
            </a:xfrm>
            <a:prstGeom prst="straightConnector1">
              <a:avLst/>
            </a:prstGeom>
            <a:ln w="38100" cap="rnd">
              <a:solidFill>
                <a:srgbClr val="0000FF"/>
              </a:solidFill>
              <a:prstDash val="dash"/>
              <a:tailEnd type="none" w="lg" len="med"/>
            </a:ln>
          </p:spPr>
          <p:style>
            <a:lnRef idx="1">
              <a:schemeClr val="accent1"/>
            </a:lnRef>
            <a:fillRef idx="0">
              <a:schemeClr val="accent1"/>
            </a:fillRef>
            <a:effectRef idx="0">
              <a:schemeClr val="accent1"/>
            </a:effectRef>
            <a:fontRef idx="minor">
              <a:schemeClr val="tx1"/>
            </a:fontRef>
          </p:style>
        </p:cxnSp>
        <p:cxnSp>
          <p:nvCxnSpPr>
            <p:cNvPr id="75" name="Straight Arrow Connector 74"/>
            <p:cNvCxnSpPr/>
            <p:nvPr/>
          </p:nvCxnSpPr>
          <p:spPr>
            <a:xfrm>
              <a:off x="6485612" y="1383963"/>
              <a:ext cx="914400" cy="0"/>
            </a:xfrm>
            <a:prstGeom prst="straightConnector1">
              <a:avLst/>
            </a:prstGeom>
            <a:ln w="38100" cap="rnd">
              <a:solidFill>
                <a:srgbClr val="0000FF"/>
              </a:solidFill>
              <a:tailEnd type="none" w="lg" len="med"/>
            </a:ln>
          </p:spPr>
          <p:style>
            <a:lnRef idx="1">
              <a:schemeClr val="accent1"/>
            </a:lnRef>
            <a:fillRef idx="0">
              <a:schemeClr val="accent1"/>
            </a:fillRef>
            <a:effectRef idx="0">
              <a:schemeClr val="accent1"/>
            </a:effectRef>
            <a:fontRef idx="minor">
              <a:schemeClr val="tx1"/>
            </a:fontRef>
          </p:style>
        </p:cxnSp>
      </p:grpSp>
      <p:sp>
        <p:nvSpPr>
          <p:cNvPr id="47" name="Rectangle 46"/>
          <p:cNvSpPr/>
          <p:nvPr/>
        </p:nvSpPr>
        <p:spPr>
          <a:xfrm>
            <a:off x="4876800" y="5528730"/>
            <a:ext cx="846081" cy="381000"/>
          </a:xfrm>
          <a:prstGeom prst="rect">
            <a:avLst/>
          </a:prstGeom>
          <a:solidFill>
            <a:schemeClr val="tx1">
              <a:lumMod val="65000"/>
              <a:lumOff val="3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tr-TR" sz="2400" b="1" dirty="0" smtClean="0">
                <a:solidFill>
                  <a:prstClr val="white"/>
                </a:solidFill>
                <a:latin typeface="Cambria" panose="02040503050406030204" pitchFamily="18" charset="0"/>
              </a:rPr>
              <a:t>R/W</a:t>
            </a:r>
            <a:endParaRPr lang="en-US" sz="2400" b="1" dirty="0">
              <a:solidFill>
                <a:prstClr val="white"/>
              </a:solidFill>
              <a:latin typeface="Cambria" panose="02040503050406030204" pitchFamily="18" charset="0"/>
            </a:endParaRPr>
          </a:p>
        </p:txBody>
      </p:sp>
      <p:sp>
        <p:nvSpPr>
          <p:cNvPr id="48" name="Rectangle 47"/>
          <p:cNvSpPr/>
          <p:nvPr/>
        </p:nvSpPr>
        <p:spPr>
          <a:xfrm>
            <a:off x="2551176" y="5528730"/>
            <a:ext cx="846081" cy="381000"/>
          </a:xfrm>
          <a:prstGeom prst="rect">
            <a:avLst/>
          </a:prstGeom>
          <a:solidFill>
            <a:schemeClr val="tx1">
              <a:lumMod val="65000"/>
              <a:lumOff val="3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tr-TR" sz="2400" b="1" dirty="0" smtClean="0">
                <a:solidFill>
                  <a:prstClr val="white"/>
                </a:solidFill>
                <a:latin typeface="Cambria" panose="02040503050406030204" pitchFamily="18" charset="0"/>
              </a:rPr>
              <a:t>ACT</a:t>
            </a:r>
            <a:endParaRPr lang="en-US" sz="2400" b="1" dirty="0">
              <a:solidFill>
                <a:prstClr val="white"/>
              </a:solidFill>
              <a:latin typeface="Cambria" panose="02040503050406030204" pitchFamily="18" charset="0"/>
            </a:endParaRPr>
          </a:p>
        </p:txBody>
      </p:sp>
      <p:sp>
        <p:nvSpPr>
          <p:cNvPr id="49" name="Rectangle 48"/>
          <p:cNvSpPr/>
          <p:nvPr/>
        </p:nvSpPr>
        <p:spPr>
          <a:xfrm>
            <a:off x="6230112" y="5528730"/>
            <a:ext cx="846081" cy="381000"/>
          </a:xfrm>
          <a:prstGeom prst="rect">
            <a:avLst/>
          </a:prstGeom>
          <a:solidFill>
            <a:schemeClr val="tx1">
              <a:lumMod val="65000"/>
              <a:lumOff val="3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tr-TR" sz="2400" b="1" dirty="0" smtClean="0">
                <a:solidFill>
                  <a:prstClr val="white"/>
                </a:solidFill>
                <a:latin typeface="Cambria" panose="02040503050406030204" pitchFamily="18" charset="0"/>
              </a:rPr>
              <a:t>PRE</a:t>
            </a:r>
            <a:endParaRPr lang="en-US" sz="2400" b="1" dirty="0">
              <a:solidFill>
                <a:prstClr val="white"/>
              </a:solidFill>
              <a:latin typeface="Cambria" panose="02040503050406030204" pitchFamily="18" charset="0"/>
            </a:endParaRPr>
          </a:p>
        </p:txBody>
      </p:sp>
      <p:cxnSp>
        <p:nvCxnSpPr>
          <p:cNvPr id="54" name="Straight Arrow Connector 53"/>
          <p:cNvCxnSpPr/>
          <p:nvPr/>
        </p:nvCxnSpPr>
        <p:spPr>
          <a:xfrm>
            <a:off x="2057400" y="2766719"/>
            <a:ext cx="6438900" cy="0"/>
          </a:xfrm>
          <a:prstGeom prst="straightConnector1">
            <a:avLst/>
          </a:prstGeom>
          <a:ln w="38100" cap="rnd">
            <a:solidFill>
              <a:srgbClr val="FF0066"/>
            </a:solidFill>
            <a:prstDash val="dash"/>
            <a:tailEnd type="none" w="lg" len="med"/>
          </a:ln>
        </p:spPr>
        <p:style>
          <a:lnRef idx="1">
            <a:schemeClr val="accent1"/>
          </a:lnRef>
          <a:fillRef idx="0">
            <a:schemeClr val="accent1"/>
          </a:fillRef>
          <a:effectRef idx="0">
            <a:schemeClr val="accent1"/>
          </a:effectRef>
          <a:fontRef idx="minor">
            <a:schemeClr val="tx1"/>
          </a:fontRef>
        </p:style>
      </p:cxnSp>
      <p:cxnSp>
        <p:nvCxnSpPr>
          <p:cNvPr id="10" name="Straight Arrow Connector 9"/>
          <p:cNvCxnSpPr/>
          <p:nvPr/>
        </p:nvCxnSpPr>
        <p:spPr>
          <a:xfrm flipV="1">
            <a:off x="7569944" y="1600200"/>
            <a:ext cx="344642" cy="1166519"/>
          </a:xfrm>
          <a:prstGeom prst="straightConnector1">
            <a:avLst/>
          </a:prstGeom>
          <a:ln w="38100">
            <a:solidFill>
              <a:srgbClr val="FF0066"/>
            </a:solidFill>
            <a:tailEnd type="triangle"/>
          </a:ln>
        </p:spPr>
        <p:style>
          <a:lnRef idx="1">
            <a:schemeClr val="accent1"/>
          </a:lnRef>
          <a:fillRef idx="0">
            <a:schemeClr val="accent1"/>
          </a:fillRef>
          <a:effectRef idx="0">
            <a:schemeClr val="accent1"/>
          </a:effectRef>
          <a:fontRef idx="minor">
            <a:schemeClr val="tx1"/>
          </a:fontRef>
        </p:style>
      </p:cxnSp>
      <p:sp>
        <p:nvSpPr>
          <p:cNvPr id="59" name="67Text"/>
          <p:cNvSpPr txBox="1"/>
          <p:nvPr/>
        </p:nvSpPr>
        <p:spPr>
          <a:xfrm>
            <a:off x="6807767" y="867771"/>
            <a:ext cx="2183833" cy="730165"/>
          </a:xfrm>
          <a:prstGeom prst="rect">
            <a:avLst/>
          </a:prstGeom>
          <a:noFill/>
          <a:ln w="19050">
            <a:solidFill>
              <a:srgbClr val="FF0066"/>
            </a:solidFill>
          </a:ln>
        </p:spPr>
        <p:txBody>
          <a:bodyPr wrap="square" rtlCol="0" anchor="ctr">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tr-TR" sz="2400" i="1" dirty="0" smtClean="0">
                <a:solidFill>
                  <a:srgbClr val="000000"/>
                </a:solidFill>
                <a:latin typeface="Cambria" panose="02040503050406030204" pitchFamily="18" charset="0"/>
              </a:rPr>
              <a:t>Ready to Access</a:t>
            </a:r>
          </a:p>
          <a:p>
            <a:pPr algn="ctr"/>
            <a:r>
              <a:rPr lang="tr-TR" sz="2400" i="1" dirty="0" smtClean="0">
                <a:solidFill>
                  <a:srgbClr val="000000"/>
                </a:solidFill>
                <a:latin typeface="Cambria" panose="02040503050406030204" pitchFamily="18" charset="0"/>
              </a:rPr>
              <a:t>Charge Level</a:t>
            </a:r>
            <a:endParaRPr lang="en-US" sz="2400" i="1" dirty="0" smtClean="0">
              <a:solidFill>
                <a:srgbClr val="000000"/>
              </a:solidFill>
              <a:latin typeface="Cambria" panose="02040503050406030204" pitchFamily="18" charset="0"/>
            </a:endParaRPr>
          </a:p>
        </p:txBody>
      </p:sp>
      <p:cxnSp>
        <p:nvCxnSpPr>
          <p:cNvPr id="60" name="Straight Arrow Connector 59"/>
          <p:cNvCxnSpPr>
            <a:stCxn id="48" idx="3"/>
          </p:cNvCxnSpPr>
          <p:nvPr/>
        </p:nvCxnSpPr>
        <p:spPr>
          <a:xfrm>
            <a:off x="3397257" y="5719230"/>
            <a:ext cx="1479543" cy="0"/>
          </a:xfrm>
          <a:prstGeom prst="straightConnector1">
            <a:avLst/>
          </a:prstGeom>
          <a:ln w="38100">
            <a:solidFill>
              <a:srgbClr val="FF0066"/>
            </a:solidFill>
            <a:tailEnd type="triangle"/>
          </a:ln>
        </p:spPr>
        <p:style>
          <a:lnRef idx="1">
            <a:schemeClr val="accent1"/>
          </a:lnRef>
          <a:fillRef idx="0">
            <a:schemeClr val="accent1"/>
          </a:fillRef>
          <a:effectRef idx="0">
            <a:schemeClr val="accent1"/>
          </a:effectRef>
          <a:fontRef idx="minor">
            <a:schemeClr val="tx1"/>
          </a:fontRef>
        </p:style>
      </p:cxnSp>
      <p:sp>
        <p:nvSpPr>
          <p:cNvPr id="66" name="67Text"/>
          <p:cNvSpPr txBox="1"/>
          <p:nvPr/>
        </p:nvSpPr>
        <p:spPr>
          <a:xfrm>
            <a:off x="3547872" y="5338207"/>
            <a:ext cx="1091004" cy="378736"/>
          </a:xfrm>
          <a:prstGeom prst="rect">
            <a:avLst/>
          </a:prstGeom>
          <a:noFill/>
        </p:spPr>
        <p:txBody>
          <a:bodyPr wrap="square" rtlCol="0" anchor="ctr">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tr-TR" sz="2800" b="1" i="1" dirty="0" smtClean="0">
                <a:solidFill>
                  <a:srgbClr val="0066FF"/>
                </a:solidFill>
                <a:latin typeface="Cambria" panose="02040503050406030204" pitchFamily="18" charset="0"/>
              </a:rPr>
              <a:t>tRCD</a:t>
            </a:r>
            <a:endParaRPr lang="en-US" sz="2800" b="1" i="1" dirty="0" smtClean="0">
              <a:solidFill>
                <a:srgbClr val="0066FF"/>
              </a:solidFill>
              <a:latin typeface="Cambria" panose="02040503050406030204" pitchFamily="18" charset="0"/>
            </a:endParaRPr>
          </a:p>
        </p:txBody>
      </p:sp>
      <p:cxnSp>
        <p:nvCxnSpPr>
          <p:cNvPr id="67" name="Straight Arrow Connector 66"/>
          <p:cNvCxnSpPr/>
          <p:nvPr/>
        </p:nvCxnSpPr>
        <p:spPr>
          <a:xfrm>
            <a:off x="3048000" y="6400800"/>
            <a:ext cx="3846690" cy="0"/>
          </a:xfrm>
          <a:prstGeom prst="straightConnector1">
            <a:avLst/>
          </a:prstGeom>
          <a:ln w="38100">
            <a:solidFill>
              <a:srgbClr val="FF0066"/>
            </a:solidFill>
            <a:tailEnd type="triangle"/>
          </a:ln>
        </p:spPr>
        <p:style>
          <a:lnRef idx="1">
            <a:schemeClr val="accent1"/>
          </a:lnRef>
          <a:fillRef idx="0">
            <a:schemeClr val="accent1"/>
          </a:fillRef>
          <a:effectRef idx="0">
            <a:schemeClr val="accent1"/>
          </a:effectRef>
          <a:fontRef idx="minor">
            <a:schemeClr val="tx1"/>
          </a:fontRef>
        </p:style>
      </p:cxnSp>
      <p:sp>
        <p:nvSpPr>
          <p:cNvPr id="68" name="67Text"/>
          <p:cNvSpPr txBox="1"/>
          <p:nvPr/>
        </p:nvSpPr>
        <p:spPr>
          <a:xfrm>
            <a:off x="4343400" y="6022064"/>
            <a:ext cx="1091004" cy="378736"/>
          </a:xfrm>
          <a:prstGeom prst="rect">
            <a:avLst/>
          </a:prstGeom>
          <a:noFill/>
        </p:spPr>
        <p:txBody>
          <a:bodyPr wrap="square" rtlCol="0" anchor="ctr">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tr-TR" sz="2800" b="1" i="1" dirty="0" smtClean="0">
                <a:solidFill>
                  <a:srgbClr val="0066FF"/>
                </a:solidFill>
                <a:latin typeface="Cambria" panose="02040503050406030204" pitchFamily="18" charset="0"/>
              </a:rPr>
              <a:t>tRAS</a:t>
            </a:r>
            <a:endParaRPr lang="en-US" sz="2800" b="1" i="1" dirty="0" smtClean="0">
              <a:solidFill>
                <a:srgbClr val="0066FF"/>
              </a:solidFill>
              <a:latin typeface="Cambria" panose="02040503050406030204" pitchFamily="18" charset="0"/>
            </a:endParaRPr>
          </a:p>
        </p:txBody>
      </p:sp>
      <p:cxnSp>
        <p:nvCxnSpPr>
          <p:cNvPr id="55" name="Straight Arrow Connector 54"/>
          <p:cNvCxnSpPr/>
          <p:nvPr/>
        </p:nvCxnSpPr>
        <p:spPr>
          <a:xfrm flipH="1">
            <a:off x="2971800" y="4793929"/>
            <a:ext cx="3407" cy="148438"/>
          </a:xfrm>
          <a:prstGeom prst="straightConnector1">
            <a:avLst/>
          </a:prstGeom>
          <a:ln w="34925" cap="rnd">
            <a:solidFill>
              <a:schemeClr val="tx1"/>
            </a:solidFill>
            <a:prstDash val="solid"/>
            <a:tailEnd type="none" w="lg" len="med"/>
          </a:ln>
        </p:spPr>
        <p:style>
          <a:lnRef idx="1">
            <a:schemeClr val="accent1"/>
          </a:lnRef>
          <a:fillRef idx="0">
            <a:schemeClr val="accent1"/>
          </a:fillRef>
          <a:effectRef idx="0">
            <a:schemeClr val="accent1"/>
          </a:effectRef>
          <a:fontRef idx="minor">
            <a:schemeClr val="tx1"/>
          </a:fontRef>
        </p:style>
      </p:cxnSp>
      <p:sp>
        <p:nvSpPr>
          <p:cNvPr id="69" name="Oval 68"/>
          <p:cNvSpPr/>
          <p:nvPr/>
        </p:nvSpPr>
        <p:spPr>
          <a:xfrm>
            <a:off x="5272034" y="2645664"/>
            <a:ext cx="196078" cy="215492"/>
          </a:xfrm>
          <a:prstGeom prst="ellipse">
            <a:avLst/>
          </a:prstGeom>
          <a:solidFill>
            <a:srgbClr val="0000FF"/>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70" name="Oval 69"/>
          <p:cNvSpPr/>
          <p:nvPr/>
        </p:nvSpPr>
        <p:spPr>
          <a:xfrm>
            <a:off x="6466211" y="2052220"/>
            <a:ext cx="196078" cy="215492"/>
          </a:xfrm>
          <a:prstGeom prst="ellipse">
            <a:avLst/>
          </a:prstGeom>
          <a:solidFill>
            <a:srgbClr val="0000FF"/>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cxnSp>
        <p:nvCxnSpPr>
          <p:cNvPr id="73" name="Straight Arrow Connector 72"/>
          <p:cNvCxnSpPr>
            <a:stCxn id="69" idx="1"/>
          </p:cNvCxnSpPr>
          <p:nvPr/>
        </p:nvCxnSpPr>
        <p:spPr>
          <a:xfrm flipH="1" flipV="1">
            <a:off x="4093375" y="1644566"/>
            <a:ext cx="1207374" cy="1032656"/>
          </a:xfrm>
          <a:prstGeom prst="straightConnector1">
            <a:avLst/>
          </a:prstGeom>
          <a:ln w="3810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77" name="Straight Arrow Connector 76"/>
          <p:cNvCxnSpPr>
            <a:stCxn id="70" idx="1"/>
            <a:endCxn id="79" idx="2"/>
          </p:cNvCxnSpPr>
          <p:nvPr/>
        </p:nvCxnSpPr>
        <p:spPr>
          <a:xfrm flipH="1" flipV="1">
            <a:off x="5446746" y="1644565"/>
            <a:ext cx="1048180" cy="439213"/>
          </a:xfrm>
          <a:prstGeom prst="straightConnector1">
            <a:avLst/>
          </a:prstGeom>
          <a:ln w="3810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78" name="67Text"/>
          <p:cNvSpPr txBox="1"/>
          <p:nvPr/>
        </p:nvSpPr>
        <p:spPr>
          <a:xfrm>
            <a:off x="2235767" y="914400"/>
            <a:ext cx="2183833" cy="730165"/>
          </a:xfrm>
          <a:prstGeom prst="rect">
            <a:avLst/>
          </a:prstGeom>
          <a:noFill/>
          <a:ln w="28575">
            <a:solidFill>
              <a:schemeClr val="tx1"/>
            </a:solidFill>
          </a:ln>
        </p:spPr>
        <p:txBody>
          <a:bodyPr wrap="square" rtlCol="0" anchor="ctr">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tr-TR" sz="2400" i="1" dirty="0" smtClean="0">
                <a:solidFill>
                  <a:srgbClr val="000000"/>
                </a:solidFill>
                <a:latin typeface="Cambria" panose="02040503050406030204" pitchFamily="18" charset="0"/>
              </a:rPr>
              <a:t>Ready to Access</a:t>
            </a:r>
          </a:p>
        </p:txBody>
      </p:sp>
      <p:sp>
        <p:nvSpPr>
          <p:cNvPr id="79" name="67Text"/>
          <p:cNvSpPr txBox="1"/>
          <p:nvPr/>
        </p:nvSpPr>
        <p:spPr>
          <a:xfrm>
            <a:off x="4663379" y="914400"/>
            <a:ext cx="1566734" cy="730165"/>
          </a:xfrm>
          <a:prstGeom prst="rect">
            <a:avLst/>
          </a:prstGeom>
          <a:noFill/>
          <a:ln w="28575">
            <a:solidFill>
              <a:schemeClr val="tx1"/>
            </a:solidFill>
          </a:ln>
        </p:spPr>
        <p:txBody>
          <a:bodyPr wrap="square" rtlCol="0" anchor="ctr">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tr-TR" sz="2400" i="1" dirty="0" smtClean="0">
                <a:solidFill>
                  <a:srgbClr val="000000"/>
                </a:solidFill>
                <a:latin typeface="Cambria" panose="02040503050406030204" pitchFamily="18" charset="0"/>
              </a:rPr>
              <a:t>Ready to </a:t>
            </a:r>
          </a:p>
          <a:p>
            <a:pPr algn="ctr"/>
            <a:r>
              <a:rPr lang="tr-TR" sz="2400" i="1" dirty="0" smtClean="0">
                <a:solidFill>
                  <a:srgbClr val="000000"/>
                </a:solidFill>
                <a:latin typeface="Cambria" panose="02040503050406030204" pitchFamily="18" charset="0"/>
              </a:rPr>
              <a:t>Precharge</a:t>
            </a:r>
          </a:p>
        </p:txBody>
      </p:sp>
    </p:spTree>
    <p:extLst>
      <p:ext uri="{BB962C8B-B14F-4D97-AF65-F5344CB8AC3E}">
        <p14:creationId xmlns:p14="http://schemas.microsoft.com/office/powerpoint/2010/main" val="867708872"/>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63"/>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121"/>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43"/>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22" presetClass="entr" presetSubtype="8" fill="hold" grpId="0" nodeType="clickEffect">
                                  <p:stCondLst>
                                    <p:cond delay="0"/>
                                  </p:stCondLst>
                                  <p:childTnLst>
                                    <p:set>
                                      <p:cBhvr>
                                        <p:cTn id="14" dur="1" fill="hold">
                                          <p:stCondLst>
                                            <p:cond delay="0"/>
                                          </p:stCondLst>
                                        </p:cTn>
                                        <p:tgtEl>
                                          <p:spTgt spid="59"/>
                                        </p:tgtEl>
                                        <p:attrNameLst>
                                          <p:attrName>style.visibility</p:attrName>
                                        </p:attrNameLst>
                                      </p:cBhvr>
                                      <p:to>
                                        <p:strVal val="visible"/>
                                      </p:to>
                                    </p:set>
                                    <p:animEffect transition="in" filter="wipe(left)">
                                      <p:cBhvr>
                                        <p:cTn id="15" dur="500"/>
                                        <p:tgtEl>
                                          <p:spTgt spid="59"/>
                                        </p:tgtEl>
                                      </p:cBhvr>
                                    </p:animEffect>
                                  </p:childTnLst>
                                </p:cTn>
                              </p:par>
                              <p:par>
                                <p:cTn id="16" presetID="22" presetClass="entr" presetSubtype="8" fill="hold" nodeType="withEffect">
                                  <p:stCondLst>
                                    <p:cond delay="0"/>
                                  </p:stCondLst>
                                  <p:childTnLst>
                                    <p:set>
                                      <p:cBhvr>
                                        <p:cTn id="17" dur="1" fill="hold">
                                          <p:stCondLst>
                                            <p:cond delay="0"/>
                                          </p:stCondLst>
                                        </p:cTn>
                                        <p:tgtEl>
                                          <p:spTgt spid="10"/>
                                        </p:tgtEl>
                                        <p:attrNameLst>
                                          <p:attrName>style.visibility</p:attrName>
                                        </p:attrNameLst>
                                      </p:cBhvr>
                                      <p:to>
                                        <p:strVal val="visible"/>
                                      </p:to>
                                    </p:set>
                                    <p:animEffect transition="in" filter="wipe(left)">
                                      <p:cBhvr>
                                        <p:cTn id="18" dur="500"/>
                                        <p:tgtEl>
                                          <p:spTgt spid="10"/>
                                        </p:tgtEl>
                                      </p:cBhvr>
                                    </p:animEffect>
                                  </p:childTnLst>
                                </p:cTn>
                              </p:par>
                              <p:par>
                                <p:cTn id="19" presetID="22" presetClass="entr" presetSubtype="8" fill="hold" nodeType="withEffect">
                                  <p:stCondLst>
                                    <p:cond delay="0"/>
                                  </p:stCondLst>
                                  <p:childTnLst>
                                    <p:set>
                                      <p:cBhvr>
                                        <p:cTn id="20" dur="1" fill="hold">
                                          <p:stCondLst>
                                            <p:cond delay="0"/>
                                          </p:stCondLst>
                                        </p:cTn>
                                        <p:tgtEl>
                                          <p:spTgt spid="54"/>
                                        </p:tgtEl>
                                        <p:attrNameLst>
                                          <p:attrName>style.visibility</p:attrName>
                                        </p:attrNameLst>
                                      </p:cBhvr>
                                      <p:to>
                                        <p:strVal val="visible"/>
                                      </p:to>
                                    </p:set>
                                    <p:animEffect transition="in" filter="wipe(left)">
                                      <p:cBhvr>
                                        <p:cTn id="21" dur="500"/>
                                        <p:tgtEl>
                                          <p:spTgt spid="54"/>
                                        </p:tgtEl>
                                      </p:cBhvr>
                                    </p:animEffect>
                                  </p:childTnLst>
                                </p:cTn>
                              </p:par>
                            </p:childTnLst>
                          </p:cTn>
                        </p:par>
                      </p:childTnLst>
                    </p:cTn>
                  </p:par>
                  <p:par>
                    <p:cTn id="22" fill="hold">
                      <p:stCondLst>
                        <p:cond delay="indefinite"/>
                      </p:stCondLst>
                      <p:childTnLst>
                        <p:par>
                          <p:cTn id="23" fill="hold">
                            <p:stCondLst>
                              <p:cond delay="0"/>
                            </p:stCondLst>
                            <p:childTnLst>
                              <p:par>
                                <p:cTn id="24" presetID="22" presetClass="entr" presetSubtype="8" fill="hold" nodeType="clickEffect">
                                  <p:stCondLst>
                                    <p:cond delay="0"/>
                                  </p:stCondLst>
                                  <p:childTnLst>
                                    <p:set>
                                      <p:cBhvr>
                                        <p:cTn id="25" dur="1" fill="hold">
                                          <p:stCondLst>
                                            <p:cond delay="0"/>
                                          </p:stCondLst>
                                        </p:cTn>
                                        <p:tgtEl>
                                          <p:spTgt spid="64"/>
                                        </p:tgtEl>
                                        <p:attrNameLst>
                                          <p:attrName>style.visibility</p:attrName>
                                        </p:attrNameLst>
                                      </p:cBhvr>
                                      <p:to>
                                        <p:strVal val="visible"/>
                                      </p:to>
                                    </p:set>
                                    <p:animEffect transition="in" filter="wipe(left)">
                                      <p:cBhvr>
                                        <p:cTn id="26" dur="1000"/>
                                        <p:tgtEl>
                                          <p:spTgt spid="64"/>
                                        </p:tgtEl>
                                      </p:cBhvr>
                                    </p:animEffect>
                                  </p:childTnLst>
                                </p:cTn>
                              </p:par>
                              <p:par>
                                <p:cTn id="27" presetID="22" presetClass="entr" presetSubtype="8" fill="hold" grpId="0" nodeType="withEffect">
                                  <p:stCondLst>
                                    <p:cond delay="0"/>
                                  </p:stCondLst>
                                  <p:childTnLst>
                                    <p:set>
                                      <p:cBhvr>
                                        <p:cTn id="28" dur="1" fill="hold">
                                          <p:stCondLst>
                                            <p:cond delay="0"/>
                                          </p:stCondLst>
                                        </p:cTn>
                                        <p:tgtEl>
                                          <p:spTgt spid="48"/>
                                        </p:tgtEl>
                                        <p:attrNameLst>
                                          <p:attrName>style.visibility</p:attrName>
                                        </p:attrNameLst>
                                      </p:cBhvr>
                                      <p:to>
                                        <p:strVal val="visible"/>
                                      </p:to>
                                    </p:set>
                                    <p:animEffect transition="in" filter="wipe(left)">
                                      <p:cBhvr>
                                        <p:cTn id="29" dur="500"/>
                                        <p:tgtEl>
                                          <p:spTgt spid="48"/>
                                        </p:tgtEl>
                                      </p:cBhvr>
                                    </p:animEffect>
                                  </p:childTnLst>
                                </p:cTn>
                              </p:par>
                              <p:par>
                                <p:cTn id="30" presetID="22" presetClass="exit" presetSubtype="1" fill="hold" grpId="0" nodeType="withEffect">
                                  <p:stCondLst>
                                    <p:cond delay="0"/>
                                  </p:stCondLst>
                                  <p:childTnLst>
                                    <p:animEffect transition="out" filter="wipe(up)">
                                      <p:cBhvr>
                                        <p:cTn id="31" dur="500"/>
                                        <p:tgtEl>
                                          <p:spTgt spid="148"/>
                                        </p:tgtEl>
                                      </p:cBhvr>
                                    </p:animEffect>
                                    <p:set>
                                      <p:cBhvr>
                                        <p:cTn id="32" dur="1" fill="hold">
                                          <p:stCondLst>
                                            <p:cond delay="499"/>
                                          </p:stCondLst>
                                        </p:cTn>
                                        <p:tgtEl>
                                          <p:spTgt spid="148"/>
                                        </p:tgtEl>
                                        <p:attrNameLst>
                                          <p:attrName>style.visibility</p:attrName>
                                        </p:attrNameLst>
                                      </p:cBhvr>
                                      <p:to>
                                        <p:strVal val="hidden"/>
                                      </p:to>
                                    </p:set>
                                  </p:childTnLst>
                                </p:cTn>
                              </p:par>
                              <p:par>
                                <p:cTn id="33" presetID="22" presetClass="entr" presetSubtype="1" fill="hold" grpId="0" nodeType="withEffect">
                                  <p:stCondLst>
                                    <p:cond delay="0"/>
                                  </p:stCondLst>
                                  <p:childTnLst>
                                    <p:set>
                                      <p:cBhvr>
                                        <p:cTn id="34" dur="1" fill="hold">
                                          <p:stCondLst>
                                            <p:cond delay="0"/>
                                          </p:stCondLst>
                                        </p:cTn>
                                        <p:tgtEl>
                                          <p:spTgt spid="157"/>
                                        </p:tgtEl>
                                        <p:attrNameLst>
                                          <p:attrName>style.visibility</p:attrName>
                                        </p:attrNameLst>
                                      </p:cBhvr>
                                      <p:to>
                                        <p:strVal val="visible"/>
                                      </p:to>
                                    </p:set>
                                    <p:animEffect transition="in" filter="wipe(up)">
                                      <p:cBhvr>
                                        <p:cTn id="35" dur="500"/>
                                        <p:tgtEl>
                                          <p:spTgt spid="157"/>
                                        </p:tgtEl>
                                      </p:cBhvr>
                                    </p:animEffect>
                                  </p:childTnLst>
                                </p:cTn>
                              </p:par>
                              <p:par>
                                <p:cTn id="36" presetID="22" presetClass="exit" presetSubtype="1" fill="hold" grpId="1" nodeType="withEffect">
                                  <p:stCondLst>
                                    <p:cond delay="500"/>
                                  </p:stCondLst>
                                  <p:childTnLst>
                                    <p:animEffect transition="out" filter="wipe(up)">
                                      <p:cBhvr>
                                        <p:cTn id="37" dur="500"/>
                                        <p:tgtEl>
                                          <p:spTgt spid="157"/>
                                        </p:tgtEl>
                                      </p:cBhvr>
                                    </p:animEffect>
                                    <p:set>
                                      <p:cBhvr>
                                        <p:cTn id="38" dur="1" fill="hold">
                                          <p:stCondLst>
                                            <p:cond delay="499"/>
                                          </p:stCondLst>
                                        </p:cTn>
                                        <p:tgtEl>
                                          <p:spTgt spid="157"/>
                                        </p:tgtEl>
                                        <p:attrNameLst>
                                          <p:attrName>style.visibility</p:attrName>
                                        </p:attrNameLst>
                                      </p:cBhvr>
                                      <p:to>
                                        <p:strVal val="hidden"/>
                                      </p:to>
                                    </p:set>
                                  </p:childTnLst>
                                </p:cTn>
                              </p:par>
                              <p:par>
                                <p:cTn id="39" presetID="22" presetClass="entr" presetSubtype="4" fill="hold" grpId="0" nodeType="withEffect">
                                  <p:stCondLst>
                                    <p:cond delay="500"/>
                                  </p:stCondLst>
                                  <p:childTnLst>
                                    <p:set>
                                      <p:cBhvr>
                                        <p:cTn id="40" dur="1" fill="hold">
                                          <p:stCondLst>
                                            <p:cond delay="0"/>
                                          </p:stCondLst>
                                        </p:cTn>
                                        <p:tgtEl>
                                          <p:spTgt spid="168"/>
                                        </p:tgtEl>
                                        <p:attrNameLst>
                                          <p:attrName>style.visibility</p:attrName>
                                        </p:attrNameLst>
                                      </p:cBhvr>
                                      <p:to>
                                        <p:strVal val="visible"/>
                                      </p:to>
                                    </p:set>
                                    <p:animEffect transition="in" filter="wipe(down)">
                                      <p:cBhvr>
                                        <p:cTn id="41" dur="500"/>
                                        <p:tgtEl>
                                          <p:spTgt spid="168"/>
                                        </p:tgtEl>
                                      </p:cBhvr>
                                    </p:animEffect>
                                  </p:childTnLst>
                                </p:cTn>
                              </p:par>
                            </p:childTnLst>
                          </p:cTn>
                        </p:par>
                        <p:par>
                          <p:cTn id="42" fill="hold">
                            <p:stCondLst>
                              <p:cond delay="1000"/>
                            </p:stCondLst>
                            <p:childTnLst>
                              <p:par>
                                <p:cTn id="43" presetID="1" presetClass="entr" presetSubtype="0" fill="hold" grpId="0" nodeType="afterEffect">
                                  <p:stCondLst>
                                    <p:cond delay="0"/>
                                  </p:stCondLst>
                                  <p:childTnLst>
                                    <p:set>
                                      <p:cBhvr>
                                        <p:cTn id="44" dur="1" fill="hold">
                                          <p:stCondLst>
                                            <p:cond delay="0"/>
                                          </p:stCondLst>
                                        </p:cTn>
                                        <p:tgtEl>
                                          <p:spTgt spid="71"/>
                                        </p:tgtEl>
                                        <p:attrNameLst>
                                          <p:attrName>style.visibility</p:attrName>
                                        </p:attrNameLst>
                                      </p:cBhvr>
                                      <p:to>
                                        <p:strVal val="visible"/>
                                      </p:to>
                                    </p:set>
                                  </p:childTnLst>
                                </p:cTn>
                              </p:par>
                            </p:childTnLst>
                          </p:cTn>
                        </p:par>
                        <p:par>
                          <p:cTn id="45" fill="hold">
                            <p:stCondLst>
                              <p:cond delay="1000"/>
                            </p:stCondLst>
                            <p:childTnLst>
                              <p:par>
                                <p:cTn id="46" presetID="1" presetClass="entr" presetSubtype="0" fill="hold" nodeType="afterEffect">
                                  <p:stCondLst>
                                    <p:cond delay="0"/>
                                  </p:stCondLst>
                                  <p:childTnLst>
                                    <p:set>
                                      <p:cBhvr>
                                        <p:cTn id="47" dur="1" fill="hold">
                                          <p:stCondLst>
                                            <p:cond delay="0"/>
                                          </p:stCondLst>
                                        </p:cTn>
                                        <p:tgtEl>
                                          <p:spTgt spid="72"/>
                                        </p:tgtEl>
                                        <p:attrNameLst>
                                          <p:attrName>style.visibility</p:attrName>
                                        </p:attrNameLst>
                                      </p:cBhvr>
                                      <p:to>
                                        <p:strVal val="visible"/>
                                      </p:to>
                                    </p:set>
                                  </p:childTnLst>
                                </p:cTn>
                              </p:par>
                            </p:childTnLst>
                          </p:cTn>
                        </p:par>
                        <p:par>
                          <p:cTn id="48" fill="hold">
                            <p:stCondLst>
                              <p:cond delay="1000"/>
                            </p:stCondLst>
                            <p:childTnLst>
                              <p:par>
                                <p:cTn id="49" presetID="1" presetClass="entr" presetSubtype="0" fill="hold" nodeType="afterEffect">
                                  <p:stCondLst>
                                    <p:cond delay="0"/>
                                  </p:stCondLst>
                                  <p:childTnLst>
                                    <p:set>
                                      <p:cBhvr>
                                        <p:cTn id="50" dur="1" fill="hold">
                                          <p:stCondLst>
                                            <p:cond delay="0"/>
                                          </p:stCondLst>
                                        </p:cTn>
                                        <p:tgtEl>
                                          <p:spTgt spid="55"/>
                                        </p:tgtEl>
                                        <p:attrNameLst>
                                          <p:attrName>style.visibility</p:attrName>
                                        </p:attrNameLst>
                                      </p:cBhvr>
                                      <p:to>
                                        <p:strVal val="visible"/>
                                      </p:to>
                                    </p:set>
                                  </p:childTnLst>
                                </p:cTn>
                              </p:par>
                            </p:childTnLst>
                          </p:cTn>
                        </p:par>
                      </p:childTnLst>
                    </p:cTn>
                  </p:par>
                  <p:par>
                    <p:cTn id="51" fill="hold">
                      <p:stCondLst>
                        <p:cond delay="indefinite"/>
                      </p:stCondLst>
                      <p:childTnLst>
                        <p:par>
                          <p:cTn id="52" fill="hold">
                            <p:stCondLst>
                              <p:cond delay="0"/>
                            </p:stCondLst>
                            <p:childTnLst>
                              <p:par>
                                <p:cTn id="53" presetID="22" presetClass="entr" presetSubtype="8" fill="hold" nodeType="clickEffect">
                                  <p:stCondLst>
                                    <p:cond delay="0"/>
                                  </p:stCondLst>
                                  <p:childTnLst>
                                    <p:set>
                                      <p:cBhvr>
                                        <p:cTn id="54" dur="1" fill="hold">
                                          <p:stCondLst>
                                            <p:cond delay="0"/>
                                          </p:stCondLst>
                                        </p:cTn>
                                        <p:tgtEl>
                                          <p:spTgt spid="65"/>
                                        </p:tgtEl>
                                        <p:attrNameLst>
                                          <p:attrName>style.visibility</p:attrName>
                                        </p:attrNameLst>
                                      </p:cBhvr>
                                      <p:to>
                                        <p:strVal val="visible"/>
                                      </p:to>
                                    </p:set>
                                    <p:animEffect transition="in" filter="wipe(left)">
                                      <p:cBhvr>
                                        <p:cTn id="55" dur="1500"/>
                                        <p:tgtEl>
                                          <p:spTgt spid="65"/>
                                        </p:tgtEl>
                                      </p:cBhvr>
                                    </p:animEffect>
                                  </p:childTnLst>
                                </p:cTn>
                              </p:par>
                              <p:par>
                                <p:cTn id="56" presetID="22" presetClass="entr" presetSubtype="4" fill="hold" grpId="0" nodeType="withEffect">
                                  <p:stCondLst>
                                    <p:cond delay="0"/>
                                  </p:stCondLst>
                                  <p:childTnLst>
                                    <p:set>
                                      <p:cBhvr>
                                        <p:cTn id="57" dur="1" fill="hold">
                                          <p:stCondLst>
                                            <p:cond delay="0"/>
                                          </p:stCondLst>
                                        </p:cTn>
                                        <p:tgtEl>
                                          <p:spTgt spid="169"/>
                                        </p:tgtEl>
                                        <p:attrNameLst>
                                          <p:attrName>style.visibility</p:attrName>
                                        </p:attrNameLst>
                                      </p:cBhvr>
                                      <p:to>
                                        <p:strVal val="visible"/>
                                      </p:to>
                                    </p:set>
                                    <p:animEffect transition="in" filter="wipe(down)">
                                      <p:cBhvr>
                                        <p:cTn id="58" dur="500"/>
                                        <p:tgtEl>
                                          <p:spTgt spid="169"/>
                                        </p:tgtEl>
                                      </p:cBhvr>
                                    </p:animEffect>
                                  </p:childTnLst>
                                </p:cTn>
                              </p:par>
                              <p:par>
                                <p:cTn id="59" presetID="22" presetClass="entr" presetSubtype="4" fill="hold" grpId="0" nodeType="withEffect">
                                  <p:stCondLst>
                                    <p:cond delay="500"/>
                                  </p:stCondLst>
                                  <p:childTnLst>
                                    <p:set>
                                      <p:cBhvr>
                                        <p:cTn id="60" dur="1" fill="hold">
                                          <p:stCondLst>
                                            <p:cond delay="0"/>
                                          </p:stCondLst>
                                        </p:cTn>
                                        <p:tgtEl>
                                          <p:spTgt spid="159"/>
                                        </p:tgtEl>
                                        <p:attrNameLst>
                                          <p:attrName>style.visibility</p:attrName>
                                        </p:attrNameLst>
                                      </p:cBhvr>
                                      <p:to>
                                        <p:strVal val="visible"/>
                                      </p:to>
                                    </p:set>
                                    <p:animEffect transition="in" filter="wipe(down)">
                                      <p:cBhvr>
                                        <p:cTn id="61" dur="500"/>
                                        <p:tgtEl>
                                          <p:spTgt spid="159"/>
                                        </p:tgtEl>
                                      </p:cBhvr>
                                    </p:animEffect>
                                  </p:childTnLst>
                                </p:cTn>
                              </p:par>
                              <p:par>
                                <p:cTn id="62" presetID="22" presetClass="exit" presetSubtype="4" fill="hold" grpId="1" nodeType="withEffect">
                                  <p:stCondLst>
                                    <p:cond delay="1000"/>
                                  </p:stCondLst>
                                  <p:childTnLst>
                                    <p:animEffect transition="out" filter="wipe(down)">
                                      <p:cBhvr>
                                        <p:cTn id="63" dur="500"/>
                                        <p:tgtEl>
                                          <p:spTgt spid="159"/>
                                        </p:tgtEl>
                                      </p:cBhvr>
                                    </p:animEffect>
                                    <p:set>
                                      <p:cBhvr>
                                        <p:cTn id="64" dur="1" fill="hold">
                                          <p:stCondLst>
                                            <p:cond delay="499"/>
                                          </p:stCondLst>
                                        </p:cTn>
                                        <p:tgtEl>
                                          <p:spTgt spid="159"/>
                                        </p:tgtEl>
                                        <p:attrNameLst>
                                          <p:attrName>style.visibility</p:attrName>
                                        </p:attrNameLst>
                                      </p:cBhvr>
                                      <p:to>
                                        <p:strVal val="hidden"/>
                                      </p:to>
                                    </p:set>
                                  </p:childTnLst>
                                </p:cTn>
                              </p:par>
                              <p:par>
                                <p:cTn id="65" presetID="22" presetClass="entr" presetSubtype="4" fill="hold" grpId="1" nodeType="withEffect">
                                  <p:stCondLst>
                                    <p:cond delay="1000"/>
                                  </p:stCondLst>
                                  <p:childTnLst>
                                    <p:set>
                                      <p:cBhvr>
                                        <p:cTn id="66" dur="1" fill="hold">
                                          <p:stCondLst>
                                            <p:cond delay="0"/>
                                          </p:stCondLst>
                                        </p:cTn>
                                        <p:tgtEl>
                                          <p:spTgt spid="148"/>
                                        </p:tgtEl>
                                        <p:attrNameLst>
                                          <p:attrName>style.visibility</p:attrName>
                                        </p:attrNameLst>
                                      </p:cBhvr>
                                      <p:to>
                                        <p:strVal val="visible"/>
                                      </p:to>
                                    </p:set>
                                    <p:animEffect transition="in" filter="wipe(down)">
                                      <p:cBhvr>
                                        <p:cTn id="67" dur="500"/>
                                        <p:tgtEl>
                                          <p:spTgt spid="148"/>
                                        </p:tgtEl>
                                      </p:cBhvr>
                                    </p:animEffect>
                                  </p:childTnLst>
                                </p:cTn>
                              </p:par>
                            </p:childTnLst>
                          </p:cTn>
                        </p:par>
                        <p:par>
                          <p:cTn id="68" fill="hold">
                            <p:stCondLst>
                              <p:cond delay="1500"/>
                            </p:stCondLst>
                            <p:childTnLst>
                              <p:par>
                                <p:cTn id="69" presetID="1" presetClass="entr" presetSubtype="0" fill="hold" grpId="0" nodeType="afterEffect">
                                  <p:stCondLst>
                                    <p:cond delay="0"/>
                                  </p:stCondLst>
                                  <p:childTnLst>
                                    <p:set>
                                      <p:cBhvr>
                                        <p:cTn id="70" dur="1" fill="hold">
                                          <p:stCondLst>
                                            <p:cond delay="0"/>
                                          </p:stCondLst>
                                        </p:cTn>
                                        <p:tgtEl>
                                          <p:spTgt spid="76"/>
                                        </p:tgtEl>
                                        <p:attrNameLst>
                                          <p:attrName>style.visibility</p:attrName>
                                        </p:attrNameLst>
                                      </p:cBhvr>
                                      <p:to>
                                        <p:strVal val="visible"/>
                                      </p:to>
                                    </p:set>
                                  </p:childTnLst>
                                </p:cTn>
                              </p:par>
                            </p:childTnLst>
                          </p:cTn>
                        </p:par>
                        <p:par>
                          <p:cTn id="71" fill="hold">
                            <p:stCondLst>
                              <p:cond delay="1500"/>
                            </p:stCondLst>
                            <p:childTnLst>
                              <p:par>
                                <p:cTn id="72" presetID="1" presetClass="entr" presetSubtype="0" fill="hold" nodeType="afterEffect">
                                  <p:stCondLst>
                                    <p:cond delay="0"/>
                                  </p:stCondLst>
                                  <p:childTnLst>
                                    <p:set>
                                      <p:cBhvr>
                                        <p:cTn id="73" dur="1" fill="hold">
                                          <p:stCondLst>
                                            <p:cond delay="0"/>
                                          </p:stCondLst>
                                        </p:cTn>
                                        <p:tgtEl>
                                          <p:spTgt spid="85"/>
                                        </p:tgtEl>
                                        <p:attrNameLst>
                                          <p:attrName>style.visibility</p:attrName>
                                        </p:attrNameLst>
                                      </p:cBhvr>
                                      <p:to>
                                        <p:strVal val="visible"/>
                                      </p:to>
                                    </p:set>
                                  </p:childTnLst>
                                </p:cTn>
                              </p:par>
                            </p:childTnLst>
                          </p:cTn>
                        </p:par>
                      </p:childTnLst>
                    </p:cTn>
                  </p:par>
                  <p:par>
                    <p:cTn id="74" fill="hold">
                      <p:stCondLst>
                        <p:cond delay="indefinite"/>
                      </p:stCondLst>
                      <p:childTnLst>
                        <p:par>
                          <p:cTn id="75" fill="hold">
                            <p:stCondLst>
                              <p:cond delay="0"/>
                            </p:stCondLst>
                            <p:childTnLst>
                              <p:par>
                                <p:cTn id="76" presetID="10" presetClass="entr" presetSubtype="0" fill="hold" grpId="0" nodeType="clickEffect">
                                  <p:stCondLst>
                                    <p:cond delay="0"/>
                                  </p:stCondLst>
                                  <p:childTnLst>
                                    <p:set>
                                      <p:cBhvr>
                                        <p:cTn id="77" dur="1" fill="hold">
                                          <p:stCondLst>
                                            <p:cond delay="0"/>
                                          </p:stCondLst>
                                        </p:cTn>
                                        <p:tgtEl>
                                          <p:spTgt spid="69"/>
                                        </p:tgtEl>
                                        <p:attrNameLst>
                                          <p:attrName>style.visibility</p:attrName>
                                        </p:attrNameLst>
                                      </p:cBhvr>
                                      <p:to>
                                        <p:strVal val="visible"/>
                                      </p:to>
                                    </p:set>
                                    <p:animEffect transition="in" filter="fade">
                                      <p:cBhvr>
                                        <p:cTn id="78" dur="500"/>
                                        <p:tgtEl>
                                          <p:spTgt spid="69"/>
                                        </p:tgtEl>
                                      </p:cBhvr>
                                    </p:animEffect>
                                  </p:childTnLst>
                                </p:cTn>
                              </p:par>
                              <p:par>
                                <p:cTn id="79" presetID="10" presetClass="entr" presetSubtype="0" fill="hold" nodeType="withEffect">
                                  <p:stCondLst>
                                    <p:cond delay="0"/>
                                  </p:stCondLst>
                                  <p:childTnLst>
                                    <p:set>
                                      <p:cBhvr>
                                        <p:cTn id="80" dur="1" fill="hold">
                                          <p:stCondLst>
                                            <p:cond delay="0"/>
                                          </p:stCondLst>
                                        </p:cTn>
                                        <p:tgtEl>
                                          <p:spTgt spid="73"/>
                                        </p:tgtEl>
                                        <p:attrNameLst>
                                          <p:attrName>style.visibility</p:attrName>
                                        </p:attrNameLst>
                                      </p:cBhvr>
                                      <p:to>
                                        <p:strVal val="visible"/>
                                      </p:to>
                                    </p:set>
                                    <p:animEffect transition="in" filter="fade">
                                      <p:cBhvr>
                                        <p:cTn id="81" dur="500"/>
                                        <p:tgtEl>
                                          <p:spTgt spid="73"/>
                                        </p:tgtEl>
                                      </p:cBhvr>
                                    </p:animEffect>
                                  </p:childTnLst>
                                </p:cTn>
                              </p:par>
                              <p:par>
                                <p:cTn id="82" presetID="10" presetClass="entr" presetSubtype="0" fill="hold" grpId="0" nodeType="withEffect">
                                  <p:stCondLst>
                                    <p:cond delay="0"/>
                                  </p:stCondLst>
                                  <p:childTnLst>
                                    <p:set>
                                      <p:cBhvr>
                                        <p:cTn id="83" dur="1" fill="hold">
                                          <p:stCondLst>
                                            <p:cond delay="0"/>
                                          </p:stCondLst>
                                        </p:cTn>
                                        <p:tgtEl>
                                          <p:spTgt spid="78"/>
                                        </p:tgtEl>
                                        <p:attrNameLst>
                                          <p:attrName>style.visibility</p:attrName>
                                        </p:attrNameLst>
                                      </p:cBhvr>
                                      <p:to>
                                        <p:strVal val="visible"/>
                                      </p:to>
                                    </p:set>
                                    <p:animEffect transition="in" filter="fade">
                                      <p:cBhvr>
                                        <p:cTn id="84" dur="500"/>
                                        <p:tgtEl>
                                          <p:spTgt spid="78"/>
                                        </p:tgtEl>
                                      </p:cBhvr>
                                    </p:animEffect>
                                  </p:childTnLst>
                                </p:cTn>
                              </p:par>
                            </p:childTnLst>
                          </p:cTn>
                        </p:par>
                        <p:par>
                          <p:cTn id="85" fill="hold">
                            <p:stCondLst>
                              <p:cond delay="500"/>
                            </p:stCondLst>
                            <p:childTnLst>
                              <p:par>
                                <p:cTn id="86" presetID="22" presetClass="entr" presetSubtype="8" fill="hold" grpId="0" nodeType="afterEffect">
                                  <p:stCondLst>
                                    <p:cond delay="0"/>
                                  </p:stCondLst>
                                  <p:childTnLst>
                                    <p:set>
                                      <p:cBhvr>
                                        <p:cTn id="87" dur="1" fill="hold">
                                          <p:stCondLst>
                                            <p:cond delay="0"/>
                                          </p:stCondLst>
                                        </p:cTn>
                                        <p:tgtEl>
                                          <p:spTgt spid="47"/>
                                        </p:tgtEl>
                                        <p:attrNameLst>
                                          <p:attrName>style.visibility</p:attrName>
                                        </p:attrNameLst>
                                      </p:cBhvr>
                                      <p:to>
                                        <p:strVal val="visible"/>
                                      </p:to>
                                    </p:set>
                                    <p:animEffect transition="in" filter="wipe(left)">
                                      <p:cBhvr>
                                        <p:cTn id="88" dur="500"/>
                                        <p:tgtEl>
                                          <p:spTgt spid="47"/>
                                        </p:tgtEl>
                                      </p:cBhvr>
                                    </p:animEffect>
                                  </p:childTnLst>
                                </p:cTn>
                              </p:par>
                            </p:childTnLst>
                          </p:cTn>
                        </p:par>
                      </p:childTnLst>
                    </p:cTn>
                  </p:par>
                  <p:par>
                    <p:cTn id="89" fill="hold">
                      <p:stCondLst>
                        <p:cond delay="indefinite"/>
                      </p:stCondLst>
                      <p:childTnLst>
                        <p:par>
                          <p:cTn id="90" fill="hold">
                            <p:stCondLst>
                              <p:cond delay="0"/>
                            </p:stCondLst>
                            <p:childTnLst>
                              <p:par>
                                <p:cTn id="91" presetID="22" presetClass="entr" presetSubtype="8" fill="hold" grpId="0" nodeType="clickEffect">
                                  <p:stCondLst>
                                    <p:cond delay="0"/>
                                  </p:stCondLst>
                                  <p:childTnLst>
                                    <p:set>
                                      <p:cBhvr>
                                        <p:cTn id="92" dur="1" fill="hold">
                                          <p:stCondLst>
                                            <p:cond delay="0"/>
                                          </p:stCondLst>
                                        </p:cTn>
                                        <p:tgtEl>
                                          <p:spTgt spid="66"/>
                                        </p:tgtEl>
                                        <p:attrNameLst>
                                          <p:attrName>style.visibility</p:attrName>
                                        </p:attrNameLst>
                                      </p:cBhvr>
                                      <p:to>
                                        <p:strVal val="visible"/>
                                      </p:to>
                                    </p:set>
                                    <p:animEffect transition="in" filter="wipe(left)">
                                      <p:cBhvr>
                                        <p:cTn id="93" dur="500"/>
                                        <p:tgtEl>
                                          <p:spTgt spid="66"/>
                                        </p:tgtEl>
                                      </p:cBhvr>
                                    </p:animEffect>
                                  </p:childTnLst>
                                </p:cTn>
                              </p:par>
                              <p:par>
                                <p:cTn id="94" presetID="22" presetClass="entr" presetSubtype="8" fill="hold" nodeType="withEffect">
                                  <p:stCondLst>
                                    <p:cond delay="0"/>
                                  </p:stCondLst>
                                  <p:childTnLst>
                                    <p:set>
                                      <p:cBhvr>
                                        <p:cTn id="95" dur="1" fill="hold">
                                          <p:stCondLst>
                                            <p:cond delay="0"/>
                                          </p:stCondLst>
                                        </p:cTn>
                                        <p:tgtEl>
                                          <p:spTgt spid="60"/>
                                        </p:tgtEl>
                                        <p:attrNameLst>
                                          <p:attrName>style.visibility</p:attrName>
                                        </p:attrNameLst>
                                      </p:cBhvr>
                                      <p:to>
                                        <p:strVal val="visible"/>
                                      </p:to>
                                    </p:set>
                                    <p:animEffect transition="in" filter="wipe(left)">
                                      <p:cBhvr>
                                        <p:cTn id="96" dur="500"/>
                                        <p:tgtEl>
                                          <p:spTgt spid="60"/>
                                        </p:tgtEl>
                                      </p:cBhvr>
                                    </p:animEffect>
                                  </p:childTnLst>
                                </p:cTn>
                              </p:par>
                            </p:childTnLst>
                          </p:cTn>
                        </p:par>
                      </p:childTnLst>
                    </p:cTn>
                  </p:par>
                  <p:par>
                    <p:cTn id="97" fill="hold">
                      <p:stCondLst>
                        <p:cond delay="indefinite"/>
                      </p:stCondLst>
                      <p:childTnLst>
                        <p:par>
                          <p:cTn id="98" fill="hold">
                            <p:stCondLst>
                              <p:cond delay="0"/>
                            </p:stCondLst>
                            <p:childTnLst>
                              <p:par>
                                <p:cTn id="99" presetID="10" presetClass="entr" presetSubtype="0" fill="hold" grpId="0" nodeType="clickEffect">
                                  <p:stCondLst>
                                    <p:cond delay="0"/>
                                  </p:stCondLst>
                                  <p:childTnLst>
                                    <p:set>
                                      <p:cBhvr>
                                        <p:cTn id="100" dur="1" fill="hold">
                                          <p:stCondLst>
                                            <p:cond delay="0"/>
                                          </p:stCondLst>
                                        </p:cTn>
                                        <p:tgtEl>
                                          <p:spTgt spid="79"/>
                                        </p:tgtEl>
                                        <p:attrNameLst>
                                          <p:attrName>style.visibility</p:attrName>
                                        </p:attrNameLst>
                                      </p:cBhvr>
                                      <p:to>
                                        <p:strVal val="visible"/>
                                      </p:to>
                                    </p:set>
                                    <p:animEffect transition="in" filter="fade">
                                      <p:cBhvr>
                                        <p:cTn id="101" dur="500"/>
                                        <p:tgtEl>
                                          <p:spTgt spid="79"/>
                                        </p:tgtEl>
                                      </p:cBhvr>
                                    </p:animEffect>
                                  </p:childTnLst>
                                </p:cTn>
                              </p:par>
                              <p:par>
                                <p:cTn id="102" presetID="10" presetClass="entr" presetSubtype="0" fill="hold" nodeType="withEffect">
                                  <p:stCondLst>
                                    <p:cond delay="0"/>
                                  </p:stCondLst>
                                  <p:childTnLst>
                                    <p:set>
                                      <p:cBhvr>
                                        <p:cTn id="103" dur="1" fill="hold">
                                          <p:stCondLst>
                                            <p:cond delay="0"/>
                                          </p:stCondLst>
                                        </p:cTn>
                                        <p:tgtEl>
                                          <p:spTgt spid="77"/>
                                        </p:tgtEl>
                                        <p:attrNameLst>
                                          <p:attrName>style.visibility</p:attrName>
                                        </p:attrNameLst>
                                      </p:cBhvr>
                                      <p:to>
                                        <p:strVal val="visible"/>
                                      </p:to>
                                    </p:set>
                                    <p:animEffect transition="in" filter="fade">
                                      <p:cBhvr>
                                        <p:cTn id="104" dur="500"/>
                                        <p:tgtEl>
                                          <p:spTgt spid="77"/>
                                        </p:tgtEl>
                                      </p:cBhvr>
                                    </p:animEffect>
                                  </p:childTnLst>
                                </p:cTn>
                              </p:par>
                              <p:par>
                                <p:cTn id="105" presetID="10" presetClass="entr" presetSubtype="0" fill="hold" grpId="0" nodeType="withEffect">
                                  <p:stCondLst>
                                    <p:cond delay="0"/>
                                  </p:stCondLst>
                                  <p:childTnLst>
                                    <p:set>
                                      <p:cBhvr>
                                        <p:cTn id="106" dur="1" fill="hold">
                                          <p:stCondLst>
                                            <p:cond delay="0"/>
                                          </p:stCondLst>
                                        </p:cTn>
                                        <p:tgtEl>
                                          <p:spTgt spid="70"/>
                                        </p:tgtEl>
                                        <p:attrNameLst>
                                          <p:attrName>style.visibility</p:attrName>
                                        </p:attrNameLst>
                                      </p:cBhvr>
                                      <p:to>
                                        <p:strVal val="visible"/>
                                      </p:to>
                                    </p:set>
                                    <p:animEffect transition="in" filter="fade">
                                      <p:cBhvr>
                                        <p:cTn id="107" dur="500"/>
                                        <p:tgtEl>
                                          <p:spTgt spid="70"/>
                                        </p:tgtEl>
                                      </p:cBhvr>
                                    </p:animEffect>
                                  </p:childTnLst>
                                </p:cTn>
                              </p:par>
                            </p:childTnLst>
                          </p:cTn>
                        </p:par>
                      </p:childTnLst>
                    </p:cTn>
                  </p:par>
                  <p:par>
                    <p:cTn id="108" fill="hold">
                      <p:stCondLst>
                        <p:cond delay="indefinite"/>
                      </p:stCondLst>
                      <p:childTnLst>
                        <p:par>
                          <p:cTn id="109" fill="hold">
                            <p:stCondLst>
                              <p:cond delay="0"/>
                            </p:stCondLst>
                            <p:childTnLst>
                              <p:par>
                                <p:cTn id="110" presetID="1" presetClass="entr" presetSubtype="0" fill="hold" grpId="0" nodeType="clickEffect">
                                  <p:stCondLst>
                                    <p:cond delay="0"/>
                                  </p:stCondLst>
                                  <p:childTnLst>
                                    <p:set>
                                      <p:cBhvr>
                                        <p:cTn id="111" dur="1" fill="hold">
                                          <p:stCondLst>
                                            <p:cond delay="0"/>
                                          </p:stCondLst>
                                        </p:cTn>
                                        <p:tgtEl>
                                          <p:spTgt spid="62"/>
                                        </p:tgtEl>
                                        <p:attrNameLst>
                                          <p:attrName>style.visibility</p:attrName>
                                        </p:attrNameLst>
                                      </p:cBhvr>
                                      <p:to>
                                        <p:strVal val="visible"/>
                                      </p:to>
                                    </p:set>
                                  </p:childTnLst>
                                </p:cTn>
                              </p:par>
                              <p:par>
                                <p:cTn id="112" presetID="22" presetClass="entr" presetSubtype="8" fill="hold" nodeType="withEffect">
                                  <p:stCondLst>
                                    <p:cond delay="0"/>
                                  </p:stCondLst>
                                  <p:childTnLst>
                                    <p:set>
                                      <p:cBhvr>
                                        <p:cTn id="113" dur="1" fill="hold">
                                          <p:stCondLst>
                                            <p:cond delay="0"/>
                                          </p:stCondLst>
                                        </p:cTn>
                                        <p:tgtEl>
                                          <p:spTgt spid="5"/>
                                        </p:tgtEl>
                                        <p:attrNameLst>
                                          <p:attrName>style.visibility</p:attrName>
                                        </p:attrNameLst>
                                      </p:cBhvr>
                                      <p:to>
                                        <p:strVal val="visible"/>
                                      </p:to>
                                    </p:set>
                                    <p:animEffect transition="in" filter="wipe(left)">
                                      <p:cBhvr>
                                        <p:cTn id="114" dur="1000"/>
                                        <p:tgtEl>
                                          <p:spTgt spid="5"/>
                                        </p:tgtEl>
                                      </p:cBhvr>
                                    </p:animEffect>
                                  </p:childTnLst>
                                </p:cTn>
                              </p:par>
                              <p:par>
                                <p:cTn id="115" presetID="22" presetClass="exit" presetSubtype="1" fill="hold" grpId="1" nodeType="withEffect">
                                  <p:stCondLst>
                                    <p:cond delay="0"/>
                                  </p:stCondLst>
                                  <p:childTnLst>
                                    <p:animEffect transition="out" filter="wipe(up)">
                                      <p:cBhvr>
                                        <p:cTn id="116" dur="500"/>
                                        <p:tgtEl>
                                          <p:spTgt spid="169"/>
                                        </p:tgtEl>
                                      </p:cBhvr>
                                    </p:animEffect>
                                    <p:set>
                                      <p:cBhvr>
                                        <p:cTn id="117" dur="1" fill="hold">
                                          <p:stCondLst>
                                            <p:cond delay="499"/>
                                          </p:stCondLst>
                                        </p:cTn>
                                        <p:tgtEl>
                                          <p:spTgt spid="169"/>
                                        </p:tgtEl>
                                        <p:attrNameLst>
                                          <p:attrName>style.visibility</p:attrName>
                                        </p:attrNameLst>
                                      </p:cBhvr>
                                      <p:to>
                                        <p:strVal val="hidden"/>
                                      </p:to>
                                    </p:set>
                                  </p:childTnLst>
                                </p:cTn>
                              </p:par>
                              <p:par>
                                <p:cTn id="118" presetID="22" presetClass="exit" presetSubtype="1" fill="hold" grpId="1" nodeType="withEffect">
                                  <p:stCondLst>
                                    <p:cond delay="400"/>
                                  </p:stCondLst>
                                  <p:childTnLst>
                                    <p:animEffect transition="out" filter="wipe(up)">
                                      <p:cBhvr>
                                        <p:cTn id="119" dur="500"/>
                                        <p:tgtEl>
                                          <p:spTgt spid="168"/>
                                        </p:tgtEl>
                                      </p:cBhvr>
                                    </p:animEffect>
                                    <p:set>
                                      <p:cBhvr>
                                        <p:cTn id="120" dur="1" fill="hold">
                                          <p:stCondLst>
                                            <p:cond delay="499"/>
                                          </p:stCondLst>
                                        </p:cTn>
                                        <p:tgtEl>
                                          <p:spTgt spid="168"/>
                                        </p:tgtEl>
                                        <p:attrNameLst>
                                          <p:attrName>style.visibility</p:attrName>
                                        </p:attrNameLst>
                                      </p:cBhvr>
                                      <p:to>
                                        <p:strVal val="hidden"/>
                                      </p:to>
                                    </p:set>
                                  </p:childTnLst>
                                </p:cTn>
                              </p:par>
                              <p:par>
                                <p:cTn id="121" presetID="22" presetClass="entr" presetSubtype="8" fill="hold" grpId="0" nodeType="withEffect">
                                  <p:stCondLst>
                                    <p:cond delay="0"/>
                                  </p:stCondLst>
                                  <p:childTnLst>
                                    <p:set>
                                      <p:cBhvr>
                                        <p:cTn id="122" dur="1" fill="hold">
                                          <p:stCondLst>
                                            <p:cond delay="0"/>
                                          </p:stCondLst>
                                        </p:cTn>
                                        <p:tgtEl>
                                          <p:spTgt spid="49"/>
                                        </p:tgtEl>
                                        <p:attrNameLst>
                                          <p:attrName>style.visibility</p:attrName>
                                        </p:attrNameLst>
                                      </p:cBhvr>
                                      <p:to>
                                        <p:strVal val="visible"/>
                                      </p:to>
                                    </p:set>
                                    <p:animEffect transition="in" filter="wipe(left)">
                                      <p:cBhvr>
                                        <p:cTn id="123" dur="500"/>
                                        <p:tgtEl>
                                          <p:spTgt spid="49"/>
                                        </p:tgtEl>
                                      </p:cBhvr>
                                    </p:animEffect>
                                  </p:childTnLst>
                                </p:cTn>
                              </p:par>
                            </p:childTnLst>
                          </p:cTn>
                        </p:par>
                      </p:childTnLst>
                    </p:cTn>
                  </p:par>
                  <p:par>
                    <p:cTn id="124" fill="hold">
                      <p:stCondLst>
                        <p:cond delay="indefinite"/>
                      </p:stCondLst>
                      <p:childTnLst>
                        <p:par>
                          <p:cTn id="125" fill="hold">
                            <p:stCondLst>
                              <p:cond delay="0"/>
                            </p:stCondLst>
                            <p:childTnLst>
                              <p:par>
                                <p:cTn id="126" presetID="22" presetClass="entr" presetSubtype="8" fill="hold" grpId="0" nodeType="clickEffect">
                                  <p:stCondLst>
                                    <p:cond delay="0"/>
                                  </p:stCondLst>
                                  <p:childTnLst>
                                    <p:set>
                                      <p:cBhvr>
                                        <p:cTn id="127" dur="1" fill="hold">
                                          <p:stCondLst>
                                            <p:cond delay="0"/>
                                          </p:stCondLst>
                                        </p:cTn>
                                        <p:tgtEl>
                                          <p:spTgt spid="68"/>
                                        </p:tgtEl>
                                        <p:attrNameLst>
                                          <p:attrName>style.visibility</p:attrName>
                                        </p:attrNameLst>
                                      </p:cBhvr>
                                      <p:to>
                                        <p:strVal val="visible"/>
                                      </p:to>
                                    </p:set>
                                    <p:animEffect transition="in" filter="wipe(left)">
                                      <p:cBhvr>
                                        <p:cTn id="128" dur="500"/>
                                        <p:tgtEl>
                                          <p:spTgt spid="68"/>
                                        </p:tgtEl>
                                      </p:cBhvr>
                                    </p:animEffect>
                                  </p:childTnLst>
                                </p:cTn>
                              </p:par>
                              <p:par>
                                <p:cTn id="129" presetID="22" presetClass="entr" presetSubtype="8" fill="hold" nodeType="withEffect">
                                  <p:stCondLst>
                                    <p:cond delay="0"/>
                                  </p:stCondLst>
                                  <p:childTnLst>
                                    <p:set>
                                      <p:cBhvr>
                                        <p:cTn id="130" dur="1" fill="hold">
                                          <p:stCondLst>
                                            <p:cond delay="0"/>
                                          </p:stCondLst>
                                        </p:cTn>
                                        <p:tgtEl>
                                          <p:spTgt spid="67"/>
                                        </p:tgtEl>
                                        <p:attrNameLst>
                                          <p:attrName>style.visibility</p:attrName>
                                        </p:attrNameLst>
                                      </p:cBhvr>
                                      <p:to>
                                        <p:strVal val="visible"/>
                                      </p:to>
                                    </p:set>
                                    <p:animEffect transition="in" filter="wipe(left)">
                                      <p:cBhvr>
                                        <p:cTn id="131" dur="500"/>
                                        <p:tgtEl>
                                          <p:spTgt spid="6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8" grpId="0" animBg="1"/>
      <p:bldP spid="168" grpId="1" animBg="1"/>
      <p:bldP spid="169" grpId="0" animBg="1"/>
      <p:bldP spid="169" grpId="1" animBg="1"/>
      <p:bldP spid="121" grpId="0"/>
      <p:bldP spid="43" grpId="0"/>
      <p:bldP spid="71" grpId="0"/>
      <p:bldP spid="76" grpId="0"/>
      <p:bldP spid="148" grpId="0" animBg="1"/>
      <p:bldP spid="148" grpId="1" animBg="1"/>
      <p:bldP spid="157" grpId="0" animBg="1"/>
      <p:bldP spid="157" grpId="1" animBg="1"/>
      <p:bldP spid="159" grpId="0" animBg="1"/>
      <p:bldP spid="159" grpId="1" animBg="1"/>
      <p:bldP spid="62" grpId="0"/>
      <p:bldP spid="47" grpId="0" animBg="1"/>
      <p:bldP spid="48" grpId="0" animBg="1"/>
      <p:bldP spid="49" grpId="0" animBg="1"/>
      <p:bldP spid="59" grpId="0" animBg="1"/>
      <p:bldP spid="66" grpId="0"/>
      <p:bldP spid="68" grpId="0"/>
      <p:bldP spid="69" grpId="0" animBg="1"/>
      <p:bldP spid="70" grpId="0" animBg="1"/>
      <p:bldP spid="78" grpId="0" animBg="1"/>
      <p:bldP spid="79" grpId="0" animBg="1"/>
    </p:bldLst>
  </p:timing>
</p:sld>
</file>

<file path=ppt/slides/slide1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Title 1"/>
          <p:cNvSpPr txBox="1">
            <a:spLocks/>
          </p:cNvSpPr>
          <p:nvPr/>
        </p:nvSpPr>
        <p:spPr>
          <a:xfrm>
            <a:off x="377953" y="66419"/>
            <a:ext cx="8382000" cy="761999"/>
          </a:xfrm>
          <a:prstGeom prst="rect">
            <a:avLst/>
          </a:prstGeom>
        </p:spPr>
        <p:txBody>
          <a:bodyPr vert="horz" lIns="91440" tIns="45720" rIns="91440" bIns="45720" rtlCol="0" anchor="b">
            <a:normAutofit fontScale="77500" lnSpcReduction="20000"/>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r>
              <a:rPr lang="tr-TR" dirty="0" smtClean="0">
                <a:solidFill>
                  <a:prstClr val="black"/>
                </a:solidFill>
                <a:latin typeface="Cambria" panose="02040503050406030204" pitchFamily="18" charset="0"/>
              </a:rPr>
              <a:t>Accessing Highly-charged Rows</a:t>
            </a:r>
            <a:endParaRPr lang="en-US" dirty="0">
              <a:solidFill>
                <a:prstClr val="black"/>
              </a:solidFill>
              <a:latin typeface="Cambria" panose="02040503050406030204" pitchFamily="18" charset="0"/>
            </a:endParaRPr>
          </a:p>
        </p:txBody>
      </p:sp>
      <p:grpSp>
        <p:nvGrpSpPr>
          <p:cNvPr id="41" name="Group 40"/>
          <p:cNvGrpSpPr/>
          <p:nvPr/>
        </p:nvGrpSpPr>
        <p:grpSpPr>
          <a:xfrm>
            <a:off x="685801" y="3955534"/>
            <a:ext cx="8301152" cy="921266"/>
            <a:chOff x="2743849" y="3427979"/>
            <a:chExt cx="6243104" cy="921266"/>
          </a:xfrm>
        </p:grpSpPr>
        <p:sp>
          <p:nvSpPr>
            <p:cNvPr id="45" name="Rectangle 44"/>
            <p:cNvSpPr/>
            <p:nvPr/>
          </p:nvSpPr>
          <p:spPr>
            <a:xfrm>
              <a:off x="2743849" y="3427979"/>
              <a:ext cx="6189223" cy="914402"/>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latin typeface="Cambria" panose="02040503050406030204" pitchFamily="18" charset="0"/>
              </a:endParaRPr>
            </a:p>
          </p:txBody>
        </p:sp>
        <p:sp>
          <p:nvSpPr>
            <p:cNvPr id="46" name="67Text"/>
            <p:cNvSpPr txBox="1"/>
            <p:nvPr/>
          </p:nvSpPr>
          <p:spPr>
            <a:xfrm>
              <a:off x="7634774" y="3434845"/>
              <a:ext cx="1352179" cy="914400"/>
            </a:xfrm>
            <a:prstGeom prst="rect">
              <a:avLst/>
            </a:prstGeom>
            <a:noFill/>
          </p:spPr>
          <p:txBody>
            <a:bodyPr wrap="square" rtlCol="0" anchor="ctr">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r>
                <a:rPr lang="en-US" sz="2800" i="1" dirty="0" smtClean="0">
                  <a:solidFill>
                    <a:srgbClr val="000000"/>
                  </a:solidFill>
                  <a:latin typeface="Cambria" panose="02040503050406030204" pitchFamily="18" charset="0"/>
                </a:rPr>
                <a:t>Data 0</a:t>
              </a:r>
            </a:p>
          </p:txBody>
        </p:sp>
      </p:grpSp>
      <p:grpSp>
        <p:nvGrpSpPr>
          <p:cNvPr id="47" name="Group 46"/>
          <p:cNvGrpSpPr/>
          <p:nvPr/>
        </p:nvGrpSpPr>
        <p:grpSpPr>
          <a:xfrm>
            <a:off x="685801" y="2127753"/>
            <a:ext cx="8229599" cy="920247"/>
            <a:chOff x="2751424" y="1600198"/>
            <a:chExt cx="6235662" cy="920247"/>
          </a:xfrm>
        </p:grpSpPr>
        <p:sp>
          <p:nvSpPr>
            <p:cNvPr id="48" name="Rectangle 47"/>
            <p:cNvSpPr/>
            <p:nvPr/>
          </p:nvSpPr>
          <p:spPr>
            <a:xfrm>
              <a:off x="2751424" y="1600198"/>
              <a:ext cx="6181648" cy="914402"/>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latin typeface="Cambria" panose="02040503050406030204" pitchFamily="18" charset="0"/>
              </a:endParaRPr>
            </a:p>
          </p:txBody>
        </p:sp>
        <p:sp>
          <p:nvSpPr>
            <p:cNvPr id="49" name="67Text"/>
            <p:cNvSpPr txBox="1"/>
            <p:nvPr/>
          </p:nvSpPr>
          <p:spPr>
            <a:xfrm>
              <a:off x="7620000" y="1606045"/>
              <a:ext cx="1367086" cy="914400"/>
            </a:xfrm>
            <a:prstGeom prst="rect">
              <a:avLst/>
            </a:prstGeom>
            <a:noFill/>
          </p:spPr>
          <p:txBody>
            <a:bodyPr wrap="square" rtlCol="0" anchor="ctr">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r>
                <a:rPr lang="en-US" sz="2800" i="1" dirty="0" smtClean="0">
                  <a:solidFill>
                    <a:srgbClr val="000000"/>
                  </a:solidFill>
                  <a:latin typeface="Cambria" panose="02040503050406030204" pitchFamily="18" charset="0"/>
                </a:rPr>
                <a:t>Data 1</a:t>
              </a:r>
            </a:p>
          </p:txBody>
        </p:sp>
      </p:grpSp>
      <p:sp>
        <p:nvSpPr>
          <p:cNvPr id="50" name="TextBox 44"/>
          <p:cNvSpPr txBox="1"/>
          <p:nvPr/>
        </p:nvSpPr>
        <p:spPr>
          <a:xfrm>
            <a:off x="838200" y="1716861"/>
            <a:ext cx="821027" cy="430985"/>
          </a:xfrm>
          <a:prstGeom prst="rect">
            <a:avLst/>
          </a:prstGeom>
          <a:noFill/>
        </p:spPr>
        <p:txBody>
          <a:bodyPr wrap="square" rtlCol="0" anchor="ctr">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2800" b="1" dirty="0" smtClean="0">
                <a:solidFill>
                  <a:srgbClr val="0000FF"/>
                </a:solidFill>
                <a:latin typeface="Cambria" panose="02040503050406030204" pitchFamily="18" charset="0"/>
              </a:rPr>
              <a:t>Cell</a:t>
            </a:r>
          </a:p>
        </p:txBody>
      </p:sp>
      <p:cxnSp>
        <p:nvCxnSpPr>
          <p:cNvPr id="51" name="Straight Arrow Connector 50"/>
          <p:cNvCxnSpPr/>
          <p:nvPr/>
        </p:nvCxnSpPr>
        <p:spPr>
          <a:xfrm flipV="1">
            <a:off x="680004" y="4869937"/>
            <a:ext cx="8253069" cy="13729"/>
          </a:xfrm>
          <a:prstGeom prst="straightConnector1">
            <a:avLst/>
          </a:prstGeom>
          <a:ln w="38100" cap="rnd">
            <a:solidFill>
              <a:schemeClr val="tx1"/>
            </a:solidFill>
            <a:tailEnd type="arrow" w="lg" len="med"/>
          </a:ln>
        </p:spPr>
        <p:style>
          <a:lnRef idx="1">
            <a:schemeClr val="accent1"/>
          </a:lnRef>
          <a:fillRef idx="0">
            <a:schemeClr val="accent1"/>
          </a:fillRef>
          <a:effectRef idx="0">
            <a:schemeClr val="accent1"/>
          </a:effectRef>
          <a:fontRef idx="minor">
            <a:schemeClr val="tx1"/>
          </a:fontRef>
        </p:style>
      </p:cxnSp>
      <p:sp>
        <p:nvSpPr>
          <p:cNvPr id="52" name="67Text"/>
          <p:cNvSpPr txBox="1"/>
          <p:nvPr/>
        </p:nvSpPr>
        <p:spPr>
          <a:xfrm>
            <a:off x="7848600" y="4876800"/>
            <a:ext cx="1295400" cy="457200"/>
          </a:xfrm>
          <a:prstGeom prst="rect">
            <a:avLst/>
          </a:prstGeom>
          <a:noFill/>
        </p:spPr>
        <p:txBody>
          <a:bodyPr wrap="square" rtlCol="0" anchor="ctr">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r>
              <a:rPr lang="en-US" sz="2800" b="1" i="1" dirty="0" smtClean="0">
                <a:solidFill>
                  <a:srgbClr val="000000"/>
                </a:solidFill>
                <a:latin typeface="Cambria" panose="02040503050406030204" pitchFamily="18" charset="0"/>
              </a:rPr>
              <a:t>time</a:t>
            </a:r>
          </a:p>
        </p:txBody>
      </p:sp>
      <p:sp>
        <p:nvSpPr>
          <p:cNvPr id="53" name="67Text"/>
          <p:cNvSpPr txBox="1"/>
          <p:nvPr/>
        </p:nvSpPr>
        <p:spPr>
          <a:xfrm rot="16200000">
            <a:off x="-916789" y="3273143"/>
            <a:ext cx="2742182" cy="451403"/>
          </a:xfrm>
          <a:prstGeom prst="rect">
            <a:avLst/>
          </a:prstGeom>
          <a:noFill/>
        </p:spPr>
        <p:txBody>
          <a:bodyPr wrap="square" rtlCol="0" anchor="ctr">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sz="2800" b="1" i="1" dirty="0" smtClean="0">
                <a:solidFill>
                  <a:srgbClr val="000000"/>
                </a:solidFill>
                <a:latin typeface="Cambria" panose="02040503050406030204" pitchFamily="18" charset="0"/>
              </a:rPr>
              <a:t>charge</a:t>
            </a:r>
            <a:endParaRPr lang="en-US" sz="3200" b="1" i="1" dirty="0" smtClean="0">
              <a:solidFill>
                <a:srgbClr val="000000"/>
              </a:solidFill>
              <a:latin typeface="Cambria" panose="02040503050406030204" pitchFamily="18" charset="0"/>
            </a:endParaRPr>
          </a:p>
        </p:txBody>
      </p:sp>
      <p:cxnSp>
        <p:nvCxnSpPr>
          <p:cNvPr id="54" name="Straight Arrow Connector 53"/>
          <p:cNvCxnSpPr/>
          <p:nvPr/>
        </p:nvCxnSpPr>
        <p:spPr>
          <a:xfrm flipH="1" flipV="1">
            <a:off x="685800" y="1822955"/>
            <a:ext cx="1" cy="3046982"/>
          </a:xfrm>
          <a:prstGeom prst="straightConnector1">
            <a:avLst/>
          </a:prstGeom>
          <a:ln w="38100" cap="rnd">
            <a:solidFill>
              <a:schemeClr val="tx1"/>
            </a:solidFill>
            <a:tailEnd type="arrow" w="lg" len="med"/>
          </a:ln>
        </p:spPr>
        <p:style>
          <a:lnRef idx="1">
            <a:schemeClr val="accent1"/>
          </a:lnRef>
          <a:fillRef idx="0">
            <a:schemeClr val="accent1"/>
          </a:fillRef>
          <a:effectRef idx="0">
            <a:schemeClr val="accent1"/>
          </a:effectRef>
          <a:fontRef idx="minor">
            <a:schemeClr val="tx1"/>
          </a:fontRef>
        </p:style>
      </p:cxnSp>
      <p:sp>
        <p:nvSpPr>
          <p:cNvPr id="55" name="TextBox 44"/>
          <p:cNvSpPr txBox="1"/>
          <p:nvPr/>
        </p:nvSpPr>
        <p:spPr>
          <a:xfrm>
            <a:off x="685800" y="3485196"/>
            <a:ext cx="2848943" cy="430985"/>
          </a:xfrm>
          <a:prstGeom prst="rect">
            <a:avLst/>
          </a:prstGeom>
          <a:noFill/>
        </p:spPr>
        <p:txBody>
          <a:bodyPr wrap="square" rtlCol="0" anchor="ctr">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2800" b="1" dirty="0" smtClean="0">
                <a:solidFill>
                  <a:srgbClr val="0000FF"/>
                </a:solidFill>
                <a:latin typeface="Cambria" panose="02040503050406030204" pitchFamily="18" charset="0"/>
              </a:rPr>
              <a:t>Sense-Amplifier</a:t>
            </a:r>
          </a:p>
        </p:txBody>
      </p:sp>
      <p:sp>
        <p:nvSpPr>
          <p:cNvPr id="69" name="67Text"/>
          <p:cNvSpPr txBox="1"/>
          <p:nvPr/>
        </p:nvSpPr>
        <p:spPr>
          <a:xfrm>
            <a:off x="2438400" y="4879064"/>
            <a:ext cx="1317805" cy="378736"/>
          </a:xfrm>
          <a:prstGeom prst="rect">
            <a:avLst/>
          </a:prstGeom>
          <a:noFill/>
        </p:spPr>
        <p:txBody>
          <a:bodyPr wrap="square" rtlCol="0" anchor="ctr">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r>
              <a:rPr lang="en-US" sz="2800" i="1" dirty="0" smtClean="0">
                <a:solidFill>
                  <a:srgbClr val="000000"/>
                </a:solidFill>
                <a:latin typeface="Cambria" panose="02040503050406030204" pitchFamily="18" charset="0"/>
              </a:rPr>
              <a:t>Sensing</a:t>
            </a:r>
          </a:p>
        </p:txBody>
      </p:sp>
      <p:cxnSp>
        <p:nvCxnSpPr>
          <p:cNvPr id="70" name="Straight Arrow Connector 69"/>
          <p:cNvCxnSpPr/>
          <p:nvPr/>
        </p:nvCxnSpPr>
        <p:spPr>
          <a:xfrm flipH="1">
            <a:off x="4638165" y="4796330"/>
            <a:ext cx="3407" cy="148438"/>
          </a:xfrm>
          <a:prstGeom prst="straightConnector1">
            <a:avLst/>
          </a:prstGeom>
          <a:ln w="34925" cap="rnd">
            <a:solidFill>
              <a:schemeClr val="tx1"/>
            </a:solidFill>
            <a:prstDash val="solid"/>
            <a:tailEnd type="none" w="lg" len="med"/>
          </a:ln>
        </p:spPr>
        <p:style>
          <a:lnRef idx="1">
            <a:schemeClr val="accent1"/>
          </a:lnRef>
          <a:fillRef idx="0">
            <a:schemeClr val="accent1"/>
          </a:fillRef>
          <a:effectRef idx="0">
            <a:schemeClr val="accent1"/>
          </a:effectRef>
          <a:fontRef idx="minor">
            <a:schemeClr val="tx1"/>
          </a:fontRef>
        </p:style>
      </p:cxnSp>
      <p:sp>
        <p:nvSpPr>
          <p:cNvPr id="73" name="67Text"/>
          <p:cNvSpPr txBox="1"/>
          <p:nvPr/>
        </p:nvSpPr>
        <p:spPr>
          <a:xfrm>
            <a:off x="4884572" y="4866789"/>
            <a:ext cx="1317805" cy="378736"/>
          </a:xfrm>
          <a:prstGeom prst="rect">
            <a:avLst/>
          </a:prstGeom>
          <a:noFill/>
        </p:spPr>
        <p:txBody>
          <a:bodyPr wrap="square" rtlCol="0" anchor="ctr">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r>
              <a:rPr lang="en-US" sz="2800" i="1" dirty="0" smtClean="0">
                <a:solidFill>
                  <a:srgbClr val="000000"/>
                </a:solidFill>
                <a:latin typeface="Cambria" panose="02040503050406030204" pitchFamily="18" charset="0"/>
              </a:rPr>
              <a:t>Restore</a:t>
            </a:r>
          </a:p>
        </p:txBody>
      </p:sp>
      <p:cxnSp>
        <p:nvCxnSpPr>
          <p:cNvPr id="77" name="Straight Arrow Connector 76"/>
          <p:cNvCxnSpPr/>
          <p:nvPr/>
        </p:nvCxnSpPr>
        <p:spPr>
          <a:xfrm>
            <a:off x="6470373" y="4796838"/>
            <a:ext cx="5078" cy="156314"/>
          </a:xfrm>
          <a:prstGeom prst="straightConnector1">
            <a:avLst/>
          </a:prstGeom>
          <a:ln w="34925" cap="rnd">
            <a:solidFill>
              <a:schemeClr val="tx1"/>
            </a:solidFill>
            <a:prstDash val="solid"/>
            <a:tailEnd type="none" w="lg" len="med"/>
          </a:ln>
        </p:spPr>
        <p:style>
          <a:lnRef idx="1">
            <a:schemeClr val="accent1"/>
          </a:lnRef>
          <a:fillRef idx="0">
            <a:schemeClr val="accent1"/>
          </a:fillRef>
          <a:effectRef idx="0">
            <a:schemeClr val="accent1"/>
          </a:effectRef>
          <a:fontRef idx="minor">
            <a:schemeClr val="tx1"/>
          </a:fontRef>
        </p:style>
      </p:cxnSp>
      <p:sp>
        <p:nvSpPr>
          <p:cNvPr id="78" name="67Text"/>
          <p:cNvSpPr txBox="1"/>
          <p:nvPr/>
        </p:nvSpPr>
        <p:spPr>
          <a:xfrm>
            <a:off x="6448060" y="4883666"/>
            <a:ext cx="1781540" cy="378736"/>
          </a:xfrm>
          <a:prstGeom prst="rect">
            <a:avLst/>
          </a:prstGeom>
          <a:noFill/>
        </p:spPr>
        <p:txBody>
          <a:bodyPr wrap="square" rtlCol="0" anchor="ctr">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r>
              <a:rPr lang="tr-TR" sz="2800" i="1" dirty="0" smtClean="0">
                <a:solidFill>
                  <a:srgbClr val="000000"/>
                </a:solidFill>
                <a:latin typeface="Cambria" panose="02040503050406030204" pitchFamily="18" charset="0"/>
              </a:rPr>
              <a:t>Precharge</a:t>
            </a:r>
            <a:endParaRPr lang="en-US" sz="2800" i="1" dirty="0" smtClean="0">
              <a:solidFill>
                <a:srgbClr val="000000"/>
              </a:solidFill>
              <a:latin typeface="Cambria" panose="02040503050406030204" pitchFamily="18" charset="0"/>
            </a:endParaRPr>
          </a:p>
        </p:txBody>
      </p:sp>
      <p:grpSp>
        <p:nvGrpSpPr>
          <p:cNvPr id="19" name="Group 18"/>
          <p:cNvGrpSpPr/>
          <p:nvPr/>
        </p:nvGrpSpPr>
        <p:grpSpPr>
          <a:xfrm>
            <a:off x="685800" y="2115312"/>
            <a:ext cx="4695460" cy="720352"/>
            <a:chOff x="2782710" y="2115312"/>
            <a:chExt cx="4695460" cy="720352"/>
          </a:xfrm>
        </p:grpSpPr>
        <p:cxnSp>
          <p:nvCxnSpPr>
            <p:cNvPr id="89" name="Straight Arrow Connector 88"/>
            <p:cNvCxnSpPr/>
            <p:nvPr/>
          </p:nvCxnSpPr>
          <p:spPr>
            <a:xfrm>
              <a:off x="2782710" y="2145963"/>
              <a:ext cx="914400" cy="0"/>
            </a:xfrm>
            <a:prstGeom prst="straightConnector1">
              <a:avLst/>
            </a:prstGeom>
            <a:ln w="38100" cap="rnd">
              <a:solidFill>
                <a:srgbClr val="00B050"/>
              </a:solidFill>
              <a:tailEnd type="none" w="lg" len="med"/>
            </a:ln>
          </p:spPr>
          <p:style>
            <a:lnRef idx="1">
              <a:schemeClr val="accent1"/>
            </a:lnRef>
            <a:fillRef idx="0">
              <a:schemeClr val="accent1"/>
            </a:fillRef>
            <a:effectRef idx="0">
              <a:schemeClr val="accent1"/>
            </a:effectRef>
            <a:fontRef idx="minor">
              <a:schemeClr val="tx1"/>
            </a:fontRef>
          </p:style>
        </p:cxnSp>
        <p:cxnSp>
          <p:nvCxnSpPr>
            <p:cNvPr id="90" name="Straight Arrow Connector 89"/>
            <p:cNvCxnSpPr/>
            <p:nvPr/>
          </p:nvCxnSpPr>
          <p:spPr>
            <a:xfrm>
              <a:off x="3717431" y="2148707"/>
              <a:ext cx="681099" cy="676948"/>
            </a:xfrm>
            <a:prstGeom prst="straightConnector1">
              <a:avLst/>
            </a:prstGeom>
            <a:ln w="38100" cap="rnd">
              <a:solidFill>
                <a:srgbClr val="00B050"/>
              </a:solidFill>
              <a:tailEnd type="none" w="lg" len="med"/>
            </a:ln>
          </p:spPr>
          <p:style>
            <a:lnRef idx="1">
              <a:schemeClr val="accent1"/>
            </a:lnRef>
            <a:fillRef idx="0">
              <a:schemeClr val="accent1"/>
            </a:fillRef>
            <a:effectRef idx="0">
              <a:schemeClr val="accent1"/>
            </a:effectRef>
            <a:fontRef idx="minor">
              <a:schemeClr val="tx1"/>
            </a:fontRef>
          </p:style>
        </p:cxnSp>
        <p:cxnSp>
          <p:nvCxnSpPr>
            <p:cNvPr id="93" name="Straight Arrow Connector 92"/>
            <p:cNvCxnSpPr/>
            <p:nvPr/>
          </p:nvCxnSpPr>
          <p:spPr>
            <a:xfrm flipV="1">
              <a:off x="4417970" y="2119251"/>
              <a:ext cx="2247893" cy="716413"/>
            </a:xfrm>
            <a:prstGeom prst="straightConnector1">
              <a:avLst/>
            </a:prstGeom>
            <a:ln w="38100" cap="rnd">
              <a:solidFill>
                <a:srgbClr val="00B050"/>
              </a:solidFill>
              <a:tailEnd type="none" w="lg" len="med"/>
            </a:ln>
          </p:spPr>
          <p:style>
            <a:lnRef idx="1">
              <a:schemeClr val="accent1"/>
            </a:lnRef>
            <a:fillRef idx="0">
              <a:schemeClr val="accent1"/>
            </a:fillRef>
            <a:effectRef idx="0">
              <a:schemeClr val="accent1"/>
            </a:effectRef>
            <a:fontRef idx="minor">
              <a:schemeClr val="tx1"/>
            </a:fontRef>
          </p:style>
        </p:cxnSp>
        <p:cxnSp>
          <p:nvCxnSpPr>
            <p:cNvPr id="95" name="Straight Arrow Connector 94"/>
            <p:cNvCxnSpPr/>
            <p:nvPr/>
          </p:nvCxnSpPr>
          <p:spPr>
            <a:xfrm>
              <a:off x="6668910" y="2115312"/>
              <a:ext cx="809260" cy="0"/>
            </a:xfrm>
            <a:prstGeom prst="straightConnector1">
              <a:avLst/>
            </a:prstGeom>
            <a:ln w="38100" cap="rnd">
              <a:solidFill>
                <a:srgbClr val="00B050"/>
              </a:solidFill>
              <a:tailEnd type="none" w="lg" len="med"/>
            </a:ln>
          </p:spPr>
          <p:style>
            <a:lnRef idx="1">
              <a:schemeClr val="accent1"/>
            </a:lnRef>
            <a:fillRef idx="0">
              <a:schemeClr val="accent1"/>
            </a:fillRef>
            <a:effectRef idx="0">
              <a:schemeClr val="accent1"/>
            </a:effectRef>
            <a:fontRef idx="minor">
              <a:schemeClr val="tx1"/>
            </a:fontRef>
          </p:style>
        </p:cxnSp>
      </p:grpSp>
      <p:grpSp>
        <p:nvGrpSpPr>
          <p:cNvPr id="22" name="Group 21"/>
          <p:cNvGrpSpPr/>
          <p:nvPr/>
        </p:nvGrpSpPr>
        <p:grpSpPr>
          <a:xfrm>
            <a:off x="741560" y="2119251"/>
            <a:ext cx="3827393" cy="1351313"/>
            <a:chOff x="2774373" y="2119251"/>
            <a:chExt cx="3827393" cy="1351313"/>
          </a:xfrm>
        </p:grpSpPr>
        <p:cxnSp>
          <p:nvCxnSpPr>
            <p:cNvPr id="91" name="Straight Arrow Connector 90"/>
            <p:cNvCxnSpPr/>
            <p:nvPr/>
          </p:nvCxnSpPr>
          <p:spPr>
            <a:xfrm flipV="1">
              <a:off x="3737080" y="3134591"/>
              <a:ext cx="758324" cy="328264"/>
            </a:xfrm>
            <a:prstGeom prst="straightConnector1">
              <a:avLst/>
            </a:prstGeom>
            <a:ln w="38100" cap="rnd">
              <a:solidFill>
                <a:srgbClr val="00B050"/>
              </a:solidFill>
              <a:prstDash val="dash"/>
              <a:tailEnd type="none" w="lg" len="med"/>
            </a:ln>
          </p:spPr>
          <p:style>
            <a:lnRef idx="1">
              <a:schemeClr val="accent1"/>
            </a:lnRef>
            <a:fillRef idx="0">
              <a:schemeClr val="accent1"/>
            </a:fillRef>
            <a:effectRef idx="0">
              <a:schemeClr val="accent1"/>
            </a:effectRef>
            <a:fontRef idx="minor">
              <a:schemeClr val="tx1"/>
            </a:fontRef>
          </p:style>
        </p:cxnSp>
        <p:cxnSp>
          <p:nvCxnSpPr>
            <p:cNvPr id="92" name="Straight Arrow Connector 91"/>
            <p:cNvCxnSpPr/>
            <p:nvPr/>
          </p:nvCxnSpPr>
          <p:spPr>
            <a:xfrm>
              <a:off x="2774373" y="3470564"/>
              <a:ext cx="911353" cy="0"/>
            </a:xfrm>
            <a:prstGeom prst="straightConnector1">
              <a:avLst/>
            </a:prstGeom>
            <a:ln w="38100" cap="rnd">
              <a:solidFill>
                <a:srgbClr val="00B050"/>
              </a:solidFill>
              <a:prstDash val="dash"/>
              <a:tailEnd type="none" w="lg" len="med"/>
            </a:ln>
          </p:spPr>
          <p:style>
            <a:lnRef idx="1">
              <a:schemeClr val="accent1"/>
            </a:lnRef>
            <a:fillRef idx="0">
              <a:schemeClr val="accent1"/>
            </a:fillRef>
            <a:effectRef idx="0">
              <a:schemeClr val="accent1"/>
            </a:effectRef>
            <a:fontRef idx="minor">
              <a:schemeClr val="tx1"/>
            </a:fontRef>
          </p:style>
        </p:cxnSp>
        <p:cxnSp>
          <p:nvCxnSpPr>
            <p:cNvPr id="96" name="Straight Arrow Connector 95"/>
            <p:cNvCxnSpPr/>
            <p:nvPr/>
          </p:nvCxnSpPr>
          <p:spPr>
            <a:xfrm flipV="1">
              <a:off x="4551633" y="2119251"/>
              <a:ext cx="2050133" cy="992643"/>
            </a:xfrm>
            <a:prstGeom prst="straightConnector1">
              <a:avLst/>
            </a:prstGeom>
            <a:ln w="38100" cap="rnd">
              <a:solidFill>
                <a:srgbClr val="00B050"/>
              </a:solidFill>
              <a:prstDash val="dash"/>
              <a:tailEnd type="none" w="lg" len="med"/>
            </a:ln>
          </p:spPr>
          <p:style>
            <a:lnRef idx="1">
              <a:schemeClr val="accent1"/>
            </a:lnRef>
            <a:fillRef idx="0">
              <a:schemeClr val="accent1"/>
            </a:fillRef>
            <a:effectRef idx="0">
              <a:schemeClr val="accent1"/>
            </a:effectRef>
            <a:fontRef idx="minor">
              <a:schemeClr val="tx1"/>
            </a:fontRef>
          </p:style>
        </p:cxnSp>
      </p:grpSp>
      <p:cxnSp>
        <p:nvCxnSpPr>
          <p:cNvPr id="62" name="Straight Arrow Connector 61"/>
          <p:cNvCxnSpPr/>
          <p:nvPr/>
        </p:nvCxnSpPr>
        <p:spPr>
          <a:xfrm flipV="1">
            <a:off x="741560" y="2766719"/>
            <a:ext cx="7259440" cy="2847"/>
          </a:xfrm>
          <a:prstGeom prst="straightConnector1">
            <a:avLst/>
          </a:prstGeom>
          <a:ln w="38100" cap="rnd">
            <a:solidFill>
              <a:srgbClr val="FF0066"/>
            </a:solidFill>
            <a:prstDash val="dash"/>
            <a:tailEnd type="none" w="lg" len="med"/>
          </a:ln>
        </p:spPr>
        <p:style>
          <a:lnRef idx="1">
            <a:schemeClr val="accent1"/>
          </a:lnRef>
          <a:fillRef idx="0">
            <a:schemeClr val="accent1"/>
          </a:fillRef>
          <a:effectRef idx="0">
            <a:schemeClr val="accent1"/>
          </a:effectRef>
          <a:fontRef idx="minor">
            <a:schemeClr val="tx1"/>
          </a:fontRef>
        </p:style>
      </p:cxnSp>
      <p:sp>
        <p:nvSpPr>
          <p:cNvPr id="71" name="Rectangle 70"/>
          <p:cNvSpPr/>
          <p:nvPr/>
        </p:nvSpPr>
        <p:spPr>
          <a:xfrm>
            <a:off x="3810000" y="5528730"/>
            <a:ext cx="846081" cy="381000"/>
          </a:xfrm>
          <a:prstGeom prst="rect">
            <a:avLst/>
          </a:prstGeom>
          <a:solidFill>
            <a:schemeClr val="tx1">
              <a:lumMod val="65000"/>
              <a:lumOff val="3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tr-TR" sz="2400" b="1" dirty="0" smtClean="0">
                <a:solidFill>
                  <a:prstClr val="white"/>
                </a:solidFill>
                <a:latin typeface="Cambria" panose="02040503050406030204" pitchFamily="18" charset="0"/>
              </a:rPr>
              <a:t>R/W</a:t>
            </a:r>
            <a:endParaRPr lang="en-US" sz="2400" b="1" dirty="0">
              <a:solidFill>
                <a:prstClr val="white"/>
              </a:solidFill>
              <a:latin typeface="Cambria" panose="02040503050406030204" pitchFamily="18" charset="0"/>
            </a:endParaRPr>
          </a:p>
        </p:txBody>
      </p:sp>
      <p:sp>
        <p:nvSpPr>
          <p:cNvPr id="72" name="Rectangle 71"/>
          <p:cNvSpPr/>
          <p:nvPr/>
        </p:nvSpPr>
        <p:spPr>
          <a:xfrm>
            <a:off x="1287519" y="5528730"/>
            <a:ext cx="846081" cy="381000"/>
          </a:xfrm>
          <a:prstGeom prst="rect">
            <a:avLst/>
          </a:prstGeom>
          <a:solidFill>
            <a:schemeClr val="tx1">
              <a:lumMod val="65000"/>
              <a:lumOff val="3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tr-TR" sz="2400" b="1" dirty="0" smtClean="0">
                <a:solidFill>
                  <a:prstClr val="white"/>
                </a:solidFill>
                <a:latin typeface="Cambria" panose="02040503050406030204" pitchFamily="18" charset="0"/>
              </a:rPr>
              <a:t>ACT</a:t>
            </a:r>
            <a:endParaRPr lang="en-US" sz="2400" b="1" dirty="0">
              <a:solidFill>
                <a:prstClr val="white"/>
              </a:solidFill>
              <a:latin typeface="Cambria" panose="02040503050406030204" pitchFamily="18" charset="0"/>
            </a:endParaRPr>
          </a:p>
        </p:txBody>
      </p:sp>
      <p:sp>
        <p:nvSpPr>
          <p:cNvPr id="74" name="Rectangle 73"/>
          <p:cNvSpPr/>
          <p:nvPr/>
        </p:nvSpPr>
        <p:spPr>
          <a:xfrm>
            <a:off x="5394438" y="5528730"/>
            <a:ext cx="846081" cy="381000"/>
          </a:xfrm>
          <a:prstGeom prst="rect">
            <a:avLst/>
          </a:prstGeom>
          <a:solidFill>
            <a:schemeClr val="tx1">
              <a:lumMod val="65000"/>
              <a:lumOff val="3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tr-TR" sz="2400" b="1" dirty="0" smtClean="0">
                <a:solidFill>
                  <a:prstClr val="white"/>
                </a:solidFill>
                <a:latin typeface="Cambria" panose="02040503050406030204" pitchFamily="18" charset="0"/>
              </a:rPr>
              <a:t>PRE</a:t>
            </a:r>
            <a:endParaRPr lang="en-US" sz="2400" b="1" dirty="0">
              <a:solidFill>
                <a:prstClr val="white"/>
              </a:solidFill>
              <a:latin typeface="Cambria" panose="02040503050406030204" pitchFamily="18" charset="0"/>
            </a:endParaRPr>
          </a:p>
        </p:txBody>
      </p:sp>
      <p:cxnSp>
        <p:nvCxnSpPr>
          <p:cNvPr id="75" name="Straight Arrow Connector 74"/>
          <p:cNvCxnSpPr>
            <a:stCxn id="72" idx="3"/>
            <a:endCxn id="71" idx="1"/>
          </p:cNvCxnSpPr>
          <p:nvPr/>
        </p:nvCxnSpPr>
        <p:spPr>
          <a:xfrm>
            <a:off x="2133600" y="5719230"/>
            <a:ext cx="1676400" cy="0"/>
          </a:xfrm>
          <a:prstGeom prst="straightConnector1">
            <a:avLst/>
          </a:prstGeom>
          <a:ln w="38100">
            <a:solidFill>
              <a:srgbClr val="FF0066"/>
            </a:solidFill>
            <a:tailEnd type="triangle"/>
          </a:ln>
        </p:spPr>
        <p:style>
          <a:lnRef idx="1">
            <a:schemeClr val="accent1"/>
          </a:lnRef>
          <a:fillRef idx="0">
            <a:schemeClr val="accent1"/>
          </a:fillRef>
          <a:effectRef idx="0">
            <a:schemeClr val="accent1"/>
          </a:effectRef>
          <a:fontRef idx="minor">
            <a:schemeClr val="tx1"/>
          </a:fontRef>
        </p:style>
      </p:cxnSp>
      <p:sp>
        <p:nvSpPr>
          <p:cNvPr id="76" name="67Text"/>
          <p:cNvSpPr txBox="1"/>
          <p:nvPr/>
        </p:nvSpPr>
        <p:spPr>
          <a:xfrm>
            <a:off x="2414196" y="5317807"/>
            <a:ext cx="1091004" cy="378736"/>
          </a:xfrm>
          <a:prstGeom prst="rect">
            <a:avLst/>
          </a:prstGeom>
          <a:noFill/>
        </p:spPr>
        <p:txBody>
          <a:bodyPr wrap="square" rtlCol="0" anchor="ctr">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tr-TR" sz="2800" b="1" i="1" dirty="0" smtClean="0">
                <a:solidFill>
                  <a:srgbClr val="0066FF"/>
                </a:solidFill>
                <a:latin typeface="Cambria" panose="02040503050406030204" pitchFamily="18" charset="0"/>
              </a:rPr>
              <a:t>tRCD</a:t>
            </a:r>
            <a:endParaRPr lang="en-US" sz="2800" b="1" i="1" dirty="0" smtClean="0">
              <a:solidFill>
                <a:srgbClr val="0066FF"/>
              </a:solidFill>
              <a:latin typeface="Cambria" panose="02040503050406030204" pitchFamily="18" charset="0"/>
            </a:endParaRPr>
          </a:p>
        </p:txBody>
      </p:sp>
      <p:cxnSp>
        <p:nvCxnSpPr>
          <p:cNvPr id="82" name="Straight Arrow Connector 81"/>
          <p:cNvCxnSpPr/>
          <p:nvPr/>
        </p:nvCxnSpPr>
        <p:spPr>
          <a:xfrm>
            <a:off x="1676400" y="6400800"/>
            <a:ext cx="4148959" cy="0"/>
          </a:xfrm>
          <a:prstGeom prst="straightConnector1">
            <a:avLst/>
          </a:prstGeom>
          <a:ln w="38100">
            <a:solidFill>
              <a:srgbClr val="FF0066"/>
            </a:solidFill>
            <a:tailEnd type="triangle"/>
          </a:ln>
        </p:spPr>
        <p:style>
          <a:lnRef idx="1">
            <a:schemeClr val="accent1"/>
          </a:lnRef>
          <a:fillRef idx="0">
            <a:schemeClr val="accent1"/>
          </a:fillRef>
          <a:effectRef idx="0">
            <a:schemeClr val="accent1"/>
          </a:effectRef>
          <a:fontRef idx="minor">
            <a:schemeClr val="tx1"/>
          </a:fontRef>
        </p:style>
      </p:cxnSp>
      <p:sp>
        <p:nvSpPr>
          <p:cNvPr id="83" name="67Text"/>
          <p:cNvSpPr txBox="1"/>
          <p:nvPr/>
        </p:nvSpPr>
        <p:spPr>
          <a:xfrm>
            <a:off x="3328596" y="6022064"/>
            <a:ext cx="1091004" cy="378736"/>
          </a:xfrm>
          <a:prstGeom prst="rect">
            <a:avLst/>
          </a:prstGeom>
          <a:noFill/>
        </p:spPr>
        <p:txBody>
          <a:bodyPr wrap="square" rtlCol="0" anchor="ctr">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tr-TR" sz="2800" b="1" i="1" dirty="0" smtClean="0">
                <a:solidFill>
                  <a:srgbClr val="0066FF"/>
                </a:solidFill>
                <a:latin typeface="Cambria" panose="02040503050406030204" pitchFamily="18" charset="0"/>
              </a:rPr>
              <a:t>tRAS</a:t>
            </a:r>
            <a:endParaRPr lang="en-US" sz="2800" b="1" i="1" dirty="0" smtClean="0">
              <a:solidFill>
                <a:srgbClr val="0066FF"/>
              </a:solidFill>
              <a:latin typeface="Cambria" panose="02040503050406030204" pitchFamily="18" charset="0"/>
            </a:endParaRPr>
          </a:p>
        </p:txBody>
      </p:sp>
      <p:sp>
        <p:nvSpPr>
          <p:cNvPr id="84" name="Rectangle 83"/>
          <p:cNvSpPr/>
          <p:nvPr/>
        </p:nvSpPr>
        <p:spPr>
          <a:xfrm>
            <a:off x="3810000" y="5528730"/>
            <a:ext cx="846081" cy="381000"/>
          </a:xfrm>
          <a:prstGeom prst="rect">
            <a:avLst/>
          </a:prstGeom>
          <a:solidFill>
            <a:schemeClr val="tx1">
              <a:lumMod val="65000"/>
              <a:lumOff val="3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tr-TR" sz="2400" b="1" dirty="0" smtClean="0">
                <a:solidFill>
                  <a:prstClr val="white"/>
                </a:solidFill>
                <a:latin typeface="Cambria" panose="02040503050406030204" pitchFamily="18" charset="0"/>
              </a:rPr>
              <a:t>R/W</a:t>
            </a:r>
            <a:endParaRPr lang="en-US" sz="2400" b="1" dirty="0">
              <a:solidFill>
                <a:prstClr val="white"/>
              </a:solidFill>
              <a:latin typeface="Cambria" panose="02040503050406030204" pitchFamily="18" charset="0"/>
            </a:endParaRPr>
          </a:p>
        </p:txBody>
      </p:sp>
      <p:sp>
        <p:nvSpPr>
          <p:cNvPr id="85" name="Rectangle 84"/>
          <p:cNvSpPr/>
          <p:nvPr/>
        </p:nvSpPr>
        <p:spPr>
          <a:xfrm>
            <a:off x="5402319" y="5529397"/>
            <a:ext cx="846081" cy="381000"/>
          </a:xfrm>
          <a:prstGeom prst="rect">
            <a:avLst/>
          </a:prstGeom>
          <a:solidFill>
            <a:schemeClr val="tx1">
              <a:lumMod val="65000"/>
              <a:lumOff val="3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tr-TR" sz="2400" b="1" dirty="0" smtClean="0">
                <a:solidFill>
                  <a:prstClr val="white"/>
                </a:solidFill>
                <a:latin typeface="Cambria" panose="02040503050406030204" pitchFamily="18" charset="0"/>
              </a:rPr>
              <a:t>PRE</a:t>
            </a:r>
            <a:endParaRPr lang="en-US" sz="2400" b="1" dirty="0">
              <a:solidFill>
                <a:prstClr val="white"/>
              </a:solidFill>
              <a:latin typeface="Cambria" panose="02040503050406030204" pitchFamily="18" charset="0"/>
            </a:endParaRPr>
          </a:p>
        </p:txBody>
      </p:sp>
      <p:sp>
        <p:nvSpPr>
          <p:cNvPr id="8" name="Oval 7"/>
          <p:cNvSpPr/>
          <p:nvPr/>
        </p:nvSpPr>
        <p:spPr>
          <a:xfrm>
            <a:off x="4152900" y="2661820"/>
            <a:ext cx="196078" cy="215492"/>
          </a:xfrm>
          <a:prstGeom prst="ellipse">
            <a:avLst/>
          </a:prstGeom>
          <a:solidFill>
            <a:srgbClr val="0000FF"/>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86" name="Oval 85"/>
          <p:cNvSpPr/>
          <p:nvPr/>
        </p:nvSpPr>
        <p:spPr>
          <a:xfrm>
            <a:off x="5486400" y="2052220"/>
            <a:ext cx="196078" cy="215492"/>
          </a:xfrm>
          <a:prstGeom prst="ellipse">
            <a:avLst/>
          </a:prstGeom>
          <a:solidFill>
            <a:srgbClr val="0000FF"/>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cxnSp>
        <p:nvCxnSpPr>
          <p:cNvPr id="87" name="Straight Arrow Connector 86"/>
          <p:cNvCxnSpPr>
            <a:stCxn id="8" idx="0"/>
          </p:cNvCxnSpPr>
          <p:nvPr/>
        </p:nvCxnSpPr>
        <p:spPr>
          <a:xfrm flipH="1" flipV="1">
            <a:off x="3848100" y="1651477"/>
            <a:ext cx="402839" cy="1010343"/>
          </a:xfrm>
          <a:prstGeom prst="straightConnector1">
            <a:avLst/>
          </a:prstGeom>
          <a:ln w="3810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88" name="Straight Arrow Connector 87"/>
          <p:cNvCxnSpPr>
            <a:stCxn id="86" idx="7"/>
            <a:endCxn id="98" idx="2"/>
          </p:cNvCxnSpPr>
          <p:nvPr/>
        </p:nvCxnSpPr>
        <p:spPr>
          <a:xfrm flipV="1">
            <a:off x="5653763" y="1644565"/>
            <a:ext cx="1108315" cy="439213"/>
          </a:xfrm>
          <a:prstGeom prst="straightConnector1">
            <a:avLst/>
          </a:prstGeom>
          <a:ln w="3810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94" name="Straight Arrow Connector 93"/>
          <p:cNvCxnSpPr/>
          <p:nvPr/>
        </p:nvCxnSpPr>
        <p:spPr>
          <a:xfrm>
            <a:off x="1671322" y="4800600"/>
            <a:ext cx="5078" cy="156314"/>
          </a:xfrm>
          <a:prstGeom prst="straightConnector1">
            <a:avLst/>
          </a:prstGeom>
          <a:ln w="34925" cap="rnd">
            <a:solidFill>
              <a:schemeClr val="tx1"/>
            </a:solidFill>
            <a:prstDash val="solid"/>
            <a:tailEnd type="none" w="lg" len="med"/>
          </a:ln>
        </p:spPr>
        <p:style>
          <a:lnRef idx="1">
            <a:schemeClr val="accent1"/>
          </a:lnRef>
          <a:fillRef idx="0">
            <a:schemeClr val="accent1"/>
          </a:fillRef>
          <a:effectRef idx="0">
            <a:schemeClr val="accent1"/>
          </a:effectRef>
          <a:fontRef idx="minor">
            <a:schemeClr val="tx1"/>
          </a:fontRef>
        </p:style>
      </p:cxnSp>
      <p:sp>
        <p:nvSpPr>
          <p:cNvPr id="97" name="67Text"/>
          <p:cNvSpPr txBox="1"/>
          <p:nvPr/>
        </p:nvSpPr>
        <p:spPr>
          <a:xfrm>
            <a:off x="2514600" y="914400"/>
            <a:ext cx="2183833" cy="730165"/>
          </a:xfrm>
          <a:prstGeom prst="rect">
            <a:avLst/>
          </a:prstGeom>
          <a:noFill/>
          <a:ln w="28575">
            <a:solidFill>
              <a:schemeClr val="tx1"/>
            </a:solidFill>
          </a:ln>
        </p:spPr>
        <p:txBody>
          <a:bodyPr wrap="square" rtlCol="0" anchor="ctr">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tr-TR" sz="2400" i="1" dirty="0" smtClean="0">
                <a:solidFill>
                  <a:srgbClr val="000000"/>
                </a:solidFill>
                <a:latin typeface="Cambria" panose="02040503050406030204" pitchFamily="18" charset="0"/>
              </a:rPr>
              <a:t>Ready to Access</a:t>
            </a:r>
          </a:p>
        </p:txBody>
      </p:sp>
      <p:sp>
        <p:nvSpPr>
          <p:cNvPr id="98" name="67Text"/>
          <p:cNvSpPr txBox="1"/>
          <p:nvPr/>
        </p:nvSpPr>
        <p:spPr>
          <a:xfrm>
            <a:off x="5436167" y="914400"/>
            <a:ext cx="2651822" cy="730165"/>
          </a:xfrm>
          <a:prstGeom prst="rect">
            <a:avLst/>
          </a:prstGeom>
          <a:noFill/>
          <a:ln w="28575">
            <a:solidFill>
              <a:schemeClr val="tx1"/>
            </a:solidFill>
          </a:ln>
        </p:spPr>
        <p:txBody>
          <a:bodyPr wrap="square" rtlCol="0" anchor="ctr">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tr-TR" sz="2400" i="1" dirty="0" smtClean="0">
                <a:solidFill>
                  <a:srgbClr val="000000"/>
                </a:solidFill>
                <a:latin typeface="Cambria" panose="02040503050406030204" pitchFamily="18" charset="0"/>
              </a:rPr>
              <a:t>Ready to Precharge</a:t>
            </a:r>
          </a:p>
        </p:txBody>
      </p:sp>
      <p:cxnSp>
        <p:nvCxnSpPr>
          <p:cNvPr id="101" name="Straight Arrow Connector 100"/>
          <p:cNvCxnSpPr/>
          <p:nvPr/>
        </p:nvCxnSpPr>
        <p:spPr>
          <a:xfrm flipV="1">
            <a:off x="3254761" y="1638640"/>
            <a:ext cx="216499" cy="1238672"/>
          </a:xfrm>
          <a:prstGeom prst="straightConnector1">
            <a:avLst/>
          </a:prstGeom>
          <a:ln w="3810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100" name="Oval 99"/>
          <p:cNvSpPr/>
          <p:nvPr/>
        </p:nvSpPr>
        <p:spPr>
          <a:xfrm>
            <a:off x="4433834" y="2036064"/>
            <a:ext cx="196078" cy="215492"/>
          </a:xfrm>
          <a:prstGeom prst="ellipse">
            <a:avLst/>
          </a:prstGeom>
          <a:solidFill>
            <a:srgbClr val="00B05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99" name="Oval 98"/>
          <p:cNvSpPr/>
          <p:nvPr/>
        </p:nvSpPr>
        <p:spPr>
          <a:xfrm>
            <a:off x="3156722" y="2661820"/>
            <a:ext cx="196078" cy="215492"/>
          </a:xfrm>
          <a:prstGeom prst="ellipse">
            <a:avLst/>
          </a:prstGeom>
          <a:solidFill>
            <a:srgbClr val="00B05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cxnSp>
        <p:nvCxnSpPr>
          <p:cNvPr id="102" name="Straight Arrow Connector 101"/>
          <p:cNvCxnSpPr>
            <a:stCxn id="100" idx="7"/>
          </p:cNvCxnSpPr>
          <p:nvPr/>
        </p:nvCxnSpPr>
        <p:spPr>
          <a:xfrm flipV="1">
            <a:off x="4601197" y="1651477"/>
            <a:ext cx="834970" cy="416145"/>
          </a:xfrm>
          <a:prstGeom prst="straightConnector1">
            <a:avLst/>
          </a:prstGeom>
          <a:ln w="38100">
            <a:solidFill>
              <a:schemeClr val="tx1"/>
            </a:solidFill>
            <a:tailEnd type="triangle"/>
          </a:ln>
        </p:spPr>
        <p:style>
          <a:lnRef idx="1">
            <a:schemeClr val="accent1"/>
          </a:lnRef>
          <a:fillRef idx="0">
            <a:schemeClr val="accent1"/>
          </a:fillRef>
          <a:effectRef idx="0">
            <a:schemeClr val="accent1"/>
          </a:effectRef>
          <a:fontRef idx="minor">
            <a:schemeClr val="tx1"/>
          </a:fontRef>
        </p:style>
      </p:cxnSp>
      <p:grpSp>
        <p:nvGrpSpPr>
          <p:cNvPr id="103" name="Group 102"/>
          <p:cNvGrpSpPr/>
          <p:nvPr/>
        </p:nvGrpSpPr>
        <p:grpSpPr>
          <a:xfrm>
            <a:off x="685800" y="2590800"/>
            <a:ext cx="925633" cy="903652"/>
            <a:chOff x="2733751" y="1688418"/>
            <a:chExt cx="925633" cy="903652"/>
          </a:xfrm>
        </p:grpSpPr>
        <p:cxnSp>
          <p:nvCxnSpPr>
            <p:cNvPr id="104" name="Straight Arrow Connector 103"/>
            <p:cNvCxnSpPr/>
            <p:nvPr/>
          </p:nvCxnSpPr>
          <p:spPr>
            <a:xfrm>
              <a:off x="2744984" y="1688418"/>
              <a:ext cx="914400" cy="0"/>
            </a:xfrm>
            <a:prstGeom prst="straightConnector1">
              <a:avLst/>
            </a:prstGeom>
            <a:ln w="38100" cap="rnd">
              <a:solidFill>
                <a:srgbClr val="0000FF"/>
              </a:solidFill>
              <a:tailEnd type="none" w="lg" len="med"/>
            </a:ln>
          </p:spPr>
          <p:style>
            <a:lnRef idx="1">
              <a:schemeClr val="accent1"/>
            </a:lnRef>
            <a:fillRef idx="0">
              <a:schemeClr val="accent1"/>
            </a:fillRef>
            <a:effectRef idx="0">
              <a:schemeClr val="accent1"/>
            </a:effectRef>
            <a:fontRef idx="minor">
              <a:schemeClr val="tx1"/>
            </a:fontRef>
          </p:style>
        </p:cxnSp>
        <p:cxnSp>
          <p:nvCxnSpPr>
            <p:cNvPr id="105" name="Straight Arrow Connector 104"/>
            <p:cNvCxnSpPr/>
            <p:nvPr/>
          </p:nvCxnSpPr>
          <p:spPr>
            <a:xfrm>
              <a:off x="2733751" y="2592070"/>
              <a:ext cx="911353" cy="0"/>
            </a:xfrm>
            <a:prstGeom prst="straightConnector1">
              <a:avLst/>
            </a:prstGeom>
            <a:ln w="38100" cap="rnd">
              <a:solidFill>
                <a:srgbClr val="0000FF"/>
              </a:solidFill>
              <a:prstDash val="dash"/>
              <a:tailEnd type="none" w="lg" len="med"/>
            </a:ln>
          </p:spPr>
          <p:style>
            <a:lnRef idx="1">
              <a:schemeClr val="accent1"/>
            </a:lnRef>
            <a:fillRef idx="0">
              <a:schemeClr val="accent1"/>
            </a:fillRef>
            <a:effectRef idx="0">
              <a:schemeClr val="accent1"/>
            </a:effectRef>
            <a:fontRef idx="minor">
              <a:schemeClr val="tx1"/>
            </a:fontRef>
          </p:style>
        </p:cxnSp>
      </p:grpSp>
      <p:grpSp>
        <p:nvGrpSpPr>
          <p:cNvPr id="106" name="Group 105"/>
          <p:cNvGrpSpPr/>
          <p:nvPr/>
        </p:nvGrpSpPr>
        <p:grpSpPr>
          <a:xfrm>
            <a:off x="1629882" y="2590800"/>
            <a:ext cx="1646718" cy="907533"/>
            <a:chOff x="3644559" y="2115894"/>
            <a:chExt cx="1646718" cy="907533"/>
          </a:xfrm>
        </p:grpSpPr>
        <p:cxnSp>
          <p:nvCxnSpPr>
            <p:cNvPr id="107" name="Straight Arrow Connector 106"/>
            <p:cNvCxnSpPr/>
            <p:nvPr/>
          </p:nvCxnSpPr>
          <p:spPr>
            <a:xfrm>
              <a:off x="3644559" y="2115894"/>
              <a:ext cx="1646718" cy="522391"/>
            </a:xfrm>
            <a:prstGeom prst="straightConnector1">
              <a:avLst/>
            </a:prstGeom>
            <a:ln w="38100" cap="rnd">
              <a:solidFill>
                <a:srgbClr val="0000FF"/>
              </a:solidFill>
              <a:tailEnd type="none" w="lg" len="med"/>
            </a:ln>
          </p:spPr>
          <p:style>
            <a:lnRef idx="1">
              <a:schemeClr val="accent1"/>
            </a:lnRef>
            <a:fillRef idx="0">
              <a:schemeClr val="accent1"/>
            </a:fillRef>
            <a:effectRef idx="0">
              <a:schemeClr val="accent1"/>
            </a:effectRef>
            <a:fontRef idx="minor">
              <a:schemeClr val="tx1"/>
            </a:fontRef>
          </p:style>
        </p:cxnSp>
        <p:cxnSp>
          <p:nvCxnSpPr>
            <p:cNvPr id="108" name="Straight Arrow Connector 107"/>
            <p:cNvCxnSpPr/>
            <p:nvPr/>
          </p:nvCxnSpPr>
          <p:spPr>
            <a:xfrm flipV="1">
              <a:off x="3648800" y="2788026"/>
              <a:ext cx="1642477" cy="235401"/>
            </a:xfrm>
            <a:prstGeom prst="straightConnector1">
              <a:avLst/>
            </a:prstGeom>
            <a:ln w="38100" cap="rnd">
              <a:solidFill>
                <a:srgbClr val="0000FF"/>
              </a:solidFill>
              <a:prstDash val="dash"/>
              <a:tailEnd type="none" w="lg" len="med"/>
            </a:ln>
          </p:spPr>
          <p:style>
            <a:lnRef idx="1">
              <a:schemeClr val="accent1"/>
            </a:lnRef>
            <a:fillRef idx="0">
              <a:schemeClr val="accent1"/>
            </a:fillRef>
            <a:effectRef idx="0">
              <a:schemeClr val="accent1"/>
            </a:effectRef>
            <a:fontRef idx="minor">
              <a:schemeClr val="tx1"/>
            </a:fontRef>
          </p:style>
        </p:cxnSp>
      </p:grpSp>
      <p:grpSp>
        <p:nvGrpSpPr>
          <p:cNvPr id="109" name="Group 108"/>
          <p:cNvGrpSpPr/>
          <p:nvPr/>
        </p:nvGrpSpPr>
        <p:grpSpPr>
          <a:xfrm>
            <a:off x="3314506" y="2159966"/>
            <a:ext cx="2324294" cy="1102967"/>
            <a:chOff x="4565094" y="1593888"/>
            <a:chExt cx="2324294" cy="1102967"/>
          </a:xfrm>
        </p:grpSpPr>
        <p:cxnSp>
          <p:nvCxnSpPr>
            <p:cNvPr id="110" name="Straight Arrow Connector 109"/>
            <p:cNvCxnSpPr/>
            <p:nvPr/>
          </p:nvCxnSpPr>
          <p:spPr>
            <a:xfrm flipV="1">
              <a:off x="4565094" y="1593888"/>
              <a:ext cx="2324294" cy="1102967"/>
            </a:xfrm>
            <a:prstGeom prst="straightConnector1">
              <a:avLst/>
            </a:prstGeom>
            <a:ln w="38100" cap="rnd">
              <a:solidFill>
                <a:srgbClr val="0000FF"/>
              </a:solidFill>
              <a:prstDash val="dash"/>
              <a:tailEnd type="none" w="lg" len="med"/>
            </a:ln>
          </p:spPr>
          <p:style>
            <a:lnRef idx="1">
              <a:schemeClr val="accent1"/>
            </a:lnRef>
            <a:fillRef idx="0">
              <a:schemeClr val="accent1"/>
            </a:fillRef>
            <a:effectRef idx="0">
              <a:schemeClr val="accent1"/>
            </a:effectRef>
            <a:fontRef idx="minor">
              <a:schemeClr val="tx1"/>
            </a:fontRef>
          </p:style>
        </p:cxnSp>
        <p:cxnSp>
          <p:nvCxnSpPr>
            <p:cNvPr id="111" name="Straight Arrow Connector 110"/>
            <p:cNvCxnSpPr/>
            <p:nvPr/>
          </p:nvCxnSpPr>
          <p:spPr>
            <a:xfrm flipV="1">
              <a:off x="4565095" y="1593888"/>
              <a:ext cx="2228967" cy="959708"/>
            </a:xfrm>
            <a:prstGeom prst="straightConnector1">
              <a:avLst/>
            </a:prstGeom>
            <a:ln w="38100" cap="rnd">
              <a:solidFill>
                <a:srgbClr val="0000FF"/>
              </a:solidFill>
              <a:tailEnd type="none" w="lg" len="med"/>
            </a:ln>
          </p:spPr>
          <p:style>
            <a:lnRef idx="1">
              <a:schemeClr val="accent1"/>
            </a:lnRef>
            <a:fillRef idx="0">
              <a:schemeClr val="accent1"/>
            </a:fillRef>
            <a:effectRef idx="0">
              <a:schemeClr val="accent1"/>
            </a:effectRef>
            <a:fontRef idx="minor">
              <a:schemeClr val="tx1"/>
            </a:fontRef>
          </p:style>
        </p:cxnSp>
      </p:grpSp>
      <p:grpSp>
        <p:nvGrpSpPr>
          <p:cNvPr id="112" name="Group 111"/>
          <p:cNvGrpSpPr/>
          <p:nvPr/>
        </p:nvGrpSpPr>
        <p:grpSpPr>
          <a:xfrm>
            <a:off x="5639046" y="2145963"/>
            <a:ext cx="971304" cy="1239630"/>
            <a:chOff x="6485612" y="1383963"/>
            <a:chExt cx="971304" cy="1239630"/>
          </a:xfrm>
        </p:grpSpPr>
        <p:cxnSp>
          <p:nvCxnSpPr>
            <p:cNvPr id="113" name="Straight Arrow Connector 112"/>
            <p:cNvCxnSpPr/>
            <p:nvPr/>
          </p:nvCxnSpPr>
          <p:spPr>
            <a:xfrm>
              <a:off x="6485612" y="1385846"/>
              <a:ext cx="971304" cy="1237747"/>
            </a:xfrm>
            <a:prstGeom prst="straightConnector1">
              <a:avLst/>
            </a:prstGeom>
            <a:ln w="38100" cap="rnd">
              <a:solidFill>
                <a:srgbClr val="0000FF"/>
              </a:solidFill>
              <a:prstDash val="dash"/>
              <a:tailEnd type="none" w="lg" len="med"/>
            </a:ln>
          </p:spPr>
          <p:style>
            <a:lnRef idx="1">
              <a:schemeClr val="accent1"/>
            </a:lnRef>
            <a:fillRef idx="0">
              <a:schemeClr val="accent1"/>
            </a:fillRef>
            <a:effectRef idx="0">
              <a:schemeClr val="accent1"/>
            </a:effectRef>
            <a:fontRef idx="minor">
              <a:schemeClr val="tx1"/>
            </a:fontRef>
          </p:style>
        </p:cxnSp>
        <p:cxnSp>
          <p:nvCxnSpPr>
            <p:cNvPr id="114" name="Straight Arrow Connector 113"/>
            <p:cNvCxnSpPr/>
            <p:nvPr/>
          </p:nvCxnSpPr>
          <p:spPr>
            <a:xfrm>
              <a:off x="6485612" y="1383963"/>
              <a:ext cx="914400" cy="0"/>
            </a:xfrm>
            <a:prstGeom prst="straightConnector1">
              <a:avLst/>
            </a:prstGeom>
            <a:ln w="38100" cap="rnd">
              <a:solidFill>
                <a:srgbClr val="0000FF"/>
              </a:solidFill>
              <a:tailEnd type="none" w="lg" len="med"/>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3837087914"/>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xit" presetSubtype="2" fill="hold" nodeType="clickEffect">
                                  <p:stCondLst>
                                    <p:cond delay="0"/>
                                  </p:stCondLst>
                                  <p:childTnLst>
                                    <p:animEffect transition="out" filter="wipe(right)">
                                      <p:cBhvr>
                                        <p:cTn id="6" dur="500"/>
                                        <p:tgtEl>
                                          <p:spTgt spid="112"/>
                                        </p:tgtEl>
                                      </p:cBhvr>
                                    </p:animEffect>
                                    <p:set>
                                      <p:cBhvr>
                                        <p:cTn id="7" dur="1" fill="hold">
                                          <p:stCondLst>
                                            <p:cond delay="499"/>
                                          </p:stCondLst>
                                        </p:cTn>
                                        <p:tgtEl>
                                          <p:spTgt spid="112"/>
                                        </p:tgtEl>
                                        <p:attrNameLst>
                                          <p:attrName>style.visibility</p:attrName>
                                        </p:attrNameLst>
                                      </p:cBhvr>
                                      <p:to>
                                        <p:strVal val="hidden"/>
                                      </p:to>
                                    </p:set>
                                  </p:childTnLst>
                                </p:cTn>
                              </p:par>
                            </p:childTnLst>
                          </p:cTn>
                        </p:par>
                        <p:par>
                          <p:cTn id="8" fill="hold">
                            <p:stCondLst>
                              <p:cond delay="500"/>
                            </p:stCondLst>
                            <p:childTnLst>
                              <p:par>
                                <p:cTn id="9" presetID="22" presetClass="exit" presetSubtype="2" fill="hold" nodeType="afterEffect">
                                  <p:stCondLst>
                                    <p:cond delay="0"/>
                                  </p:stCondLst>
                                  <p:childTnLst>
                                    <p:animEffect transition="out" filter="wipe(right)">
                                      <p:cBhvr>
                                        <p:cTn id="10" dur="500"/>
                                        <p:tgtEl>
                                          <p:spTgt spid="109"/>
                                        </p:tgtEl>
                                      </p:cBhvr>
                                    </p:animEffect>
                                    <p:set>
                                      <p:cBhvr>
                                        <p:cTn id="11" dur="1" fill="hold">
                                          <p:stCondLst>
                                            <p:cond delay="499"/>
                                          </p:stCondLst>
                                        </p:cTn>
                                        <p:tgtEl>
                                          <p:spTgt spid="109"/>
                                        </p:tgtEl>
                                        <p:attrNameLst>
                                          <p:attrName>style.visibility</p:attrName>
                                        </p:attrNameLst>
                                      </p:cBhvr>
                                      <p:to>
                                        <p:strVal val="hidden"/>
                                      </p:to>
                                    </p:set>
                                  </p:childTnLst>
                                </p:cTn>
                              </p:par>
                            </p:childTnLst>
                          </p:cTn>
                        </p:par>
                        <p:par>
                          <p:cTn id="12" fill="hold">
                            <p:stCondLst>
                              <p:cond delay="1000"/>
                            </p:stCondLst>
                            <p:childTnLst>
                              <p:par>
                                <p:cTn id="13" presetID="22" presetClass="exit" presetSubtype="2" fill="hold" nodeType="afterEffect">
                                  <p:stCondLst>
                                    <p:cond delay="0"/>
                                  </p:stCondLst>
                                  <p:childTnLst>
                                    <p:animEffect transition="out" filter="wipe(right)">
                                      <p:cBhvr>
                                        <p:cTn id="14" dur="500"/>
                                        <p:tgtEl>
                                          <p:spTgt spid="106"/>
                                        </p:tgtEl>
                                      </p:cBhvr>
                                    </p:animEffect>
                                    <p:set>
                                      <p:cBhvr>
                                        <p:cTn id="15" dur="1" fill="hold">
                                          <p:stCondLst>
                                            <p:cond delay="499"/>
                                          </p:stCondLst>
                                        </p:cTn>
                                        <p:tgtEl>
                                          <p:spTgt spid="106"/>
                                        </p:tgtEl>
                                        <p:attrNameLst>
                                          <p:attrName>style.visibility</p:attrName>
                                        </p:attrNameLst>
                                      </p:cBhvr>
                                      <p:to>
                                        <p:strVal val="hidden"/>
                                      </p:to>
                                    </p:set>
                                  </p:childTnLst>
                                </p:cTn>
                              </p:par>
                            </p:childTnLst>
                          </p:cTn>
                        </p:par>
                        <p:par>
                          <p:cTn id="16" fill="hold">
                            <p:stCondLst>
                              <p:cond delay="1500"/>
                            </p:stCondLst>
                            <p:childTnLst>
                              <p:par>
                                <p:cTn id="17" presetID="22" presetClass="exit" presetSubtype="2" fill="hold" nodeType="afterEffect">
                                  <p:stCondLst>
                                    <p:cond delay="0"/>
                                  </p:stCondLst>
                                  <p:childTnLst>
                                    <p:animEffect transition="out" filter="wipe(right)">
                                      <p:cBhvr>
                                        <p:cTn id="18" dur="500"/>
                                        <p:tgtEl>
                                          <p:spTgt spid="103"/>
                                        </p:tgtEl>
                                      </p:cBhvr>
                                    </p:animEffect>
                                    <p:set>
                                      <p:cBhvr>
                                        <p:cTn id="19" dur="1" fill="hold">
                                          <p:stCondLst>
                                            <p:cond delay="499"/>
                                          </p:stCondLst>
                                        </p:cTn>
                                        <p:tgtEl>
                                          <p:spTgt spid="103"/>
                                        </p:tgtEl>
                                        <p:attrNameLst>
                                          <p:attrName>style.visibility</p:attrName>
                                        </p:attrNameLst>
                                      </p:cBhvr>
                                      <p:to>
                                        <p:strVal val="hidden"/>
                                      </p:to>
                                    </p:set>
                                  </p:childTnLst>
                                </p:cTn>
                              </p:par>
                            </p:childTnLst>
                          </p:cTn>
                        </p:par>
                      </p:childTnLst>
                    </p:cTn>
                  </p:par>
                  <p:par>
                    <p:cTn id="20" fill="hold">
                      <p:stCondLst>
                        <p:cond delay="indefinite"/>
                      </p:stCondLst>
                      <p:childTnLst>
                        <p:par>
                          <p:cTn id="21" fill="hold">
                            <p:stCondLst>
                              <p:cond delay="0"/>
                            </p:stCondLst>
                            <p:childTnLst>
                              <p:par>
                                <p:cTn id="22" presetID="22" presetClass="entr" presetSubtype="8" fill="hold" nodeType="clickEffect">
                                  <p:stCondLst>
                                    <p:cond delay="0"/>
                                  </p:stCondLst>
                                  <p:childTnLst>
                                    <p:set>
                                      <p:cBhvr>
                                        <p:cTn id="23" dur="1" fill="hold">
                                          <p:stCondLst>
                                            <p:cond delay="0"/>
                                          </p:stCondLst>
                                        </p:cTn>
                                        <p:tgtEl>
                                          <p:spTgt spid="19"/>
                                        </p:tgtEl>
                                        <p:attrNameLst>
                                          <p:attrName>style.visibility</p:attrName>
                                        </p:attrNameLst>
                                      </p:cBhvr>
                                      <p:to>
                                        <p:strVal val="visible"/>
                                      </p:to>
                                    </p:set>
                                    <p:animEffect transition="in" filter="wipe(left)">
                                      <p:cBhvr>
                                        <p:cTn id="24" dur="2000"/>
                                        <p:tgtEl>
                                          <p:spTgt spid="19"/>
                                        </p:tgtEl>
                                      </p:cBhvr>
                                    </p:animEffect>
                                  </p:childTnLst>
                                </p:cTn>
                              </p:par>
                              <p:par>
                                <p:cTn id="25" presetID="22" presetClass="entr" presetSubtype="8" fill="hold" nodeType="withEffect">
                                  <p:stCondLst>
                                    <p:cond delay="0"/>
                                  </p:stCondLst>
                                  <p:childTnLst>
                                    <p:set>
                                      <p:cBhvr>
                                        <p:cTn id="26" dur="1" fill="hold">
                                          <p:stCondLst>
                                            <p:cond delay="0"/>
                                          </p:stCondLst>
                                        </p:cTn>
                                        <p:tgtEl>
                                          <p:spTgt spid="22"/>
                                        </p:tgtEl>
                                        <p:attrNameLst>
                                          <p:attrName>style.visibility</p:attrName>
                                        </p:attrNameLst>
                                      </p:cBhvr>
                                      <p:to>
                                        <p:strVal val="visible"/>
                                      </p:to>
                                    </p:set>
                                    <p:animEffect transition="in" filter="wipe(left)">
                                      <p:cBhvr>
                                        <p:cTn id="27" dur="2000"/>
                                        <p:tgtEl>
                                          <p:spTgt spid="22"/>
                                        </p:tgtEl>
                                      </p:cBhvr>
                                    </p:animEffect>
                                  </p:childTnLst>
                                </p:cTn>
                              </p:par>
                              <p:par>
                                <p:cTn id="28" presetID="3" presetClass="emph" presetSubtype="2" fill="hold" grpId="0" nodeType="withEffect">
                                  <p:stCondLst>
                                    <p:cond delay="0"/>
                                  </p:stCondLst>
                                  <p:childTnLst>
                                    <p:animClr clrSpc="rgb" dir="cw">
                                      <p:cBhvr override="childStyle">
                                        <p:cTn id="29" dur="1300" fill="hold"/>
                                        <p:tgtEl>
                                          <p:spTgt spid="50"/>
                                        </p:tgtEl>
                                        <p:attrNameLst>
                                          <p:attrName>style.color</p:attrName>
                                        </p:attrNameLst>
                                      </p:cBhvr>
                                      <p:to>
                                        <a:srgbClr val="00B050"/>
                                      </p:to>
                                    </p:animClr>
                                  </p:childTnLst>
                                </p:cTn>
                              </p:par>
                              <p:par>
                                <p:cTn id="30" presetID="3" presetClass="emph" presetSubtype="2" fill="hold" grpId="0" nodeType="withEffect">
                                  <p:stCondLst>
                                    <p:cond delay="0"/>
                                  </p:stCondLst>
                                  <p:childTnLst>
                                    <p:animClr clrSpc="rgb" dir="cw">
                                      <p:cBhvr override="childStyle">
                                        <p:cTn id="31" dur="1300" fill="hold"/>
                                        <p:tgtEl>
                                          <p:spTgt spid="55"/>
                                        </p:tgtEl>
                                        <p:attrNameLst>
                                          <p:attrName>style.color</p:attrName>
                                        </p:attrNameLst>
                                      </p:cBhvr>
                                      <p:to>
                                        <a:srgbClr val="00B050"/>
                                      </p:to>
                                    </p:animClr>
                                  </p:childTnLst>
                                </p:cTn>
                              </p:par>
                            </p:childTnLst>
                          </p:cTn>
                        </p:par>
                      </p:childTnLst>
                    </p:cTn>
                  </p:par>
                  <p:par>
                    <p:cTn id="32" fill="hold">
                      <p:stCondLst>
                        <p:cond delay="indefinite"/>
                      </p:stCondLst>
                      <p:childTnLst>
                        <p:par>
                          <p:cTn id="33" fill="hold">
                            <p:stCondLst>
                              <p:cond delay="0"/>
                            </p:stCondLst>
                            <p:childTnLst>
                              <p:par>
                                <p:cTn id="34" presetID="10" presetClass="entr" presetSubtype="0" fill="hold" grpId="0" nodeType="clickEffect">
                                  <p:stCondLst>
                                    <p:cond delay="0"/>
                                  </p:stCondLst>
                                  <p:childTnLst>
                                    <p:set>
                                      <p:cBhvr>
                                        <p:cTn id="35" dur="1" fill="hold">
                                          <p:stCondLst>
                                            <p:cond delay="0"/>
                                          </p:stCondLst>
                                        </p:cTn>
                                        <p:tgtEl>
                                          <p:spTgt spid="99"/>
                                        </p:tgtEl>
                                        <p:attrNameLst>
                                          <p:attrName>style.visibility</p:attrName>
                                        </p:attrNameLst>
                                      </p:cBhvr>
                                      <p:to>
                                        <p:strVal val="visible"/>
                                      </p:to>
                                    </p:set>
                                    <p:animEffect transition="in" filter="fade">
                                      <p:cBhvr>
                                        <p:cTn id="36" dur="500"/>
                                        <p:tgtEl>
                                          <p:spTgt spid="99"/>
                                        </p:tgtEl>
                                      </p:cBhvr>
                                    </p:animEffect>
                                  </p:childTnLst>
                                </p:cTn>
                              </p:par>
                              <p:par>
                                <p:cTn id="37" presetID="10" presetClass="entr" presetSubtype="0" fill="hold" nodeType="withEffect">
                                  <p:stCondLst>
                                    <p:cond delay="0"/>
                                  </p:stCondLst>
                                  <p:childTnLst>
                                    <p:set>
                                      <p:cBhvr>
                                        <p:cTn id="38" dur="1" fill="hold">
                                          <p:stCondLst>
                                            <p:cond delay="0"/>
                                          </p:stCondLst>
                                        </p:cTn>
                                        <p:tgtEl>
                                          <p:spTgt spid="101"/>
                                        </p:tgtEl>
                                        <p:attrNameLst>
                                          <p:attrName>style.visibility</p:attrName>
                                        </p:attrNameLst>
                                      </p:cBhvr>
                                      <p:to>
                                        <p:strVal val="visible"/>
                                      </p:to>
                                    </p:set>
                                    <p:animEffect transition="in" filter="fade">
                                      <p:cBhvr>
                                        <p:cTn id="39" dur="500"/>
                                        <p:tgtEl>
                                          <p:spTgt spid="101"/>
                                        </p:tgtEl>
                                      </p:cBhvr>
                                    </p:animEffect>
                                  </p:childTnLst>
                                </p:cTn>
                              </p:par>
                              <p:par>
                                <p:cTn id="40" presetID="10" presetClass="entr" presetSubtype="0" fill="hold" grpId="0" nodeType="withEffect">
                                  <p:stCondLst>
                                    <p:cond delay="0"/>
                                  </p:stCondLst>
                                  <p:childTnLst>
                                    <p:set>
                                      <p:cBhvr>
                                        <p:cTn id="41" dur="1" fill="hold">
                                          <p:stCondLst>
                                            <p:cond delay="0"/>
                                          </p:stCondLst>
                                        </p:cTn>
                                        <p:tgtEl>
                                          <p:spTgt spid="100"/>
                                        </p:tgtEl>
                                        <p:attrNameLst>
                                          <p:attrName>style.visibility</p:attrName>
                                        </p:attrNameLst>
                                      </p:cBhvr>
                                      <p:to>
                                        <p:strVal val="visible"/>
                                      </p:to>
                                    </p:set>
                                    <p:animEffect transition="in" filter="fade">
                                      <p:cBhvr>
                                        <p:cTn id="42" dur="500"/>
                                        <p:tgtEl>
                                          <p:spTgt spid="100"/>
                                        </p:tgtEl>
                                      </p:cBhvr>
                                    </p:animEffect>
                                  </p:childTnLst>
                                </p:cTn>
                              </p:par>
                              <p:par>
                                <p:cTn id="43" presetID="10" presetClass="entr" presetSubtype="0" fill="hold" nodeType="withEffect">
                                  <p:stCondLst>
                                    <p:cond delay="0"/>
                                  </p:stCondLst>
                                  <p:childTnLst>
                                    <p:set>
                                      <p:cBhvr>
                                        <p:cTn id="44" dur="1" fill="hold">
                                          <p:stCondLst>
                                            <p:cond delay="0"/>
                                          </p:stCondLst>
                                        </p:cTn>
                                        <p:tgtEl>
                                          <p:spTgt spid="102"/>
                                        </p:tgtEl>
                                        <p:attrNameLst>
                                          <p:attrName>style.visibility</p:attrName>
                                        </p:attrNameLst>
                                      </p:cBhvr>
                                      <p:to>
                                        <p:strVal val="visible"/>
                                      </p:to>
                                    </p:set>
                                    <p:animEffect transition="in" filter="fade">
                                      <p:cBhvr>
                                        <p:cTn id="45" dur="500"/>
                                        <p:tgtEl>
                                          <p:spTgt spid="102"/>
                                        </p:tgtEl>
                                      </p:cBhvr>
                                    </p:animEffect>
                                  </p:childTnLst>
                                </p:cTn>
                              </p:par>
                            </p:childTnLst>
                          </p:cTn>
                        </p:par>
                      </p:childTnLst>
                    </p:cTn>
                  </p:par>
                  <p:par>
                    <p:cTn id="46" fill="hold">
                      <p:stCondLst>
                        <p:cond delay="indefinite"/>
                      </p:stCondLst>
                      <p:childTnLst>
                        <p:par>
                          <p:cTn id="47" fill="hold">
                            <p:stCondLst>
                              <p:cond delay="0"/>
                            </p:stCondLst>
                            <p:childTnLst>
                              <p:par>
                                <p:cTn id="48" presetID="9" presetClass="emph" presetSubtype="0" grpId="0" nodeType="clickEffect">
                                  <p:stCondLst>
                                    <p:cond delay="0"/>
                                  </p:stCondLst>
                                  <p:childTnLst>
                                    <p:set>
                                      <p:cBhvr rctx="PPT">
                                        <p:cTn id="49" dur="indefinite"/>
                                        <p:tgtEl>
                                          <p:spTgt spid="71"/>
                                        </p:tgtEl>
                                        <p:attrNameLst>
                                          <p:attrName>style.opacity</p:attrName>
                                        </p:attrNameLst>
                                      </p:cBhvr>
                                      <p:to>
                                        <p:strVal val="0.5"/>
                                      </p:to>
                                    </p:set>
                                    <p:animEffect filter="image" prLst="opacity: 0.5">
                                      <p:cBhvr rctx="IE">
                                        <p:cTn id="50" dur="indefinite"/>
                                        <p:tgtEl>
                                          <p:spTgt spid="71"/>
                                        </p:tgtEl>
                                      </p:cBhvr>
                                    </p:animEffect>
                                  </p:childTnLst>
                                </p:cTn>
                              </p:par>
                              <p:par>
                                <p:cTn id="51" presetID="1" presetClass="entr" presetSubtype="0" fill="hold" grpId="0" nodeType="withEffect">
                                  <p:stCondLst>
                                    <p:cond delay="0"/>
                                  </p:stCondLst>
                                  <p:childTnLst>
                                    <p:set>
                                      <p:cBhvr>
                                        <p:cTn id="52" dur="1" fill="hold">
                                          <p:stCondLst>
                                            <p:cond delay="0"/>
                                          </p:stCondLst>
                                        </p:cTn>
                                        <p:tgtEl>
                                          <p:spTgt spid="84"/>
                                        </p:tgtEl>
                                        <p:attrNameLst>
                                          <p:attrName>style.visibility</p:attrName>
                                        </p:attrNameLst>
                                      </p:cBhvr>
                                      <p:to>
                                        <p:strVal val="visible"/>
                                      </p:to>
                                    </p:set>
                                  </p:childTnLst>
                                </p:cTn>
                              </p:par>
                              <p:par>
                                <p:cTn id="53" presetID="35" presetClass="path" presetSubtype="0" accel="50000" decel="50000" fill="hold" grpId="1" nodeType="withEffect">
                                  <p:stCondLst>
                                    <p:cond delay="0"/>
                                  </p:stCondLst>
                                  <p:childTnLst>
                                    <p:animMotion origin="layout" path="M 2.77778E-6 2.22222E-6 L -0.10452 -0.0007 " pathEditMode="relative" rAng="0" ptsTypes="AA">
                                      <p:cBhvr>
                                        <p:cTn id="54" dur="2000" fill="hold"/>
                                        <p:tgtEl>
                                          <p:spTgt spid="84"/>
                                        </p:tgtEl>
                                        <p:attrNameLst>
                                          <p:attrName>ppt_x</p:attrName>
                                          <p:attrName>ppt_y</p:attrName>
                                        </p:attrNameLst>
                                      </p:cBhvr>
                                      <p:rCtr x="-5226" y="-46"/>
                                    </p:animMotion>
                                  </p:childTnLst>
                                </p:cTn>
                              </p:par>
                              <p:par>
                                <p:cTn id="55" presetID="9" presetClass="emph" presetSubtype="0" grpId="0" nodeType="withEffect">
                                  <p:stCondLst>
                                    <p:cond delay="0"/>
                                  </p:stCondLst>
                                  <p:childTnLst>
                                    <p:set>
                                      <p:cBhvr rctx="PPT">
                                        <p:cTn id="56" dur="indefinite"/>
                                        <p:tgtEl>
                                          <p:spTgt spid="74"/>
                                        </p:tgtEl>
                                        <p:attrNameLst>
                                          <p:attrName>style.opacity</p:attrName>
                                        </p:attrNameLst>
                                      </p:cBhvr>
                                      <p:to>
                                        <p:strVal val="0.5"/>
                                      </p:to>
                                    </p:set>
                                    <p:animEffect filter="image" prLst="opacity: 0.5">
                                      <p:cBhvr rctx="IE">
                                        <p:cTn id="57" dur="indefinite"/>
                                        <p:tgtEl>
                                          <p:spTgt spid="74"/>
                                        </p:tgtEl>
                                      </p:cBhvr>
                                    </p:animEffect>
                                  </p:childTnLst>
                                </p:cTn>
                              </p:par>
                              <p:par>
                                <p:cTn id="58" presetID="1" presetClass="entr" presetSubtype="0" fill="hold" grpId="0" nodeType="withEffect">
                                  <p:stCondLst>
                                    <p:cond delay="0"/>
                                  </p:stCondLst>
                                  <p:childTnLst>
                                    <p:set>
                                      <p:cBhvr>
                                        <p:cTn id="59" dur="1" fill="hold">
                                          <p:stCondLst>
                                            <p:cond delay="0"/>
                                          </p:stCondLst>
                                        </p:cTn>
                                        <p:tgtEl>
                                          <p:spTgt spid="85"/>
                                        </p:tgtEl>
                                        <p:attrNameLst>
                                          <p:attrName>style.visibility</p:attrName>
                                        </p:attrNameLst>
                                      </p:cBhvr>
                                      <p:to>
                                        <p:strVal val="visible"/>
                                      </p:to>
                                    </p:set>
                                  </p:childTnLst>
                                </p:cTn>
                              </p:par>
                              <p:par>
                                <p:cTn id="60" presetID="35" presetClass="path" presetSubtype="0" accel="50000" decel="50000" fill="hold" grpId="1" nodeType="withEffect">
                                  <p:stCondLst>
                                    <p:cond delay="0"/>
                                  </p:stCondLst>
                                  <p:childTnLst>
                                    <p:animMotion origin="layout" path="M 8.33333E-7 2.22222E-6 L -0.12031 -0.0007 " pathEditMode="relative" rAng="0" ptsTypes="AA">
                                      <p:cBhvr>
                                        <p:cTn id="61" dur="2000" fill="hold"/>
                                        <p:tgtEl>
                                          <p:spTgt spid="85"/>
                                        </p:tgtEl>
                                        <p:attrNameLst>
                                          <p:attrName>ppt_x</p:attrName>
                                          <p:attrName>ppt_y</p:attrName>
                                        </p:attrNameLst>
                                      </p:cBhvr>
                                      <p:rCtr x="-6024" y="-46"/>
                                    </p:animMotion>
                                  </p:childTnLst>
                                </p:cTn>
                              </p:par>
                              <p:par>
                                <p:cTn id="62" presetID="1" presetClass="emph" presetSubtype="2" fill="hold" nodeType="withEffect">
                                  <p:stCondLst>
                                    <p:cond delay="0"/>
                                  </p:stCondLst>
                                  <p:childTnLst>
                                    <p:animClr clrSpc="rgb" dir="cw">
                                      <p:cBhvr>
                                        <p:cTn id="63" dur="1000" fill="hold"/>
                                        <p:tgtEl>
                                          <p:spTgt spid="85"/>
                                        </p:tgtEl>
                                        <p:attrNameLst>
                                          <p:attrName>fillcolor</p:attrName>
                                        </p:attrNameLst>
                                      </p:cBhvr>
                                      <p:to>
                                        <a:srgbClr val="00B050"/>
                                      </p:to>
                                    </p:animClr>
                                    <p:set>
                                      <p:cBhvr>
                                        <p:cTn id="64" dur="1000" fill="hold"/>
                                        <p:tgtEl>
                                          <p:spTgt spid="85"/>
                                        </p:tgtEl>
                                        <p:attrNameLst>
                                          <p:attrName>fill.type</p:attrName>
                                        </p:attrNameLst>
                                      </p:cBhvr>
                                      <p:to>
                                        <p:strVal val="solid"/>
                                      </p:to>
                                    </p:set>
                                    <p:set>
                                      <p:cBhvr>
                                        <p:cTn id="65" dur="1000" fill="hold"/>
                                        <p:tgtEl>
                                          <p:spTgt spid="85"/>
                                        </p:tgtEl>
                                        <p:attrNameLst>
                                          <p:attrName>fill.on</p:attrName>
                                        </p:attrNameLst>
                                      </p:cBhvr>
                                      <p:to>
                                        <p:strVal val="true"/>
                                      </p:to>
                                    </p:set>
                                  </p:childTnLst>
                                </p:cTn>
                              </p:par>
                              <p:par>
                                <p:cTn id="66" presetID="1" presetClass="emph" presetSubtype="2" fill="hold" nodeType="withEffect">
                                  <p:stCondLst>
                                    <p:cond delay="0"/>
                                  </p:stCondLst>
                                  <p:childTnLst>
                                    <p:animClr clrSpc="rgb" dir="cw">
                                      <p:cBhvr>
                                        <p:cTn id="67" dur="1000" fill="hold"/>
                                        <p:tgtEl>
                                          <p:spTgt spid="84"/>
                                        </p:tgtEl>
                                        <p:attrNameLst>
                                          <p:attrName>fillcolor</p:attrName>
                                        </p:attrNameLst>
                                      </p:cBhvr>
                                      <p:to>
                                        <a:srgbClr val="00B050"/>
                                      </p:to>
                                    </p:animClr>
                                    <p:set>
                                      <p:cBhvr>
                                        <p:cTn id="68" dur="1000" fill="hold"/>
                                        <p:tgtEl>
                                          <p:spTgt spid="84"/>
                                        </p:tgtEl>
                                        <p:attrNameLst>
                                          <p:attrName>fill.type</p:attrName>
                                        </p:attrNameLst>
                                      </p:cBhvr>
                                      <p:to>
                                        <p:strVal val="solid"/>
                                      </p:to>
                                    </p:set>
                                    <p:set>
                                      <p:cBhvr>
                                        <p:cTn id="69" dur="1000" fill="hold"/>
                                        <p:tgtEl>
                                          <p:spTgt spid="84"/>
                                        </p:tgtEl>
                                        <p:attrNameLst>
                                          <p:attrName>fill.on</p:attrName>
                                        </p:attrNameLst>
                                      </p:cBhvr>
                                      <p:to>
                                        <p:strVal val="tru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 grpId="0"/>
      <p:bldP spid="55" grpId="0"/>
      <p:bldP spid="71" grpId="0" animBg="1"/>
      <p:bldP spid="74" grpId="0" animBg="1"/>
      <p:bldP spid="84" grpId="0" animBg="1"/>
      <p:bldP spid="84" grpId="1" animBg="1"/>
      <p:bldP spid="85" grpId="0" animBg="1"/>
      <p:bldP spid="85" grpId="1" animBg="1"/>
      <p:bldP spid="100" grpId="0" animBg="1"/>
      <p:bldP spid="99" grpId="0" animBg="1"/>
    </p:bldLst>
  </p:timing>
</p:sld>
</file>

<file path=ppt/slides/slide1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latin typeface="Cambria" pitchFamily="18" charset="0"/>
              </a:rPr>
              <a:t>Observation 1</a:t>
            </a:r>
            <a:endParaRPr lang="en-US" dirty="0">
              <a:latin typeface="Cambria" pitchFamily="18" charset="0"/>
            </a:endParaRPr>
          </a:p>
        </p:txBody>
      </p:sp>
      <p:sp>
        <p:nvSpPr>
          <p:cNvPr id="3" name="Content Placeholder 2"/>
          <p:cNvSpPr>
            <a:spLocks noGrp="1"/>
          </p:cNvSpPr>
          <p:nvPr>
            <p:ph idx="1"/>
          </p:nvPr>
        </p:nvSpPr>
        <p:spPr/>
        <p:txBody>
          <a:bodyPr/>
          <a:lstStyle/>
          <a:p>
            <a:pPr marL="0" indent="0">
              <a:buNone/>
            </a:pPr>
            <a:r>
              <a:rPr lang="tr-TR" dirty="0" smtClean="0">
                <a:latin typeface="Cambria" pitchFamily="18" charset="0"/>
              </a:rPr>
              <a:t>A </a:t>
            </a:r>
            <a:r>
              <a:rPr lang="tr-TR" dirty="0">
                <a:solidFill>
                  <a:srgbClr val="FF0066"/>
                </a:solidFill>
                <a:latin typeface="Cambria" pitchFamily="18" charset="0"/>
              </a:rPr>
              <a:t>highly-charged</a:t>
            </a:r>
            <a:r>
              <a:rPr lang="en-US" dirty="0">
                <a:latin typeface="Cambria" pitchFamily="18" charset="0"/>
              </a:rPr>
              <a:t> </a:t>
            </a:r>
            <a:r>
              <a:rPr lang="tr-TR" dirty="0">
                <a:latin typeface="Cambria" pitchFamily="18" charset="0"/>
              </a:rPr>
              <a:t>DRAM </a:t>
            </a:r>
            <a:r>
              <a:rPr lang="en-US" dirty="0">
                <a:latin typeface="Cambria" pitchFamily="18" charset="0"/>
              </a:rPr>
              <a:t>row </a:t>
            </a:r>
            <a:r>
              <a:rPr lang="tr-TR" dirty="0">
                <a:latin typeface="Cambria" pitchFamily="18" charset="0"/>
              </a:rPr>
              <a:t>can be accessed with </a:t>
            </a:r>
            <a:r>
              <a:rPr lang="tr-TR" dirty="0">
                <a:solidFill>
                  <a:srgbClr val="0066FF"/>
                </a:solidFill>
                <a:latin typeface="Cambria" pitchFamily="18" charset="0"/>
              </a:rPr>
              <a:t>low </a:t>
            </a:r>
            <a:r>
              <a:rPr lang="tr-TR" dirty="0" smtClean="0">
                <a:solidFill>
                  <a:srgbClr val="0066FF"/>
                </a:solidFill>
                <a:latin typeface="Cambria" pitchFamily="18" charset="0"/>
              </a:rPr>
              <a:t>latency</a:t>
            </a:r>
          </a:p>
          <a:p>
            <a:pPr marL="457200" indent="-457200"/>
            <a:r>
              <a:rPr lang="tr-TR" sz="3200" dirty="0"/>
              <a:t>tRCD:</a:t>
            </a:r>
            <a:r>
              <a:rPr lang="tr-TR" sz="3200" b="1" dirty="0"/>
              <a:t> 44%</a:t>
            </a:r>
          </a:p>
          <a:p>
            <a:pPr marL="457200" indent="-457200"/>
            <a:r>
              <a:rPr lang="tr-TR" sz="3200" dirty="0"/>
              <a:t>tRAS:</a:t>
            </a:r>
            <a:r>
              <a:rPr lang="tr-TR" sz="3200" b="1" dirty="0"/>
              <a:t> 37</a:t>
            </a:r>
            <a:r>
              <a:rPr lang="tr-TR" sz="3200" b="1" dirty="0" smtClean="0"/>
              <a:t>%</a:t>
            </a:r>
            <a:endParaRPr lang="tr-TR" sz="3200" dirty="0">
              <a:solidFill>
                <a:srgbClr val="0066FF"/>
              </a:solidFill>
              <a:latin typeface="Cambria" pitchFamily="18" charset="0"/>
            </a:endParaRPr>
          </a:p>
          <a:p>
            <a:endParaRPr lang="en-US" i="1" dirty="0" smtClean="0">
              <a:latin typeface="Cambria" pitchFamily="18" charset="0"/>
            </a:endParaRPr>
          </a:p>
        </p:txBody>
      </p:sp>
      <p:sp>
        <p:nvSpPr>
          <p:cNvPr id="4" name="Down Arrow 3"/>
          <p:cNvSpPr/>
          <p:nvPr/>
        </p:nvSpPr>
        <p:spPr>
          <a:xfrm>
            <a:off x="3117572" y="2362200"/>
            <a:ext cx="463828" cy="762000"/>
          </a:xfrm>
          <a:prstGeom prst="downArrow">
            <a:avLst/>
          </a:prstGeom>
          <a:solidFill>
            <a:srgbClr val="00B05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7" name="TextBox 6"/>
          <p:cNvSpPr txBox="1"/>
          <p:nvPr/>
        </p:nvSpPr>
        <p:spPr>
          <a:xfrm>
            <a:off x="457200" y="4267200"/>
            <a:ext cx="8494721" cy="1754326"/>
          </a:xfrm>
          <a:prstGeom prst="rect">
            <a:avLst/>
          </a:prstGeom>
          <a:solidFill>
            <a:schemeClr val="accent4">
              <a:lumMod val="20000"/>
              <a:lumOff val="80000"/>
            </a:schemeClr>
          </a:solidFill>
          <a:ln w="38100">
            <a:solidFill>
              <a:srgbClr val="0066FF"/>
            </a:solidFill>
          </a:ln>
        </p:spPr>
        <p:txBody>
          <a:bodyPr wrap="square" rtlCol="0">
            <a:spAutoFit/>
          </a:bodyPr>
          <a:lstStyle/>
          <a:p>
            <a:pPr algn="ctr"/>
            <a:r>
              <a:rPr lang="tr-TR" sz="5400" b="1" dirty="0" smtClean="0">
                <a:solidFill>
                  <a:prstClr val="black"/>
                </a:solidFill>
                <a:latin typeface="Calibri"/>
              </a:rPr>
              <a:t>How does a row become </a:t>
            </a:r>
            <a:r>
              <a:rPr lang="tr-TR" sz="5400" b="1" dirty="0" smtClean="0">
                <a:solidFill>
                  <a:srgbClr val="FF0066"/>
                </a:solidFill>
                <a:latin typeface="Calibri"/>
              </a:rPr>
              <a:t>highly-charged</a:t>
            </a:r>
            <a:r>
              <a:rPr lang="tr-TR" sz="5400" b="1" dirty="0" smtClean="0">
                <a:solidFill>
                  <a:prstClr val="black"/>
                </a:solidFill>
                <a:latin typeface="Calibri"/>
              </a:rPr>
              <a:t>?</a:t>
            </a:r>
            <a:endParaRPr lang="en-US" sz="5400" b="1" dirty="0">
              <a:solidFill>
                <a:prstClr val="black"/>
              </a:solidFill>
              <a:latin typeface="Calibri"/>
            </a:endParaRPr>
          </a:p>
        </p:txBody>
      </p:sp>
    </p:spTree>
    <p:extLst>
      <p:ext uri="{BB962C8B-B14F-4D97-AF65-F5344CB8AC3E}">
        <p14:creationId xmlns:p14="http://schemas.microsoft.com/office/powerpoint/2010/main" val="912300489"/>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fade">
                                      <p:cBhvr>
                                        <p:cTn id="7" dur="500"/>
                                        <p:tgtEl>
                                          <p:spTgt spid="3">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3">
                                            <p:txEl>
                                              <p:pRg st="1" end="1"/>
                                            </p:txEl>
                                          </p:spTgt>
                                        </p:tgtEl>
                                        <p:attrNameLst>
                                          <p:attrName>style.visibility</p:attrName>
                                        </p:attrNameLst>
                                      </p:cBhvr>
                                      <p:to>
                                        <p:strVal val="visible"/>
                                      </p:to>
                                    </p:set>
                                    <p:animEffect transition="in" filter="fade">
                                      <p:cBhvr>
                                        <p:cTn id="12" dur="500"/>
                                        <p:tgtEl>
                                          <p:spTgt spid="3">
                                            <p:txEl>
                                              <p:pRg st="1" end="1"/>
                                            </p:txEl>
                                          </p:spTgt>
                                        </p:tgtEl>
                                      </p:cBhvr>
                                    </p:animEffect>
                                  </p:childTnLst>
                                </p:cTn>
                              </p:par>
                              <p:par>
                                <p:cTn id="13" presetID="10" presetClass="entr" presetSubtype="0" fill="hold" grpId="0" nodeType="withEffect">
                                  <p:stCondLst>
                                    <p:cond delay="0"/>
                                  </p:stCondLst>
                                  <p:childTnLst>
                                    <p:set>
                                      <p:cBhvr>
                                        <p:cTn id="14" dur="1" fill="hold">
                                          <p:stCondLst>
                                            <p:cond delay="0"/>
                                          </p:stCondLst>
                                        </p:cTn>
                                        <p:tgtEl>
                                          <p:spTgt spid="3">
                                            <p:txEl>
                                              <p:pRg st="2" end="2"/>
                                            </p:txEl>
                                          </p:spTgt>
                                        </p:tgtEl>
                                        <p:attrNameLst>
                                          <p:attrName>style.visibility</p:attrName>
                                        </p:attrNameLst>
                                      </p:cBhvr>
                                      <p:to>
                                        <p:strVal val="visible"/>
                                      </p:to>
                                    </p:set>
                                    <p:animEffect transition="in" filter="fade">
                                      <p:cBhvr>
                                        <p:cTn id="15" dur="500"/>
                                        <p:tgtEl>
                                          <p:spTgt spid="3">
                                            <p:txEl>
                                              <p:pRg st="2" end="2"/>
                                            </p:txEl>
                                          </p:spTgt>
                                        </p:tgtEl>
                                      </p:cBhvr>
                                    </p:animEffect>
                                  </p:childTnLst>
                                </p:cTn>
                              </p:par>
                              <p:par>
                                <p:cTn id="16" presetID="10" presetClass="entr" presetSubtype="0" fill="hold" grpId="0" nodeType="withEffect">
                                  <p:stCondLst>
                                    <p:cond delay="0"/>
                                  </p:stCondLst>
                                  <p:childTnLst>
                                    <p:set>
                                      <p:cBhvr>
                                        <p:cTn id="17" dur="1" fill="hold">
                                          <p:stCondLst>
                                            <p:cond delay="0"/>
                                          </p:stCondLst>
                                        </p:cTn>
                                        <p:tgtEl>
                                          <p:spTgt spid="4"/>
                                        </p:tgtEl>
                                        <p:attrNameLst>
                                          <p:attrName>style.visibility</p:attrName>
                                        </p:attrNameLst>
                                      </p:cBhvr>
                                      <p:to>
                                        <p:strVal val="visible"/>
                                      </p:to>
                                    </p:set>
                                    <p:animEffect transition="in" filter="fade">
                                      <p:cBhvr>
                                        <p:cTn id="18" dur="500"/>
                                        <p:tgtEl>
                                          <p:spTgt spid="4"/>
                                        </p:tgtEl>
                                      </p:cBhvr>
                                    </p:animEffect>
                                  </p:childTnLst>
                                </p:cTn>
                              </p:par>
                            </p:childTnLst>
                          </p:cTn>
                        </p:par>
                      </p:childTnLst>
                    </p:cTn>
                  </p:par>
                  <p:par>
                    <p:cTn id="19" fill="hold">
                      <p:stCondLst>
                        <p:cond delay="indefinite"/>
                      </p:stCondLst>
                      <p:childTnLst>
                        <p:par>
                          <p:cTn id="20" fill="hold">
                            <p:stCondLst>
                              <p:cond delay="0"/>
                            </p:stCondLst>
                            <p:childTnLst>
                              <p:par>
                                <p:cTn id="21" presetID="2" presetClass="entr" presetSubtype="4" fill="hold" grpId="0" nodeType="clickEffect">
                                  <p:stCondLst>
                                    <p:cond delay="0"/>
                                  </p:stCondLst>
                                  <p:childTnLst>
                                    <p:set>
                                      <p:cBhvr>
                                        <p:cTn id="22" dur="1" fill="hold">
                                          <p:stCondLst>
                                            <p:cond delay="0"/>
                                          </p:stCondLst>
                                        </p:cTn>
                                        <p:tgtEl>
                                          <p:spTgt spid="7"/>
                                        </p:tgtEl>
                                        <p:attrNameLst>
                                          <p:attrName>style.visibility</p:attrName>
                                        </p:attrNameLst>
                                      </p:cBhvr>
                                      <p:to>
                                        <p:strVal val="visible"/>
                                      </p:to>
                                    </p:set>
                                    <p:anim calcmode="lin" valueType="num">
                                      <p:cBhvr additive="base">
                                        <p:cTn id="23" dur="500" fill="hold"/>
                                        <p:tgtEl>
                                          <p:spTgt spid="7"/>
                                        </p:tgtEl>
                                        <p:attrNameLst>
                                          <p:attrName>ppt_x</p:attrName>
                                        </p:attrNameLst>
                                      </p:cBhvr>
                                      <p:tavLst>
                                        <p:tav tm="0">
                                          <p:val>
                                            <p:strVal val="#ppt_x"/>
                                          </p:val>
                                        </p:tav>
                                        <p:tav tm="100000">
                                          <p:val>
                                            <p:strVal val="#ppt_x"/>
                                          </p:val>
                                        </p:tav>
                                      </p:tavLst>
                                    </p:anim>
                                    <p:anim calcmode="lin" valueType="num">
                                      <p:cBhvr additive="base">
                                        <p:cTn id="24"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P spid="4" grpId="0" animBg="1"/>
      <p:bldP spid="7" grpId="0" animBg="1"/>
    </p:bldLst>
  </p:timing>
</p:sld>
</file>

<file path=ppt/slides/slide1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Title 1"/>
          <p:cNvSpPr txBox="1">
            <a:spLocks/>
          </p:cNvSpPr>
          <p:nvPr/>
        </p:nvSpPr>
        <p:spPr>
          <a:xfrm>
            <a:off x="377953" y="66419"/>
            <a:ext cx="8382000" cy="761999"/>
          </a:xfrm>
          <a:prstGeom prst="rect">
            <a:avLst/>
          </a:prstGeom>
        </p:spPr>
        <p:txBody>
          <a:bodyPr vert="horz" lIns="91440" tIns="45720" rIns="91440" bIns="45720" rtlCol="0" anchor="b">
            <a:normAutofit fontScale="55000" lnSpcReduction="20000"/>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r>
              <a:rPr lang="tr-TR" b="1" dirty="0" smtClean="0">
                <a:solidFill>
                  <a:prstClr val="black"/>
                </a:solidFill>
                <a:latin typeface="Cambria" panose="02040503050406030204" pitchFamily="18" charset="0"/>
              </a:rPr>
              <a:t>How Does</a:t>
            </a:r>
            <a:r>
              <a:rPr lang="en-US" b="1" dirty="0" smtClean="0">
                <a:solidFill>
                  <a:prstClr val="black"/>
                </a:solidFill>
                <a:latin typeface="Cambria" panose="02040503050406030204" pitchFamily="18" charset="0"/>
              </a:rPr>
              <a:t> </a:t>
            </a:r>
            <a:r>
              <a:rPr lang="tr-TR" b="1" dirty="0" smtClean="0">
                <a:solidFill>
                  <a:prstClr val="black"/>
                </a:solidFill>
                <a:latin typeface="Cambria" panose="02040503050406030204" pitchFamily="18" charset="0"/>
              </a:rPr>
              <a:t>a</a:t>
            </a:r>
            <a:r>
              <a:rPr lang="en-US" b="1" dirty="0" smtClean="0">
                <a:solidFill>
                  <a:prstClr val="black"/>
                </a:solidFill>
                <a:latin typeface="Cambria" panose="02040503050406030204" pitchFamily="18" charset="0"/>
              </a:rPr>
              <a:t> Row </a:t>
            </a:r>
            <a:r>
              <a:rPr lang="tr-TR" b="1" dirty="0" smtClean="0">
                <a:solidFill>
                  <a:prstClr val="black"/>
                </a:solidFill>
                <a:latin typeface="Cambria" panose="02040503050406030204" pitchFamily="18" charset="0"/>
              </a:rPr>
              <a:t>Become </a:t>
            </a:r>
            <a:r>
              <a:rPr lang="en-US" b="1" dirty="0" smtClean="0">
                <a:solidFill>
                  <a:prstClr val="black"/>
                </a:solidFill>
                <a:latin typeface="Cambria" panose="02040503050406030204" pitchFamily="18" charset="0"/>
              </a:rPr>
              <a:t>H</a:t>
            </a:r>
            <a:r>
              <a:rPr lang="tr-TR" b="1" dirty="0" smtClean="0">
                <a:solidFill>
                  <a:prstClr val="black"/>
                </a:solidFill>
                <a:latin typeface="Cambria" panose="02040503050406030204" pitchFamily="18" charset="0"/>
              </a:rPr>
              <a:t>ighly-Charged?</a:t>
            </a:r>
            <a:endParaRPr lang="en-US" b="1" dirty="0">
              <a:solidFill>
                <a:prstClr val="black"/>
              </a:solidFill>
              <a:latin typeface="Cambria" panose="02040503050406030204" pitchFamily="18" charset="0"/>
            </a:endParaRPr>
          </a:p>
        </p:txBody>
      </p:sp>
      <p:sp>
        <p:nvSpPr>
          <p:cNvPr id="47" name="Content Placeholder 2"/>
          <p:cNvSpPr txBox="1">
            <a:spLocks/>
          </p:cNvSpPr>
          <p:nvPr/>
        </p:nvSpPr>
        <p:spPr>
          <a:xfrm>
            <a:off x="377952" y="982409"/>
            <a:ext cx="7184897" cy="2409672"/>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Font typeface="Arial" pitchFamily="34" charset="0"/>
              <a:buNone/>
            </a:pPr>
            <a:r>
              <a:rPr lang="tr-TR" dirty="0" smtClean="0">
                <a:solidFill>
                  <a:prstClr val="black"/>
                </a:solidFill>
                <a:latin typeface="Cambria" panose="02040503050406030204" pitchFamily="18" charset="0"/>
              </a:rPr>
              <a:t>DRAM cells </a:t>
            </a:r>
            <a:r>
              <a:rPr lang="tr-TR" b="1" dirty="0" smtClean="0">
                <a:solidFill>
                  <a:prstClr val="black"/>
                </a:solidFill>
                <a:latin typeface="Cambria" panose="02040503050406030204" pitchFamily="18" charset="0"/>
              </a:rPr>
              <a:t>lose charge </a:t>
            </a:r>
            <a:r>
              <a:rPr lang="tr-TR" dirty="0" smtClean="0">
                <a:solidFill>
                  <a:prstClr val="black"/>
                </a:solidFill>
                <a:latin typeface="Cambria" panose="02040503050406030204" pitchFamily="18" charset="0"/>
              </a:rPr>
              <a:t>over time</a:t>
            </a:r>
          </a:p>
          <a:p>
            <a:pPr marL="0" indent="0">
              <a:buFont typeface="Arial" pitchFamily="34" charset="0"/>
              <a:buNone/>
            </a:pPr>
            <a:r>
              <a:rPr lang="tr-TR" dirty="0" smtClean="0">
                <a:solidFill>
                  <a:prstClr val="black"/>
                </a:solidFill>
                <a:latin typeface="Cambria" panose="02040503050406030204" pitchFamily="18" charset="0"/>
              </a:rPr>
              <a:t>Two ways of </a:t>
            </a:r>
            <a:r>
              <a:rPr lang="en-US" dirty="0" smtClean="0">
                <a:solidFill>
                  <a:prstClr val="black"/>
                </a:solidFill>
                <a:latin typeface="Cambria" panose="02040503050406030204" pitchFamily="18" charset="0"/>
              </a:rPr>
              <a:t>restoring a row’s charge</a:t>
            </a:r>
            <a:r>
              <a:rPr lang="tr-TR" dirty="0" smtClean="0">
                <a:solidFill>
                  <a:prstClr val="black"/>
                </a:solidFill>
                <a:latin typeface="Cambria" panose="02040503050406030204" pitchFamily="18" charset="0"/>
              </a:rPr>
              <a:t>:</a:t>
            </a:r>
          </a:p>
          <a:p>
            <a:r>
              <a:rPr lang="tr-TR" dirty="0" smtClean="0">
                <a:solidFill>
                  <a:srgbClr val="FF0066"/>
                </a:solidFill>
                <a:latin typeface="Cambria" panose="02040503050406030204" pitchFamily="18" charset="0"/>
              </a:rPr>
              <a:t>Refresh Operation</a:t>
            </a:r>
          </a:p>
          <a:p>
            <a:r>
              <a:rPr lang="tr-TR" dirty="0" smtClean="0">
                <a:solidFill>
                  <a:srgbClr val="0066FF"/>
                </a:solidFill>
                <a:latin typeface="Cambria" panose="02040503050406030204" pitchFamily="18" charset="0"/>
              </a:rPr>
              <a:t>Access</a:t>
            </a:r>
            <a:endParaRPr lang="en-US" dirty="0">
              <a:solidFill>
                <a:srgbClr val="0066FF"/>
              </a:solidFill>
              <a:latin typeface="Cambria" panose="02040503050406030204" pitchFamily="18" charset="0"/>
            </a:endParaRPr>
          </a:p>
        </p:txBody>
      </p:sp>
      <p:cxnSp>
        <p:nvCxnSpPr>
          <p:cNvPr id="57" name="Straight Arrow Connector 56"/>
          <p:cNvCxnSpPr/>
          <p:nvPr/>
        </p:nvCxnSpPr>
        <p:spPr>
          <a:xfrm flipV="1">
            <a:off x="936967" y="5585494"/>
            <a:ext cx="7977352" cy="55169"/>
          </a:xfrm>
          <a:prstGeom prst="straightConnector1">
            <a:avLst/>
          </a:prstGeom>
          <a:ln w="38100" cap="rnd">
            <a:solidFill>
              <a:schemeClr val="tx1"/>
            </a:solidFill>
            <a:tailEnd type="arrow" w="lg" len="med"/>
          </a:ln>
        </p:spPr>
        <p:style>
          <a:lnRef idx="1">
            <a:schemeClr val="accent1"/>
          </a:lnRef>
          <a:fillRef idx="0">
            <a:schemeClr val="accent1"/>
          </a:fillRef>
          <a:effectRef idx="0">
            <a:schemeClr val="accent1"/>
          </a:effectRef>
          <a:fontRef idx="minor">
            <a:schemeClr val="tx1"/>
          </a:fontRef>
        </p:style>
      </p:cxnSp>
      <p:sp>
        <p:nvSpPr>
          <p:cNvPr id="59" name="67Text"/>
          <p:cNvSpPr txBox="1"/>
          <p:nvPr/>
        </p:nvSpPr>
        <p:spPr>
          <a:xfrm>
            <a:off x="7611776" y="5603288"/>
            <a:ext cx="1295400" cy="457200"/>
          </a:xfrm>
          <a:prstGeom prst="rect">
            <a:avLst/>
          </a:prstGeom>
          <a:noFill/>
        </p:spPr>
        <p:txBody>
          <a:bodyPr wrap="square" rtlCol="0" anchor="ctr">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r>
              <a:rPr lang="en-US" sz="2800" b="1" i="1" dirty="0" smtClean="0">
                <a:solidFill>
                  <a:srgbClr val="000000"/>
                </a:solidFill>
                <a:latin typeface="Cambria" panose="02040503050406030204" pitchFamily="18" charset="0"/>
              </a:rPr>
              <a:t>time</a:t>
            </a:r>
          </a:p>
        </p:txBody>
      </p:sp>
      <p:cxnSp>
        <p:nvCxnSpPr>
          <p:cNvPr id="61" name="Straight Arrow Connector 60"/>
          <p:cNvCxnSpPr/>
          <p:nvPr/>
        </p:nvCxnSpPr>
        <p:spPr>
          <a:xfrm flipH="1">
            <a:off x="931491" y="5554188"/>
            <a:ext cx="3096" cy="132625"/>
          </a:xfrm>
          <a:prstGeom prst="straightConnector1">
            <a:avLst/>
          </a:prstGeom>
          <a:ln w="34925" cap="rnd">
            <a:solidFill>
              <a:schemeClr val="tx1"/>
            </a:solidFill>
            <a:prstDash val="solid"/>
            <a:tailEnd type="none" w="lg" len="med"/>
          </a:ln>
        </p:spPr>
        <p:style>
          <a:lnRef idx="1">
            <a:schemeClr val="accent1"/>
          </a:lnRef>
          <a:fillRef idx="0">
            <a:schemeClr val="accent1"/>
          </a:fillRef>
          <a:effectRef idx="0">
            <a:schemeClr val="accent1"/>
          </a:effectRef>
          <a:fontRef idx="minor">
            <a:schemeClr val="tx1"/>
          </a:fontRef>
        </p:style>
      </p:cxnSp>
      <p:sp>
        <p:nvSpPr>
          <p:cNvPr id="68" name="67Text"/>
          <p:cNvSpPr txBox="1"/>
          <p:nvPr/>
        </p:nvSpPr>
        <p:spPr>
          <a:xfrm>
            <a:off x="2815288" y="5647971"/>
            <a:ext cx="1981200" cy="492712"/>
          </a:xfrm>
          <a:prstGeom prst="rect">
            <a:avLst/>
          </a:prstGeom>
          <a:noFill/>
        </p:spPr>
        <p:txBody>
          <a:bodyPr wrap="square" rtlCol="0" anchor="ctr">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tr-TR" sz="2800" b="1" i="1" dirty="0" smtClean="0">
                <a:solidFill>
                  <a:srgbClr val="FF0066"/>
                </a:solidFill>
                <a:latin typeface="Cambria" panose="02040503050406030204" pitchFamily="18" charset="0"/>
              </a:rPr>
              <a:t>Refresh</a:t>
            </a:r>
            <a:endParaRPr lang="en-US" sz="2800" b="1" i="1" dirty="0" smtClean="0">
              <a:solidFill>
                <a:srgbClr val="FF0066"/>
              </a:solidFill>
              <a:latin typeface="Cambria" panose="02040503050406030204" pitchFamily="18" charset="0"/>
            </a:endParaRPr>
          </a:p>
        </p:txBody>
      </p:sp>
      <p:cxnSp>
        <p:nvCxnSpPr>
          <p:cNvPr id="69" name="Straight Arrow Connector 68"/>
          <p:cNvCxnSpPr/>
          <p:nvPr/>
        </p:nvCxnSpPr>
        <p:spPr>
          <a:xfrm flipH="1">
            <a:off x="3824938" y="5552721"/>
            <a:ext cx="3096" cy="132625"/>
          </a:xfrm>
          <a:prstGeom prst="straightConnector1">
            <a:avLst/>
          </a:prstGeom>
          <a:ln w="34925" cap="rnd">
            <a:solidFill>
              <a:schemeClr val="tx1"/>
            </a:solidFill>
            <a:prstDash val="solid"/>
            <a:tailEnd type="none" w="lg" len="med"/>
          </a:ln>
        </p:spPr>
        <p:style>
          <a:lnRef idx="1">
            <a:schemeClr val="accent1"/>
          </a:lnRef>
          <a:fillRef idx="0">
            <a:schemeClr val="accent1"/>
          </a:fillRef>
          <a:effectRef idx="0">
            <a:schemeClr val="accent1"/>
          </a:effectRef>
          <a:fontRef idx="minor">
            <a:schemeClr val="tx1"/>
          </a:fontRef>
        </p:style>
      </p:cxnSp>
      <p:sp>
        <p:nvSpPr>
          <p:cNvPr id="70" name="67Text"/>
          <p:cNvSpPr txBox="1"/>
          <p:nvPr/>
        </p:nvSpPr>
        <p:spPr>
          <a:xfrm rot="16200000">
            <a:off x="-122164" y="4383887"/>
            <a:ext cx="1599182" cy="451403"/>
          </a:xfrm>
          <a:prstGeom prst="rect">
            <a:avLst/>
          </a:prstGeom>
          <a:noFill/>
        </p:spPr>
        <p:txBody>
          <a:bodyPr wrap="square" rtlCol="0" anchor="ctr">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sz="2800" b="1" i="1" dirty="0" smtClean="0">
                <a:solidFill>
                  <a:srgbClr val="000000"/>
                </a:solidFill>
                <a:latin typeface="Cambria" panose="02040503050406030204" pitchFamily="18" charset="0"/>
              </a:rPr>
              <a:t>charge</a:t>
            </a:r>
            <a:endParaRPr lang="en-US" sz="3200" b="1" i="1" dirty="0" smtClean="0">
              <a:solidFill>
                <a:srgbClr val="000000"/>
              </a:solidFill>
              <a:latin typeface="Cambria" panose="02040503050406030204" pitchFamily="18" charset="0"/>
            </a:endParaRPr>
          </a:p>
        </p:txBody>
      </p:sp>
      <p:cxnSp>
        <p:nvCxnSpPr>
          <p:cNvPr id="73" name="Straight Arrow Connector 72"/>
          <p:cNvCxnSpPr/>
          <p:nvPr/>
        </p:nvCxnSpPr>
        <p:spPr>
          <a:xfrm flipH="1" flipV="1">
            <a:off x="929824" y="3473587"/>
            <a:ext cx="5847" cy="2129701"/>
          </a:xfrm>
          <a:prstGeom prst="straightConnector1">
            <a:avLst/>
          </a:prstGeom>
          <a:ln w="38100" cap="rnd">
            <a:solidFill>
              <a:schemeClr val="tx1"/>
            </a:solidFill>
            <a:tailEnd type="arrow" w="lg" len="med"/>
          </a:ln>
        </p:spPr>
        <p:style>
          <a:lnRef idx="1">
            <a:schemeClr val="accent1"/>
          </a:lnRef>
          <a:fillRef idx="0">
            <a:schemeClr val="accent1"/>
          </a:fillRef>
          <a:effectRef idx="0">
            <a:schemeClr val="accent1"/>
          </a:effectRef>
          <a:fontRef idx="minor">
            <a:schemeClr val="tx1"/>
          </a:fontRef>
        </p:style>
      </p:cxnSp>
      <p:cxnSp>
        <p:nvCxnSpPr>
          <p:cNvPr id="79" name="Straight Arrow Connector 78"/>
          <p:cNvCxnSpPr/>
          <p:nvPr/>
        </p:nvCxnSpPr>
        <p:spPr>
          <a:xfrm>
            <a:off x="952500" y="3961888"/>
            <a:ext cx="2781300" cy="610112"/>
          </a:xfrm>
          <a:prstGeom prst="straightConnector1">
            <a:avLst/>
          </a:prstGeom>
          <a:ln w="38100" cap="rnd">
            <a:solidFill>
              <a:srgbClr val="0000FF"/>
            </a:solidFill>
            <a:tailEnd type="none" w="lg" len="med"/>
          </a:ln>
        </p:spPr>
        <p:style>
          <a:lnRef idx="1">
            <a:schemeClr val="accent1"/>
          </a:lnRef>
          <a:fillRef idx="0">
            <a:schemeClr val="accent1"/>
          </a:fillRef>
          <a:effectRef idx="0">
            <a:schemeClr val="accent1"/>
          </a:effectRef>
          <a:fontRef idx="minor">
            <a:schemeClr val="tx1"/>
          </a:fontRef>
        </p:style>
      </p:cxnSp>
      <p:sp>
        <p:nvSpPr>
          <p:cNvPr id="81" name="67Text"/>
          <p:cNvSpPr txBox="1"/>
          <p:nvPr/>
        </p:nvSpPr>
        <p:spPr>
          <a:xfrm>
            <a:off x="5581650" y="5647971"/>
            <a:ext cx="1981200" cy="492712"/>
          </a:xfrm>
          <a:prstGeom prst="rect">
            <a:avLst/>
          </a:prstGeom>
          <a:noFill/>
        </p:spPr>
        <p:txBody>
          <a:bodyPr wrap="square" rtlCol="0" anchor="ctr">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tr-TR" sz="2800" b="1" i="1" dirty="0" smtClean="0">
                <a:solidFill>
                  <a:srgbClr val="FF0066"/>
                </a:solidFill>
                <a:latin typeface="Cambria" panose="02040503050406030204" pitchFamily="18" charset="0"/>
              </a:rPr>
              <a:t>Refresh</a:t>
            </a:r>
            <a:endParaRPr lang="en-US" sz="2800" b="1" i="1" dirty="0" smtClean="0">
              <a:solidFill>
                <a:srgbClr val="FF0066"/>
              </a:solidFill>
              <a:latin typeface="Cambria" panose="02040503050406030204" pitchFamily="18" charset="0"/>
            </a:endParaRPr>
          </a:p>
        </p:txBody>
      </p:sp>
      <p:cxnSp>
        <p:nvCxnSpPr>
          <p:cNvPr id="82" name="Straight Arrow Connector 81"/>
          <p:cNvCxnSpPr/>
          <p:nvPr/>
        </p:nvCxnSpPr>
        <p:spPr>
          <a:xfrm flipH="1">
            <a:off x="6591300" y="5552721"/>
            <a:ext cx="3096" cy="132625"/>
          </a:xfrm>
          <a:prstGeom prst="straightConnector1">
            <a:avLst/>
          </a:prstGeom>
          <a:ln w="34925" cap="rnd">
            <a:solidFill>
              <a:schemeClr val="tx1"/>
            </a:solidFill>
            <a:prstDash val="solid"/>
            <a:tailEnd type="none" w="lg" len="med"/>
          </a:ln>
        </p:spPr>
        <p:style>
          <a:lnRef idx="1">
            <a:schemeClr val="accent1"/>
          </a:lnRef>
          <a:fillRef idx="0">
            <a:schemeClr val="accent1"/>
          </a:fillRef>
          <a:effectRef idx="0">
            <a:schemeClr val="accent1"/>
          </a:effectRef>
          <a:fontRef idx="minor">
            <a:schemeClr val="tx1"/>
          </a:fontRef>
        </p:style>
      </p:cxnSp>
      <p:cxnSp>
        <p:nvCxnSpPr>
          <p:cNvPr id="84" name="Straight Arrow Connector 83"/>
          <p:cNvCxnSpPr/>
          <p:nvPr/>
        </p:nvCxnSpPr>
        <p:spPr>
          <a:xfrm>
            <a:off x="3750629" y="3961888"/>
            <a:ext cx="1" cy="610112"/>
          </a:xfrm>
          <a:prstGeom prst="straightConnector1">
            <a:avLst/>
          </a:prstGeom>
          <a:ln w="38100" cap="rnd">
            <a:solidFill>
              <a:srgbClr val="0000FF"/>
            </a:solidFill>
            <a:tailEnd type="none" w="lg" len="med"/>
          </a:ln>
        </p:spPr>
        <p:style>
          <a:lnRef idx="1">
            <a:schemeClr val="accent1"/>
          </a:lnRef>
          <a:fillRef idx="0">
            <a:schemeClr val="accent1"/>
          </a:fillRef>
          <a:effectRef idx="0">
            <a:schemeClr val="accent1"/>
          </a:effectRef>
          <a:fontRef idx="minor">
            <a:schemeClr val="tx1"/>
          </a:fontRef>
        </p:style>
      </p:cxnSp>
      <p:sp>
        <p:nvSpPr>
          <p:cNvPr id="89" name="67Text"/>
          <p:cNvSpPr txBox="1"/>
          <p:nvPr/>
        </p:nvSpPr>
        <p:spPr>
          <a:xfrm>
            <a:off x="4156364" y="5622319"/>
            <a:ext cx="1981200" cy="492712"/>
          </a:xfrm>
          <a:prstGeom prst="rect">
            <a:avLst/>
          </a:prstGeom>
          <a:noFill/>
        </p:spPr>
        <p:txBody>
          <a:bodyPr wrap="square" rtlCol="0" anchor="ctr">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tr-TR" sz="2800" b="1" i="1" dirty="0" smtClean="0">
                <a:solidFill>
                  <a:srgbClr val="0066FF"/>
                </a:solidFill>
                <a:latin typeface="Cambria" panose="02040503050406030204" pitchFamily="18" charset="0"/>
              </a:rPr>
              <a:t>Access</a:t>
            </a:r>
            <a:endParaRPr lang="en-US" sz="2800" b="1" i="1" dirty="0" smtClean="0">
              <a:solidFill>
                <a:srgbClr val="0066FF"/>
              </a:solidFill>
              <a:latin typeface="Cambria" panose="02040503050406030204" pitchFamily="18" charset="0"/>
            </a:endParaRPr>
          </a:p>
        </p:txBody>
      </p:sp>
      <p:cxnSp>
        <p:nvCxnSpPr>
          <p:cNvPr id="90" name="Straight Arrow Connector 89"/>
          <p:cNvCxnSpPr/>
          <p:nvPr/>
        </p:nvCxnSpPr>
        <p:spPr>
          <a:xfrm flipH="1">
            <a:off x="5169110" y="5539963"/>
            <a:ext cx="3096" cy="132625"/>
          </a:xfrm>
          <a:prstGeom prst="straightConnector1">
            <a:avLst/>
          </a:prstGeom>
          <a:ln w="34925" cap="rnd">
            <a:solidFill>
              <a:schemeClr val="tx1"/>
            </a:solidFill>
            <a:prstDash val="solid"/>
            <a:tailEnd type="none" w="lg" len="med"/>
          </a:ln>
        </p:spPr>
        <p:style>
          <a:lnRef idx="1">
            <a:schemeClr val="accent1"/>
          </a:lnRef>
          <a:fillRef idx="0">
            <a:schemeClr val="accent1"/>
          </a:fillRef>
          <a:effectRef idx="0">
            <a:schemeClr val="accent1"/>
          </a:effectRef>
          <a:fontRef idx="minor">
            <a:schemeClr val="tx1"/>
          </a:fontRef>
        </p:style>
      </p:cxnSp>
      <p:cxnSp>
        <p:nvCxnSpPr>
          <p:cNvPr id="95" name="Straight Arrow Connector 94"/>
          <p:cNvCxnSpPr/>
          <p:nvPr/>
        </p:nvCxnSpPr>
        <p:spPr>
          <a:xfrm>
            <a:off x="6520428" y="3961888"/>
            <a:ext cx="2471172" cy="610112"/>
          </a:xfrm>
          <a:prstGeom prst="straightConnector1">
            <a:avLst/>
          </a:prstGeom>
          <a:ln w="38100" cap="rnd">
            <a:solidFill>
              <a:srgbClr val="0000FF"/>
            </a:solidFill>
            <a:tailEnd type="none" w="lg" len="med"/>
          </a:ln>
        </p:spPr>
        <p:style>
          <a:lnRef idx="1">
            <a:schemeClr val="accent1"/>
          </a:lnRef>
          <a:fillRef idx="0">
            <a:schemeClr val="accent1"/>
          </a:fillRef>
          <a:effectRef idx="0">
            <a:schemeClr val="accent1"/>
          </a:effectRef>
          <a:fontRef idx="minor">
            <a:schemeClr val="tx1"/>
          </a:fontRef>
        </p:style>
      </p:cxnSp>
      <p:grpSp>
        <p:nvGrpSpPr>
          <p:cNvPr id="4" name="Group 3"/>
          <p:cNvGrpSpPr/>
          <p:nvPr/>
        </p:nvGrpSpPr>
        <p:grpSpPr>
          <a:xfrm>
            <a:off x="3720078" y="3961888"/>
            <a:ext cx="2800350" cy="319871"/>
            <a:chOff x="5581650" y="2735218"/>
            <a:chExt cx="2800350" cy="319871"/>
          </a:xfrm>
        </p:grpSpPr>
        <p:cxnSp>
          <p:nvCxnSpPr>
            <p:cNvPr id="23" name="Straight Arrow Connector 22"/>
            <p:cNvCxnSpPr/>
            <p:nvPr/>
          </p:nvCxnSpPr>
          <p:spPr>
            <a:xfrm>
              <a:off x="8382000" y="2742688"/>
              <a:ext cx="0" cy="305056"/>
            </a:xfrm>
            <a:prstGeom prst="straightConnector1">
              <a:avLst/>
            </a:prstGeom>
            <a:ln w="38100" cap="rnd">
              <a:solidFill>
                <a:srgbClr val="0000FF"/>
              </a:solidFill>
              <a:tailEnd type="none" w="lg" len="med"/>
            </a:ln>
          </p:spPr>
          <p:style>
            <a:lnRef idx="1">
              <a:schemeClr val="accent1"/>
            </a:lnRef>
            <a:fillRef idx="0">
              <a:schemeClr val="accent1"/>
            </a:fillRef>
            <a:effectRef idx="0">
              <a:schemeClr val="accent1"/>
            </a:effectRef>
            <a:fontRef idx="minor">
              <a:schemeClr val="tx1"/>
            </a:fontRef>
          </p:style>
        </p:cxnSp>
        <p:cxnSp>
          <p:nvCxnSpPr>
            <p:cNvPr id="24" name="Straight Arrow Connector 23"/>
            <p:cNvCxnSpPr/>
            <p:nvPr/>
          </p:nvCxnSpPr>
          <p:spPr>
            <a:xfrm>
              <a:off x="5581650" y="2743200"/>
              <a:ext cx="1375064" cy="304544"/>
            </a:xfrm>
            <a:prstGeom prst="straightConnector1">
              <a:avLst/>
            </a:prstGeom>
            <a:ln w="38100" cap="rnd">
              <a:solidFill>
                <a:srgbClr val="0000FF"/>
              </a:solidFill>
              <a:tailEnd type="none" w="lg" len="med"/>
            </a:ln>
          </p:spPr>
          <p:style>
            <a:lnRef idx="1">
              <a:schemeClr val="accent1"/>
            </a:lnRef>
            <a:fillRef idx="0">
              <a:schemeClr val="accent1"/>
            </a:fillRef>
            <a:effectRef idx="0">
              <a:schemeClr val="accent1"/>
            </a:effectRef>
            <a:fontRef idx="minor">
              <a:schemeClr val="tx1"/>
            </a:fontRef>
          </p:style>
        </p:cxnSp>
        <p:cxnSp>
          <p:nvCxnSpPr>
            <p:cNvPr id="25" name="Straight Arrow Connector 24"/>
            <p:cNvCxnSpPr/>
            <p:nvPr/>
          </p:nvCxnSpPr>
          <p:spPr>
            <a:xfrm>
              <a:off x="6954359" y="2742688"/>
              <a:ext cx="1" cy="312401"/>
            </a:xfrm>
            <a:prstGeom prst="straightConnector1">
              <a:avLst/>
            </a:prstGeom>
            <a:ln w="38100" cap="rnd">
              <a:solidFill>
                <a:srgbClr val="0000FF"/>
              </a:solidFill>
              <a:tailEnd type="none" w="lg" len="med"/>
            </a:ln>
          </p:spPr>
          <p:style>
            <a:lnRef idx="1">
              <a:schemeClr val="accent1"/>
            </a:lnRef>
            <a:fillRef idx="0">
              <a:schemeClr val="accent1"/>
            </a:fillRef>
            <a:effectRef idx="0">
              <a:schemeClr val="accent1"/>
            </a:effectRef>
            <a:fontRef idx="minor">
              <a:schemeClr val="tx1"/>
            </a:fontRef>
          </p:style>
        </p:cxnSp>
        <p:cxnSp>
          <p:nvCxnSpPr>
            <p:cNvPr id="26" name="Straight Arrow Connector 25"/>
            <p:cNvCxnSpPr/>
            <p:nvPr/>
          </p:nvCxnSpPr>
          <p:spPr>
            <a:xfrm>
              <a:off x="6977984" y="2735218"/>
              <a:ext cx="1375064" cy="304544"/>
            </a:xfrm>
            <a:prstGeom prst="straightConnector1">
              <a:avLst/>
            </a:prstGeom>
            <a:ln w="38100" cap="rnd">
              <a:solidFill>
                <a:srgbClr val="0000FF"/>
              </a:solidFill>
              <a:tailEnd type="none" w="lg" len="med"/>
            </a:ln>
          </p:spPr>
          <p:style>
            <a:lnRef idx="1">
              <a:schemeClr val="accent1"/>
            </a:lnRef>
            <a:fillRef idx="0">
              <a:schemeClr val="accent1"/>
            </a:fillRef>
            <a:effectRef idx="0">
              <a:schemeClr val="accent1"/>
            </a:effectRef>
            <a:fontRef idx="minor">
              <a:schemeClr val="tx1"/>
            </a:fontRef>
          </p:style>
        </p:cxnSp>
      </p:grpSp>
      <p:cxnSp>
        <p:nvCxnSpPr>
          <p:cNvPr id="27" name="Straight Arrow Connector 26"/>
          <p:cNvCxnSpPr/>
          <p:nvPr/>
        </p:nvCxnSpPr>
        <p:spPr>
          <a:xfrm>
            <a:off x="3739128" y="3961888"/>
            <a:ext cx="2781300" cy="610112"/>
          </a:xfrm>
          <a:prstGeom prst="straightConnector1">
            <a:avLst/>
          </a:prstGeom>
          <a:ln w="38100" cap="rnd">
            <a:solidFill>
              <a:srgbClr val="0000FF"/>
            </a:solidFill>
            <a:tailEnd type="none" w="lg" len="med"/>
          </a:ln>
        </p:spPr>
        <p:style>
          <a:lnRef idx="1">
            <a:schemeClr val="accent1"/>
          </a:lnRef>
          <a:fillRef idx="0">
            <a:schemeClr val="accent1"/>
          </a:fillRef>
          <a:effectRef idx="0">
            <a:schemeClr val="accent1"/>
          </a:effectRef>
          <a:fontRef idx="minor">
            <a:schemeClr val="tx1"/>
          </a:fontRef>
        </p:style>
      </p:cxnSp>
      <p:cxnSp>
        <p:nvCxnSpPr>
          <p:cNvPr id="28" name="Straight Arrow Connector 27"/>
          <p:cNvCxnSpPr/>
          <p:nvPr/>
        </p:nvCxnSpPr>
        <p:spPr>
          <a:xfrm>
            <a:off x="6520428" y="3961888"/>
            <a:ext cx="0" cy="616462"/>
          </a:xfrm>
          <a:prstGeom prst="straightConnector1">
            <a:avLst/>
          </a:prstGeom>
          <a:ln w="38100" cap="rnd">
            <a:solidFill>
              <a:srgbClr val="0000FF"/>
            </a:solidFill>
            <a:tailEnd type="none" w="lg" len="med"/>
          </a:ln>
        </p:spPr>
        <p:style>
          <a:lnRef idx="1">
            <a:schemeClr val="accent1"/>
          </a:lnRef>
          <a:fillRef idx="0">
            <a:schemeClr val="accent1"/>
          </a:fillRef>
          <a:effectRef idx="0">
            <a:schemeClr val="accent1"/>
          </a:effectRef>
          <a:fontRef idx="minor">
            <a:schemeClr val="tx1"/>
          </a:fontRef>
        </p:style>
      </p:cxnSp>
      <p:sp>
        <p:nvSpPr>
          <p:cNvPr id="2" name="Oval 1"/>
          <p:cNvSpPr/>
          <p:nvPr/>
        </p:nvSpPr>
        <p:spPr>
          <a:xfrm>
            <a:off x="4648200" y="3763828"/>
            <a:ext cx="785162" cy="808172"/>
          </a:xfrm>
          <a:prstGeom prst="ellipse">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Tree>
    <p:extLst>
      <p:ext uri="{BB962C8B-B14F-4D97-AF65-F5344CB8AC3E}">
        <p14:creationId xmlns:p14="http://schemas.microsoft.com/office/powerpoint/2010/main" val="1964977033"/>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47">
                                            <p:txEl>
                                              <p:pRg st="0" end="0"/>
                                            </p:txEl>
                                          </p:spTgt>
                                        </p:tgtEl>
                                        <p:attrNameLst>
                                          <p:attrName>style.visibility</p:attrName>
                                        </p:attrNameLst>
                                      </p:cBhvr>
                                      <p:to>
                                        <p:strVal val="visible"/>
                                      </p:to>
                                    </p:set>
                                  </p:childTnLst>
                                </p:cTn>
                              </p:par>
                              <p:par>
                                <p:cTn id="7" presetID="22" presetClass="entr" presetSubtype="8" fill="hold" nodeType="withEffect">
                                  <p:stCondLst>
                                    <p:cond delay="0"/>
                                  </p:stCondLst>
                                  <p:childTnLst>
                                    <p:set>
                                      <p:cBhvr>
                                        <p:cTn id="8" dur="1" fill="hold">
                                          <p:stCondLst>
                                            <p:cond delay="0"/>
                                          </p:stCondLst>
                                        </p:cTn>
                                        <p:tgtEl>
                                          <p:spTgt spid="79"/>
                                        </p:tgtEl>
                                        <p:attrNameLst>
                                          <p:attrName>style.visibility</p:attrName>
                                        </p:attrNameLst>
                                      </p:cBhvr>
                                      <p:to>
                                        <p:strVal val="visible"/>
                                      </p:to>
                                    </p:set>
                                    <p:animEffect transition="in" filter="wipe(left)">
                                      <p:cBhvr>
                                        <p:cTn id="9" dur="500"/>
                                        <p:tgtEl>
                                          <p:spTgt spid="79"/>
                                        </p:tgtEl>
                                      </p:cBhvr>
                                    </p:animEffect>
                                  </p:childTnLst>
                                </p:cTn>
                              </p:par>
                            </p:childTnLst>
                          </p:cTn>
                        </p:par>
                      </p:childTnLst>
                    </p:cTn>
                  </p:par>
                  <p:par>
                    <p:cTn id="10" fill="hold">
                      <p:stCondLst>
                        <p:cond delay="indefinite"/>
                      </p:stCondLst>
                      <p:childTnLst>
                        <p:par>
                          <p:cTn id="11" fill="hold">
                            <p:stCondLst>
                              <p:cond delay="0"/>
                            </p:stCondLst>
                            <p:childTnLst>
                              <p:par>
                                <p:cTn id="12" presetID="1" presetClass="entr" presetSubtype="0" fill="hold" nodeType="clickEffect">
                                  <p:stCondLst>
                                    <p:cond delay="0"/>
                                  </p:stCondLst>
                                  <p:childTnLst>
                                    <p:set>
                                      <p:cBhvr>
                                        <p:cTn id="13" dur="1" fill="hold">
                                          <p:stCondLst>
                                            <p:cond delay="0"/>
                                          </p:stCondLst>
                                        </p:cTn>
                                        <p:tgtEl>
                                          <p:spTgt spid="47">
                                            <p:txEl>
                                              <p:pRg st="1" end="1"/>
                                            </p:txEl>
                                          </p:spTgt>
                                        </p:tgtEl>
                                        <p:attrNameLst>
                                          <p:attrName>style.visibility</p:attrName>
                                        </p:attrNameLst>
                                      </p:cBhvr>
                                      <p:to>
                                        <p:strVal val="visible"/>
                                      </p:to>
                                    </p:set>
                                  </p:childTnLst>
                                </p:cTn>
                              </p:par>
                            </p:childTnLst>
                          </p:cTn>
                        </p:par>
                      </p:childTnLst>
                    </p:cTn>
                  </p:par>
                  <p:par>
                    <p:cTn id="14" fill="hold">
                      <p:stCondLst>
                        <p:cond delay="indefinite"/>
                      </p:stCondLst>
                      <p:childTnLst>
                        <p:par>
                          <p:cTn id="15" fill="hold">
                            <p:stCondLst>
                              <p:cond delay="0"/>
                            </p:stCondLst>
                            <p:childTnLst>
                              <p:par>
                                <p:cTn id="16" presetID="1" presetClass="entr" presetSubtype="0" fill="hold" nodeType="clickEffect">
                                  <p:stCondLst>
                                    <p:cond delay="0"/>
                                  </p:stCondLst>
                                  <p:childTnLst>
                                    <p:set>
                                      <p:cBhvr>
                                        <p:cTn id="17" dur="1" fill="hold">
                                          <p:stCondLst>
                                            <p:cond delay="0"/>
                                          </p:stCondLst>
                                        </p:cTn>
                                        <p:tgtEl>
                                          <p:spTgt spid="47">
                                            <p:txEl>
                                              <p:pRg st="2" end="2"/>
                                            </p:txEl>
                                          </p:spTgt>
                                        </p:tgtEl>
                                        <p:attrNameLst>
                                          <p:attrName>style.visibility</p:attrName>
                                        </p:attrNameLst>
                                      </p:cBhvr>
                                      <p:to>
                                        <p:strVal val="visible"/>
                                      </p:to>
                                    </p:set>
                                  </p:childTnLst>
                                </p:cTn>
                              </p:par>
                              <p:par>
                                <p:cTn id="18" presetID="22" presetClass="entr" presetSubtype="4" fill="hold" nodeType="withEffect">
                                  <p:stCondLst>
                                    <p:cond delay="0"/>
                                  </p:stCondLst>
                                  <p:childTnLst>
                                    <p:set>
                                      <p:cBhvr>
                                        <p:cTn id="19" dur="1" fill="hold">
                                          <p:stCondLst>
                                            <p:cond delay="0"/>
                                          </p:stCondLst>
                                        </p:cTn>
                                        <p:tgtEl>
                                          <p:spTgt spid="84"/>
                                        </p:tgtEl>
                                        <p:attrNameLst>
                                          <p:attrName>style.visibility</p:attrName>
                                        </p:attrNameLst>
                                      </p:cBhvr>
                                      <p:to>
                                        <p:strVal val="visible"/>
                                      </p:to>
                                    </p:set>
                                    <p:animEffect transition="in" filter="wipe(down)">
                                      <p:cBhvr>
                                        <p:cTn id="20" dur="500"/>
                                        <p:tgtEl>
                                          <p:spTgt spid="84"/>
                                        </p:tgtEl>
                                      </p:cBhvr>
                                    </p:animEffect>
                                  </p:childTnLst>
                                </p:cTn>
                              </p:par>
                            </p:childTnLst>
                          </p:cTn>
                        </p:par>
                        <p:par>
                          <p:cTn id="21" fill="hold">
                            <p:stCondLst>
                              <p:cond delay="500"/>
                            </p:stCondLst>
                            <p:childTnLst>
                              <p:par>
                                <p:cTn id="22" presetID="22" presetClass="entr" presetSubtype="8" fill="hold" nodeType="afterEffect">
                                  <p:stCondLst>
                                    <p:cond delay="0"/>
                                  </p:stCondLst>
                                  <p:childTnLst>
                                    <p:set>
                                      <p:cBhvr>
                                        <p:cTn id="23" dur="1" fill="hold">
                                          <p:stCondLst>
                                            <p:cond delay="0"/>
                                          </p:stCondLst>
                                        </p:cTn>
                                        <p:tgtEl>
                                          <p:spTgt spid="27"/>
                                        </p:tgtEl>
                                        <p:attrNameLst>
                                          <p:attrName>style.visibility</p:attrName>
                                        </p:attrNameLst>
                                      </p:cBhvr>
                                      <p:to>
                                        <p:strVal val="visible"/>
                                      </p:to>
                                    </p:set>
                                    <p:animEffect transition="in" filter="wipe(left)">
                                      <p:cBhvr>
                                        <p:cTn id="24" dur="500"/>
                                        <p:tgtEl>
                                          <p:spTgt spid="27"/>
                                        </p:tgtEl>
                                      </p:cBhvr>
                                    </p:animEffect>
                                  </p:childTnLst>
                                </p:cTn>
                              </p:par>
                              <p:par>
                                <p:cTn id="25" presetID="22" presetClass="entr" presetSubtype="8" fill="hold" grpId="0" nodeType="withEffect">
                                  <p:stCondLst>
                                    <p:cond delay="0"/>
                                  </p:stCondLst>
                                  <p:childTnLst>
                                    <p:set>
                                      <p:cBhvr>
                                        <p:cTn id="26" dur="1" fill="hold">
                                          <p:stCondLst>
                                            <p:cond delay="0"/>
                                          </p:stCondLst>
                                        </p:cTn>
                                        <p:tgtEl>
                                          <p:spTgt spid="68"/>
                                        </p:tgtEl>
                                        <p:attrNameLst>
                                          <p:attrName>style.visibility</p:attrName>
                                        </p:attrNameLst>
                                      </p:cBhvr>
                                      <p:to>
                                        <p:strVal val="visible"/>
                                      </p:to>
                                    </p:set>
                                    <p:animEffect transition="in" filter="wipe(left)">
                                      <p:cBhvr>
                                        <p:cTn id="27" dur="500"/>
                                        <p:tgtEl>
                                          <p:spTgt spid="68"/>
                                        </p:tgtEl>
                                      </p:cBhvr>
                                    </p:animEffect>
                                  </p:childTnLst>
                                </p:cTn>
                              </p:par>
                              <p:par>
                                <p:cTn id="28" presetID="22" presetClass="entr" presetSubtype="8" fill="hold" grpId="0" nodeType="withEffect">
                                  <p:stCondLst>
                                    <p:cond delay="0"/>
                                  </p:stCondLst>
                                  <p:childTnLst>
                                    <p:set>
                                      <p:cBhvr>
                                        <p:cTn id="29" dur="1" fill="hold">
                                          <p:stCondLst>
                                            <p:cond delay="0"/>
                                          </p:stCondLst>
                                        </p:cTn>
                                        <p:tgtEl>
                                          <p:spTgt spid="81"/>
                                        </p:tgtEl>
                                        <p:attrNameLst>
                                          <p:attrName>style.visibility</p:attrName>
                                        </p:attrNameLst>
                                      </p:cBhvr>
                                      <p:to>
                                        <p:strVal val="visible"/>
                                      </p:to>
                                    </p:set>
                                    <p:animEffect transition="in" filter="wipe(left)">
                                      <p:cBhvr>
                                        <p:cTn id="30" dur="500"/>
                                        <p:tgtEl>
                                          <p:spTgt spid="81"/>
                                        </p:tgtEl>
                                      </p:cBhvr>
                                    </p:animEffect>
                                  </p:childTnLst>
                                </p:cTn>
                              </p:par>
                            </p:childTnLst>
                          </p:cTn>
                        </p:par>
                        <p:par>
                          <p:cTn id="31" fill="hold">
                            <p:stCondLst>
                              <p:cond delay="1000"/>
                            </p:stCondLst>
                            <p:childTnLst>
                              <p:par>
                                <p:cTn id="32" presetID="22" presetClass="entr" presetSubtype="4" fill="hold" nodeType="afterEffect">
                                  <p:stCondLst>
                                    <p:cond delay="0"/>
                                  </p:stCondLst>
                                  <p:childTnLst>
                                    <p:set>
                                      <p:cBhvr>
                                        <p:cTn id="33" dur="1" fill="hold">
                                          <p:stCondLst>
                                            <p:cond delay="0"/>
                                          </p:stCondLst>
                                        </p:cTn>
                                        <p:tgtEl>
                                          <p:spTgt spid="28"/>
                                        </p:tgtEl>
                                        <p:attrNameLst>
                                          <p:attrName>style.visibility</p:attrName>
                                        </p:attrNameLst>
                                      </p:cBhvr>
                                      <p:to>
                                        <p:strVal val="visible"/>
                                      </p:to>
                                    </p:set>
                                    <p:animEffect transition="in" filter="wipe(down)">
                                      <p:cBhvr>
                                        <p:cTn id="34" dur="500"/>
                                        <p:tgtEl>
                                          <p:spTgt spid="28"/>
                                        </p:tgtEl>
                                      </p:cBhvr>
                                    </p:animEffect>
                                  </p:childTnLst>
                                </p:cTn>
                              </p:par>
                            </p:childTnLst>
                          </p:cTn>
                        </p:par>
                        <p:par>
                          <p:cTn id="35" fill="hold">
                            <p:stCondLst>
                              <p:cond delay="1500"/>
                            </p:stCondLst>
                            <p:childTnLst>
                              <p:par>
                                <p:cTn id="36" presetID="22" presetClass="entr" presetSubtype="8" fill="hold" nodeType="afterEffect">
                                  <p:stCondLst>
                                    <p:cond delay="0"/>
                                  </p:stCondLst>
                                  <p:childTnLst>
                                    <p:set>
                                      <p:cBhvr>
                                        <p:cTn id="37" dur="1" fill="hold">
                                          <p:stCondLst>
                                            <p:cond delay="0"/>
                                          </p:stCondLst>
                                        </p:cTn>
                                        <p:tgtEl>
                                          <p:spTgt spid="95"/>
                                        </p:tgtEl>
                                        <p:attrNameLst>
                                          <p:attrName>style.visibility</p:attrName>
                                        </p:attrNameLst>
                                      </p:cBhvr>
                                      <p:to>
                                        <p:strVal val="visible"/>
                                      </p:to>
                                    </p:set>
                                    <p:animEffect transition="in" filter="wipe(left)">
                                      <p:cBhvr>
                                        <p:cTn id="38" dur="500"/>
                                        <p:tgtEl>
                                          <p:spTgt spid="95"/>
                                        </p:tgtEl>
                                      </p:cBhvr>
                                    </p:animEffect>
                                  </p:childTnLst>
                                </p:cTn>
                              </p:par>
                            </p:childTnLst>
                          </p:cTn>
                        </p:par>
                      </p:childTnLst>
                    </p:cTn>
                  </p:par>
                  <p:par>
                    <p:cTn id="39" fill="hold">
                      <p:stCondLst>
                        <p:cond delay="indefinite"/>
                      </p:stCondLst>
                      <p:childTnLst>
                        <p:par>
                          <p:cTn id="40" fill="hold">
                            <p:stCondLst>
                              <p:cond delay="0"/>
                            </p:stCondLst>
                            <p:childTnLst>
                              <p:par>
                                <p:cTn id="41" presetID="1" presetClass="entr" presetSubtype="0" fill="hold" nodeType="clickEffect">
                                  <p:stCondLst>
                                    <p:cond delay="0"/>
                                  </p:stCondLst>
                                  <p:childTnLst>
                                    <p:set>
                                      <p:cBhvr>
                                        <p:cTn id="42" dur="1" fill="hold">
                                          <p:stCondLst>
                                            <p:cond delay="0"/>
                                          </p:stCondLst>
                                        </p:cTn>
                                        <p:tgtEl>
                                          <p:spTgt spid="47">
                                            <p:txEl>
                                              <p:pRg st="3" end="3"/>
                                            </p:txEl>
                                          </p:spTgt>
                                        </p:tgtEl>
                                        <p:attrNameLst>
                                          <p:attrName>style.visibility</p:attrName>
                                        </p:attrNameLst>
                                      </p:cBhvr>
                                      <p:to>
                                        <p:strVal val="visible"/>
                                      </p:to>
                                    </p:set>
                                  </p:childTnLst>
                                </p:cTn>
                              </p:par>
                              <p:par>
                                <p:cTn id="43" presetID="22" presetClass="entr" presetSubtype="8" fill="hold" grpId="0" nodeType="withEffect">
                                  <p:stCondLst>
                                    <p:cond delay="0"/>
                                  </p:stCondLst>
                                  <p:childTnLst>
                                    <p:set>
                                      <p:cBhvr>
                                        <p:cTn id="44" dur="1" fill="hold">
                                          <p:stCondLst>
                                            <p:cond delay="0"/>
                                          </p:stCondLst>
                                        </p:cTn>
                                        <p:tgtEl>
                                          <p:spTgt spid="89"/>
                                        </p:tgtEl>
                                        <p:attrNameLst>
                                          <p:attrName>style.visibility</p:attrName>
                                        </p:attrNameLst>
                                      </p:cBhvr>
                                      <p:to>
                                        <p:strVal val="visible"/>
                                      </p:to>
                                    </p:set>
                                    <p:animEffect transition="in" filter="wipe(left)">
                                      <p:cBhvr>
                                        <p:cTn id="45" dur="500"/>
                                        <p:tgtEl>
                                          <p:spTgt spid="89"/>
                                        </p:tgtEl>
                                      </p:cBhvr>
                                    </p:animEffect>
                                  </p:childTnLst>
                                </p:cTn>
                              </p:par>
                              <p:par>
                                <p:cTn id="46" presetID="22" presetClass="entr" presetSubtype="4" fill="hold" nodeType="withEffect">
                                  <p:stCondLst>
                                    <p:cond delay="0"/>
                                  </p:stCondLst>
                                  <p:childTnLst>
                                    <p:set>
                                      <p:cBhvr>
                                        <p:cTn id="47" dur="1" fill="hold">
                                          <p:stCondLst>
                                            <p:cond delay="0"/>
                                          </p:stCondLst>
                                        </p:cTn>
                                        <p:tgtEl>
                                          <p:spTgt spid="90"/>
                                        </p:tgtEl>
                                        <p:attrNameLst>
                                          <p:attrName>style.visibility</p:attrName>
                                        </p:attrNameLst>
                                      </p:cBhvr>
                                      <p:to>
                                        <p:strVal val="visible"/>
                                      </p:to>
                                    </p:set>
                                    <p:animEffect transition="in" filter="wipe(down)">
                                      <p:cBhvr>
                                        <p:cTn id="48" dur="500"/>
                                        <p:tgtEl>
                                          <p:spTgt spid="90"/>
                                        </p:tgtEl>
                                      </p:cBhvr>
                                    </p:animEffect>
                                  </p:childTnLst>
                                </p:cTn>
                              </p:par>
                              <p:par>
                                <p:cTn id="49" presetID="10" presetClass="exit" presetSubtype="0" fill="hold" nodeType="withEffect">
                                  <p:stCondLst>
                                    <p:cond delay="0"/>
                                  </p:stCondLst>
                                  <p:childTnLst>
                                    <p:animEffect transition="out" filter="fade">
                                      <p:cBhvr>
                                        <p:cTn id="50" dur="500"/>
                                        <p:tgtEl>
                                          <p:spTgt spid="27"/>
                                        </p:tgtEl>
                                      </p:cBhvr>
                                    </p:animEffect>
                                    <p:set>
                                      <p:cBhvr>
                                        <p:cTn id="51" dur="1" fill="hold">
                                          <p:stCondLst>
                                            <p:cond delay="499"/>
                                          </p:stCondLst>
                                        </p:cTn>
                                        <p:tgtEl>
                                          <p:spTgt spid="27"/>
                                        </p:tgtEl>
                                        <p:attrNameLst>
                                          <p:attrName>style.visibility</p:attrName>
                                        </p:attrNameLst>
                                      </p:cBhvr>
                                      <p:to>
                                        <p:strVal val="hidden"/>
                                      </p:to>
                                    </p:set>
                                  </p:childTnLst>
                                </p:cTn>
                              </p:par>
                              <p:par>
                                <p:cTn id="52" presetID="10" presetClass="exit" presetSubtype="0" fill="hold" nodeType="withEffect">
                                  <p:stCondLst>
                                    <p:cond delay="0"/>
                                  </p:stCondLst>
                                  <p:childTnLst>
                                    <p:animEffect transition="out" filter="fade">
                                      <p:cBhvr>
                                        <p:cTn id="53" dur="500"/>
                                        <p:tgtEl>
                                          <p:spTgt spid="28"/>
                                        </p:tgtEl>
                                      </p:cBhvr>
                                    </p:animEffect>
                                    <p:set>
                                      <p:cBhvr>
                                        <p:cTn id="54" dur="1" fill="hold">
                                          <p:stCondLst>
                                            <p:cond delay="499"/>
                                          </p:stCondLst>
                                        </p:cTn>
                                        <p:tgtEl>
                                          <p:spTgt spid="28"/>
                                        </p:tgtEl>
                                        <p:attrNameLst>
                                          <p:attrName>style.visibility</p:attrName>
                                        </p:attrNameLst>
                                      </p:cBhvr>
                                      <p:to>
                                        <p:strVal val="hidden"/>
                                      </p:to>
                                    </p:set>
                                  </p:childTnLst>
                                </p:cTn>
                              </p:par>
                            </p:childTnLst>
                          </p:cTn>
                        </p:par>
                        <p:par>
                          <p:cTn id="55" fill="hold">
                            <p:stCondLst>
                              <p:cond delay="500"/>
                            </p:stCondLst>
                            <p:childTnLst>
                              <p:par>
                                <p:cTn id="56" presetID="22" presetClass="entr" presetSubtype="8" fill="hold" nodeType="afterEffect">
                                  <p:stCondLst>
                                    <p:cond delay="0"/>
                                  </p:stCondLst>
                                  <p:childTnLst>
                                    <p:set>
                                      <p:cBhvr>
                                        <p:cTn id="57" dur="1" fill="hold">
                                          <p:stCondLst>
                                            <p:cond delay="0"/>
                                          </p:stCondLst>
                                        </p:cTn>
                                        <p:tgtEl>
                                          <p:spTgt spid="4"/>
                                        </p:tgtEl>
                                        <p:attrNameLst>
                                          <p:attrName>style.visibility</p:attrName>
                                        </p:attrNameLst>
                                      </p:cBhvr>
                                      <p:to>
                                        <p:strVal val="visible"/>
                                      </p:to>
                                    </p:set>
                                    <p:animEffect transition="in" filter="wipe(left)">
                                      <p:cBhvr>
                                        <p:cTn id="58" dur="1000"/>
                                        <p:tgtEl>
                                          <p:spTgt spid="4"/>
                                        </p:tgtEl>
                                      </p:cBhvr>
                                    </p:animEffect>
                                  </p:childTnLst>
                                </p:cTn>
                              </p:par>
                            </p:childTnLst>
                          </p:cTn>
                        </p:par>
                        <p:par>
                          <p:cTn id="59" fill="hold">
                            <p:stCondLst>
                              <p:cond delay="1500"/>
                            </p:stCondLst>
                            <p:childTnLst>
                              <p:par>
                                <p:cTn id="60" presetID="10" presetClass="entr" presetSubtype="0" fill="hold" grpId="0" nodeType="afterEffect">
                                  <p:stCondLst>
                                    <p:cond delay="0"/>
                                  </p:stCondLst>
                                  <p:childTnLst>
                                    <p:set>
                                      <p:cBhvr>
                                        <p:cTn id="61" dur="1" fill="hold">
                                          <p:stCondLst>
                                            <p:cond delay="0"/>
                                          </p:stCondLst>
                                        </p:cTn>
                                        <p:tgtEl>
                                          <p:spTgt spid="2"/>
                                        </p:tgtEl>
                                        <p:attrNameLst>
                                          <p:attrName>style.visibility</p:attrName>
                                        </p:attrNameLst>
                                      </p:cBhvr>
                                      <p:to>
                                        <p:strVal val="visible"/>
                                      </p:to>
                                    </p:set>
                                    <p:animEffect transition="in" filter="fade">
                                      <p:cBhvr>
                                        <p:cTn id="62"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8" grpId="0"/>
      <p:bldP spid="81" grpId="0"/>
      <p:bldP spid="89" grpId="0"/>
      <p:bldP spid="2" grpId="0" animBg="1"/>
    </p:bldLst>
  </p:timing>
</p:sld>
</file>

<file path=ppt/slides/slide1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latin typeface="Cambria" pitchFamily="18" charset="0"/>
              </a:rPr>
              <a:t>Observation 2</a:t>
            </a:r>
            <a:endParaRPr lang="en-US" dirty="0">
              <a:latin typeface="Cambria" pitchFamily="18" charset="0"/>
            </a:endParaRPr>
          </a:p>
        </p:txBody>
      </p:sp>
      <p:sp>
        <p:nvSpPr>
          <p:cNvPr id="3" name="Content Placeholder 2"/>
          <p:cNvSpPr>
            <a:spLocks noGrp="1"/>
          </p:cNvSpPr>
          <p:nvPr>
            <p:ph idx="1"/>
          </p:nvPr>
        </p:nvSpPr>
        <p:spPr/>
        <p:txBody>
          <a:bodyPr/>
          <a:lstStyle/>
          <a:p>
            <a:pPr marL="0" lvl="1" indent="0">
              <a:spcBef>
                <a:spcPts val="1000"/>
              </a:spcBef>
              <a:buNone/>
            </a:pPr>
            <a:r>
              <a:rPr lang="tr-TR" sz="3600" dirty="0">
                <a:latin typeface="Cambria" panose="02040503050406030204" pitchFamily="18" charset="0"/>
              </a:rPr>
              <a:t>A </a:t>
            </a:r>
            <a:r>
              <a:rPr lang="en-US" sz="3600" dirty="0">
                <a:latin typeface="Cambria" panose="02040503050406030204" pitchFamily="18" charset="0"/>
              </a:rPr>
              <a:t>row’s </a:t>
            </a:r>
            <a:r>
              <a:rPr lang="tr-TR" sz="3600" dirty="0">
                <a:latin typeface="Cambria" panose="02040503050406030204" pitchFamily="18" charset="0"/>
              </a:rPr>
              <a:t>charge is </a:t>
            </a:r>
            <a:r>
              <a:rPr lang="tr-TR" sz="3600" dirty="0">
                <a:solidFill>
                  <a:srgbClr val="FF0066"/>
                </a:solidFill>
                <a:latin typeface="Cambria" panose="02040503050406030204" pitchFamily="18" charset="0"/>
              </a:rPr>
              <a:t>restored</a:t>
            </a:r>
            <a:r>
              <a:rPr lang="tr-TR" sz="3600" dirty="0">
                <a:latin typeface="Cambria" panose="02040503050406030204" pitchFamily="18" charset="0"/>
              </a:rPr>
              <a:t> when the </a:t>
            </a:r>
            <a:r>
              <a:rPr lang="en-US" sz="3600" dirty="0">
                <a:latin typeface="Cambria" panose="02040503050406030204" pitchFamily="18" charset="0"/>
              </a:rPr>
              <a:t>row </a:t>
            </a:r>
            <a:r>
              <a:rPr lang="tr-TR" sz="3600" dirty="0">
                <a:latin typeface="Cambria" panose="02040503050406030204" pitchFamily="18" charset="0"/>
              </a:rPr>
              <a:t>is </a:t>
            </a:r>
            <a:r>
              <a:rPr lang="tr-TR" sz="3600" dirty="0" smtClean="0">
                <a:solidFill>
                  <a:srgbClr val="0066FF"/>
                </a:solidFill>
                <a:latin typeface="Cambria" panose="02040503050406030204" pitchFamily="18" charset="0"/>
              </a:rPr>
              <a:t>accessed</a:t>
            </a:r>
            <a:endParaRPr lang="en-US" sz="3600" dirty="0" smtClean="0">
              <a:solidFill>
                <a:srgbClr val="0066FF"/>
              </a:solidFill>
              <a:latin typeface="Cambria" panose="02040503050406030204" pitchFamily="18" charset="0"/>
            </a:endParaRPr>
          </a:p>
          <a:p>
            <a:pPr marL="0" lvl="1" indent="0">
              <a:spcBef>
                <a:spcPts val="1000"/>
              </a:spcBef>
              <a:buNone/>
            </a:pPr>
            <a:endParaRPr lang="en-US" sz="2000" dirty="0">
              <a:latin typeface="Cambria" panose="02040503050406030204" pitchFamily="18" charset="0"/>
            </a:endParaRPr>
          </a:p>
          <a:p>
            <a:pPr marL="285750" lvl="1">
              <a:spcBef>
                <a:spcPts val="1000"/>
              </a:spcBef>
              <a:buFont typeface="Arial" panose="020B0604020202020204" pitchFamily="34" charset="0"/>
              <a:buChar char="•"/>
            </a:pPr>
            <a:endParaRPr lang="en-US" sz="2000" dirty="0" smtClean="0">
              <a:latin typeface="Cambria" panose="02040503050406030204" pitchFamily="18" charset="0"/>
            </a:endParaRPr>
          </a:p>
          <a:p>
            <a:pPr marL="285750" lvl="1">
              <a:spcBef>
                <a:spcPts val="1000"/>
              </a:spcBef>
              <a:buFont typeface="Arial" panose="020B0604020202020204" pitchFamily="34" charset="0"/>
              <a:buChar char="•"/>
            </a:pPr>
            <a:endParaRPr lang="tr-TR" sz="2000" dirty="0">
              <a:latin typeface="Cambria" panose="02040503050406030204" pitchFamily="18" charset="0"/>
            </a:endParaRPr>
          </a:p>
          <a:p>
            <a:endParaRPr lang="en-US" dirty="0"/>
          </a:p>
        </p:txBody>
      </p:sp>
      <p:sp>
        <p:nvSpPr>
          <p:cNvPr id="4" name="TextBox 3"/>
          <p:cNvSpPr txBox="1"/>
          <p:nvPr/>
        </p:nvSpPr>
        <p:spPr>
          <a:xfrm>
            <a:off x="304800" y="3992940"/>
            <a:ext cx="8494721" cy="1569660"/>
          </a:xfrm>
          <a:prstGeom prst="rect">
            <a:avLst/>
          </a:prstGeom>
          <a:solidFill>
            <a:schemeClr val="accent4">
              <a:lumMod val="20000"/>
              <a:lumOff val="80000"/>
            </a:schemeClr>
          </a:solidFill>
          <a:ln w="38100">
            <a:solidFill>
              <a:srgbClr val="0066FF"/>
            </a:solidFill>
          </a:ln>
        </p:spPr>
        <p:txBody>
          <a:bodyPr wrap="square" rtlCol="0">
            <a:spAutoFit/>
          </a:bodyPr>
          <a:lstStyle/>
          <a:p>
            <a:pPr algn="ctr"/>
            <a:r>
              <a:rPr lang="tr-TR" sz="4800" b="1" dirty="0" smtClean="0">
                <a:solidFill>
                  <a:prstClr val="black"/>
                </a:solidFill>
                <a:latin typeface="Calibri"/>
              </a:rPr>
              <a:t>How likely is a </a:t>
            </a:r>
            <a:r>
              <a:rPr lang="tr-TR" sz="4800" b="1" dirty="0" smtClean="0">
                <a:solidFill>
                  <a:srgbClr val="FF0066"/>
                </a:solidFill>
                <a:latin typeface="Calibri"/>
              </a:rPr>
              <a:t>recently-accessed</a:t>
            </a:r>
            <a:r>
              <a:rPr lang="tr-TR" sz="4800" b="1" dirty="0" smtClean="0">
                <a:solidFill>
                  <a:prstClr val="black"/>
                </a:solidFill>
                <a:latin typeface="Calibri"/>
              </a:rPr>
              <a:t> row to be accessed again?</a:t>
            </a:r>
            <a:endParaRPr lang="en-US" sz="4800" b="1" dirty="0">
              <a:solidFill>
                <a:prstClr val="black"/>
              </a:solidFill>
              <a:latin typeface="Calibri"/>
            </a:endParaRPr>
          </a:p>
        </p:txBody>
      </p:sp>
    </p:spTree>
    <p:extLst>
      <p:ext uri="{BB962C8B-B14F-4D97-AF65-F5344CB8AC3E}">
        <p14:creationId xmlns:p14="http://schemas.microsoft.com/office/powerpoint/2010/main" val="1043249387"/>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5" name="Picture 34"/>
          <p:cNvPicPr>
            <a:picLocks noChangeAspect="1"/>
          </p:cNvPicPr>
          <p:nvPr/>
        </p:nvPicPr>
        <p:blipFill>
          <a:blip r:embed="rId3">
            <a:extLst>
              <a:ext uri="{BEBA8EAE-BF5A-486C-A8C5-ECC9F3942E4B}">
                <a14:imgProps xmlns:a14="http://schemas.microsoft.com/office/drawing/2010/main">
                  <a14:imgLayer r:embed="rId4">
                    <a14:imgEffect>
                      <a14:brightnessContrast bright="20000"/>
                    </a14:imgEffect>
                  </a14:imgLayer>
                </a14:imgProps>
              </a:ext>
              <a:ext uri="{28A0092B-C50C-407E-A947-70E740481C1C}">
                <a14:useLocalDpi xmlns:a14="http://schemas.microsoft.com/office/drawing/2010/main" val="0"/>
              </a:ext>
            </a:extLst>
          </a:blip>
          <a:stretch>
            <a:fillRect/>
          </a:stretch>
        </p:blipFill>
        <p:spPr>
          <a:xfrm>
            <a:off x="4982278" y="990600"/>
            <a:ext cx="3761672" cy="2542032"/>
          </a:xfrm>
          <a:prstGeom prst="rect">
            <a:avLst/>
          </a:prstGeom>
          <a:noFill/>
          <a:ln>
            <a:noFill/>
          </a:ln>
        </p:spPr>
      </p:pic>
      <p:pic>
        <p:nvPicPr>
          <p:cNvPr id="23" name="Picture 22"/>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1428750" y="1133770"/>
            <a:ext cx="1752600" cy="1752600"/>
          </a:xfrm>
          <a:prstGeom prst="rect">
            <a:avLst/>
          </a:prstGeom>
        </p:spPr>
      </p:pic>
      <p:sp>
        <p:nvSpPr>
          <p:cNvPr id="3" name="Left-Right Arrow 2"/>
          <p:cNvSpPr/>
          <p:nvPr/>
        </p:nvSpPr>
        <p:spPr>
          <a:xfrm>
            <a:off x="3429000" y="1567009"/>
            <a:ext cx="1411106" cy="895352"/>
          </a:xfrm>
          <a:prstGeom prst="leftRightArrow">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a:solidFill>
                <a:prstClr val="white"/>
              </a:solidFill>
              <a:latin typeface="Calibri Light"/>
            </a:endParaRPr>
          </a:p>
        </p:txBody>
      </p:sp>
      <p:sp>
        <p:nvSpPr>
          <p:cNvPr id="6" name="TextBox 5"/>
          <p:cNvSpPr txBox="1"/>
          <p:nvPr/>
        </p:nvSpPr>
        <p:spPr>
          <a:xfrm>
            <a:off x="4572000" y="228601"/>
            <a:ext cx="4572000" cy="914400"/>
          </a:xfrm>
          <a:prstGeom prst="rect">
            <a:avLst/>
          </a:prstGeom>
          <a:noFill/>
        </p:spPr>
        <p:txBody>
          <a:bodyPr wrap="square" rtlCol="0" anchor="ctr">
            <a:noAutofit/>
          </a:bodyPr>
          <a:lstStyle/>
          <a:p>
            <a:pPr algn="ctr"/>
            <a:r>
              <a:rPr lang="en-US" sz="5400" b="1" smtClean="0">
                <a:solidFill>
                  <a:prstClr val="black">
                    <a:lumMod val="65000"/>
                    <a:lumOff val="35000"/>
                  </a:prstClr>
                </a:solidFill>
                <a:latin typeface="Calibri Light"/>
              </a:rPr>
              <a:t>DRAM Module</a:t>
            </a:r>
            <a:endParaRPr lang="en-US" sz="5400" b="1">
              <a:solidFill>
                <a:prstClr val="black">
                  <a:lumMod val="65000"/>
                  <a:lumOff val="35000"/>
                </a:prstClr>
              </a:solidFill>
              <a:latin typeface="Calibri Light"/>
            </a:endParaRPr>
          </a:p>
        </p:txBody>
      </p:sp>
      <p:sp>
        <p:nvSpPr>
          <p:cNvPr id="7" name="TextBox 6"/>
          <p:cNvSpPr txBox="1"/>
          <p:nvPr/>
        </p:nvSpPr>
        <p:spPr>
          <a:xfrm>
            <a:off x="685800" y="228600"/>
            <a:ext cx="3238500" cy="914400"/>
          </a:xfrm>
          <a:prstGeom prst="rect">
            <a:avLst/>
          </a:prstGeom>
          <a:noFill/>
        </p:spPr>
        <p:txBody>
          <a:bodyPr wrap="square" rtlCol="0" anchor="ctr">
            <a:noAutofit/>
          </a:bodyPr>
          <a:lstStyle/>
          <a:p>
            <a:pPr algn="ctr"/>
            <a:r>
              <a:rPr lang="en-US" sz="5400" b="1" smtClean="0">
                <a:solidFill>
                  <a:prstClr val="black">
                    <a:lumMod val="65000"/>
                    <a:lumOff val="35000"/>
                  </a:prstClr>
                </a:solidFill>
                <a:latin typeface="Calibri Light"/>
              </a:rPr>
              <a:t>x86 CPU</a:t>
            </a:r>
            <a:endParaRPr lang="en-US" sz="5400" b="1">
              <a:solidFill>
                <a:prstClr val="black">
                  <a:lumMod val="65000"/>
                  <a:lumOff val="35000"/>
                </a:prstClr>
              </a:solidFill>
              <a:latin typeface="Calibri Light"/>
            </a:endParaRPr>
          </a:p>
        </p:txBody>
      </p:sp>
      <p:sp>
        <p:nvSpPr>
          <p:cNvPr id="4" name="Rectangle 3"/>
          <p:cNvSpPr/>
          <p:nvPr/>
        </p:nvSpPr>
        <p:spPr>
          <a:xfrm>
            <a:off x="4753678" y="2762545"/>
            <a:ext cx="3761672" cy="5334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17" name="DRAM"/>
          <p:cNvSpPr/>
          <p:nvPr/>
        </p:nvSpPr>
        <p:spPr>
          <a:xfrm>
            <a:off x="5029200" y="3200400"/>
            <a:ext cx="3657599" cy="3104856"/>
          </a:xfrm>
          <a:prstGeom prst="roundRect">
            <a:avLst>
              <a:gd name="adj" fmla="val 11319"/>
            </a:avLst>
          </a:prstGeom>
          <a:solidFill>
            <a:schemeClr val="bg1">
              <a:lumMod val="85000"/>
            </a:schemeClr>
          </a:solidFill>
          <a:ln w="57150">
            <a:no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28" name="Row"/>
          <p:cNvSpPr/>
          <p:nvPr/>
        </p:nvSpPr>
        <p:spPr>
          <a:xfrm>
            <a:off x="6096000" y="5527764"/>
            <a:ext cx="2133600" cy="381000"/>
          </a:xfrm>
          <a:prstGeom prst="rect">
            <a:avLst/>
          </a:prstGeom>
          <a:solidFill>
            <a:schemeClr val="bg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US" sz="3600">
              <a:solidFill>
                <a:prstClr val="black"/>
              </a:solidFill>
              <a:latin typeface="Courier New" panose="02070309020205020404" pitchFamily="49" charset="0"/>
              <a:cs typeface="Courier New" panose="02070309020205020404" pitchFamily="49" charset="0"/>
            </a:endParaRPr>
          </a:p>
        </p:txBody>
      </p:sp>
      <p:sp>
        <p:nvSpPr>
          <p:cNvPr id="29" name="RowY"/>
          <p:cNvSpPr/>
          <p:nvPr/>
        </p:nvSpPr>
        <p:spPr>
          <a:xfrm>
            <a:off x="6096000" y="5146764"/>
            <a:ext cx="2133600" cy="381000"/>
          </a:xfrm>
          <a:prstGeom prst="rect">
            <a:avLst/>
          </a:prstGeom>
          <a:solidFill>
            <a:srgbClr val="FF818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r>
              <a:rPr lang="en-US" sz="2800" b="1" smtClean="0">
                <a:solidFill>
                  <a:prstClr val="black"/>
                </a:solidFill>
                <a:latin typeface="Calibri Light"/>
                <a:cs typeface="Courier New" panose="02070309020205020404" pitchFamily="49" charset="0"/>
              </a:rPr>
              <a:t> </a:t>
            </a:r>
            <a:endParaRPr lang="en-US" sz="2800" b="1">
              <a:solidFill>
                <a:prstClr val="black"/>
              </a:solidFill>
              <a:latin typeface="Calibri Light"/>
              <a:cs typeface="Courier New" panose="02070309020205020404" pitchFamily="49" charset="0"/>
            </a:endParaRPr>
          </a:p>
        </p:txBody>
      </p:sp>
      <p:sp>
        <p:nvSpPr>
          <p:cNvPr id="30" name="Row"/>
          <p:cNvSpPr/>
          <p:nvPr/>
        </p:nvSpPr>
        <p:spPr>
          <a:xfrm>
            <a:off x="6096000" y="4765764"/>
            <a:ext cx="2133600" cy="381000"/>
          </a:xfrm>
          <a:prstGeom prst="rect">
            <a:avLst/>
          </a:prstGeom>
          <a:solidFill>
            <a:schemeClr val="bg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US" sz="2800">
              <a:solidFill>
                <a:prstClr val="black"/>
              </a:solidFill>
              <a:latin typeface="Courier New" panose="02070309020205020404" pitchFamily="49" charset="0"/>
              <a:cs typeface="Courier New" panose="02070309020205020404" pitchFamily="49" charset="0"/>
            </a:endParaRPr>
          </a:p>
        </p:txBody>
      </p:sp>
      <p:sp>
        <p:nvSpPr>
          <p:cNvPr id="31" name="Row"/>
          <p:cNvSpPr/>
          <p:nvPr/>
        </p:nvSpPr>
        <p:spPr>
          <a:xfrm>
            <a:off x="6096000" y="4384764"/>
            <a:ext cx="2133600" cy="381000"/>
          </a:xfrm>
          <a:prstGeom prst="rect">
            <a:avLst/>
          </a:prstGeom>
          <a:solidFill>
            <a:schemeClr val="bg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US" sz="2800">
              <a:solidFill>
                <a:prstClr val="black"/>
              </a:solidFill>
              <a:latin typeface="Courier New" panose="02070309020205020404" pitchFamily="49" charset="0"/>
              <a:cs typeface="Courier New" panose="02070309020205020404" pitchFamily="49" charset="0"/>
            </a:endParaRPr>
          </a:p>
        </p:txBody>
      </p:sp>
      <p:sp>
        <p:nvSpPr>
          <p:cNvPr id="32" name="RowX"/>
          <p:cNvSpPr/>
          <p:nvPr/>
        </p:nvSpPr>
        <p:spPr>
          <a:xfrm>
            <a:off x="6096000" y="4003764"/>
            <a:ext cx="2133600" cy="381000"/>
          </a:xfrm>
          <a:prstGeom prst="rect">
            <a:avLst/>
          </a:prstGeom>
          <a:solidFill>
            <a:schemeClr val="bg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r>
              <a:rPr lang="en-US" sz="2800" b="1" smtClean="0">
                <a:solidFill>
                  <a:prstClr val="black"/>
                </a:solidFill>
                <a:latin typeface="Calibri Light"/>
                <a:cs typeface="Courier New" panose="02070309020205020404" pitchFamily="49" charset="0"/>
              </a:rPr>
              <a:t> </a:t>
            </a:r>
            <a:endParaRPr lang="en-US" sz="2800" b="1">
              <a:solidFill>
                <a:prstClr val="black"/>
              </a:solidFill>
              <a:latin typeface="Calibri Light"/>
              <a:cs typeface="Courier New" panose="02070309020205020404" pitchFamily="49" charset="0"/>
            </a:endParaRPr>
          </a:p>
        </p:txBody>
      </p:sp>
      <p:sp>
        <p:nvSpPr>
          <p:cNvPr id="33" name="Row"/>
          <p:cNvSpPr/>
          <p:nvPr/>
        </p:nvSpPr>
        <p:spPr>
          <a:xfrm>
            <a:off x="6096000" y="3622764"/>
            <a:ext cx="2133600" cy="381000"/>
          </a:xfrm>
          <a:prstGeom prst="rect">
            <a:avLst/>
          </a:prstGeom>
          <a:solidFill>
            <a:schemeClr val="bg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US" sz="2800">
              <a:solidFill>
                <a:prstClr val="black"/>
              </a:solidFill>
              <a:latin typeface="Courier New" panose="02070309020205020404" pitchFamily="49" charset="0"/>
              <a:cs typeface="Courier New" panose="02070309020205020404" pitchFamily="49" charset="0"/>
            </a:endParaRPr>
          </a:p>
        </p:txBody>
      </p:sp>
      <p:sp>
        <p:nvSpPr>
          <p:cNvPr id="16" name="CPU"/>
          <p:cNvSpPr/>
          <p:nvPr/>
        </p:nvSpPr>
        <p:spPr>
          <a:xfrm>
            <a:off x="457200" y="3200400"/>
            <a:ext cx="3657600" cy="3104856"/>
          </a:xfrm>
          <a:prstGeom prst="roundRect">
            <a:avLst>
              <a:gd name="adj" fmla="val 11319"/>
            </a:avLst>
          </a:prstGeom>
          <a:solidFill>
            <a:srgbClr val="0D3533"/>
          </a:solidFill>
          <a:ln w="57150">
            <a:noFill/>
            <a:prstDash val="solid"/>
          </a:ln>
        </p:spPr>
        <p:style>
          <a:lnRef idx="2">
            <a:schemeClr val="accent1">
              <a:shade val="50000"/>
            </a:schemeClr>
          </a:lnRef>
          <a:fillRef idx="1">
            <a:schemeClr val="accent1"/>
          </a:fillRef>
          <a:effectRef idx="0">
            <a:schemeClr val="accent1"/>
          </a:effectRef>
          <a:fontRef idx="minor">
            <a:schemeClr val="lt1"/>
          </a:fontRef>
        </p:style>
        <p:txBody>
          <a:bodyPr lIns="0" rIns="0" rtlCol="0" anchor="t"/>
          <a:lstStyle/>
          <a:p>
            <a:pPr marL="114300">
              <a:lnSpc>
                <a:spcPct val="90000"/>
              </a:lnSpc>
            </a:pPr>
            <a:r>
              <a:rPr lang="en-US" sz="2800" u="sng" smtClean="0">
                <a:solidFill>
                  <a:prstClr val="white"/>
                </a:solidFill>
                <a:latin typeface="Courier New" panose="02070309020205020404" pitchFamily="49" charset="0"/>
                <a:cs typeface="Courier New" panose="02070309020205020404" pitchFamily="49" charset="0"/>
              </a:rPr>
              <a:t>loop</a:t>
            </a:r>
            <a:r>
              <a:rPr lang="en-US" sz="2800" smtClean="0">
                <a:solidFill>
                  <a:prstClr val="white"/>
                </a:solidFill>
                <a:latin typeface="Courier New" panose="02070309020205020404" pitchFamily="49" charset="0"/>
                <a:cs typeface="Courier New" panose="02070309020205020404" pitchFamily="49" charset="0"/>
              </a:rPr>
              <a:t>:</a:t>
            </a:r>
          </a:p>
          <a:p>
            <a:pPr marL="114300">
              <a:lnSpc>
                <a:spcPct val="90000"/>
              </a:lnSpc>
            </a:pPr>
            <a:r>
              <a:rPr lang="en-US" sz="2800" smtClean="0">
                <a:solidFill>
                  <a:prstClr val="white"/>
                </a:solidFill>
                <a:latin typeface="Courier New" panose="02070309020205020404" pitchFamily="49" charset="0"/>
                <a:cs typeface="Courier New" panose="02070309020205020404" pitchFamily="49" charset="0"/>
              </a:rPr>
              <a:t>  mov (</a:t>
            </a:r>
            <a:r>
              <a:rPr lang="en-US" sz="2800" b="1" smtClean="0">
                <a:solidFill>
                  <a:srgbClr val="FF0000"/>
                </a:solidFill>
                <a:latin typeface="Courier New" panose="02070309020205020404" pitchFamily="49" charset="0"/>
                <a:cs typeface="Courier New" panose="02070309020205020404" pitchFamily="49" charset="0"/>
              </a:rPr>
              <a:t>X</a:t>
            </a:r>
            <a:r>
              <a:rPr lang="en-US" sz="2800" smtClean="0">
                <a:solidFill>
                  <a:prstClr val="white"/>
                </a:solidFill>
                <a:latin typeface="Courier New" panose="02070309020205020404" pitchFamily="49" charset="0"/>
                <a:cs typeface="Courier New" panose="02070309020205020404" pitchFamily="49" charset="0"/>
              </a:rPr>
              <a:t>), %eax</a:t>
            </a:r>
          </a:p>
          <a:p>
            <a:pPr marL="114300">
              <a:lnSpc>
                <a:spcPct val="90000"/>
              </a:lnSpc>
            </a:pPr>
            <a:r>
              <a:rPr lang="en-US" sz="2800" smtClean="0">
                <a:solidFill>
                  <a:prstClr val="white"/>
                </a:solidFill>
                <a:latin typeface="Courier New" panose="02070309020205020404" pitchFamily="49" charset="0"/>
                <a:cs typeface="Courier New" panose="02070309020205020404" pitchFamily="49" charset="0"/>
              </a:rPr>
              <a:t>  mov </a:t>
            </a:r>
            <a:r>
              <a:rPr lang="en-US" sz="2800">
                <a:solidFill>
                  <a:prstClr val="white"/>
                </a:solidFill>
                <a:latin typeface="Courier New" panose="02070309020205020404" pitchFamily="49" charset="0"/>
                <a:cs typeface="Courier New" panose="02070309020205020404" pitchFamily="49" charset="0"/>
              </a:rPr>
              <a:t>(</a:t>
            </a:r>
            <a:r>
              <a:rPr lang="en-US" sz="2800" b="1">
                <a:solidFill>
                  <a:srgbClr val="FF0000"/>
                </a:solidFill>
                <a:latin typeface="Courier New" panose="02070309020205020404" pitchFamily="49" charset="0"/>
                <a:cs typeface="Courier New" panose="02070309020205020404" pitchFamily="49" charset="0"/>
              </a:rPr>
              <a:t>Y</a:t>
            </a:r>
            <a:r>
              <a:rPr lang="en-US" sz="2800">
                <a:solidFill>
                  <a:prstClr val="white"/>
                </a:solidFill>
                <a:latin typeface="Courier New" panose="02070309020205020404" pitchFamily="49" charset="0"/>
                <a:cs typeface="Courier New" panose="02070309020205020404" pitchFamily="49" charset="0"/>
              </a:rPr>
              <a:t>), %ebx</a:t>
            </a:r>
          </a:p>
          <a:p>
            <a:pPr marL="114300">
              <a:lnSpc>
                <a:spcPct val="90000"/>
              </a:lnSpc>
            </a:pPr>
            <a:r>
              <a:rPr lang="en-US" sz="2800" smtClean="0">
                <a:solidFill>
                  <a:prstClr val="white"/>
                </a:solidFill>
                <a:latin typeface="Courier New" panose="02070309020205020404" pitchFamily="49" charset="0"/>
                <a:cs typeface="Courier New" panose="02070309020205020404" pitchFamily="49" charset="0"/>
              </a:rPr>
              <a:t>  clflush </a:t>
            </a:r>
            <a:r>
              <a:rPr lang="en-US" sz="2800">
                <a:solidFill>
                  <a:prstClr val="white"/>
                </a:solidFill>
                <a:latin typeface="Courier New" panose="02070309020205020404" pitchFamily="49" charset="0"/>
                <a:cs typeface="Courier New" panose="02070309020205020404" pitchFamily="49" charset="0"/>
              </a:rPr>
              <a:t>(</a:t>
            </a:r>
            <a:r>
              <a:rPr lang="en-US" sz="2800" b="1">
                <a:solidFill>
                  <a:srgbClr val="FF0000"/>
                </a:solidFill>
                <a:latin typeface="Courier New" panose="02070309020205020404" pitchFamily="49" charset="0"/>
                <a:cs typeface="Courier New" panose="02070309020205020404" pitchFamily="49" charset="0"/>
              </a:rPr>
              <a:t>X</a:t>
            </a:r>
            <a:r>
              <a:rPr lang="en-US" sz="2800">
                <a:solidFill>
                  <a:prstClr val="white"/>
                </a:solidFill>
                <a:latin typeface="Courier New" panose="02070309020205020404" pitchFamily="49" charset="0"/>
                <a:cs typeface="Courier New" panose="02070309020205020404" pitchFamily="49" charset="0"/>
              </a:rPr>
              <a:t>)</a:t>
            </a:r>
            <a:r>
              <a:rPr lang="en-US" sz="2800" smtClean="0">
                <a:solidFill>
                  <a:prstClr val="white"/>
                </a:solidFill>
                <a:latin typeface="Courier New" panose="02070309020205020404" pitchFamily="49" charset="0"/>
                <a:cs typeface="Courier New" panose="02070309020205020404" pitchFamily="49" charset="0"/>
              </a:rPr>
              <a:t>  </a:t>
            </a:r>
          </a:p>
          <a:p>
            <a:pPr marL="114300">
              <a:lnSpc>
                <a:spcPct val="90000"/>
              </a:lnSpc>
            </a:pPr>
            <a:r>
              <a:rPr lang="en-US" sz="2800" smtClean="0">
                <a:solidFill>
                  <a:prstClr val="white"/>
                </a:solidFill>
                <a:latin typeface="Courier New" panose="02070309020205020404" pitchFamily="49" charset="0"/>
                <a:cs typeface="Courier New" panose="02070309020205020404" pitchFamily="49" charset="0"/>
              </a:rPr>
              <a:t>  clflush (</a:t>
            </a:r>
            <a:r>
              <a:rPr lang="en-US" sz="2800" b="1" smtClean="0">
                <a:solidFill>
                  <a:srgbClr val="FF0000"/>
                </a:solidFill>
                <a:latin typeface="Courier New" panose="02070309020205020404" pitchFamily="49" charset="0"/>
                <a:cs typeface="Courier New" panose="02070309020205020404" pitchFamily="49" charset="0"/>
              </a:rPr>
              <a:t>Y</a:t>
            </a:r>
            <a:r>
              <a:rPr lang="en-US" sz="2800" smtClean="0">
                <a:solidFill>
                  <a:prstClr val="white"/>
                </a:solidFill>
                <a:latin typeface="Courier New" panose="02070309020205020404" pitchFamily="49" charset="0"/>
                <a:cs typeface="Courier New" panose="02070309020205020404" pitchFamily="49" charset="0"/>
              </a:rPr>
              <a:t>)</a:t>
            </a:r>
          </a:p>
          <a:p>
            <a:pPr marL="114300">
              <a:lnSpc>
                <a:spcPct val="90000"/>
              </a:lnSpc>
            </a:pPr>
            <a:r>
              <a:rPr lang="en-US" sz="2800">
                <a:solidFill>
                  <a:prstClr val="white"/>
                </a:solidFill>
                <a:latin typeface="Courier New" panose="02070309020205020404" pitchFamily="49" charset="0"/>
                <a:cs typeface="Courier New" panose="02070309020205020404" pitchFamily="49" charset="0"/>
              </a:rPr>
              <a:t> </a:t>
            </a:r>
            <a:r>
              <a:rPr lang="en-US" sz="2800" smtClean="0">
                <a:solidFill>
                  <a:prstClr val="white"/>
                </a:solidFill>
                <a:latin typeface="Courier New" panose="02070309020205020404" pitchFamily="49" charset="0"/>
                <a:cs typeface="Courier New" panose="02070309020205020404" pitchFamily="49" charset="0"/>
              </a:rPr>
              <a:t> mfence</a:t>
            </a:r>
          </a:p>
          <a:p>
            <a:pPr marL="114300">
              <a:lnSpc>
                <a:spcPct val="90000"/>
              </a:lnSpc>
            </a:pPr>
            <a:r>
              <a:rPr lang="en-US" sz="2800" smtClean="0">
                <a:solidFill>
                  <a:prstClr val="white"/>
                </a:solidFill>
                <a:latin typeface="Courier New" panose="02070309020205020404" pitchFamily="49" charset="0"/>
                <a:cs typeface="Courier New" panose="02070309020205020404" pitchFamily="49" charset="0"/>
              </a:rPr>
              <a:t>  jmp </a:t>
            </a:r>
            <a:r>
              <a:rPr lang="en-US" sz="2800" u="sng" smtClean="0">
                <a:solidFill>
                  <a:prstClr val="white"/>
                </a:solidFill>
                <a:latin typeface="Courier New" panose="02070309020205020404" pitchFamily="49" charset="0"/>
                <a:cs typeface="Courier New" panose="02070309020205020404" pitchFamily="49" charset="0"/>
              </a:rPr>
              <a:t>loop</a:t>
            </a:r>
            <a:endParaRPr lang="en-US" sz="2800">
              <a:solidFill>
                <a:prstClr val="white"/>
              </a:solidFill>
              <a:latin typeface="Courier New" panose="02070309020205020404" pitchFamily="49" charset="0"/>
              <a:cs typeface="Courier New" panose="02070309020205020404" pitchFamily="49" charset="0"/>
            </a:endParaRPr>
          </a:p>
        </p:txBody>
      </p:sp>
      <p:cxnSp>
        <p:nvCxnSpPr>
          <p:cNvPr id="36" name="YArrow"/>
          <p:cNvCxnSpPr>
            <a:stCxn id="37" idx="3"/>
          </p:cNvCxnSpPr>
          <p:nvPr/>
        </p:nvCxnSpPr>
        <p:spPr>
          <a:xfrm>
            <a:off x="5715000" y="5337264"/>
            <a:ext cx="381000" cy="0"/>
          </a:xfrm>
          <a:prstGeom prst="straightConnector1">
            <a:avLst/>
          </a:prstGeom>
          <a:ln w="38100" cap="rnd">
            <a:solidFill>
              <a:srgbClr val="FF0000"/>
            </a:solidFill>
            <a:round/>
            <a:tailEnd type="arrow" w="lg" len="med"/>
          </a:ln>
        </p:spPr>
        <p:style>
          <a:lnRef idx="1">
            <a:schemeClr val="accent1"/>
          </a:lnRef>
          <a:fillRef idx="0">
            <a:schemeClr val="accent1"/>
          </a:fillRef>
          <a:effectRef idx="0">
            <a:schemeClr val="accent1"/>
          </a:effectRef>
          <a:fontRef idx="minor">
            <a:schemeClr val="tx1"/>
          </a:fontRef>
        </p:style>
      </p:cxnSp>
      <p:sp>
        <p:nvSpPr>
          <p:cNvPr id="37" name="Y"/>
          <p:cNvSpPr/>
          <p:nvPr/>
        </p:nvSpPr>
        <p:spPr>
          <a:xfrm>
            <a:off x="5105401" y="5146764"/>
            <a:ext cx="609599" cy="381000"/>
          </a:xfrm>
          <a:prstGeom prst="rect">
            <a:avLst/>
          </a:prstGeom>
          <a:noFill/>
          <a:ln w="28575">
            <a:noFill/>
          </a:ln>
        </p:spPr>
        <p:style>
          <a:lnRef idx="2">
            <a:schemeClr val="accent3">
              <a:shade val="50000"/>
            </a:schemeClr>
          </a:lnRef>
          <a:fillRef idx="1">
            <a:schemeClr val="accent3"/>
          </a:fillRef>
          <a:effectRef idx="0">
            <a:schemeClr val="accent3"/>
          </a:effectRef>
          <a:fontRef idx="minor">
            <a:schemeClr val="lt1"/>
          </a:fontRef>
        </p:style>
        <p:txBody>
          <a:bodyPr rIns="91440" rtlCol="0" anchor="ctr"/>
          <a:lstStyle/>
          <a:p>
            <a:pPr algn="r"/>
            <a:r>
              <a:rPr lang="en-US" sz="3200" b="1">
                <a:solidFill>
                  <a:srgbClr val="FF0000"/>
                </a:solidFill>
                <a:latin typeface="Courier New" panose="02070309020205020404" pitchFamily="49" charset="0"/>
                <a:cs typeface="Courier New" panose="02070309020205020404" pitchFamily="49" charset="0"/>
              </a:rPr>
              <a:t>Y</a:t>
            </a:r>
            <a:endParaRPr lang="en-US" sz="2800" b="1">
              <a:solidFill>
                <a:srgbClr val="FF0000"/>
              </a:solidFill>
              <a:latin typeface="Courier New" panose="02070309020205020404" pitchFamily="49" charset="0"/>
              <a:cs typeface="Courier New" panose="02070309020205020404" pitchFamily="49" charset="0"/>
            </a:endParaRPr>
          </a:p>
        </p:txBody>
      </p:sp>
      <p:cxnSp>
        <p:nvCxnSpPr>
          <p:cNvPr id="40" name="XArrow"/>
          <p:cNvCxnSpPr>
            <a:stCxn id="41" idx="3"/>
          </p:cNvCxnSpPr>
          <p:nvPr/>
        </p:nvCxnSpPr>
        <p:spPr>
          <a:xfrm>
            <a:off x="5715000" y="4194264"/>
            <a:ext cx="381000" cy="0"/>
          </a:xfrm>
          <a:prstGeom prst="straightConnector1">
            <a:avLst/>
          </a:prstGeom>
          <a:ln w="38100" cap="rnd">
            <a:solidFill>
              <a:srgbClr val="FF0000"/>
            </a:solidFill>
            <a:round/>
            <a:tailEnd type="arrow" w="lg" len="med"/>
          </a:ln>
        </p:spPr>
        <p:style>
          <a:lnRef idx="1">
            <a:schemeClr val="accent1"/>
          </a:lnRef>
          <a:fillRef idx="0">
            <a:schemeClr val="accent1"/>
          </a:fillRef>
          <a:effectRef idx="0">
            <a:schemeClr val="accent1"/>
          </a:effectRef>
          <a:fontRef idx="minor">
            <a:schemeClr val="tx1"/>
          </a:fontRef>
        </p:style>
      </p:cxnSp>
      <p:sp>
        <p:nvSpPr>
          <p:cNvPr id="41" name="X"/>
          <p:cNvSpPr/>
          <p:nvPr/>
        </p:nvSpPr>
        <p:spPr>
          <a:xfrm>
            <a:off x="5105401" y="4003764"/>
            <a:ext cx="609599" cy="381000"/>
          </a:xfrm>
          <a:prstGeom prst="rect">
            <a:avLst/>
          </a:prstGeom>
          <a:noFill/>
          <a:ln w="28575">
            <a:noFill/>
          </a:ln>
        </p:spPr>
        <p:style>
          <a:lnRef idx="2">
            <a:schemeClr val="accent3">
              <a:shade val="50000"/>
            </a:schemeClr>
          </a:lnRef>
          <a:fillRef idx="1">
            <a:schemeClr val="accent3"/>
          </a:fillRef>
          <a:effectRef idx="0">
            <a:schemeClr val="accent3"/>
          </a:effectRef>
          <a:fontRef idx="minor">
            <a:schemeClr val="lt1"/>
          </a:fontRef>
        </p:style>
        <p:txBody>
          <a:bodyPr rIns="91440" rtlCol="0" anchor="ctr"/>
          <a:lstStyle/>
          <a:p>
            <a:pPr algn="r"/>
            <a:r>
              <a:rPr lang="en-US" sz="3200" b="1" smtClean="0">
                <a:solidFill>
                  <a:srgbClr val="FF0000"/>
                </a:solidFill>
                <a:latin typeface="Courier New" panose="02070309020205020404" pitchFamily="49" charset="0"/>
                <a:cs typeface="Courier New" panose="02070309020205020404" pitchFamily="49" charset="0"/>
              </a:rPr>
              <a:t>X</a:t>
            </a:r>
            <a:endParaRPr lang="en-US" sz="2800" b="1">
              <a:solidFill>
                <a:srgbClr val="FF0000"/>
              </a:solidFill>
              <a:latin typeface="Courier New" panose="02070309020205020404" pitchFamily="49" charset="0"/>
              <a:cs typeface="Courier New" panose="02070309020205020404" pitchFamily="49" charset="0"/>
            </a:endParaRPr>
          </a:p>
        </p:txBody>
      </p:sp>
      <p:sp>
        <p:nvSpPr>
          <p:cNvPr id="20" name="Rectangle 19"/>
          <p:cNvSpPr/>
          <p:nvPr/>
        </p:nvSpPr>
        <p:spPr>
          <a:xfrm>
            <a:off x="-324544" y="6453336"/>
            <a:ext cx="5310336" cy="369332"/>
          </a:xfrm>
          <a:prstGeom prst="rect">
            <a:avLst/>
          </a:prstGeom>
        </p:spPr>
        <p:txBody>
          <a:bodyPr wrap="square">
            <a:spAutoFit/>
          </a:bodyPr>
          <a:lstStyle/>
          <a:p>
            <a:pPr lvl="1"/>
            <a:r>
              <a:rPr lang="en-US" dirty="0">
                <a:solidFill>
                  <a:prstClr val="black"/>
                </a:solidFill>
                <a:latin typeface="Calibri"/>
                <a:hlinkClick r:id="rId6"/>
              </a:rPr>
              <a:t>https://github.com/CMU-SAFARI/rowhammer</a:t>
            </a:r>
            <a:r>
              <a:rPr lang="en-US" dirty="0">
                <a:solidFill>
                  <a:prstClr val="black"/>
                </a:solidFill>
                <a:latin typeface="Calibri"/>
              </a:rPr>
              <a:t> </a:t>
            </a:r>
          </a:p>
        </p:txBody>
      </p:sp>
    </p:spTree>
    <p:extLst>
      <p:ext uri="{BB962C8B-B14F-4D97-AF65-F5344CB8AC3E}">
        <p14:creationId xmlns:p14="http://schemas.microsoft.com/office/powerpoint/2010/main" val="4176052829"/>
      </p:ext>
    </p:extLst>
  </p:cSld>
  <p:clrMapOvr>
    <a:masterClrMapping/>
  </p:clrMapOvr>
  <p:timing>
    <p:tnLst>
      <p:par>
        <p:cTn xmlns:p14="http://schemas.microsoft.com/office/powerpoint/2010/main" id="1" dur="indefinite" restart="never" nodeType="tmRoot"/>
      </p:par>
    </p:tnLst>
  </p:timing>
</p:sld>
</file>

<file path=ppt/slides/slide1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4" name="Chart 13"/>
          <p:cNvGraphicFramePr>
            <a:graphicFrameLocks/>
          </p:cNvGraphicFramePr>
          <p:nvPr>
            <p:extLst>
              <p:ext uri="{D42A27DB-BD31-4B8C-83A1-F6EECF244321}">
                <p14:modId xmlns:p14="http://schemas.microsoft.com/office/powerpoint/2010/main" val="2054469198"/>
              </p:ext>
            </p:extLst>
          </p:nvPr>
        </p:nvGraphicFramePr>
        <p:xfrm>
          <a:off x="0" y="2976264"/>
          <a:ext cx="9144000" cy="3417792"/>
        </p:xfrm>
        <a:graphic>
          <a:graphicData uri="http://schemas.openxmlformats.org/drawingml/2006/chart">
            <c:chart xmlns:c="http://schemas.openxmlformats.org/drawingml/2006/chart" xmlns:r="http://schemas.openxmlformats.org/officeDocument/2006/relationships" r:id="rId3"/>
          </a:graphicData>
        </a:graphic>
      </p:graphicFrame>
      <p:sp>
        <p:nvSpPr>
          <p:cNvPr id="13" name="Title 1"/>
          <p:cNvSpPr txBox="1">
            <a:spLocks/>
          </p:cNvSpPr>
          <p:nvPr/>
        </p:nvSpPr>
        <p:spPr>
          <a:xfrm>
            <a:off x="0" y="66419"/>
            <a:ext cx="9144000" cy="761999"/>
          </a:xfrm>
          <a:prstGeom prst="rect">
            <a:avLst/>
          </a:prstGeom>
        </p:spPr>
        <p:txBody>
          <a:bodyPr vert="horz" lIns="91440" tIns="45720" rIns="91440" bIns="45720" rtlCol="0" anchor="b">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r>
              <a:rPr lang="tr-TR" sz="4000" b="1" dirty="0" smtClean="0">
                <a:solidFill>
                  <a:prstClr val="black"/>
                </a:solidFill>
                <a:latin typeface="Cambria" panose="02040503050406030204" pitchFamily="18" charset="0"/>
              </a:rPr>
              <a:t>Row Level Temporal Locality (RLTL)</a:t>
            </a:r>
            <a:endParaRPr lang="en-US" sz="4000" b="1" dirty="0">
              <a:solidFill>
                <a:prstClr val="black"/>
              </a:solidFill>
              <a:latin typeface="Cambria" panose="02040503050406030204" pitchFamily="18" charset="0"/>
            </a:endParaRPr>
          </a:p>
        </p:txBody>
      </p:sp>
      <p:sp>
        <p:nvSpPr>
          <p:cNvPr id="8" name="TextBox 7"/>
          <p:cNvSpPr txBox="1"/>
          <p:nvPr/>
        </p:nvSpPr>
        <p:spPr>
          <a:xfrm>
            <a:off x="8382000" y="3043535"/>
            <a:ext cx="990600" cy="461665"/>
          </a:xfrm>
          <a:prstGeom prst="rect">
            <a:avLst/>
          </a:prstGeom>
          <a:noFill/>
        </p:spPr>
        <p:txBody>
          <a:bodyPr wrap="square" rtlCol="0">
            <a:spAutoFit/>
          </a:bodyPr>
          <a:lstStyle/>
          <a:p>
            <a:r>
              <a:rPr lang="tr-TR" sz="2400" b="1" dirty="0" smtClean="0">
                <a:solidFill>
                  <a:srgbClr val="0066FF"/>
                </a:solidFill>
                <a:latin typeface="Cambria" pitchFamily="18" charset="0"/>
              </a:rPr>
              <a:t>86%</a:t>
            </a:r>
            <a:endParaRPr lang="en-US" sz="2400" b="1" dirty="0">
              <a:solidFill>
                <a:srgbClr val="0066FF"/>
              </a:solidFill>
              <a:latin typeface="Cambria" pitchFamily="18" charset="0"/>
            </a:endParaRPr>
          </a:p>
        </p:txBody>
      </p:sp>
      <p:sp>
        <p:nvSpPr>
          <p:cNvPr id="3" name="Oval 2"/>
          <p:cNvSpPr/>
          <p:nvPr/>
        </p:nvSpPr>
        <p:spPr>
          <a:xfrm>
            <a:off x="3429000" y="3505200"/>
            <a:ext cx="609600" cy="1600200"/>
          </a:xfrm>
          <a:prstGeom prst="ellipse">
            <a:avLst/>
          </a:prstGeom>
          <a:no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graphicFrame>
        <p:nvGraphicFramePr>
          <p:cNvPr id="15" name="Chart 14"/>
          <p:cNvGraphicFramePr>
            <a:graphicFrameLocks/>
          </p:cNvGraphicFramePr>
          <p:nvPr>
            <p:extLst>
              <p:ext uri="{D42A27DB-BD31-4B8C-83A1-F6EECF244321}">
                <p14:modId xmlns:p14="http://schemas.microsoft.com/office/powerpoint/2010/main" val="1981713638"/>
              </p:ext>
            </p:extLst>
          </p:nvPr>
        </p:nvGraphicFramePr>
        <p:xfrm>
          <a:off x="27122" y="3043535"/>
          <a:ext cx="9116878" cy="3417792"/>
        </p:xfrm>
        <a:graphic>
          <a:graphicData uri="http://schemas.openxmlformats.org/drawingml/2006/chart">
            <c:chart xmlns:c="http://schemas.openxmlformats.org/drawingml/2006/chart" xmlns:r="http://schemas.openxmlformats.org/officeDocument/2006/relationships" r:id="rId4"/>
          </a:graphicData>
        </a:graphic>
      </p:graphicFrame>
      <p:sp>
        <p:nvSpPr>
          <p:cNvPr id="16" name="TextBox 15"/>
          <p:cNvSpPr txBox="1"/>
          <p:nvPr/>
        </p:nvSpPr>
        <p:spPr>
          <a:xfrm>
            <a:off x="8382000" y="3043535"/>
            <a:ext cx="990600" cy="461665"/>
          </a:xfrm>
          <a:prstGeom prst="rect">
            <a:avLst/>
          </a:prstGeom>
          <a:noFill/>
        </p:spPr>
        <p:txBody>
          <a:bodyPr wrap="square" rtlCol="0">
            <a:spAutoFit/>
          </a:bodyPr>
          <a:lstStyle/>
          <a:p>
            <a:r>
              <a:rPr lang="tr-TR" sz="2400" b="1" dirty="0" smtClean="0">
                <a:solidFill>
                  <a:srgbClr val="0066FF"/>
                </a:solidFill>
                <a:latin typeface="Cambria" pitchFamily="18" charset="0"/>
              </a:rPr>
              <a:t>97%</a:t>
            </a:r>
            <a:endParaRPr lang="en-US" sz="2400" b="1" dirty="0">
              <a:solidFill>
                <a:srgbClr val="0066FF"/>
              </a:solidFill>
              <a:latin typeface="Cambria" pitchFamily="18" charset="0"/>
            </a:endParaRPr>
          </a:p>
        </p:txBody>
      </p:sp>
      <p:sp>
        <p:nvSpPr>
          <p:cNvPr id="57" name="Content Placeholder 2"/>
          <p:cNvSpPr txBox="1">
            <a:spLocks/>
          </p:cNvSpPr>
          <p:nvPr/>
        </p:nvSpPr>
        <p:spPr>
          <a:xfrm>
            <a:off x="377952" y="982408"/>
            <a:ext cx="8382001" cy="5113591"/>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Font typeface="Arial" pitchFamily="34" charset="0"/>
              <a:buNone/>
            </a:pPr>
            <a:r>
              <a:rPr lang="en-US" dirty="0">
                <a:solidFill>
                  <a:prstClr val="black"/>
                </a:solidFill>
                <a:latin typeface="Cambria" panose="02040503050406030204" pitchFamily="18" charset="0"/>
              </a:rPr>
              <a:t>A </a:t>
            </a:r>
            <a:r>
              <a:rPr lang="tr-TR" b="1" dirty="0">
                <a:solidFill>
                  <a:srgbClr val="FF0066"/>
                </a:solidFill>
                <a:latin typeface="Cambria" panose="02040503050406030204" pitchFamily="18" charset="0"/>
              </a:rPr>
              <a:t>recently-accessed</a:t>
            </a:r>
            <a:r>
              <a:rPr lang="tr-TR" dirty="0">
                <a:solidFill>
                  <a:prstClr val="black"/>
                </a:solidFill>
                <a:latin typeface="Cambria" panose="02040503050406030204" pitchFamily="18" charset="0"/>
              </a:rPr>
              <a:t> </a:t>
            </a:r>
            <a:r>
              <a:rPr lang="en-US" dirty="0" smtClean="0">
                <a:solidFill>
                  <a:prstClr val="black"/>
                </a:solidFill>
                <a:latin typeface="Cambria" panose="02040503050406030204" pitchFamily="18" charset="0"/>
              </a:rPr>
              <a:t>DRAM row</a:t>
            </a:r>
            <a:r>
              <a:rPr lang="tr-TR" dirty="0" smtClean="0">
                <a:solidFill>
                  <a:prstClr val="black"/>
                </a:solidFill>
                <a:latin typeface="Cambria" panose="02040503050406030204" pitchFamily="18" charset="0"/>
              </a:rPr>
              <a:t> </a:t>
            </a:r>
            <a:r>
              <a:rPr lang="en-US" dirty="0">
                <a:solidFill>
                  <a:prstClr val="black"/>
                </a:solidFill>
                <a:latin typeface="Cambria" panose="02040503050406030204" pitchFamily="18" charset="0"/>
              </a:rPr>
              <a:t>is</a:t>
            </a:r>
            <a:r>
              <a:rPr lang="tr-TR" dirty="0">
                <a:solidFill>
                  <a:prstClr val="black"/>
                </a:solidFill>
                <a:latin typeface="Cambria" panose="02040503050406030204" pitchFamily="18" charset="0"/>
              </a:rPr>
              <a:t> likely to be accessed</a:t>
            </a:r>
            <a:r>
              <a:rPr lang="en-US" dirty="0">
                <a:solidFill>
                  <a:prstClr val="black"/>
                </a:solidFill>
                <a:latin typeface="Cambria" panose="02040503050406030204" pitchFamily="18" charset="0"/>
              </a:rPr>
              <a:t> again</a:t>
            </a:r>
            <a:r>
              <a:rPr lang="tr-TR" dirty="0" smtClean="0">
                <a:solidFill>
                  <a:prstClr val="black"/>
                </a:solidFill>
                <a:latin typeface="Cambria" panose="02040503050406030204" pitchFamily="18" charset="0"/>
              </a:rPr>
              <a:t>.</a:t>
            </a:r>
          </a:p>
          <a:p>
            <a:r>
              <a:rPr lang="en-US" b="1" i="1" dirty="0" smtClean="0">
                <a:solidFill>
                  <a:prstClr val="black"/>
                </a:solidFill>
                <a:latin typeface="Cambria" panose="02040503050406030204" pitchFamily="18" charset="0"/>
              </a:rPr>
              <a:t>t</a:t>
            </a:r>
            <a:r>
              <a:rPr lang="tr-TR" dirty="0" smtClean="0">
                <a:solidFill>
                  <a:prstClr val="black"/>
                </a:solidFill>
                <a:latin typeface="Cambria" panose="02040503050406030204" pitchFamily="18" charset="0"/>
              </a:rPr>
              <a:t>-RLTL</a:t>
            </a:r>
            <a:r>
              <a:rPr lang="en-US" dirty="0" smtClean="0">
                <a:solidFill>
                  <a:prstClr val="black"/>
                </a:solidFill>
                <a:latin typeface="Cambria" panose="02040503050406030204" pitchFamily="18" charset="0"/>
              </a:rPr>
              <a:t>: Fraction of rows that are accessed within time </a:t>
            </a:r>
            <a:r>
              <a:rPr lang="en-US" b="1" i="1" dirty="0" smtClean="0">
                <a:solidFill>
                  <a:prstClr val="black"/>
                </a:solidFill>
                <a:latin typeface="Cambria" panose="02040503050406030204" pitchFamily="18" charset="0"/>
              </a:rPr>
              <a:t>t</a:t>
            </a:r>
            <a:r>
              <a:rPr lang="en-US" dirty="0" smtClean="0">
                <a:solidFill>
                  <a:prstClr val="black"/>
                </a:solidFill>
                <a:latin typeface="Cambria" panose="02040503050406030204" pitchFamily="18" charset="0"/>
              </a:rPr>
              <a:t> after their previous access</a:t>
            </a:r>
            <a:endParaRPr lang="en-US" dirty="0">
              <a:solidFill>
                <a:prstClr val="black"/>
              </a:solidFill>
              <a:latin typeface="Cambria" panose="02040503050406030204" pitchFamily="18" charset="0"/>
            </a:endParaRPr>
          </a:p>
        </p:txBody>
      </p:sp>
      <p:sp>
        <p:nvSpPr>
          <p:cNvPr id="5" name="TextBox 4"/>
          <p:cNvSpPr txBox="1"/>
          <p:nvPr/>
        </p:nvSpPr>
        <p:spPr>
          <a:xfrm>
            <a:off x="1143000" y="5906869"/>
            <a:ext cx="7239000" cy="646331"/>
          </a:xfrm>
          <a:prstGeom prst="rect">
            <a:avLst/>
          </a:prstGeom>
          <a:noFill/>
        </p:spPr>
        <p:txBody>
          <a:bodyPr wrap="square" rtlCol="0">
            <a:spAutoFit/>
          </a:bodyPr>
          <a:lstStyle/>
          <a:p>
            <a:r>
              <a:rPr lang="tr-TR" sz="3600" b="1" dirty="0" smtClean="0">
                <a:solidFill>
                  <a:prstClr val="black"/>
                </a:solidFill>
                <a:latin typeface="Calibri"/>
              </a:rPr>
              <a:t>8ms – RLTL for single-core workloads</a:t>
            </a:r>
            <a:endParaRPr lang="en-US" sz="3600" b="1" dirty="0">
              <a:solidFill>
                <a:prstClr val="black"/>
              </a:solidFill>
              <a:latin typeface="Calibri"/>
            </a:endParaRPr>
          </a:p>
        </p:txBody>
      </p:sp>
      <p:sp>
        <p:nvSpPr>
          <p:cNvPr id="18" name="TextBox 17"/>
          <p:cNvSpPr txBox="1"/>
          <p:nvPr/>
        </p:nvSpPr>
        <p:spPr>
          <a:xfrm>
            <a:off x="1295400" y="5906869"/>
            <a:ext cx="7239000" cy="646331"/>
          </a:xfrm>
          <a:prstGeom prst="rect">
            <a:avLst/>
          </a:prstGeom>
          <a:noFill/>
        </p:spPr>
        <p:txBody>
          <a:bodyPr wrap="square" rtlCol="0">
            <a:spAutoFit/>
          </a:bodyPr>
          <a:lstStyle/>
          <a:p>
            <a:r>
              <a:rPr lang="tr-TR" sz="3600" b="1" dirty="0" smtClean="0">
                <a:solidFill>
                  <a:prstClr val="black"/>
                </a:solidFill>
                <a:latin typeface="Calibri"/>
              </a:rPr>
              <a:t>8ms – RLTL for eight-core workloads</a:t>
            </a:r>
            <a:endParaRPr lang="en-US" sz="3600" b="1" dirty="0">
              <a:solidFill>
                <a:prstClr val="black"/>
              </a:solidFill>
              <a:latin typeface="Calibri"/>
            </a:endParaRPr>
          </a:p>
        </p:txBody>
      </p:sp>
    </p:spTree>
    <p:extLst>
      <p:ext uri="{BB962C8B-B14F-4D97-AF65-F5344CB8AC3E}">
        <p14:creationId xmlns:p14="http://schemas.microsoft.com/office/powerpoint/2010/main" val="2636413649"/>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0"/>
                                  </p:stCondLst>
                                  <p:childTnLst>
                                    <p:set>
                                      <p:cBhvr>
                                        <p:cTn id="6" dur="1" fill="hold">
                                          <p:stCondLst>
                                            <p:cond delay="0"/>
                                          </p:stCondLst>
                                        </p:cTn>
                                        <p:tgtEl>
                                          <p:spTgt spid="57">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57">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0" presetClass="entr" presetSubtype="0" fill="hold" grpId="0" nodeType="clickEffect">
                                  <p:stCondLst>
                                    <p:cond delay="0"/>
                                  </p:stCondLst>
                                  <p:childTnLst>
                                    <p:set>
                                      <p:cBhvr>
                                        <p:cTn id="14" dur="1" fill="hold">
                                          <p:stCondLst>
                                            <p:cond delay="0"/>
                                          </p:stCondLst>
                                        </p:cTn>
                                        <p:tgtEl>
                                          <p:spTgt spid="14">
                                            <p:graphicEl>
                                              <a:chart seriesIdx="-3" categoryIdx="-3" bldStep="gridLegend"/>
                                            </p:graphicEl>
                                          </p:spTgt>
                                        </p:tgtEl>
                                        <p:attrNameLst>
                                          <p:attrName>style.visibility</p:attrName>
                                        </p:attrNameLst>
                                      </p:cBhvr>
                                      <p:to>
                                        <p:strVal val="visible"/>
                                      </p:to>
                                    </p:set>
                                    <p:animEffect transition="in" filter="fade">
                                      <p:cBhvr>
                                        <p:cTn id="15" dur="500"/>
                                        <p:tgtEl>
                                          <p:spTgt spid="14">
                                            <p:graphicEl>
                                              <a:chart seriesIdx="-3" categoryIdx="-3" bldStep="gridLegend"/>
                                            </p:graphicEl>
                                          </p:spTgt>
                                        </p:tgtEl>
                                      </p:cBhvr>
                                    </p:animEffect>
                                  </p:childTnLst>
                                </p:cTn>
                              </p:par>
                            </p:childTnLst>
                          </p:cTn>
                        </p:par>
                      </p:childTnLst>
                    </p:cTn>
                  </p:par>
                  <p:par>
                    <p:cTn id="16" fill="hold">
                      <p:stCondLst>
                        <p:cond delay="indefinite"/>
                      </p:stCondLst>
                      <p:childTnLst>
                        <p:par>
                          <p:cTn id="17" fill="hold">
                            <p:stCondLst>
                              <p:cond delay="0"/>
                            </p:stCondLst>
                            <p:childTnLst>
                              <p:par>
                                <p:cTn id="18" presetID="10" presetClass="entr" presetSubtype="0" fill="hold" grpId="0" nodeType="clickEffect">
                                  <p:stCondLst>
                                    <p:cond delay="0"/>
                                  </p:stCondLst>
                                  <p:childTnLst>
                                    <p:set>
                                      <p:cBhvr>
                                        <p:cTn id="19" dur="1" fill="hold">
                                          <p:stCondLst>
                                            <p:cond delay="0"/>
                                          </p:stCondLst>
                                        </p:cTn>
                                        <p:tgtEl>
                                          <p:spTgt spid="14">
                                            <p:graphicEl>
                                              <a:chart seriesIdx="0" categoryIdx="-4" bldStep="series"/>
                                            </p:graphicEl>
                                          </p:spTgt>
                                        </p:tgtEl>
                                        <p:attrNameLst>
                                          <p:attrName>style.visibility</p:attrName>
                                        </p:attrNameLst>
                                      </p:cBhvr>
                                      <p:to>
                                        <p:strVal val="visible"/>
                                      </p:to>
                                    </p:set>
                                    <p:animEffect transition="in" filter="fade">
                                      <p:cBhvr>
                                        <p:cTn id="20" dur="500"/>
                                        <p:tgtEl>
                                          <p:spTgt spid="14">
                                            <p:graphicEl>
                                              <a:chart seriesIdx="0" categoryIdx="-4" bldStep="series"/>
                                            </p:graphicEl>
                                          </p:spTgt>
                                        </p:tgtEl>
                                      </p:cBhvr>
                                    </p:animEffect>
                                  </p:childTnLst>
                                </p:cTn>
                              </p:par>
                              <p:par>
                                <p:cTn id="21" presetID="10" presetClass="entr" presetSubtype="0" fill="hold" grpId="0" nodeType="withEffect">
                                  <p:stCondLst>
                                    <p:cond delay="0"/>
                                  </p:stCondLst>
                                  <p:childTnLst>
                                    <p:set>
                                      <p:cBhvr>
                                        <p:cTn id="22" dur="1" fill="hold">
                                          <p:stCondLst>
                                            <p:cond delay="0"/>
                                          </p:stCondLst>
                                        </p:cTn>
                                        <p:tgtEl>
                                          <p:spTgt spid="5"/>
                                        </p:tgtEl>
                                        <p:attrNameLst>
                                          <p:attrName>style.visibility</p:attrName>
                                        </p:attrNameLst>
                                      </p:cBhvr>
                                      <p:to>
                                        <p:strVal val="visible"/>
                                      </p:to>
                                    </p:set>
                                    <p:animEffect transition="in" filter="fade">
                                      <p:cBhvr>
                                        <p:cTn id="23" dur="500"/>
                                        <p:tgtEl>
                                          <p:spTgt spid="5"/>
                                        </p:tgtEl>
                                      </p:cBhvr>
                                    </p:animEffect>
                                  </p:childTnLst>
                                </p:cTn>
                              </p:par>
                              <p:par>
                                <p:cTn id="24" presetID="10" presetClass="entr" presetSubtype="0" fill="hold" grpId="0" nodeType="withEffect">
                                  <p:stCondLst>
                                    <p:cond delay="0"/>
                                  </p:stCondLst>
                                  <p:childTnLst>
                                    <p:set>
                                      <p:cBhvr>
                                        <p:cTn id="25" dur="1" fill="hold">
                                          <p:stCondLst>
                                            <p:cond delay="0"/>
                                          </p:stCondLst>
                                        </p:cTn>
                                        <p:tgtEl>
                                          <p:spTgt spid="8"/>
                                        </p:tgtEl>
                                        <p:attrNameLst>
                                          <p:attrName>style.visibility</p:attrName>
                                        </p:attrNameLst>
                                      </p:cBhvr>
                                      <p:to>
                                        <p:strVal val="visible"/>
                                      </p:to>
                                    </p:set>
                                    <p:animEffect transition="in" filter="fade">
                                      <p:cBhvr>
                                        <p:cTn id="26" dur="500"/>
                                        <p:tgtEl>
                                          <p:spTgt spid="8"/>
                                        </p:tgtEl>
                                      </p:cBhvr>
                                    </p:animEffect>
                                  </p:childTnLst>
                                </p:cTn>
                              </p:par>
                            </p:childTnLst>
                          </p:cTn>
                        </p:par>
                      </p:childTnLst>
                    </p:cTn>
                  </p:par>
                  <p:par>
                    <p:cTn id="27" fill="hold">
                      <p:stCondLst>
                        <p:cond delay="indefinite"/>
                      </p:stCondLst>
                      <p:childTnLst>
                        <p:par>
                          <p:cTn id="28" fill="hold">
                            <p:stCondLst>
                              <p:cond delay="0"/>
                            </p:stCondLst>
                            <p:childTnLst>
                              <p:par>
                                <p:cTn id="29" presetID="10" presetClass="entr" presetSubtype="0" fill="hold" grpId="0" nodeType="clickEffect">
                                  <p:stCondLst>
                                    <p:cond delay="0"/>
                                  </p:stCondLst>
                                  <p:childTnLst>
                                    <p:set>
                                      <p:cBhvr>
                                        <p:cTn id="30" dur="1" fill="hold">
                                          <p:stCondLst>
                                            <p:cond delay="0"/>
                                          </p:stCondLst>
                                        </p:cTn>
                                        <p:tgtEl>
                                          <p:spTgt spid="3"/>
                                        </p:tgtEl>
                                        <p:attrNameLst>
                                          <p:attrName>style.visibility</p:attrName>
                                        </p:attrNameLst>
                                      </p:cBhvr>
                                      <p:to>
                                        <p:strVal val="visible"/>
                                      </p:to>
                                    </p:set>
                                    <p:animEffect transition="in" filter="fade">
                                      <p:cBhvr>
                                        <p:cTn id="31" dur="500"/>
                                        <p:tgtEl>
                                          <p:spTgt spid="3"/>
                                        </p:tgtEl>
                                      </p:cBhvr>
                                    </p:animEffect>
                                  </p:childTnLst>
                                </p:cTn>
                              </p:par>
                            </p:childTnLst>
                          </p:cTn>
                        </p:par>
                      </p:childTnLst>
                    </p:cTn>
                  </p:par>
                  <p:par>
                    <p:cTn id="32" fill="hold">
                      <p:stCondLst>
                        <p:cond delay="indefinite"/>
                      </p:stCondLst>
                      <p:childTnLst>
                        <p:par>
                          <p:cTn id="33" fill="hold">
                            <p:stCondLst>
                              <p:cond delay="0"/>
                            </p:stCondLst>
                            <p:childTnLst>
                              <p:par>
                                <p:cTn id="34" presetID="10" presetClass="exit" presetSubtype="0" fill="hold" grpId="1" nodeType="clickEffect">
                                  <p:stCondLst>
                                    <p:cond delay="0"/>
                                  </p:stCondLst>
                                  <p:childTnLst>
                                    <p:animEffect transition="out" filter="fade">
                                      <p:cBhvr>
                                        <p:cTn id="35" dur="500"/>
                                        <p:tgtEl>
                                          <p:spTgt spid="14">
                                            <p:graphicEl>
                                              <a:chart seriesIdx="0" categoryIdx="-4" bldStep="series"/>
                                            </p:graphicEl>
                                          </p:spTgt>
                                        </p:tgtEl>
                                      </p:cBhvr>
                                    </p:animEffect>
                                    <p:set>
                                      <p:cBhvr>
                                        <p:cTn id="36" dur="1" fill="hold">
                                          <p:stCondLst>
                                            <p:cond delay="499"/>
                                          </p:stCondLst>
                                        </p:cTn>
                                        <p:tgtEl>
                                          <p:spTgt spid="14">
                                            <p:graphicEl>
                                              <a:chart seriesIdx="0" categoryIdx="-4" bldStep="series"/>
                                            </p:graphicEl>
                                          </p:spTgt>
                                        </p:tgtEl>
                                        <p:attrNameLst>
                                          <p:attrName>style.visibility</p:attrName>
                                        </p:attrNameLst>
                                      </p:cBhvr>
                                      <p:to>
                                        <p:strVal val="hidden"/>
                                      </p:to>
                                    </p:set>
                                  </p:childTnLst>
                                </p:cTn>
                              </p:par>
                              <p:par>
                                <p:cTn id="37" presetID="10" presetClass="exit" presetSubtype="0" fill="hold" grpId="1" nodeType="withEffect">
                                  <p:stCondLst>
                                    <p:cond delay="0"/>
                                  </p:stCondLst>
                                  <p:childTnLst>
                                    <p:animEffect transition="out" filter="fade">
                                      <p:cBhvr>
                                        <p:cTn id="38" dur="500"/>
                                        <p:tgtEl>
                                          <p:spTgt spid="3"/>
                                        </p:tgtEl>
                                      </p:cBhvr>
                                    </p:animEffect>
                                    <p:set>
                                      <p:cBhvr>
                                        <p:cTn id="39" dur="1" fill="hold">
                                          <p:stCondLst>
                                            <p:cond delay="499"/>
                                          </p:stCondLst>
                                        </p:cTn>
                                        <p:tgtEl>
                                          <p:spTgt spid="3"/>
                                        </p:tgtEl>
                                        <p:attrNameLst>
                                          <p:attrName>style.visibility</p:attrName>
                                        </p:attrNameLst>
                                      </p:cBhvr>
                                      <p:to>
                                        <p:strVal val="hidden"/>
                                      </p:to>
                                    </p:set>
                                  </p:childTnLst>
                                </p:cTn>
                              </p:par>
                              <p:par>
                                <p:cTn id="40" presetID="10" presetClass="exit" presetSubtype="0" fill="hold" grpId="1" nodeType="withEffect">
                                  <p:stCondLst>
                                    <p:cond delay="0"/>
                                  </p:stCondLst>
                                  <p:childTnLst>
                                    <p:animEffect transition="out" filter="fade">
                                      <p:cBhvr>
                                        <p:cTn id="41" dur="500"/>
                                        <p:tgtEl>
                                          <p:spTgt spid="14">
                                            <p:graphicEl>
                                              <a:chart seriesIdx="-3" categoryIdx="-3" bldStep="gridLegend"/>
                                            </p:graphicEl>
                                          </p:spTgt>
                                        </p:tgtEl>
                                      </p:cBhvr>
                                    </p:animEffect>
                                    <p:set>
                                      <p:cBhvr>
                                        <p:cTn id="42" dur="1" fill="hold">
                                          <p:stCondLst>
                                            <p:cond delay="499"/>
                                          </p:stCondLst>
                                        </p:cTn>
                                        <p:tgtEl>
                                          <p:spTgt spid="14">
                                            <p:graphicEl>
                                              <a:chart seriesIdx="-3" categoryIdx="-3" bldStep="gridLegend"/>
                                            </p:graphicEl>
                                          </p:spTgt>
                                        </p:tgtEl>
                                        <p:attrNameLst>
                                          <p:attrName>style.visibility</p:attrName>
                                        </p:attrNameLst>
                                      </p:cBhvr>
                                      <p:to>
                                        <p:strVal val="hidden"/>
                                      </p:to>
                                    </p:set>
                                  </p:childTnLst>
                                </p:cTn>
                              </p:par>
                              <p:par>
                                <p:cTn id="43" presetID="10" presetClass="exit" presetSubtype="0" fill="hold" grpId="1" nodeType="withEffect">
                                  <p:stCondLst>
                                    <p:cond delay="0"/>
                                  </p:stCondLst>
                                  <p:childTnLst>
                                    <p:animEffect transition="out" filter="fade">
                                      <p:cBhvr>
                                        <p:cTn id="44" dur="500"/>
                                        <p:tgtEl>
                                          <p:spTgt spid="8"/>
                                        </p:tgtEl>
                                      </p:cBhvr>
                                    </p:animEffect>
                                    <p:set>
                                      <p:cBhvr>
                                        <p:cTn id="45" dur="1" fill="hold">
                                          <p:stCondLst>
                                            <p:cond delay="499"/>
                                          </p:stCondLst>
                                        </p:cTn>
                                        <p:tgtEl>
                                          <p:spTgt spid="8"/>
                                        </p:tgtEl>
                                        <p:attrNameLst>
                                          <p:attrName>style.visibility</p:attrName>
                                        </p:attrNameLst>
                                      </p:cBhvr>
                                      <p:to>
                                        <p:strVal val="hidden"/>
                                      </p:to>
                                    </p:set>
                                  </p:childTnLst>
                                </p:cTn>
                              </p:par>
                              <p:par>
                                <p:cTn id="46" presetID="10" presetClass="entr" presetSubtype="0" fill="hold" grpId="0" nodeType="withEffect">
                                  <p:stCondLst>
                                    <p:cond delay="0"/>
                                  </p:stCondLst>
                                  <p:childTnLst>
                                    <p:set>
                                      <p:cBhvr>
                                        <p:cTn id="47" dur="1" fill="hold">
                                          <p:stCondLst>
                                            <p:cond delay="0"/>
                                          </p:stCondLst>
                                        </p:cTn>
                                        <p:tgtEl>
                                          <p:spTgt spid="16"/>
                                        </p:tgtEl>
                                        <p:attrNameLst>
                                          <p:attrName>style.visibility</p:attrName>
                                        </p:attrNameLst>
                                      </p:cBhvr>
                                      <p:to>
                                        <p:strVal val="visible"/>
                                      </p:to>
                                    </p:set>
                                    <p:animEffect transition="in" filter="fade">
                                      <p:cBhvr>
                                        <p:cTn id="48" dur="500"/>
                                        <p:tgtEl>
                                          <p:spTgt spid="16"/>
                                        </p:tgtEl>
                                      </p:cBhvr>
                                    </p:animEffect>
                                  </p:childTnLst>
                                </p:cTn>
                              </p:par>
                              <p:par>
                                <p:cTn id="49" presetID="10" presetClass="entr" presetSubtype="0" fill="hold" grpId="0" nodeType="withEffect">
                                  <p:stCondLst>
                                    <p:cond delay="0"/>
                                  </p:stCondLst>
                                  <p:childTnLst>
                                    <p:set>
                                      <p:cBhvr>
                                        <p:cTn id="50" dur="1" fill="hold">
                                          <p:stCondLst>
                                            <p:cond delay="0"/>
                                          </p:stCondLst>
                                        </p:cTn>
                                        <p:tgtEl>
                                          <p:spTgt spid="15"/>
                                        </p:tgtEl>
                                        <p:attrNameLst>
                                          <p:attrName>style.visibility</p:attrName>
                                        </p:attrNameLst>
                                      </p:cBhvr>
                                      <p:to>
                                        <p:strVal val="visible"/>
                                      </p:to>
                                    </p:set>
                                    <p:animEffect transition="in" filter="fade">
                                      <p:cBhvr>
                                        <p:cTn id="51" dur="500"/>
                                        <p:tgtEl>
                                          <p:spTgt spid="15"/>
                                        </p:tgtEl>
                                      </p:cBhvr>
                                    </p:animEffect>
                                  </p:childTnLst>
                                </p:cTn>
                              </p:par>
                              <p:par>
                                <p:cTn id="52" presetID="10" presetClass="exit" presetSubtype="0" fill="hold" grpId="1" nodeType="withEffect">
                                  <p:stCondLst>
                                    <p:cond delay="0"/>
                                  </p:stCondLst>
                                  <p:childTnLst>
                                    <p:animEffect transition="out" filter="fade">
                                      <p:cBhvr>
                                        <p:cTn id="53" dur="500"/>
                                        <p:tgtEl>
                                          <p:spTgt spid="5"/>
                                        </p:tgtEl>
                                      </p:cBhvr>
                                    </p:animEffect>
                                    <p:set>
                                      <p:cBhvr>
                                        <p:cTn id="54" dur="1" fill="hold">
                                          <p:stCondLst>
                                            <p:cond delay="499"/>
                                          </p:stCondLst>
                                        </p:cTn>
                                        <p:tgtEl>
                                          <p:spTgt spid="5"/>
                                        </p:tgtEl>
                                        <p:attrNameLst>
                                          <p:attrName>style.visibility</p:attrName>
                                        </p:attrNameLst>
                                      </p:cBhvr>
                                      <p:to>
                                        <p:strVal val="hidden"/>
                                      </p:to>
                                    </p:set>
                                  </p:childTnLst>
                                </p:cTn>
                              </p:par>
                            </p:childTnLst>
                          </p:cTn>
                        </p:par>
                        <p:par>
                          <p:cTn id="55" fill="hold">
                            <p:stCondLst>
                              <p:cond delay="500"/>
                            </p:stCondLst>
                            <p:childTnLst>
                              <p:par>
                                <p:cTn id="56" presetID="10" presetClass="entr" presetSubtype="0" fill="hold" grpId="0" nodeType="afterEffect">
                                  <p:stCondLst>
                                    <p:cond delay="0"/>
                                  </p:stCondLst>
                                  <p:childTnLst>
                                    <p:set>
                                      <p:cBhvr>
                                        <p:cTn id="57" dur="1" fill="hold">
                                          <p:stCondLst>
                                            <p:cond delay="0"/>
                                          </p:stCondLst>
                                        </p:cTn>
                                        <p:tgtEl>
                                          <p:spTgt spid="18"/>
                                        </p:tgtEl>
                                        <p:attrNameLst>
                                          <p:attrName>style.visibility</p:attrName>
                                        </p:attrNameLst>
                                      </p:cBhvr>
                                      <p:to>
                                        <p:strVal val="visible"/>
                                      </p:to>
                                    </p:set>
                                    <p:animEffect transition="in" filter="fade">
                                      <p:cBhvr>
                                        <p:cTn id="58"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14" grpId="0">
        <p:bldSub>
          <a:bldChart bld="series"/>
        </p:bldSub>
      </p:bldGraphic>
      <p:bldGraphic spid="14" grpId="1">
        <p:bldSub>
          <a:bldChart bld="series"/>
        </p:bldSub>
      </p:bldGraphic>
      <p:bldP spid="8" grpId="0"/>
      <p:bldP spid="8" grpId="1"/>
      <p:bldP spid="3" grpId="0" animBg="1"/>
      <p:bldP spid="3" grpId="1" animBg="1"/>
      <p:bldGraphic spid="15" grpId="0">
        <p:bldAsOne/>
      </p:bldGraphic>
      <p:bldP spid="16" grpId="0"/>
      <p:bldP spid="5" grpId="0"/>
      <p:bldP spid="5" grpId="1"/>
      <p:bldP spid="18" grpId="0"/>
    </p:bldLst>
  </p:timing>
</p:sld>
</file>

<file path=ppt/slides/slide1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tr-TR" sz="5400" dirty="0" smtClean="0">
                <a:latin typeface="Cambria" pitchFamily="18" charset="0"/>
              </a:rPr>
              <a:t>Key Idea</a:t>
            </a:r>
            <a:endParaRPr lang="en-US" sz="5400" dirty="0">
              <a:latin typeface="Cambria" pitchFamily="18" charset="0"/>
            </a:endParaRPr>
          </a:p>
        </p:txBody>
      </p:sp>
      <p:sp>
        <p:nvSpPr>
          <p:cNvPr id="4" name="TextBox 3"/>
          <p:cNvSpPr txBox="1"/>
          <p:nvPr/>
        </p:nvSpPr>
        <p:spPr>
          <a:xfrm>
            <a:off x="271272" y="2057400"/>
            <a:ext cx="8494721" cy="1938992"/>
          </a:xfrm>
          <a:prstGeom prst="rect">
            <a:avLst/>
          </a:prstGeom>
          <a:solidFill>
            <a:schemeClr val="accent4">
              <a:lumMod val="20000"/>
              <a:lumOff val="80000"/>
            </a:schemeClr>
          </a:solidFill>
          <a:ln w="38100">
            <a:solidFill>
              <a:srgbClr val="0066FF"/>
            </a:solidFill>
          </a:ln>
        </p:spPr>
        <p:txBody>
          <a:bodyPr wrap="square" rtlCol="0">
            <a:spAutoFit/>
          </a:bodyPr>
          <a:lstStyle/>
          <a:p>
            <a:pPr algn="ctr"/>
            <a:r>
              <a:rPr lang="tr-TR" sz="4000" dirty="0">
                <a:solidFill>
                  <a:prstClr val="black"/>
                </a:solidFill>
                <a:latin typeface="Cambria" panose="02040503050406030204" pitchFamily="18" charset="0"/>
              </a:rPr>
              <a:t>Track </a:t>
            </a:r>
            <a:r>
              <a:rPr lang="tr-TR" sz="4000" b="1" dirty="0">
                <a:solidFill>
                  <a:srgbClr val="FF0066"/>
                </a:solidFill>
                <a:latin typeface="Cambria" panose="02040503050406030204" pitchFamily="18" charset="0"/>
              </a:rPr>
              <a:t>recently-accessed</a:t>
            </a:r>
            <a:r>
              <a:rPr lang="tr-TR" sz="4000" dirty="0">
                <a:solidFill>
                  <a:prstClr val="black"/>
                </a:solidFill>
                <a:latin typeface="Cambria" panose="02040503050406030204" pitchFamily="18" charset="0"/>
              </a:rPr>
              <a:t> DRAM rows and use </a:t>
            </a:r>
            <a:r>
              <a:rPr lang="tr-TR" sz="4000" b="1" dirty="0">
                <a:solidFill>
                  <a:srgbClr val="0066FF"/>
                </a:solidFill>
                <a:latin typeface="Cambria" panose="02040503050406030204" pitchFamily="18" charset="0"/>
              </a:rPr>
              <a:t>lower timing parameters</a:t>
            </a:r>
            <a:r>
              <a:rPr lang="tr-TR" sz="4000" dirty="0">
                <a:solidFill>
                  <a:prstClr val="black"/>
                </a:solidFill>
                <a:latin typeface="Cambria" panose="02040503050406030204" pitchFamily="18" charset="0"/>
              </a:rPr>
              <a:t> if such rows are accessed again</a:t>
            </a:r>
            <a:endParaRPr lang="en-US" sz="4000" dirty="0">
              <a:solidFill>
                <a:prstClr val="black"/>
              </a:solidFill>
              <a:latin typeface="Calibri"/>
            </a:endParaRPr>
          </a:p>
        </p:txBody>
      </p:sp>
    </p:spTree>
    <p:extLst>
      <p:ext uri="{BB962C8B-B14F-4D97-AF65-F5344CB8AC3E}">
        <p14:creationId xmlns:p14="http://schemas.microsoft.com/office/powerpoint/2010/main" val="3126561289"/>
      </p:ext>
    </p:extLst>
  </p:cSld>
  <p:clrMapOvr>
    <a:masterClrMapping/>
  </p:clrMapOvr>
  <p:timing>
    <p:tnLst>
      <p:par>
        <p:cTn xmlns:p14="http://schemas.microsoft.com/office/powerpoint/2010/main" id="1" dur="indefinite" restart="never" nodeType="tmRoot"/>
      </p:par>
    </p:tnLst>
  </p:timing>
</p:sld>
</file>

<file path=ppt/slides/slide1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tr-TR" dirty="0" smtClean="0">
                <a:latin typeface="Cambria" panose="02040503050406030204" pitchFamily="18" charset="0"/>
              </a:rPr>
              <a:t>ChargeCache Overview</a:t>
            </a:r>
            <a:endParaRPr lang="en-US" dirty="0">
              <a:latin typeface="Cambria" panose="02040503050406030204" pitchFamily="18" charset="0"/>
            </a:endParaRPr>
          </a:p>
        </p:txBody>
      </p:sp>
      <p:sp>
        <p:nvSpPr>
          <p:cNvPr id="4" name="Rectangle 3"/>
          <p:cNvSpPr/>
          <p:nvPr/>
        </p:nvSpPr>
        <p:spPr>
          <a:xfrm>
            <a:off x="876300" y="1905000"/>
            <a:ext cx="2781300" cy="2983360"/>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r>
              <a:rPr lang="tr-TR" sz="2400" dirty="0" smtClean="0">
                <a:solidFill>
                  <a:prstClr val="black"/>
                </a:solidFill>
                <a:latin typeface="Cambria" panose="02040503050406030204" pitchFamily="18" charset="0"/>
              </a:rPr>
              <a:t>Memory Controller</a:t>
            </a:r>
            <a:endParaRPr lang="en-US" sz="2400" dirty="0">
              <a:solidFill>
                <a:prstClr val="black"/>
              </a:solidFill>
              <a:latin typeface="Cambria" panose="02040503050406030204" pitchFamily="18" charset="0"/>
            </a:endParaRPr>
          </a:p>
        </p:txBody>
      </p:sp>
      <p:sp>
        <p:nvSpPr>
          <p:cNvPr id="5" name="Rectangle 4"/>
          <p:cNvSpPr/>
          <p:nvPr/>
        </p:nvSpPr>
        <p:spPr>
          <a:xfrm>
            <a:off x="990600" y="2438400"/>
            <a:ext cx="2514600" cy="2286000"/>
          </a:xfrm>
          <a:prstGeom prst="rect">
            <a:avLst/>
          </a:prstGeom>
          <a:solidFill>
            <a:srgbClr val="FF0066"/>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r>
              <a:rPr lang="tr-TR" sz="2400" b="1" dirty="0" smtClean="0">
                <a:solidFill>
                  <a:prstClr val="white"/>
                </a:solidFill>
                <a:latin typeface="Cambria" panose="02040503050406030204" pitchFamily="18" charset="0"/>
              </a:rPr>
              <a:t>ChargeCache</a:t>
            </a:r>
            <a:endParaRPr lang="en-US" sz="2400" b="1" dirty="0">
              <a:solidFill>
                <a:prstClr val="white"/>
              </a:solidFill>
              <a:latin typeface="Cambria" panose="02040503050406030204" pitchFamily="18" charset="0"/>
            </a:endParaRPr>
          </a:p>
        </p:txBody>
      </p:sp>
      <p:sp>
        <p:nvSpPr>
          <p:cNvPr id="6" name="Rectangle 5"/>
          <p:cNvSpPr/>
          <p:nvPr/>
        </p:nvSpPr>
        <p:spPr>
          <a:xfrm>
            <a:off x="1219200" y="2895600"/>
            <a:ext cx="2057400" cy="391268"/>
          </a:xfrm>
          <a:prstGeom prst="rect">
            <a:avLst/>
          </a:prstGeom>
          <a:solidFill>
            <a:schemeClr val="bg1">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7" name="Rectangle 6"/>
          <p:cNvSpPr/>
          <p:nvPr/>
        </p:nvSpPr>
        <p:spPr>
          <a:xfrm>
            <a:off x="1219200" y="3352800"/>
            <a:ext cx="2057400" cy="391268"/>
          </a:xfrm>
          <a:prstGeom prst="rect">
            <a:avLst/>
          </a:prstGeom>
          <a:solidFill>
            <a:schemeClr val="bg1">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8" name="Rectangle 7"/>
          <p:cNvSpPr/>
          <p:nvPr/>
        </p:nvSpPr>
        <p:spPr>
          <a:xfrm>
            <a:off x="1219200" y="3825498"/>
            <a:ext cx="2057400" cy="391268"/>
          </a:xfrm>
          <a:prstGeom prst="rect">
            <a:avLst/>
          </a:prstGeom>
          <a:solidFill>
            <a:schemeClr val="bg1">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9" name="Rectangle 8"/>
          <p:cNvSpPr/>
          <p:nvPr/>
        </p:nvSpPr>
        <p:spPr>
          <a:xfrm>
            <a:off x="1219200" y="4256932"/>
            <a:ext cx="2057400" cy="391268"/>
          </a:xfrm>
          <a:prstGeom prst="rect">
            <a:avLst/>
          </a:prstGeom>
          <a:solidFill>
            <a:schemeClr val="bg1">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grpSp>
        <p:nvGrpSpPr>
          <p:cNvPr id="10" name="Group 9"/>
          <p:cNvGrpSpPr/>
          <p:nvPr/>
        </p:nvGrpSpPr>
        <p:grpSpPr>
          <a:xfrm>
            <a:off x="4873753" y="2589085"/>
            <a:ext cx="2743200" cy="459105"/>
            <a:chOff x="4724400" y="2590800"/>
            <a:chExt cx="2743200" cy="459105"/>
          </a:xfrm>
          <a:solidFill>
            <a:srgbClr val="00B050"/>
          </a:solidFill>
        </p:grpSpPr>
        <p:sp>
          <p:nvSpPr>
            <p:cNvPr id="11" name="Oval 10"/>
            <p:cNvSpPr/>
            <p:nvPr/>
          </p:nvSpPr>
          <p:spPr>
            <a:xfrm>
              <a:off x="5638800" y="2592705"/>
              <a:ext cx="457200" cy="457200"/>
            </a:xfrm>
            <a:prstGeom prst="ellipse">
              <a:avLst/>
            </a:prstGeom>
            <a:grp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mbria" panose="02040503050406030204" pitchFamily="18" charset="0"/>
              </a:endParaRPr>
            </a:p>
          </p:txBody>
        </p:sp>
        <p:sp>
          <p:nvSpPr>
            <p:cNvPr id="12" name="Oval 11"/>
            <p:cNvSpPr/>
            <p:nvPr/>
          </p:nvSpPr>
          <p:spPr>
            <a:xfrm>
              <a:off x="6096000" y="2592705"/>
              <a:ext cx="457200" cy="457200"/>
            </a:xfrm>
            <a:prstGeom prst="ellipse">
              <a:avLst/>
            </a:prstGeom>
            <a:grp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mbria" panose="02040503050406030204" pitchFamily="18" charset="0"/>
              </a:endParaRPr>
            </a:p>
          </p:txBody>
        </p:sp>
        <p:sp>
          <p:nvSpPr>
            <p:cNvPr id="13" name="Oval 12"/>
            <p:cNvSpPr/>
            <p:nvPr/>
          </p:nvSpPr>
          <p:spPr>
            <a:xfrm>
              <a:off x="6553200" y="2592705"/>
              <a:ext cx="457200" cy="457200"/>
            </a:xfrm>
            <a:prstGeom prst="ellipse">
              <a:avLst/>
            </a:prstGeom>
            <a:grp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mbria" panose="02040503050406030204" pitchFamily="18" charset="0"/>
              </a:endParaRPr>
            </a:p>
          </p:txBody>
        </p:sp>
        <p:sp>
          <p:nvSpPr>
            <p:cNvPr id="14" name="Oval 13"/>
            <p:cNvSpPr/>
            <p:nvPr/>
          </p:nvSpPr>
          <p:spPr>
            <a:xfrm>
              <a:off x="7010400" y="2590800"/>
              <a:ext cx="457200" cy="457200"/>
            </a:xfrm>
            <a:prstGeom prst="ellipse">
              <a:avLst/>
            </a:prstGeom>
            <a:grp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mbria" panose="02040503050406030204" pitchFamily="18" charset="0"/>
              </a:endParaRPr>
            </a:p>
          </p:txBody>
        </p:sp>
        <p:sp>
          <p:nvSpPr>
            <p:cNvPr id="15" name="Oval 14"/>
            <p:cNvSpPr/>
            <p:nvPr/>
          </p:nvSpPr>
          <p:spPr>
            <a:xfrm>
              <a:off x="4724400" y="2590800"/>
              <a:ext cx="457200" cy="457200"/>
            </a:xfrm>
            <a:prstGeom prst="ellipse">
              <a:avLst/>
            </a:prstGeom>
            <a:grp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mbria" panose="02040503050406030204" pitchFamily="18" charset="0"/>
              </a:endParaRPr>
            </a:p>
          </p:txBody>
        </p:sp>
        <p:sp>
          <p:nvSpPr>
            <p:cNvPr id="16" name="Oval 15"/>
            <p:cNvSpPr/>
            <p:nvPr/>
          </p:nvSpPr>
          <p:spPr>
            <a:xfrm>
              <a:off x="5181600" y="2590800"/>
              <a:ext cx="457200" cy="457200"/>
            </a:xfrm>
            <a:prstGeom prst="ellipse">
              <a:avLst/>
            </a:prstGeom>
            <a:grp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mbria" panose="02040503050406030204" pitchFamily="18" charset="0"/>
              </a:endParaRPr>
            </a:p>
          </p:txBody>
        </p:sp>
      </p:grpSp>
      <p:grpSp>
        <p:nvGrpSpPr>
          <p:cNvPr id="22" name="Group 21"/>
          <p:cNvGrpSpPr/>
          <p:nvPr/>
        </p:nvGrpSpPr>
        <p:grpSpPr>
          <a:xfrm>
            <a:off x="4876800" y="2141220"/>
            <a:ext cx="2743200" cy="459105"/>
            <a:chOff x="5794247" y="2066735"/>
            <a:chExt cx="2743200" cy="459105"/>
          </a:xfrm>
          <a:solidFill>
            <a:srgbClr val="00B050"/>
          </a:solidFill>
        </p:grpSpPr>
        <p:sp>
          <p:nvSpPr>
            <p:cNvPr id="23" name="Oval 22"/>
            <p:cNvSpPr/>
            <p:nvPr/>
          </p:nvSpPr>
          <p:spPr>
            <a:xfrm>
              <a:off x="6708647" y="2068640"/>
              <a:ext cx="457200" cy="457200"/>
            </a:xfrm>
            <a:prstGeom prst="ellipse">
              <a:avLst/>
            </a:prstGeom>
            <a:grp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mbria" panose="02040503050406030204" pitchFamily="18" charset="0"/>
              </a:endParaRPr>
            </a:p>
          </p:txBody>
        </p:sp>
        <p:sp>
          <p:nvSpPr>
            <p:cNvPr id="24" name="Oval 23"/>
            <p:cNvSpPr/>
            <p:nvPr/>
          </p:nvSpPr>
          <p:spPr>
            <a:xfrm>
              <a:off x="7165847" y="2068640"/>
              <a:ext cx="457200" cy="457200"/>
            </a:xfrm>
            <a:prstGeom prst="ellipse">
              <a:avLst/>
            </a:prstGeom>
            <a:grp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mbria" panose="02040503050406030204" pitchFamily="18" charset="0"/>
              </a:endParaRPr>
            </a:p>
          </p:txBody>
        </p:sp>
        <p:sp>
          <p:nvSpPr>
            <p:cNvPr id="25" name="Oval 24"/>
            <p:cNvSpPr/>
            <p:nvPr/>
          </p:nvSpPr>
          <p:spPr>
            <a:xfrm>
              <a:off x="7623047" y="2068640"/>
              <a:ext cx="457200" cy="457200"/>
            </a:xfrm>
            <a:prstGeom prst="ellipse">
              <a:avLst/>
            </a:prstGeom>
            <a:grp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mbria" panose="02040503050406030204" pitchFamily="18" charset="0"/>
              </a:endParaRPr>
            </a:p>
          </p:txBody>
        </p:sp>
        <p:sp>
          <p:nvSpPr>
            <p:cNvPr id="26" name="Oval 25"/>
            <p:cNvSpPr/>
            <p:nvPr/>
          </p:nvSpPr>
          <p:spPr>
            <a:xfrm>
              <a:off x="8080247" y="2066735"/>
              <a:ext cx="457200" cy="457200"/>
            </a:xfrm>
            <a:prstGeom prst="ellipse">
              <a:avLst/>
            </a:prstGeom>
            <a:grp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mbria" panose="02040503050406030204" pitchFamily="18" charset="0"/>
              </a:endParaRPr>
            </a:p>
          </p:txBody>
        </p:sp>
        <p:sp>
          <p:nvSpPr>
            <p:cNvPr id="27" name="Oval 26"/>
            <p:cNvSpPr/>
            <p:nvPr/>
          </p:nvSpPr>
          <p:spPr>
            <a:xfrm>
              <a:off x="5794247" y="2066735"/>
              <a:ext cx="457200" cy="457200"/>
            </a:xfrm>
            <a:prstGeom prst="ellipse">
              <a:avLst/>
            </a:prstGeom>
            <a:grp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mbria" panose="02040503050406030204" pitchFamily="18" charset="0"/>
              </a:endParaRPr>
            </a:p>
          </p:txBody>
        </p:sp>
        <p:sp>
          <p:nvSpPr>
            <p:cNvPr id="28" name="Oval 27"/>
            <p:cNvSpPr/>
            <p:nvPr/>
          </p:nvSpPr>
          <p:spPr>
            <a:xfrm>
              <a:off x="6251447" y="2066735"/>
              <a:ext cx="457200" cy="457200"/>
            </a:xfrm>
            <a:prstGeom prst="ellipse">
              <a:avLst/>
            </a:prstGeom>
            <a:grp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mbria" panose="02040503050406030204" pitchFamily="18" charset="0"/>
              </a:endParaRPr>
            </a:p>
          </p:txBody>
        </p:sp>
      </p:grpSp>
      <p:grpSp>
        <p:nvGrpSpPr>
          <p:cNvPr id="72" name="Group 71"/>
          <p:cNvGrpSpPr/>
          <p:nvPr/>
        </p:nvGrpSpPr>
        <p:grpSpPr>
          <a:xfrm>
            <a:off x="4876800" y="1684020"/>
            <a:ext cx="2743200" cy="459105"/>
            <a:chOff x="4876800" y="1684020"/>
            <a:chExt cx="2743200" cy="459105"/>
          </a:xfrm>
          <a:solidFill>
            <a:srgbClr val="00B050"/>
          </a:solidFill>
        </p:grpSpPr>
        <p:sp>
          <p:nvSpPr>
            <p:cNvPr id="17" name="Oval 16"/>
            <p:cNvSpPr/>
            <p:nvPr/>
          </p:nvSpPr>
          <p:spPr>
            <a:xfrm>
              <a:off x="5791200" y="1685925"/>
              <a:ext cx="457200" cy="457200"/>
            </a:xfrm>
            <a:prstGeom prst="ellipse">
              <a:avLst/>
            </a:prstGeom>
            <a:grp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mbria" panose="02040503050406030204" pitchFamily="18" charset="0"/>
              </a:endParaRPr>
            </a:p>
          </p:txBody>
        </p:sp>
        <p:sp>
          <p:nvSpPr>
            <p:cNvPr id="18" name="Oval 17"/>
            <p:cNvSpPr/>
            <p:nvPr/>
          </p:nvSpPr>
          <p:spPr>
            <a:xfrm>
              <a:off x="6705600" y="1685925"/>
              <a:ext cx="457200" cy="457200"/>
            </a:xfrm>
            <a:prstGeom prst="ellipse">
              <a:avLst/>
            </a:prstGeom>
            <a:grp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mbria" panose="02040503050406030204" pitchFamily="18" charset="0"/>
              </a:endParaRPr>
            </a:p>
          </p:txBody>
        </p:sp>
        <p:sp>
          <p:nvSpPr>
            <p:cNvPr id="19" name="Oval 18"/>
            <p:cNvSpPr/>
            <p:nvPr/>
          </p:nvSpPr>
          <p:spPr>
            <a:xfrm>
              <a:off x="6248400" y="1685925"/>
              <a:ext cx="457200" cy="457200"/>
            </a:xfrm>
            <a:prstGeom prst="ellipse">
              <a:avLst/>
            </a:prstGeom>
            <a:grp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mbria" panose="02040503050406030204" pitchFamily="18" charset="0"/>
              </a:endParaRPr>
            </a:p>
          </p:txBody>
        </p:sp>
        <p:sp>
          <p:nvSpPr>
            <p:cNvPr id="20" name="Oval 19"/>
            <p:cNvSpPr/>
            <p:nvPr/>
          </p:nvSpPr>
          <p:spPr>
            <a:xfrm>
              <a:off x="7162800" y="1684020"/>
              <a:ext cx="457200" cy="457200"/>
            </a:xfrm>
            <a:prstGeom prst="ellipse">
              <a:avLst/>
            </a:prstGeom>
            <a:grp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mbria" panose="02040503050406030204" pitchFamily="18" charset="0"/>
              </a:endParaRPr>
            </a:p>
          </p:txBody>
        </p:sp>
        <p:sp>
          <p:nvSpPr>
            <p:cNvPr id="21" name="Oval 20"/>
            <p:cNvSpPr/>
            <p:nvPr/>
          </p:nvSpPr>
          <p:spPr>
            <a:xfrm>
              <a:off x="4876800" y="1684020"/>
              <a:ext cx="457200" cy="457200"/>
            </a:xfrm>
            <a:prstGeom prst="ellipse">
              <a:avLst/>
            </a:prstGeom>
            <a:grp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mbria" panose="02040503050406030204" pitchFamily="18" charset="0"/>
              </a:endParaRPr>
            </a:p>
          </p:txBody>
        </p:sp>
        <p:sp>
          <p:nvSpPr>
            <p:cNvPr id="29" name="Oval 28"/>
            <p:cNvSpPr/>
            <p:nvPr/>
          </p:nvSpPr>
          <p:spPr>
            <a:xfrm>
              <a:off x="5334000" y="1684020"/>
              <a:ext cx="457200" cy="457200"/>
            </a:xfrm>
            <a:prstGeom prst="ellipse">
              <a:avLst/>
            </a:prstGeom>
            <a:grp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mbria" panose="02040503050406030204" pitchFamily="18" charset="0"/>
              </a:endParaRPr>
            </a:p>
          </p:txBody>
        </p:sp>
      </p:grpSp>
      <p:grpSp>
        <p:nvGrpSpPr>
          <p:cNvPr id="3" name="Group 2"/>
          <p:cNvGrpSpPr/>
          <p:nvPr/>
        </p:nvGrpSpPr>
        <p:grpSpPr>
          <a:xfrm>
            <a:off x="4876800" y="3051810"/>
            <a:ext cx="2743200" cy="459105"/>
            <a:chOff x="4876800" y="3051810"/>
            <a:chExt cx="2743200" cy="459105"/>
          </a:xfrm>
          <a:solidFill>
            <a:srgbClr val="00B050"/>
          </a:solidFill>
        </p:grpSpPr>
        <p:sp>
          <p:nvSpPr>
            <p:cNvPr id="30" name="Oval 29"/>
            <p:cNvSpPr/>
            <p:nvPr/>
          </p:nvSpPr>
          <p:spPr>
            <a:xfrm>
              <a:off x="5791200" y="3053715"/>
              <a:ext cx="457200" cy="457200"/>
            </a:xfrm>
            <a:prstGeom prst="ellipse">
              <a:avLst/>
            </a:prstGeom>
            <a:grp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mbria" panose="02040503050406030204" pitchFamily="18" charset="0"/>
              </a:endParaRPr>
            </a:p>
          </p:txBody>
        </p:sp>
        <p:sp>
          <p:nvSpPr>
            <p:cNvPr id="31" name="Oval 30"/>
            <p:cNvSpPr/>
            <p:nvPr/>
          </p:nvSpPr>
          <p:spPr>
            <a:xfrm>
              <a:off x="6248400" y="3053715"/>
              <a:ext cx="457200" cy="457200"/>
            </a:xfrm>
            <a:prstGeom prst="ellipse">
              <a:avLst/>
            </a:prstGeom>
            <a:grp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mbria" panose="02040503050406030204" pitchFamily="18" charset="0"/>
              </a:endParaRPr>
            </a:p>
          </p:txBody>
        </p:sp>
        <p:sp>
          <p:nvSpPr>
            <p:cNvPr id="32" name="Oval 31"/>
            <p:cNvSpPr/>
            <p:nvPr/>
          </p:nvSpPr>
          <p:spPr>
            <a:xfrm>
              <a:off x="6705600" y="3053715"/>
              <a:ext cx="457200" cy="457200"/>
            </a:xfrm>
            <a:prstGeom prst="ellipse">
              <a:avLst/>
            </a:prstGeom>
            <a:grp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mbria" panose="02040503050406030204" pitchFamily="18" charset="0"/>
              </a:endParaRPr>
            </a:p>
          </p:txBody>
        </p:sp>
        <p:sp>
          <p:nvSpPr>
            <p:cNvPr id="33" name="Oval 32"/>
            <p:cNvSpPr/>
            <p:nvPr/>
          </p:nvSpPr>
          <p:spPr>
            <a:xfrm>
              <a:off x="7162800" y="3051810"/>
              <a:ext cx="457200" cy="457200"/>
            </a:xfrm>
            <a:prstGeom prst="ellipse">
              <a:avLst/>
            </a:prstGeom>
            <a:grp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mbria" panose="02040503050406030204" pitchFamily="18" charset="0"/>
              </a:endParaRPr>
            </a:p>
          </p:txBody>
        </p:sp>
        <p:sp>
          <p:nvSpPr>
            <p:cNvPr id="34" name="Oval 33"/>
            <p:cNvSpPr/>
            <p:nvPr/>
          </p:nvSpPr>
          <p:spPr>
            <a:xfrm>
              <a:off x="4876800" y="3051810"/>
              <a:ext cx="457200" cy="457200"/>
            </a:xfrm>
            <a:prstGeom prst="ellipse">
              <a:avLst/>
            </a:prstGeom>
            <a:grp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mbria" panose="02040503050406030204" pitchFamily="18" charset="0"/>
              </a:endParaRPr>
            </a:p>
          </p:txBody>
        </p:sp>
        <p:sp>
          <p:nvSpPr>
            <p:cNvPr id="35" name="Oval 34"/>
            <p:cNvSpPr/>
            <p:nvPr/>
          </p:nvSpPr>
          <p:spPr>
            <a:xfrm>
              <a:off x="5334000" y="3051810"/>
              <a:ext cx="457200" cy="457200"/>
            </a:xfrm>
            <a:prstGeom prst="ellipse">
              <a:avLst/>
            </a:prstGeom>
            <a:grp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mbria" panose="02040503050406030204" pitchFamily="18" charset="0"/>
              </a:endParaRPr>
            </a:p>
          </p:txBody>
        </p:sp>
      </p:grpSp>
      <p:sp>
        <p:nvSpPr>
          <p:cNvPr id="36" name="Oval 35"/>
          <p:cNvSpPr/>
          <p:nvPr/>
        </p:nvSpPr>
        <p:spPr>
          <a:xfrm>
            <a:off x="5791200" y="3962400"/>
            <a:ext cx="457200" cy="457200"/>
          </a:xfrm>
          <a:prstGeom prst="ellipse">
            <a:avLst/>
          </a:prstGeom>
          <a:solidFill>
            <a:srgbClr val="00B050"/>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mbria" panose="02040503050406030204" pitchFamily="18" charset="0"/>
            </a:endParaRPr>
          </a:p>
        </p:txBody>
      </p:sp>
      <p:sp>
        <p:nvSpPr>
          <p:cNvPr id="37" name="Oval 36"/>
          <p:cNvSpPr/>
          <p:nvPr/>
        </p:nvSpPr>
        <p:spPr>
          <a:xfrm>
            <a:off x="6248400" y="3962400"/>
            <a:ext cx="457200" cy="457200"/>
          </a:xfrm>
          <a:prstGeom prst="ellipse">
            <a:avLst/>
          </a:prstGeom>
          <a:solidFill>
            <a:srgbClr val="00B050"/>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mbria" panose="02040503050406030204" pitchFamily="18" charset="0"/>
            </a:endParaRPr>
          </a:p>
        </p:txBody>
      </p:sp>
      <p:sp>
        <p:nvSpPr>
          <p:cNvPr id="38" name="Oval 37"/>
          <p:cNvSpPr/>
          <p:nvPr/>
        </p:nvSpPr>
        <p:spPr>
          <a:xfrm>
            <a:off x="6705600" y="3962400"/>
            <a:ext cx="457200" cy="457200"/>
          </a:xfrm>
          <a:prstGeom prst="ellipse">
            <a:avLst/>
          </a:prstGeom>
          <a:solidFill>
            <a:srgbClr val="00B050"/>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mbria" panose="02040503050406030204" pitchFamily="18" charset="0"/>
            </a:endParaRPr>
          </a:p>
        </p:txBody>
      </p:sp>
      <p:sp>
        <p:nvSpPr>
          <p:cNvPr id="39" name="Oval 38"/>
          <p:cNvSpPr/>
          <p:nvPr/>
        </p:nvSpPr>
        <p:spPr>
          <a:xfrm>
            <a:off x="7162800" y="3960495"/>
            <a:ext cx="457200" cy="457200"/>
          </a:xfrm>
          <a:prstGeom prst="ellipse">
            <a:avLst/>
          </a:prstGeom>
          <a:solidFill>
            <a:srgbClr val="00B050"/>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mbria" panose="02040503050406030204" pitchFamily="18" charset="0"/>
            </a:endParaRPr>
          </a:p>
        </p:txBody>
      </p:sp>
      <p:grpSp>
        <p:nvGrpSpPr>
          <p:cNvPr id="40" name="Group 39"/>
          <p:cNvGrpSpPr/>
          <p:nvPr/>
        </p:nvGrpSpPr>
        <p:grpSpPr>
          <a:xfrm>
            <a:off x="4876800" y="3507105"/>
            <a:ext cx="2743200" cy="459105"/>
            <a:chOff x="5794247" y="3432620"/>
            <a:chExt cx="2743200" cy="459105"/>
          </a:xfrm>
          <a:solidFill>
            <a:srgbClr val="00B050"/>
          </a:solidFill>
        </p:grpSpPr>
        <p:sp>
          <p:nvSpPr>
            <p:cNvPr id="41" name="Oval 40"/>
            <p:cNvSpPr/>
            <p:nvPr/>
          </p:nvSpPr>
          <p:spPr>
            <a:xfrm>
              <a:off x="6708647" y="3434525"/>
              <a:ext cx="457200" cy="457200"/>
            </a:xfrm>
            <a:prstGeom prst="ellipse">
              <a:avLst/>
            </a:prstGeom>
            <a:grp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mbria" panose="02040503050406030204" pitchFamily="18" charset="0"/>
              </a:endParaRPr>
            </a:p>
          </p:txBody>
        </p:sp>
        <p:sp>
          <p:nvSpPr>
            <p:cNvPr id="42" name="Oval 41"/>
            <p:cNvSpPr/>
            <p:nvPr/>
          </p:nvSpPr>
          <p:spPr>
            <a:xfrm>
              <a:off x="7165847" y="3434525"/>
              <a:ext cx="457200" cy="457200"/>
            </a:xfrm>
            <a:prstGeom prst="ellipse">
              <a:avLst/>
            </a:prstGeom>
            <a:grp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mbria" panose="02040503050406030204" pitchFamily="18" charset="0"/>
              </a:endParaRPr>
            </a:p>
          </p:txBody>
        </p:sp>
        <p:sp>
          <p:nvSpPr>
            <p:cNvPr id="43" name="Oval 42"/>
            <p:cNvSpPr/>
            <p:nvPr/>
          </p:nvSpPr>
          <p:spPr>
            <a:xfrm>
              <a:off x="7623047" y="3434525"/>
              <a:ext cx="457200" cy="457200"/>
            </a:xfrm>
            <a:prstGeom prst="ellipse">
              <a:avLst/>
            </a:prstGeom>
            <a:grp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mbria" panose="02040503050406030204" pitchFamily="18" charset="0"/>
              </a:endParaRPr>
            </a:p>
          </p:txBody>
        </p:sp>
        <p:sp>
          <p:nvSpPr>
            <p:cNvPr id="44" name="Oval 43"/>
            <p:cNvSpPr/>
            <p:nvPr/>
          </p:nvSpPr>
          <p:spPr>
            <a:xfrm>
              <a:off x="8080247" y="3432620"/>
              <a:ext cx="457200" cy="457200"/>
            </a:xfrm>
            <a:prstGeom prst="ellipse">
              <a:avLst/>
            </a:prstGeom>
            <a:grp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mbria" panose="02040503050406030204" pitchFamily="18" charset="0"/>
              </a:endParaRPr>
            </a:p>
          </p:txBody>
        </p:sp>
        <p:sp>
          <p:nvSpPr>
            <p:cNvPr id="45" name="Oval 44"/>
            <p:cNvSpPr/>
            <p:nvPr/>
          </p:nvSpPr>
          <p:spPr>
            <a:xfrm>
              <a:off x="5794247" y="3432620"/>
              <a:ext cx="457200" cy="457200"/>
            </a:xfrm>
            <a:prstGeom prst="ellipse">
              <a:avLst/>
            </a:prstGeom>
            <a:grp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mbria" panose="02040503050406030204" pitchFamily="18" charset="0"/>
              </a:endParaRPr>
            </a:p>
          </p:txBody>
        </p:sp>
        <p:sp>
          <p:nvSpPr>
            <p:cNvPr id="46" name="Oval 45"/>
            <p:cNvSpPr/>
            <p:nvPr/>
          </p:nvSpPr>
          <p:spPr>
            <a:xfrm>
              <a:off x="6251447" y="3432620"/>
              <a:ext cx="457200" cy="457200"/>
            </a:xfrm>
            <a:prstGeom prst="ellipse">
              <a:avLst/>
            </a:prstGeom>
            <a:grp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mbria" panose="02040503050406030204" pitchFamily="18" charset="0"/>
              </a:endParaRPr>
            </a:p>
          </p:txBody>
        </p:sp>
      </p:grpSp>
      <p:sp>
        <p:nvSpPr>
          <p:cNvPr id="47" name="Oval 46"/>
          <p:cNvSpPr/>
          <p:nvPr/>
        </p:nvSpPr>
        <p:spPr>
          <a:xfrm>
            <a:off x="4876800" y="3960495"/>
            <a:ext cx="457200" cy="457200"/>
          </a:xfrm>
          <a:prstGeom prst="ellipse">
            <a:avLst/>
          </a:prstGeom>
          <a:solidFill>
            <a:srgbClr val="00B050"/>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mbria" panose="02040503050406030204" pitchFamily="18" charset="0"/>
            </a:endParaRPr>
          </a:p>
        </p:txBody>
      </p:sp>
      <p:sp>
        <p:nvSpPr>
          <p:cNvPr id="48" name="Oval 47"/>
          <p:cNvSpPr/>
          <p:nvPr/>
        </p:nvSpPr>
        <p:spPr>
          <a:xfrm>
            <a:off x="5334000" y="3960495"/>
            <a:ext cx="457200" cy="457200"/>
          </a:xfrm>
          <a:prstGeom prst="ellipse">
            <a:avLst/>
          </a:prstGeom>
          <a:solidFill>
            <a:srgbClr val="00B050"/>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mbria" panose="02040503050406030204" pitchFamily="18" charset="0"/>
            </a:endParaRPr>
          </a:p>
        </p:txBody>
      </p:sp>
      <p:grpSp>
        <p:nvGrpSpPr>
          <p:cNvPr id="49" name="Group 48"/>
          <p:cNvGrpSpPr/>
          <p:nvPr/>
        </p:nvGrpSpPr>
        <p:grpSpPr>
          <a:xfrm>
            <a:off x="4885183" y="2600515"/>
            <a:ext cx="2724912" cy="440817"/>
            <a:chOff x="4583430" y="2539526"/>
            <a:chExt cx="2724912" cy="440817"/>
          </a:xfrm>
          <a:solidFill>
            <a:srgbClr val="00B050"/>
          </a:solidFill>
        </p:grpSpPr>
        <p:sp>
          <p:nvSpPr>
            <p:cNvPr id="50" name="Oval 49"/>
            <p:cNvSpPr/>
            <p:nvPr/>
          </p:nvSpPr>
          <p:spPr>
            <a:xfrm>
              <a:off x="5497830" y="2541431"/>
              <a:ext cx="438912" cy="438912"/>
            </a:xfrm>
            <a:prstGeom prst="ellipse">
              <a:avLst/>
            </a:prstGeom>
            <a:grp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mbria" panose="02040503050406030204" pitchFamily="18" charset="0"/>
              </a:endParaRPr>
            </a:p>
          </p:txBody>
        </p:sp>
        <p:sp>
          <p:nvSpPr>
            <p:cNvPr id="51" name="Oval 50"/>
            <p:cNvSpPr/>
            <p:nvPr/>
          </p:nvSpPr>
          <p:spPr>
            <a:xfrm>
              <a:off x="5955030" y="2541431"/>
              <a:ext cx="438912" cy="438912"/>
            </a:xfrm>
            <a:prstGeom prst="ellipse">
              <a:avLst/>
            </a:prstGeom>
            <a:grp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mbria" panose="02040503050406030204" pitchFamily="18" charset="0"/>
              </a:endParaRPr>
            </a:p>
          </p:txBody>
        </p:sp>
        <p:sp>
          <p:nvSpPr>
            <p:cNvPr id="52" name="Oval 51"/>
            <p:cNvSpPr/>
            <p:nvPr/>
          </p:nvSpPr>
          <p:spPr>
            <a:xfrm>
              <a:off x="6412230" y="2541431"/>
              <a:ext cx="438912" cy="438912"/>
            </a:xfrm>
            <a:prstGeom prst="ellipse">
              <a:avLst/>
            </a:prstGeom>
            <a:grp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mbria" panose="02040503050406030204" pitchFamily="18" charset="0"/>
              </a:endParaRPr>
            </a:p>
          </p:txBody>
        </p:sp>
        <p:sp>
          <p:nvSpPr>
            <p:cNvPr id="53" name="Oval 52"/>
            <p:cNvSpPr/>
            <p:nvPr/>
          </p:nvSpPr>
          <p:spPr>
            <a:xfrm>
              <a:off x="6869430" y="2539526"/>
              <a:ext cx="438912" cy="438912"/>
            </a:xfrm>
            <a:prstGeom prst="ellipse">
              <a:avLst/>
            </a:prstGeom>
            <a:grp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mbria" panose="02040503050406030204" pitchFamily="18" charset="0"/>
              </a:endParaRPr>
            </a:p>
          </p:txBody>
        </p:sp>
        <p:sp>
          <p:nvSpPr>
            <p:cNvPr id="54" name="Oval 53"/>
            <p:cNvSpPr/>
            <p:nvPr/>
          </p:nvSpPr>
          <p:spPr>
            <a:xfrm>
              <a:off x="4583430" y="2539526"/>
              <a:ext cx="438912" cy="438912"/>
            </a:xfrm>
            <a:prstGeom prst="ellipse">
              <a:avLst/>
            </a:prstGeom>
            <a:grp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mbria" panose="02040503050406030204" pitchFamily="18" charset="0"/>
              </a:endParaRPr>
            </a:p>
          </p:txBody>
        </p:sp>
        <p:sp>
          <p:nvSpPr>
            <p:cNvPr id="55" name="Oval 54"/>
            <p:cNvSpPr/>
            <p:nvPr/>
          </p:nvSpPr>
          <p:spPr>
            <a:xfrm>
              <a:off x="5040630" y="2539526"/>
              <a:ext cx="438912" cy="438912"/>
            </a:xfrm>
            <a:prstGeom prst="ellipse">
              <a:avLst/>
            </a:prstGeom>
            <a:grp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mbria" panose="02040503050406030204" pitchFamily="18" charset="0"/>
              </a:endParaRPr>
            </a:p>
          </p:txBody>
        </p:sp>
      </p:grpSp>
      <p:sp>
        <p:nvSpPr>
          <p:cNvPr id="56" name="TextBox 55"/>
          <p:cNvSpPr txBox="1"/>
          <p:nvPr/>
        </p:nvSpPr>
        <p:spPr>
          <a:xfrm>
            <a:off x="4102173" y="5103573"/>
            <a:ext cx="533400" cy="646331"/>
          </a:xfrm>
          <a:prstGeom prst="rect">
            <a:avLst/>
          </a:prstGeom>
          <a:noFill/>
        </p:spPr>
        <p:txBody>
          <a:bodyPr wrap="square" rtlCol="0">
            <a:spAutoFit/>
          </a:bodyPr>
          <a:lstStyle/>
          <a:p>
            <a:r>
              <a:rPr lang="tr-TR" sz="3600" b="1" dirty="0" smtClean="0">
                <a:solidFill>
                  <a:prstClr val="black"/>
                </a:solidFill>
                <a:effectLst>
                  <a:outerShdw blurRad="38100" dist="38100" dir="2700000" algn="tl">
                    <a:srgbClr val="000000">
                      <a:alpha val="43137"/>
                    </a:srgbClr>
                  </a:outerShdw>
                </a:effectLst>
                <a:latin typeface="Cambria" panose="02040503050406030204" pitchFamily="18" charset="0"/>
              </a:rPr>
              <a:t>A</a:t>
            </a:r>
            <a:endParaRPr lang="en-US" sz="3600" b="1" dirty="0">
              <a:solidFill>
                <a:prstClr val="black"/>
              </a:solidFill>
              <a:effectLst>
                <a:outerShdw blurRad="38100" dist="38100" dir="2700000" algn="tl">
                  <a:srgbClr val="000000">
                    <a:alpha val="43137"/>
                  </a:srgbClr>
                </a:outerShdw>
              </a:effectLst>
              <a:latin typeface="Cambria" panose="02040503050406030204" pitchFamily="18" charset="0"/>
            </a:endParaRPr>
          </a:p>
        </p:txBody>
      </p:sp>
      <p:sp>
        <p:nvSpPr>
          <p:cNvPr id="57" name="TextBox 56"/>
          <p:cNvSpPr txBox="1"/>
          <p:nvPr/>
        </p:nvSpPr>
        <p:spPr>
          <a:xfrm>
            <a:off x="7584443" y="2084174"/>
            <a:ext cx="533400" cy="523220"/>
          </a:xfrm>
          <a:prstGeom prst="rect">
            <a:avLst/>
          </a:prstGeom>
          <a:noFill/>
        </p:spPr>
        <p:txBody>
          <a:bodyPr wrap="square" rtlCol="0">
            <a:spAutoFit/>
          </a:bodyPr>
          <a:lstStyle/>
          <a:p>
            <a:r>
              <a:rPr lang="tr-TR" sz="2800" b="1" dirty="0" smtClean="0">
                <a:solidFill>
                  <a:prstClr val="black"/>
                </a:solidFill>
                <a:latin typeface="Cambria" panose="02040503050406030204" pitchFamily="18" charset="0"/>
              </a:rPr>
              <a:t>:B</a:t>
            </a:r>
            <a:endParaRPr lang="en-US" sz="2800" b="1" dirty="0">
              <a:solidFill>
                <a:prstClr val="black"/>
              </a:solidFill>
              <a:latin typeface="Cambria" panose="02040503050406030204" pitchFamily="18" charset="0"/>
            </a:endParaRPr>
          </a:p>
        </p:txBody>
      </p:sp>
      <p:sp>
        <p:nvSpPr>
          <p:cNvPr id="58" name="TextBox 57"/>
          <p:cNvSpPr txBox="1"/>
          <p:nvPr/>
        </p:nvSpPr>
        <p:spPr>
          <a:xfrm>
            <a:off x="7597142" y="3037732"/>
            <a:ext cx="556257" cy="523220"/>
          </a:xfrm>
          <a:prstGeom prst="rect">
            <a:avLst/>
          </a:prstGeom>
          <a:noFill/>
        </p:spPr>
        <p:txBody>
          <a:bodyPr wrap="square" rtlCol="0">
            <a:spAutoFit/>
          </a:bodyPr>
          <a:lstStyle/>
          <a:p>
            <a:r>
              <a:rPr lang="tr-TR" sz="2800" b="1" dirty="0" smtClean="0">
                <a:solidFill>
                  <a:prstClr val="black"/>
                </a:solidFill>
                <a:latin typeface="Cambria" panose="02040503050406030204" pitchFamily="18" charset="0"/>
              </a:rPr>
              <a:t>:D</a:t>
            </a:r>
            <a:endParaRPr lang="en-US" sz="2800" b="1" dirty="0">
              <a:solidFill>
                <a:prstClr val="black"/>
              </a:solidFill>
              <a:latin typeface="Cambria" panose="02040503050406030204" pitchFamily="18" charset="0"/>
            </a:endParaRPr>
          </a:p>
        </p:txBody>
      </p:sp>
      <p:sp>
        <p:nvSpPr>
          <p:cNvPr id="59" name="TextBox 58"/>
          <p:cNvSpPr txBox="1"/>
          <p:nvPr/>
        </p:nvSpPr>
        <p:spPr>
          <a:xfrm>
            <a:off x="7581395" y="2514916"/>
            <a:ext cx="549147" cy="553998"/>
          </a:xfrm>
          <a:prstGeom prst="rect">
            <a:avLst/>
          </a:prstGeom>
          <a:noFill/>
        </p:spPr>
        <p:txBody>
          <a:bodyPr wrap="square" rtlCol="0">
            <a:spAutoFit/>
          </a:bodyPr>
          <a:lstStyle/>
          <a:p>
            <a:r>
              <a:rPr lang="tr-TR" sz="3000" b="1" dirty="0" smtClean="0">
                <a:solidFill>
                  <a:prstClr val="black"/>
                </a:solidFill>
                <a:latin typeface="Cambria" panose="02040503050406030204" pitchFamily="18" charset="0"/>
              </a:rPr>
              <a:t>:C</a:t>
            </a:r>
            <a:endParaRPr lang="en-US" sz="3000" b="1" dirty="0">
              <a:solidFill>
                <a:prstClr val="black"/>
              </a:solidFill>
              <a:latin typeface="Cambria" panose="02040503050406030204" pitchFamily="18" charset="0"/>
            </a:endParaRPr>
          </a:p>
        </p:txBody>
      </p:sp>
      <p:sp>
        <p:nvSpPr>
          <p:cNvPr id="60" name="TextBox 59"/>
          <p:cNvSpPr txBox="1"/>
          <p:nvPr/>
        </p:nvSpPr>
        <p:spPr>
          <a:xfrm>
            <a:off x="7610095" y="3442990"/>
            <a:ext cx="533400" cy="523220"/>
          </a:xfrm>
          <a:prstGeom prst="rect">
            <a:avLst/>
          </a:prstGeom>
          <a:noFill/>
        </p:spPr>
        <p:txBody>
          <a:bodyPr wrap="square" rtlCol="0">
            <a:spAutoFit/>
          </a:bodyPr>
          <a:lstStyle/>
          <a:p>
            <a:r>
              <a:rPr lang="tr-TR" sz="2800" b="1" dirty="0" smtClean="0">
                <a:solidFill>
                  <a:prstClr val="black"/>
                </a:solidFill>
                <a:latin typeface="Cambria" panose="02040503050406030204" pitchFamily="18" charset="0"/>
              </a:rPr>
              <a:t>:E</a:t>
            </a:r>
            <a:endParaRPr lang="en-US" sz="2800" b="1" dirty="0">
              <a:solidFill>
                <a:prstClr val="black"/>
              </a:solidFill>
              <a:latin typeface="Cambria" panose="02040503050406030204" pitchFamily="18" charset="0"/>
            </a:endParaRPr>
          </a:p>
        </p:txBody>
      </p:sp>
      <p:sp>
        <p:nvSpPr>
          <p:cNvPr id="61" name="TextBox 60"/>
          <p:cNvSpPr txBox="1"/>
          <p:nvPr/>
        </p:nvSpPr>
        <p:spPr>
          <a:xfrm>
            <a:off x="7610095" y="3894475"/>
            <a:ext cx="533400" cy="523220"/>
          </a:xfrm>
          <a:prstGeom prst="rect">
            <a:avLst/>
          </a:prstGeom>
          <a:noFill/>
        </p:spPr>
        <p:txBody>
          <a:bodyPr wrap="square" rtlCol="0">
            <a:spAutoFit/>
          </a:bodyPr>
          <a:lstStyle/>
          <a:p>
            <a:r>
              <a:rPr lang="tr-TR" sz="2800" b="1" dirty="0" smtClean="0">
                <a:solidFill>
                  <a:prstClr val="black"/>
                </a:solidFill>
                <a:latin typeface="Cambria" panose="02040503050406030204" pitchFamily="18" charset="0"/>
              </a:rPr>
              <a:t>:F</a:t>
            </a:r>
            <a:endParaRPr lang="en-US" sz="2800" b="1" dirty="0">
              <a:solidFill>
                <a:prstClr val="black"/>
              </a:solidFill>
              <a:latin typeface="Cambria" panose="02040503050406030204" pitchFamily="18" charset="0"/>
            </a:endParaRPr>
          </a:p>
        </p:txBody>
      </p:sp>
      <p:sp>
        <p:nvSpPr>
          <p:cNvPr id="62" name="TextBox 61"/>
          <p:cNvSpPr txBox="1"/>
          <p:nvPr/>
        </p:nvSpPr>
        <p:spPr>
          <a:xfrm>
            <a:off x="2385131" y="5148590"/>
            <a:ext cx="1905000" cy="523220"/>
          </a:xfrm>
          <a:prstGeom prst="rect">
            <a:avLst/>
          </a:prstGeom>
          <a:noFill/>
        </p:spPr>
        <p:txBody>
          <a:bodyPr wrap="square" rtlCol="0">
            <a:spAutoFit/>
          </a:bodyPr>
          <a:lstStyle/>
          <a:p>
            <a:r>
              <a:rPr lang="tr-TR" sz="2800" b="1" u="sng" dirty="0" smtClean="0">
                <a:solidFill>
                  <a:prstClr val="black"/>
                </a:solidFill>
                <a:latin typeface="Cambria" panose="02040503050406030204" pitchFamily="18" charset="0"/>
              </a:rPr>
              <a:t>Requests: </a:t>
            </a:r>
            <a:endParaRPr lang="en-US" sz="2800" b="1" u="sng" dirty="0">
              <a:solidFill>
                <a:prstClr val="black"/>
              </a:solidFill>
              <a:latin typeface="Cambria" panose="02040503050406030204" pitchFamily="18" charset="0"/>
            </a:endParaRPr>
          </a:p>
        </p:txBody>
      </p:sp>
      <p:sp>
        <p:nvSpPr>
          <p:cNvPr id="63" name="TextBox 62"/>
          <p:cNvSpPr txBox="1"/>
          <p:nvPr/>
        </p:nvSpPr>
        <p:spPr>
          <a:xfrm>
            <a:off x="7597142" y="1600516"/>
            <a:ext cx="533400" cy="523220"/>
          </a:xfrm>
          <a:prstGeom prst="rect">
            <a:avLst/>
          </a:prstGeom>
          <a:noFill/>
        </p:spPr>
        <p:txBody>
          <a:bodyPr wrap="square" rtlCol="0">
            <a:spAutoFit/>
          </a:bodyPr>
          <a:lstStyle/>
          <a:p>
            <a:r>
              <a:rPr lang="tr-TR" sz="2800" b="1" dirty="0" smtClean="0">
                <a:solidFill>
                  <a:prstClr val="black"/>
                </a:solidFill>
                <a:latin typeface="Cambria" panose="02040503050406030204" pitchFamily="18" charset="0"/>
              </a:rPr>
              <a:t>:A</a:t>
            </a:r>
            <a:endParaRPr lang="en-US" sz="2800" b="1" dirty="0">
              <a:solidFill>
                <a:prstClr val="black"/>
              </a:solidFill>
              <a:latin typeface="Cambria" panose="02040503050406030204" pitchFamily="18" charset="0"/>
            </a:endParaRPr>
          </a:p>
        </p:txBody>
      </p:sp>
      <p:cxnSp>
        <p:nvCxnSpPr>
          <p:cNvPr id="65" name="Straight Arrow Connector 64"/>
          <p:cNvCxnSpPr>
            <a:stCxn id="6" idx="3"/>
            <a:endCxn id="21" idx="2"/>
          </p:cNvCxnSpPr>
          <p:nvPr/>
        </p:nvCxnSpPr>
        <p:spPr>
          <a:xfrm flipV="1">
            <a:off x="3276600" y="1912620"/>
            <a:ext cx="1600200" cy="1178614"/>
          </a:xfrm>
          <a:prstGeom prst="straightConnector1">
            <a:avLst/>
          </a:prstGeom>
          <a:ln w="5715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67" name="TextBox 66"/>
          <p:cNvSpPr txBox="1"/>
          <p:nvPr/>
        </p:nvSpPr>
        <p:spPr>
          <a:xfrm>
            <a:off x="4633031" y="5103573"/>
            <a:ext cx="533400" cy="646331"/>
          </a:xfrm>
          <a:prstGeom prst="rect">
            <a:avLst/>
          </a:prstGeom>
          <a:noFill/>
        </p:spPr>
        <p:txBody>
          <a:bodyPr wrap="square" rtlCol="0">
            <a:spAutoFit/>
          </a:bodyPr>
          <a:lstStyle/>
          <a:p>
            <a:r>
              <a:rPr lang="tr-TR" sz="3600" b="1" dirty="0">
                <a:solidFill>
                  <a:prstClr val="black"/>
                </a:solidFill>
                <a:effectLst>
                  <a:outerShdw blurRad="38100" dist="38100" dir="2700000" algn="tl">
                    <a:srgbClr val="000000">
                      <a:alpha val="43137"/>
                    </a:srgbClr>
                  </a:outerShdw>
                </a:effectLst>
                <a:latin typeface="Cambria" panose="02040503050406030204" pitchFamily="18" charset="0"/>
              </a:rPr>
              <a:t>D</a:t>
            </a:r>
            <a:endParaRPr lang="en-US" sz="3600" b="1" dirty="0">
              <a:solidFill>
                <a:prstClr val="black"/>
              </a:solidFill>
              <a:effectLst>
                <a:outerShdw blurRad="38100" dist="38100" dir="2700000" algn="tl">
                  <a:srgbClr val="000000">
                    <a:alpha val="43137"/>
                  </a:srgbClr>
                </a:outerShdw>
              </a:effectLst>
              <a:latin typeface="Cambria" panose="02040503050406030204" pitchFamily="18" charset="0"/>
            </a:endParaRPr>
          </a:p>
        </p:txBody>
      </p:sp>
      <p:cxnSp>
        <p:nvCxnSpPr>
          <p:cNvPr id="68" name="Straight Arrow Connector 67"/>
          <p:cNvCxnSpPr>
            <a:endCxn id="34" idx="2"/>
          </p:cNvCxnSpPr>
          <p:nvPr/>
        </p:nvCxnSpPr>
        <p:spPr>
          <a:xfrm flipV="1">
            <a:off x="3276600" y="3280410"/>
            <a:ext cx="1600200" cy="268024"/>
          </a:xfrm>
          <a:prstGeom prst="straightConnector1">
            <a:avLst/>
          </a:prstGeom>
          <a:ln w="5715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70" name="TextBox 69"/>
          <p:cNvSpPr txBox="1"/>
          <p:nvPr/>
        </p:nvSpPr>
        <p:spPr>
          <a:xfrm>
            <a:off x="5166431" y="5116273"/>
            <a:ext cx="533400" cy="646331"/>
          </a:xfrm>
          <a:prstGeom prst="rect">
            <a:avLst/>
          </a:prstGeom>
          <a:noFill/>
        </p:spPr>
        <p:txBody>
          <a:bodyPr wrap="square" rtlCol="0">
            <a:spAutoFit/>
          </a:bodyPr>
          <a:lstStyle/>
          <a:p>
            <a:r>
              <a:rPr lang="tr-TR" sz="3600" b="1" dirty="0" smtClean="0">
                <a:solidFill>
                  <a:srgbClr val="0066FF"/>
                </a:solidFill>
                <a:effectLst>
                  <a:outerShdw blurRad="38100" dist="38100" dir="2700000" algn="tl">
                    <a:srgbClr val="000000">
                      <a:alpha val="43137"/>
                    </a:srgbClr>
                  </a:outerShdw>
                </a:effectLst>
                <a:latin typeface="Cambria" panose="02040503050406030204" pitchFamily="18" charset="0"/>
              </a:rPr>
              <a:t>A</a:t>
            </a:r>
            <a:endParaRPr lang="en-US" sz="3600" b="1" dirty="0">
              <a:solidFill>
                <a:srgbClr val="0066FF"/>
              </a:solidFill>
              <a:effectLst>
                <a:outerShdw blurRad="38100" dist="38100" dir="2700000" algn="tl">
                  <a:srgbClr val="000000">
                    <a:alpha val="43137"/>
                  </a:srgbClr>
                </a:outerShdw>
              </a:effectLst>
              <a:latin typeface="Cambria" panose="02040503050406030204" pitchFamily="18" charset="0"/>
            </a:endParaRPr>
          </a:p>
        </p:txBody>
      </p:sp>
      <p:pic>
        <p:nvPicPr>
          <p:cNvPr id="71" name="Picture 70"/>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5814131" y="5116273"/>
            <a:ext cx="739069" cy="739069"/>
          </a:xfrm>
          <a:prstGeom prst="rect">
            <a:avLst/>
          </a:prstGeom>
        </p:spPr>
      </p:pic>
      <p:sp>
        <p:nvSpPr>
          <p:cNvPr id="73" name="TextBox 72"/>
          <p:cNvSpPr txBox="1"/>
          <p:nvPr/>
        </p:nvSpPr>
        <p:spPr>
          <a:xfrm>
            <a:off x="5420495" y="977596"/>
            <a:ext cx="1905000" cy="646331"/>
          </a:xfrm>
          <a:prstGeom prst="rect">
            <a:avLst/>
          </a:prstGeom>
          <a:noFill/>
        </p:spPr>
        <p:txBody>
          <a:bodyPr wrap="square" rtlCol="0">
            <a:spAutoFit/>
          </a:bodyPr>
          <a:lstStyle/>
          <a:p>
            <a:r>
              <a:rPr lang="tr-TR" sz="3600" b="1" u="sng" dirty="0" smtClean="0">
                <a:solidFill>
                  <a:prstClr val="black"/>
                </a:solidFill>
                <a:latin typeface="Cambria" panose="02040503050406030204" pitchFamily="18" charset="0"/>
              </a:rPr>
              <a:t>DRAM</a:t>
            </a:r>
            <a:endParaRPr lang="en-US" sz="3600" b="1" u="sng" dirty="0">
              <a:solidFill>
                <a:prstClr val="black"/>
              </a:solidFill>
              <a:latin typeface="Cambria" panose="02040503050406030204" pitchFamily="18" charset="0"/>
            </a:endParaRPr>
          </a:p>
        </p:txBody>
      </p:sp>
      <p:sp>
        <p:nvSpPr>
          <p:cNvPr id="74" name="TextBox 73"/>
          <p:cNvSpPr txBox="1"/>
          <p:nvPr/>
        </p:nvSpPr>
        <p:spPr>
          <a:xfrm>
            <a:off x="2000250" y="2796407"/>
            <a:ext cx="533400" cy="584775"/>
          </a:xfrm>
          <a:prstGeom prst="rect">
            <a:avLst/>
          </a:prstGeom>
          <a:noFill/>
        </p:spPr>
        <p:txBody>
          <a:bodyPr wrap="square" rtlCol="0">
            <a:spAutoFit/>
          </a:bodyPr>
          <a:lstStyle/>
          <a:p>
            <a:r>
              <a:rPr lang="tr-TR" sz="3200" b="1" dirty="0" smtClean="0">
                <a:solidFill>
                  <a:prstClr val="black"/>
                </a:solidFill>
                <a:latin typeface="Cambria" panose="02040503050406030204" pitchFamily="18" charset="0"/>
              </a:rPr>
              <a:t>A</a:t>
            </a:r>
            <a:endParaRPr lang="en-US" sz="3200" b="1" dirty="0">
              <a:solidFill>
                <a:prstClr val="black"/>
              </a:solidFill>
              <a:latin typeface="Cambria" panose="02040503050406030204" pitchFamily="18" charset="0"/>
            </a:endParaRPr>
          </a:p>
        </p:txBody>
      </p:sp>
      <p:sp>
        <p:nvSpPr>
          <p:cNvPr id="77" name="TextBox 76"/>
          <p:cNvSpPr txBox="1"/>
          <p:nvPr/>
        </p:nvSpPr>
        <p:spPr>
          <a:xfrm>
            <a:off x="2007676" y="3240723"/>
            <a:ext cx="533400" cy="584775"/>
          </a:xfrm>
          <a:prstGeom prst="rect">
            <a:avLst/>
          </a:prstGeom>
          <a:noFill/>
        </p:spPr>
        <p:txBody>
          <a:bodyPr wrap="square" rtlCol="0">
            <a:spAutoFit/>
          </a:bodyPr>
          <a:lstStyle/>
          <a:p>
            <a:r>
              <a:rPr lang="tr-TR" sz="3200" b="1" dirty="0">
                <a:solidFill>
                  <a:prstClr val="black"/>
                </a:solidFill>
                <a:latin typeface="Cambria" panose="02040503050406030204" pitchFamily="18" charset="0"/>
              </a:rPr>
              <a:t>D</a:t>
            </a:r>
            <a:endParaRPr lang="en-US" sz="3200" b="1" dirty="0">
              <a:solidFill>
                <a:prstClr val="black"/>
              </a:solidFill>
              <a:latin typeface="Cambria" panose="02040503050406030204" pitchFamily="18" charset="0"/>
            </a:endParaRPr>
          </a:p>
        </p:txBody>
      </p:sp>
      <p:sp>
        <p:nvSpPr>
          <p:cNvPr id="78" name="TextBox 77"/>
          <p:cNvSpPr txBox="1"/>
          <p:nvPr/>
        </p:nvSpPr>
        <p:spPr>
          <a:xfrm>
            <a:off x="1485899" y="5892225"/>
            <a:ext cx="3502153" cy="584775"/>
          </a:xfrm>
          <a:prstGeom prst="rect">
            <a:avLst/>
          </a:prstGeom>
          <a:noFill/>
        </p:spPr>
        <p:txBody>
          <a:bodyPr wrap="square" rtlCol="0">
            <a:spAutoFit/>
          </a:bodyPr>
          <a:lstStyle/>
          <a:p>
            <a:r>
              <a:rPr lang="tr-TR" sz="3200" b="1" dirty="0" smtClean="0">
                <a:solidFill>
                  <a:srgbClr val="FF0066"/>
                </a:solidFill>
                <a:latin typeface="Calibri"/>
              </a:rPr>
              <a:t>ChargeCache Miss:</a:t>
            </a:r>
            <a:endParaRPr lang="en-US" sz="3200" b="1" dirty="0">
              <a:solidFill>
                <a:srgbClr val="FF0066"/>
              </a:solidFill>
              <a:latin typeface="Calibri"/>
            </a:endParaRPr>
          </a:p>
        </p:txBody>
      </p:sp>
      <p:sp>
        <p:nvSpPr>
          <p:cNvPr id="79" name="TextBox 78"/>
          <p:cNvSpPr txBox="1"/>
          <p:nvPr/>
        </p:nvSpPr>
        <p:spPr>
          <a:xfrm>
            <a:off x="4778574" y="5885587"/>
            <a:ext cx="3889249" cy="584775"/>
          </a:xfrm>
          <a:prstGeom prst="rect">
            <a:avLst/>
          </a:prstGeom>
          <a:noFill/>
        </p:spPr>
        <p:txBody>
          <a:bodyPr wrap="square" rtlCol="0">
            <a:spAutoFit/>
          </a:bodyPr>
          <a:lstStyle/>
          <a:p>
            <a:r>
              <a:rPr lang="tr-TR" sz="3200" b="1" dirty="0" smtClean="0">
                <a:solidFill>
                  <a:prstClr val="black"/>
                </a:solidFill>
                <a:latin typeface="Calibri"/>
              </a:rPr>
              <a:t>Use </a:t>
            </a:r>
            <a:r>
              <a:rPr lang="tr-TR" sz="3200" b="1" dirty="0" smtClean="0">
                <a:solidFill>
                  <a:srgbClr val="FF0066"/>
                </a:solidFill>
                <a:latin typeface="Calibri"/>
              </a:rPr>
              <a:t>Default</a:t>
            </a:r>
            <a:r>
              <a:rPr lang="tr-TR" sz="3200" b="1" dirty="0" smtClean="0">
                <a:solidFill>
                  <a:prstClr val="black"/>
                </a:solidFill>
                <a:latin typeface="Calibri"/>
              </a:rPr>
              <a:t> Timings</a:t>
            </a:r>
            <a:endParaRPr lang="en-US" sz="3200" b="1" dirty="0">
              <a:solidFill>
                <a:prstClr val="black"/>
              </a:solidFill>
              <a:latin typeface="Calibri"/>
            </a:endParaRPr>
          </a:p>
        </p:txBody>
      </p:sp>
      <p:sp>
        <p:nvSpPr>
          <p:cNvPr id="80" name="TextBox 79"/>
          <p:cNvSpPr txBox="1"/>
          <p:nvPr/>
        </p:nvSpPr>
        <p:spPr>
          <a:xfrm>
            <a:off x="1692473" y="5892225"/>
            <a:ext cx="3502153" cy="584775"/>
          </a:xfrm>
          <a:prstGeom prst="rect">
            <a:avLst/>
          </a:prstGeom>
          <a:noFill/>
        </p:spPr>
        <p:txBody>
          <a:bodyPr wrap="square" rtlCol="0">
            <a:spAutoFit/>
          </a:bodyPr>
          <a:lstStyle/>
          <a:p>
            <a:r>
              <a:rPr lang="tr-TR" sz="3200" b="1" dirty="0" smtClean="0">
                <a:solidFill>
                  <a:srgbClr val="0066FF"/>
                </a:solidFill>
                <a:latin typeface="Calibri"/>
              </a:rPr>
              <a:t>ChargeCache Hit:</a:t>
            </a:r>
            <a:endParaRPr lang="en-US" sz="3200" b="1" dirty="0">
              <a:solidFill>
                <a:srgbClr val="0066FF"/>
              </a:solidFill>
              <a:latin typeface="Calibri"/>
            </a:endParaRPr>
          </a:p>
        </p:txBody>
      </p:sp>
      <p:sp>
        <p:nvSpPr>
          <p:cNvPr id="81" name="TextBox 80"/>
          <p:cNvSpPr txBox="1"/>
          <p:nvPr/>
        </p:nvSpPr>
        <p:spPr>
          <a:xfrm>
            <a:off x="4861631" y="5867400"/>
            <a:ext cx="3889249" cy="584775"/>
          </a:xfrm>
          <a:prstGeom prst="rect">
            <a:avLst/>
          </a:prstGeom>
          <a:noFill/>
        </p:spPr>
        <p:txBody>
          <a:bodyPr wrap="square" rtlCol="0">
            <a:spAutoFit/>
          </a:bodyPr>
          <a:lstStyle/>
          <a:p>
            <a:r>
              <a:rPr lang="tr-TR" sz="3200" b="1" dirty="0" smtClean="0">
                <a:solidFill>
                  <a:prstClr val="black"/>
                </a:solidFill>
                <a:latin typeface="Calibri"/>
              </a:rPr>
              <a:t>Use </a:t>
            </a:r>
            <a:r>
              <a:rPr lang="tr-TR" sz="3200" b="1" dirty="0" smtClean="0">
                <a:solidFill>
                  <a:srgbClr val="0066FF"/>
                </a:solidFill>
                <a:latin typeface="Calibri"/>
              </a:rPr>
              <a:t>Lower</a:t>
            </a:r>
            <a:r>
              <a:rPr lang="tr-TR" sz="3200" b="1" dirty="0" smtClean="0">
                <a:solidFill>
                  <a:prstClr val="black"/>
                </a:solidFill>
                <a:latin typeface="Calibri"/>
              </a:rPr>
              <a:t> Timings</a:t>
            </a:r>
            <a:endParaRPr lang="en-US" sz="3200" b="1" dirty="0">
              <a:solidFill>
                <a:prstClr val="black"/>
              </a:solidFill>
              <a:latin typeface="Calibri"/>
            </a:endParaRPr>
          </a:p>
        </p:txBody>
      </p:sp>
    </p:spTree>
    <p:extLst>
      <p:ext uri="{BB962C8B-B14F-4D97-AF65-F5344CB8AC3E}">
        <p14:creationId xmlns:p14="http://schemas.microsoft.com/office/powerpoint/2010/main" val="4222142181"/>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2" fill="hold" grpId="0" nodeType="clickEffect">
                                  <p:stCondLst>
                                    <p:cond delay="0"/>
                                  </p:stCondLst>
                                  <p:childTnLst>
                                    <p:set>
                                      <p:cBhvr>
                                        <p:cTn id="6" dur="1" fill="hold">
                                          <p:stCondLst>
                                            <p:cond delay="0"/>
                                          </p:stCondLst>
                                        </p:cTn>
                                        <p:tgtEl>
                                          <p:spTgt spid="56"/>
                                        </p:tgtEl>
                                        <p:attrNameLst>
                                          <p:attrName>style.visibility</p:attrName>
                                        </p:attrNameLst>
                                      </p:cBhvr>
                                      <p:to>
                                        <p:strVal val="visible"/>
                                      </p:to>
                                    </p:set>
                                    <p:anim calcmode="lin" valueType="num">
                                      <p:cBhvr additive="base">
                                        <p:cTn id="7" dur="1000" fill="hold"/>
                                        <p:tgtEl>
                                          <p:spTgt spid="56"/>
                                        </p:tgtEl>
                                        <p:attrNameLst>
                                          <p:attrName>ppt_x</p:attrName>
                                        </p:attrNameLst>
                                      </p:cBhvr>
                                      <p:tavLst>
                                        <p:tav tm="0">
                                          <p:val>
                                            <p:strVal val="1+#ppt_w/2"/>
                                          </p:val>
                                        </p:tav>
                                        <p:tav tm="100000">
                                          <p:val>
                                            <p:strVal val="#ppt_x"/>
                                          </p:val>
                                        </p:tav>
                                      </p:tavLst>
                                    </p:anim>
                                    <p:anim calcmode="lin" valueType="num">
                                      <p:cBhvr additive="base">
                                        <p:cTn id="8" dur="1000" fill="hold"/>
                                        <p:tgtEl>
                                          <p:spTgt spid="56"/>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78"/>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79"/>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26" presetClass="emph" presetSubtype="0" fill="hold" nodeType="clickEffect">
                                  <p:stCondLst>
                                    <p:cond delay="0"/>
                                  </p:stCondLst>
                                  <p:childTnLst>
                                    <p:animEffect transition="out" filter="fade">
                                      <p:cBhvr>
                                        <p:cTn id="18" dur="800" tmFilter="0, 0; .2, .5; .8, .5; 1, 0"/>
                                        <p:tgtEl>
                                          <p:spTgt spid="72"/>
                                        </p:tgtEl>
                                      </p:cBhvr>
                                    </p:animEffect>
                                    <p:animScale>
                                      <p:cBhvr>
                                        <p:cTn id="19" dur="400" autoRev="1" fill="hold"/>
                                        <p:tgtEl>
                                          <p:spTgt spid="72"/>
                                        </p:tgtEl>
                                      </p:cBhvr>
                                      <p:by x="105000" y="105000"/>
                                    </p:animScale>
                                  </p:childTnLst>
                                </p:cTn>
                              </p:par>
                              <p:par>
                                <p:cTn id="20" presetID="10" presetClass="entr" presetSubtype="0" fill="hold" grpId="0" nodeType="withEffect">
                                  <p:stCondLst>
                                    <p:cond delay="500"/>
                                  </p:stCondLst>
                                  <p:childTnLst>
                                    <p:set>
                                      <p:cBhvr>
                                        <p:cTn id="21" dur="1" fill="hold">
                                          <p:stCondLst>
                                            <p:cond delay="0"/>
                                          </p:stCondLst>
                                        </p:cTn>
                                        <p:tgtEl>
                                          <p:spTgt spid="74"/>
                                        </p:tgtEl>
                                        <p:attrNameLst>
                                          <p:attrName>style.visibility</p:attrName>
                                        </p:attrNameLst>
                                      </p:cBhvr>
                                      <p:to>
                                        <p:strVal val="visible"/>
                                      </p:to>
                                    </p:set>
                                    <p:animEffect transition="in" filter="fade">
                                      <p:cBhvr>
                                        <p:cTn id="22" dur="500"/>
                                        <p:tgtEl>
                                          <p:spTgt spid="74"/>
                                        </p:tgtEl>
                                      </p:cBhvr>
                                    </p:animEffect>
                                  </p:childTnLst>
                                </p:cTn>
                              </p:par>
                            </p:childTnLst>
                          </p:cTn>
                        </p:par>
                        <p:par>
                          <p:cTn id="23" fill="hold">
                            <p:stCondLst>
                              <p:cond delay="1000"/>
                            </p:stCondLst>
                            <p:childTnLst>
                              <p:par>
                                <p:cTn id="24" presetID="22" presetClass="entr" presetSubtype="8" fill="hold" nodeType="afterEffect">
                                  <p:stCondLst>
                                    <p:cond delay="0"/>
                                  </p:stCondLst>
                                  <p:childTnLst>
                                    <p:set>
                                      <p:cBhvr>
                                        <p:cTn id="25" dur="1" fill="hold">
                                          <p:stCondLst>
                                            <p:cond delay="0"/>
                                          </p:stCondLst>
                                        </p:cTn>
                                        <p:tgtEl>
                                          <p:spTgt spid="65"/>
                                        </p:tgtEl>
                                        <p:attrNameLst>
                                          <p:attrName>style.visibility</p:attrName>
                                        </p:attrNameLst>
                                      </p:cBhvr>
                                      <p:to>
                                        <p:strVal val="visible"/>
                                      </p:to>
                                    </p:set>
                                    <p:animEffect transition="in" filter="wipe(left)">
                                      <p:cBhvr>
                                        <p:cTn id="26" dur="1000"/>
                                        <p:tgtEl>
                                          <p:spTgt spid="65"/>
                                        </p:tgtEl>
                                      </p:cBhvr>
                                    </p:animEffect>
                                  </p:childTnLst>
                                </p:cTn>
                              </p:par>
                              <p:par>
                                <p:cTn id="27" presetID="10" presetClass="exit" presetSubtype="0" fill="hold" grpId="2" nodeType="withEffect">
                                  <p:stCondLst>
                                    <p:cond delay="0"/>
                                  </p:stCondLst>
                                  <p:childTnLst>
                                    <p:animEffect transition="out" filter="fade">
                                      <p:cBhvr>
                                        <p:cTn id="28" dur="500"/>
                                        <p:tgtEl>
                                          <p:spTgt spid="78"/>
                                        </p:tgtEl>
                                      </p:cBhvr>
                                    </p:animEffect>
                                    <p:set>
                                      <p:cBhvr>
                                        <p:cTn id="29" dur="1" fill="hold">
                                          <p:stCondLst>
                                            <p:cond delay="499"/>
                                          </p:stCondLst>
                                        </p:cTn>
                                        <p:tgtEl>
                                          <p:spTgt spid="78"/>
                                        </p:tgtEl>
                                        <p:attrNameLst>
                                          <p:attrName>style.visibility</p:attrName>
                                        </p:attrNameLst>
                                      </p:cBhvr>
                                      <p:to>
                                        <p:strVal val="hidden"/>
                                      </p:to>
                                    </p:set>
                                  </p:childTnLst>
                                </p:cTn>
                              </p:par>
                              <p:par>
                                <p:cTn id="30" presetID="10" presetClass="exit" presetSubtype="0" fill="hold" grpId="2" nodeType="withEffect">
                                  <p:stCondLst>
                                    <p:cond delay="0"/>
                                  </p:stCondLst>
                                  <p:childTnLst>
                                    <p:animEffect transition="out" filter="fade">
                                      <p:cBhvr>
                                        <p:cTn id="31" dur="500"/>
                                        <p:tgtEl>
                                          <p:spTgt spid="79"/>
                                        </p:tgtEl>
                                      </p:cBhvr>
                                    </p:animEffect>
                                    <p:set>
                                      <p:cBhvr>
                                        <p:cTn id="32" dur="1" fill="hold">
                                          <p:stCondLst>
                                            <p:cond delay="499"/>
                                          </p:stCondLst>
                                        </p:cTn>
                                        <p:tgtEl>
                                          <p:spTgt spid="79"/>
                                        </p:tgtEl>
                                        <p:attrNameLst>
                                          <p:attrName>style.visibility</p:attrName>
                                        </p:attrNameLst>
                                      </p:cBhvr>
                                      <p:to>
                                        <p:strVal val="hidden"/>
                                      </p:to>
                                    </p:set>
                                  </p:childTnLst>
                                </p:cTn>
                              </p:par>
                            </p:childTnLst>
                          </p:cTn>
                        </p:par>
                      </p:childTnLst>
                    </p:cTn>
                  </p:par>
                  <p:par>
                    <p:cTn id="33" fill="hold">
                      <p:stCondLst>
                        <p:cond delay="indefinite"/>
                      </p:stCondLst>
                      <p:childTnLst>
                        <p:par>
                          <p:cTn id="34" fill="hold">
                            <p:stCondLst>
                              <p:cond delay="0"/>
                            </p:stCondLst>
                            <p:childTnLst>
                              <p:par>
                                <p:cTn id="35" presetID="2" presetClass="entr" presetSubtype="2" fill="hold" grpId="0" nodeType="clickEffect">
                                  <p:stCondLst>
                                    <p:cond delay="0"/>
                                  </p:stCondLst>
                                  <p:childTnLst>
                                    <p:set>
                                      <p:cBhvr>
                                        <p:cTn id="36" dur="1" fill="hold">
                                          <p:stCondLst>
                                            <p:cond delay="0"/>
                                          </p:stCondLst>
                                        </p:cTn>
                                        <p:tgtEl>
                                          <p:spTgt spid="67"/>
                                        </p:tgtEl>
                                        <p:attrNameLst>
                                          <p:attrName>style.visibility</p:attrName>
                                        </p:attrNameLst>
                                      </p:cBhvr>
                                      <p:to>
                                        <p:strVal val="visible"/>
                                      </p:to>
                                    </p:set>
                                    <p:anim calcmode="lin" valueType="num">
                                      <p:cBhvr additive="base">
                                        <p:cTn id="37" dur="1000" fill="hold"/>
                                        <p:tgtEl>
                                          <p:spTgt spid="67"/>
                                        </p:tgtEl>
                                        <p:attrNameLst>
                                          <p:attrName>ppt_x</p:attrName>
                                        </p:attrNameLst>
                                      </p:cBhvr>
                                      <p:tavLst>
                                        <p:tav tm="0">
                                          <p:val>
                                            <p:strVal val="1+#ppt_w/2"/>
                                          </p:val>
                                        </p:tav>
                                        <p:tav tm="100000">
                                          <p:val>
                                            <p:strVal val="#ppt_x"/>
                                          </p:val>
                                        </p:tav>
                                      </p:tavLst>
                                    </p:anim>
                                    <p:anim calcmode="lin" valueType="num">
                                      <p:cBhvr additive="base">
                                        <p:cTn id="38" dur="1000" fill="hold"/>
                                        <p:tgtEl>
                                          <p:spTgt spid="67"/>
                                        </p:tgtEl>
                                        <p:attrNameLst>
                                          <p:attrName>ppt_y</p:attrName>
                                        </p:attrNameLst>
                                      </p:cBhvr>
                                      <p:tavLst>
                                        <p:tav tm="0">
                                          <p:val>
                                            <p:strVal val="#ppt_y"/>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10" presetClass="entr" presetSubtype="0" fill="hold" grpId="3" nodeType="clickEffect">
                                  <p:stCondLst>
                                    <p:cond delay="0"/>
                                  </p:stCondLst>
                                  <p:childTnLst>
                                    <p:set>
                                      <p:cBhvr>
                                        <p:cTn id="42" dur="1" fill="hold">
                                          <p:stCondLst>
                                            <p:cond delay="0"/>
                                          </p:stCondLst>
                                        </p:cTn>
                                        <p:tgtEl>
                                          <p:spTgt spid="78"/>
                                        </p:tgtEl>
                                        <p:attrNameLst>
                                          <p:attrName>style.visibility</p:attrName>
                                        </p:attrNameLst>
                                      </p:cBhvr>
                                      <p:to>
                                        <p:strVal val="visible"/>
                                      </p:to>
                                    </p:set>
                                    <p:animEffect transition="in" filter="fade">
                                      <p:cBhvr>
                                        <p:cTn id="43" dur="500"/>
                                        <p:tgtEl>
                                          <p:spTgt spid="78"/>
                                        </p:tgtEl>
                                      </p:cBhvr>
                                    </p:animEffect>
                                  </p:childTnLst>
                                </p:cTn>
                              </p:par>
                              <p:par>
                                <p:cTn id="44" presetID="10" presetClass="entr" presetSubtype="0" fill="hold" grpId="3" nodeType="withEffect">
                                  <p:stCondLst>
                                    <p:cond delay="0"/>
                                  </p:stCondLst>
                                  <p:childTnLst>
                                    <p:set>
                                      <p:cBhvr>
                                        <p:cTn id="45" dur="1" fill="hold">
                                          <p:stCondLst>
                                            <p:cond delay="0"/>
                                          </p:stCondLst>
                                        </p:cTn>
                                        <p:tgtEl>
                                          <p:spTgt spid="79"/>
                                        </p:tgtEl>
                                        <p:attrNameLst>
                                          <p:attrName>style.visibility</p:attrName>
                                        </p:attrNameLst>
                                      </p:cBhvr>
                                      <p:to>
                                        <p:strVal val="visible"/>
                                      </p:to>
                                    </p:set>
                                    <p:animEffect transition="in" filter="fade">
                                      <p:cBhvr>
                                        <p:cTn id="46" dur="500"/>
                                        <p:tgtEl>
                                          <p:spTgt spid="79"/>
                                        </p:tgtEl>
                                      </p:cBhvr>
                                    </p:animEffect>
                                  </p:childTnLst>
                                </p:cTn>
                              </p:par>
                            </p:childTnLst>
                          </p:cTn>
                        </p:par>
                      </p:childTnLst>
                    </p:cTn>
                  </p:par>
                  <p:par>
                    <p:cTn id="47" fill="hold">
                      <p:stCondLst>
                        <p:cond delay="indefinite"/>
                      </p:stCondLst>
                      <p:childTnLst>
                        <p:par>
                          <p:cTn id="48" fill="hold">
                            <p:stCondLst>
                              <p:cond delay="0"/>
                            </p:stCondLst>
                            <p:childTnLst>
                              <p:par>
                                <p:cTn id="49" presetID="26" presetClass="emph" presetSubtype="0" fill="hold" nodeType="clickEffect">
                                  <p:stCondLst>
                                    <p:cond delay="0"/>
                                  </p:stCondLst>
                                  <p:childTnLst>
                                    <p:animEffect transition="out" filter="fade">
                                      <p:cBhvr>
                                        <p:cTn id="50" dur="800" tmFilter="0, 0; .2, .5; .8, .5; 1, 0"/>
                                        <p:tgtEl>
                                          <p:spTgt spid="3"/>
                                        </p:tgtEl>
                                      </p:cBhvr>
                                    </p:animEffect>
                                    <p:animScale>
                                      <p:cBhvr>
                                        <p:cTn id="51" dur="400" autoRev="1" fill="hold"/>
                                        <p:tgtEl>
                                          <p:spTgt spid="3"/>
                                        </p:tgtEl>
                                      </p:cBhvr>
                                      <p:by x="105000" y="105000"/>
                                    </p:animScale>
                                  </p:childTnLst>
                                </p:cTn>
                              </p:par>
                              <p:par>
                                <p:cTn id="52" presetID="10" presetClass="entr" presetSubtype="0" fill="hold" grpId="0" nodeType="withEffect">
                                  <p:stCondLst>
                                    <p:cond delay="600"/>
                                  </p:stCondLst>
                                  <p:childTnLst>
                                    <p:set>
                                      <p:cBhvr>
                                        <p:cTn id="53" dur="1" fill="hold">
                                          <p:stCondLst>
                                            <p:cond delay="0"/>
                                          </p:stCondLst>
                                        </p:cTn>
                                        <p:tgtEl>
                                          <p:spTgt spid="77"/>
                                        </p:tgtEl>
                                        <p:attrNameLst>
                                          <p:attrName>style.visibility</p:attrName>
                                        </p:attrNameLst>
                                      </p:cBhvr>
                                      <p:to>
                                        <p:strVal val="visible"/>
                                      </p:to>
                                    </p:set>
                                    <p:animEffect transition="in" filter="fade">
                                      <p:cBhvr>
                                        <p:cTn id="54" dur="500"/>
                                        <p:tgtEl>
                                          <p:spTgt spid="77"/>
                                        </p:tgtEl>
                                      </p:cBhvr>
                                    </p:animEffect>
                                  </p:childTnLst>
                                </p:cTn>
                              </p:par>
                            </p:childTnLst>
                          </p:cTn>
                        </p:par>
                        <p:par>
                          <p:cTn id="55" fill="hold">
                            <p:stCondLst>
                              <p:cond delay="1100"/>
                            </p:stCondLst>
                            <p:childTnLst>
                              <p:par>
                                <p:cTn id="56" presetID="22" presetClass="entr" presetSubtype="8" fill="hold" nodeType="afterEffect">
                                  <p:stCondLst>
                                    <p:cond delay="0"/>
                                  </p:stCondLst>
                                  <p:childTnLst>
                                    <p:set>
                                      <p:cBhvr>
                                        <p:cTn id="57" dur="1" fill="hold">
                                          <p:stCondLst>
                                            <p:cond delay="0"/>
                                          </p:stCondLst>
                                        </p:cTn>
                                        <p:tgtEl>
                                          <p:spTgt spid="68"/>
                                        </p:tgtEl>
                                        <p:attrNameLst>
                                          <p:attrName>style.visibility</p:attrName>
                                        </p:attrNameLst>
                                      </p:cBhvr>
                                      <p:to>
                                        <p:strVal val="visible"/>
                                      </p:to>
                                    </p:set>
                                    <p:animEffect transition="in" filter="wipe(left)">
                                      <p:cBhvr>
                                        <p:cTn id="58" dur="1000"/>
                                        <p:tgtEl>
                                          <p:spTgt spid="68"/>
                                        </p:tgtEl>
                                      </p:cBhvr>
                                    </p:animEffect>
                                  </p:childTnLst>
                                </p:cTn>
                              </p:par>
                              <p:par>
                                <p:cTn id="59" presetID="10" presetClass="exit" presetSubtype="0" fill="hold" grpId="4" nodeType="withEffect">
                                  <p:stCondLst>
                                    <p:cond delay="0"/>
                                  </p:stCondLst>
                                  <p:childTnLst>
                                    <p:animEffect transition="out" filter="fade">
                                      <p:cBhvr>
                                        <p:cTn id="60" dur="500"/>
                                        <p:tgtEl>
                                          <p:spTgt spid="78"/>
                                        </p:tgtEl>
                                      </p:cBhvr>
                                    </p:animEffect>
                                    <p:set>
                                      <p:cBhvr>
                                        <p:cTn id="61" dur="1" fill="hold">
                                          <p:stCondLst>
                                            <p:cond delay="499"/>
                                          </p:stCondLst>
                                        </p:cTn>
                                        <p:tgtEl>
                                          <p:spTgt spid="78"/>
                                        </p:tgtEl>
                                        <p:attrNameLst>
                                          <p:attrName>style.visibility</p:attrName>
                                        </p:attrNameLst>
                                      </p:cBhvr>
                                      <p:to>
                                        <p:strVal val="hidden"/>
                                      </p:to>
                                    </p:set>
                                  </p:childTnLst>
                                </p:cTn>
                              </p:par>
                              <p:par>
                                <p:cTn id="62" presetID="10" presetClass="exit" presetSubtype="0" fill="hold" grpId="4" nodeType="withEffect">
                                  <p:stCondLst>
                                    <p:cond delay="0"/>
                                  </p:stCondLst>
                                  <p:childTnLst>
                                    <p:animEffect transition="out" filter="fade">
                                      <p:cBhvr>
                                        <p:cTn id="63" dur="500"/>
                                        <p:tgtEl>
                                          <p:spTgt spid="79"/>
                                        </p:tgtEl>
                                      </p:cBhvr>
                                    </p:animEffect>
                                    <p:set>
                                      <p:cBhvr>
                                        <p:cTn id="64" dur="1" fill="hold">
                                          <p:stCondLst>
                                            <p:cond delay="499"/>
                                          </p:stCondLst>
                                        </p:cTn>
                                        <p:tgtEl>
                                          <p:spTgt spid="79"/>
                                        </p:tgtEl>
                                        <p:attrNameLst>
                                          <p:attrName>style.visibility</p:attrName>
                                        </p:attrNameLst>
                                      </p:cBhvr>
                                      <p:to>
                                        <p:strVal val="hidden"/>
                                      </p:to>
                                    </p:set>
                                  </p:childTnLst>
                                </p:cTn>
                              </p:par>
                            </p:childTnLst>
                          </p:cTn>
                        </p:par>
                      </p:childTnLst>
                    </p:cTn>
                  </p:par>
                  <p:par>
                    <p:cTn id="65" fill="hold">
                      <p:stCondLst>
                        <p:cond delay="indefinite"/>
                      </p:stCondLst>
                      <p:childTnLst>
                        <p:par>
                          <p:cTn id="66" fill="hold">
                            <p:stCondLst>
                              <p:cond delay="0"/>
                            </p:stCondLst>
                            <p:childTnLst>
                              <p:par>
                                <p:cTn id="67" presetID="2" presetClass="entr" presetSubtype="2" fill="hold" grpId="0" nodeType="clickEffect">
                                  <p:stCondLst>
                                    <p:cond delay="0"/>
                                  </p:stCondLst>
                                  <p:childTnLst>
                                    <p:set>
                                      <p:cBhvr>
                                        <p:cTn id="68" dur="1" fill="hold">
                                          <p:stCondLst>
                                            <p:cond delay="0"/>
                                          </p:stCondLst>
                                        </p:cTn>
                                        <p:tgtEl>
                                          <p:spTgt spid="70"/>
                                        </p:tgtEl>
                                        <p:attrNameLst>
                                          <p:attrName>style.visibility</p:attrName>
                                        </p:attrNameLst>
                                      </p:cBhvr>
                                      <p:to>
                                        <p:strVal val="visible"/>
                                      </p:to>
                                    </p:set>
                                    <p:anim calcmode="lin" valueType="num">
                                      <p:cBhvr additive="base">
                                        <p:cTn id="69" dur="1000" fill="hold"/>
                                        <p:tgtEl>
                                          <p:spTgt spid="70"/>
                                        </p:tgtEl>
                                        <p:attrNameLst>
                                          <p:attrName>ppt_x</p:attrName>
                                        </p:attrNameLst>
                                      </p:cBhvr>
                                      <p:tavLst>
                                        <p:tav tm="0">
                                          <p:val>
                                            <p:strVal val="1+#ppt_w/2"/>
                                          </p:val>
                                        </p:tav>
                                        <p:tav tm="100000">
                                          <p:val>
                                            <p:strVal val="#ppt_x"/>
                                          </p:val>
                                        </p:tav>
                                      </p:tavLst>
                                    </p:anim>
                                    <p:anim calcmode="lin" valueType="num">
                                      <p:cBhvr additive="base">
                                        <p:cTn id="70" dur="1000" fill="hold"/>
                                        <p:tgtEl>
                                          <p:spTgt spid="70"/>
                                        </p:tgtEl>
                                        <p:attrNameLst>
                                          <p:attrName>ppt_y</p:attrName>
                                        </p:attrNameLst>
                                      </p:cBhvr>
                                      <p:tavLst>
                                        <p:tav tm="0">
                                          <p:val>
                                            <p:strVal val="#ppt_y"/>
                                          </p:val>
                                        </p:tav>
                                        <p:tav tm="100000">
                                          <p:val>
                                            <p:strVal val="#ppt_y"/>
                                          </p:val>
                                        </p:tav>
                                      </p:tavLst>
                                    </p:anim>
                                  </p:childTnLst>
                                </p:cTn>
                              </p:par>
                            </p:childTnLst>
                          </p:cTn>
                        </p:par>
                      </p:childTnLst>
                    </p:cTn>
                  </p:par>
                  <p:par>
                    <p:cTn id="71" fill="hold">
                      <p:stCondLst>
                        <p:cond delay="indefinite"/>
                      </p:stCondLst>
                      <p:childTnLst>
                        <p:par>
                          <p:cTn id="72" fill="hold">
                            <p:stCondLst>
                              <p:cond delay="0"/>
                            </p:stCondLst>
                            <p:childTnLst>
                              <p:par>
                                <p:cTn id="73" presetID="10" presetClass="exit" presetSubtype="0" fill="hold" grpId="1" nodeType="clickEffect">
                                  <p:stCondLst>
                                    <p:cond delay="0"/>
                                  </p:stCondLst>
                                  <p:childTnLst>
                                    <p:animEffect transition="out" filter="fade">
                                      <p:cBhvr>
                                        <p:cTn id="74" dur="500"/>
                                        <p:tgtEl>
                                          <p:spTgt spid="78"/>
                                        </p:tgtEl>
                                      </p:cBhvr>
                                    </p:animEffect>
                                    <p:set>
                                      <p:cBhvr>
                                        <p:cTn id="75" dur="1" fill="hold">
                                          <p:stCondLst>
                                            <p:cond delay="499"/>
                                          </p:stCondLst>
                                        </p:cTn>
                                        <p:tgtEl>
                                          <p:spTgt spid="78"/>
                                        </p:tgtEl>
                                        <p:attrNameLst>
                                          <p:attrName>style.visibility</p:attrName>
                                        </p:attrNameLst>
                                      </p:cBhvr>
                                      <p:to>
                                        <p:strVal val="hidden"/>
                                      </p:to>
                                    </p:set>
                                  </p:childTnLst>
                                </p:cTn>
                              </p:par>
                              <p:par>
                                <p:cTn id="76" presetID="10" presetClass="exit" presetSubtype="0" fill="hold" grpId="1" nodeType="withEffect">
                                  <p:stCondLst>
                                    <p:cond delay="0"/>
                                  </p:stCondLst>
                                  <p:childTnLst>
                                    <p:animEffect transition="out" filter="fade">
                                      <p:cBhvr>
                                        <p:cTn id="77" dur="500"/>
                                        <p:tgtEl>
                                          <p:spTgt spid="79"/>
                                        </p:tgtEl>
                                      </p:cBhvr>
                                    </p:animEffect>
                                    <p:set>
                                      <p:cBhvr>
                                        <p:cTn id="78" dur="1" fill="hold">
                                          <p:stCondLst>
                                            <p:cond delay="499"/>
                                          </p:stCondLst>
                                        </p:cTn>
                                        <p:tgtEl>
                                          <p:spTgt spid="79"/>
                                        </p:tgtEl>
                                        <p:attrNameLst>
                                          <p:attrName>style.visibility</p:attrName>
                                        </p:attrNameLst>
                                      </p:cBhvr>
                                      <p:to>
                                        <p:strVal val="hidden"/>
                                      </p:to>
                                    </p:set>
                                  </p:childTnLst>
                                </p:cTn>
                              </p:par>
                            </p:childTnLst>
                          </p:cTn>
                        </p:par>
                        <p:par>
                          <p:cTn id="79" fill="hold">
                            <p:stCondLst>
                              <p:cond delay="500"/>
                            </p:stCondLst>
                            <p:childTnLst>
                              <p:par>
                                <p:cTn id="80" presetID="1" presetClass="entr" presetSubtype="0" fill="hold" grpId="0" nodeType="afterEffect">
                                  <p:stCondLst>
                                    <p:cond delay="0"/>
                                  </p:stCondLst>
                                  <p:childTnLst>
                                    <p:set>
                                      <p:cBhvr>
                                        <p:cTn id="81" dur="1" fill="hold">
                                          <p:stCondLst>
                                            <p:cond delay="0"/>
                                          </p:stCondLst>
                                        </p:cTn>
                                        <p:tgtEl>
                                          <p:spTgt spid="80"/>
                                        </p:tgtEl>
                                        <p:attrNameLst>
                                          <p:attrName>style.visibility</p:attrName>
                                        </p:attrNameLst>
                                      </p:cBhvr>
                                      <p:to>
                                        <p:strVal val="visible"/>
                                      </p:to>
                                    </p:set>
                                  </p:childTnLst>
                                </p:cTn>
                              </p:par>
                              <p:par>
                                <p:cTn id="82" presetID="1" presetClass="entr" presetSubtype="0" fill="hold" grpId="0" nodeType="withEffect">
                                  <p:stCondLst>
                                    <p:cond delay="0"/>
                                  </p:stCondLst>
                                  <p:childTnLst>
                                    <p:set>
                                      <p:cBhvr>
                                        <p:cTn id="83" dur="1" fill="hold">
                                          <p:stCondLst>
                                            <p:cond delay="0"/>
                                          </p:stCondLst>
                                        </p:cTn>
                                        <p:tgtEl>
                                          <p:spTgt spid="81"/>
                                        </p:tgtEl>
                                        <p:attrNameLst>
                                          <p:attrName>style.visibility</p:attrName>
                                        </p:attrNameLst>
                                      </p:cBhvr>
                                      <p:to>
                                        <p:strVal val="visible"/>
                                      </p:to>
                                    </p:set>
                                  </p:childTnLst>
                                </p:cTn>
                              </p:par>
                            </p:childTnLst>
                          </p:cTn>
                        </p:par>
                      </p:childTnLst>
                    </p:cTn>
                  </p:par>
                  <p:par>
                    <p:cTn id="84" fill="hold">
                      <p:stCondLst>
                        <p:cond delay="indefinite"/>
                      </p:stCondLst>
                      <p:childTnLst>
                        <p:par>
                          <p:cTn id="85" fill="hold">
                            <p:stCondLst>
                              <p:cond delay="0"/>
                            </p:stCondLst>
                            <p:childTnLst>
                              <p:par>
                                <p:cTn id="86" presetID="7" presetClass="emph" presetSubtype="2" fill="hold" nodeType="clickEffect">
                                  <p:stCondLst>
                                    <p:cond delay="0"/>
                                  </p:stCondLst>
                                  <p:childTnLst>
                                    <p:animClr clrSpc="rgb" dir="cw">
                                      <p:cBhvr>
                                        <p:cTn id="87" dur="1000" fill="hold"/>
                                        <p:tgtEl>
                                          <p:spTgt spid="65"/>
                                        </p:tgtEl>
                                        <p:attrNameLst>
                                          <p:attrName>stroke.color</p:attrName>
                                        </p:attrNameLst>
                                      </p:cBhvr>
                                      <p:to>
                                        <a:srgbClr val="0066FF"/>
                                      </p:to>
                                    </p:animClr>
                                    <p:set>
                                      <p:cBhvr>
                                        <p:cTn id="88" dur="1000" fill="hold"/>
                                        <p:tgtEl>
                                          <p:spTgt spid="65"/>
                                        </p:tgtEl>
                                        <p:attrNameLst>
                                          <p:attrName>stroke.on</p:attrName>
                                        </p:attrNameLst>
                                      </p:cBhvr>
                                      <p:to>
                                        <p:strVal val="true"/>
                                      </p:to>
                                    </p:set>
                                  </p:childTnLst>
                                </p:cTn>
                              </p:par>
                              <p:par>
                                <p:cTn id="89" presetID="3" presetClass="emph" presetSubtype="2" fill="hold" grpId="1" nodeType="withEffect">
                                  <p:stCondLst>
                                    <p:cond delay="0"/>
                                  </p:stCondLst>
                                  <p:childTnLst>
                                    <p:animClr clrSpc="rgb" dir="cw">
                                      <p:cBhvr override="childStyle">
                                        <p:cTn id="90" dur="2000" fill="hold"/>
                                        <p:tgtEl>
                                          <p:spTgt spid="74"/>
                                        </p:tgtEl>
                                        <p:attrNameLst>
                                          <p:attrName>style.color</p:attrName>
                                        </p:attrNameLst>
                                      </p:cBhvr>
                                      <p:to>
                                        <a:srgbClr val="0066FF"/>
                                      </p:to>
                                    </p:animClr>
                                  </p:childTnLst>
                                </p:cTn>
                              </p:par>
                              <p:par>
                                <p:cTn id="91" presetID="26" presetClass="emph" presetSubtype="0" fill="hold" nodeType="withEffect">
                                  <p:stCondLst>
                                    <p:cond delay="300"/>
                                  </p:stCondLst>
                                  <p:childTnLst>
                                    <p:animEffect transition="out" filter="fade">
                                      <p:cBhvr>
                                        <p:cTn id="92" dur="800" tmFilter="0, 0; .2, .5; .8, .5; 1, 0"/>
                                        <p:tgtEl>
                                          <p:spTgt spid="65"/>
                                        </p:tgtEl>
                                      </p:cBhvr>
                                    </p:animEffect>
                                    <p:animScale>
                                      <p:cBhvr>
                                        <p:cTn id="93" dur="400" autoRev="1" fill="hold"/>
                                        <p:tgtEl>
                                          <p:spTgt spid="65"/>
                                        </p:tgtEl>
                                      </p:cBhvr>
                                      <p:by x="105000" y="105000"/>
                                    </p:animScale>
                                  </p:childTnLst>
                                </p:cTn>
                              </p:par>
                              <p:par>
                                <p:cTn id="94" presetID="26" presetClass="emph" presetSubtype="0" fill="hold" nodeType="withEffect">
                                  <p:stCondLst>
                                    <p:cond delay="800"/>
                                  </p:stCondLst>
                                  <p:childTnLst>
                                    <p:animEffect transition="out" filter="fade">
                                      <p:cBhvr>
                                        <p:cTn id="95" dur="800" tmFilter="0, 0; .2, .5; .8, .5; 1, 0"/>
                                        <p:tgtEl>
                                          <p:spTgt spid="72"/>
                                        </p:tgtEl>
                                      </p:cBhvr>
                                    </p:animEffect>
                                    <p:animScale>
                                      <p:cBhvr>
                                        <p:cTn id="96" dur="400" autoRev="1" fill="hold"/>
                                        <p:tgtEl>
                                          <p:spTgt spid="72"/>
                                        </p:tgtEl>
                                      </p:cBhvr>
                                      <p:by x="105000" y="105000"/>
                                    </p:animScale>
                                  </p:childTnLst>
                                </p:cTn>
                              </p:par>
                            </p:childTnLst>
                          </p:cTn>
                        </p:par>
                      </p:childTnLst>
                    </p:cTn>
                  </p:par>
                  <p:par>
                    <p:cTn id="97" fill="hold">
                      <p:stCondLst>
                        <p:cond delay="indefinite"/>
                      </p:stCondLst>
                      <p:childTnLst>
                        <p:par>
                          <p:cTn id="98" fill="hold">
                            <p:stCondLst>
                              <p:cond delay="0"/>
                            </p:stCondLst>
                            <p:childTnLst>
                              <p:par>
                                <p:cTn id="99" presetID="2" presetClass="entr" presetSubtype="2" fill="hold" nodeType="clickEffect">
                                  <p:stCondLst>
                                    <p:cond delay="0"/>
                                  </p:stCondLst>
                                  <p:childTnLst>
                                    <p:set>
                                      <p:cBhvr>
                                        <p:cTn id="100" dur="1" fill="hold">
                                          <p:stCondLst>
                                            <p:cond delay="0"/>
                                          </p:stCondLst>
                                        </p:cTn>
                                        <p:tgtEl>
                                          <p:spTgt spid="71"/>
                                        </p:tgtEl>
                                        <p:attrNameLst>
                                          <p:attrName>style.visibility</p:attrName>
                                        </p:attrNameLst>
                                      </p:cBhvr>
                                      <p:to>
                                        <p:strVal val="visible"/>
                                      </p:to>
                                    </p:set>
                                    <p:anim calcmode="lin" valueType="num">
                                      <p:cBhvr additive="base">
                                        <p:cTn id="101" dur="1000" fill="hold"/>
                                        <p:tgtEl>
                                          <p:spTgt spid="71"/>
                                        </p:tgtEl>
                                        <p:attrNameLst>
                                          <p:attrName>ppt_x</p:attrName>
                                        </p:attrNameLst>
                                      </p:cBhvr>
                                      <p:tavLst>
                                        <p:tav tm="0">
                                          <p:val>
                                            <p:strVal val="1+#ppt_w/2"/>
                                          </p:val>
                                        </p:tav>
                                        <p:tav tm="100000">
                                          <p:val>
                                            <p:strVal val="#ppt_x"/>
                                          </p:val>
                                        </p:tav>
                                      </p:tavLst>
                                    </p:anim>
                                    <p:anim calcmode="lin" valueType="num">
                                      <p:cBhvr additive="base">
                                        <p:cTn id="102" dur="1000" fill="hold"/>
                                        <p:tgtEl>
                                          <p:spTgt spid="71"/>
                                        </p:tgtEl>
                                        <p:attrNameLst>
                                          <p:attrName>ppt_y</p:attrName>
                                        </p:attrNameLst>
                                      </p:cBhvr>
                                      <p:tavLst>
                                        <p:tav tm="0">
                                          <p:val>
                                            <p:strVal val="#ppt_y"/>
                                          </p:val>
                                        </p:tav>
                                        <p:tav tm="100000">
                                          <p:val>
                                            <p:strVal val="#ppt_y"/>
                                          </p:val>
                                        </p:tav>
                                      </p:tavLst>
                                    </p:anim>
                                  </p:childTnLst>
                                </p:cTn>
                              </p:par>
                            </p:childTnLst>
                          </p:cTn>
                        </p:par>
                        <p:par>
                          <p:cTn id="103" fill="hold">
                            <p:stCondLst>
                              <p:cond delay="1000"/>
                            </p:stCondLst>
                            <p:childTnLst>
                              <p:par>
                                <p:cTn id="104" presetID="22" presetClass="exit" presetSubtype="2" fill="hold" nodeType="afterEffect">
                                  <p:stCondLst>
                                    <p:cond delay="0"/>
                                  </p:stCondLst>
                                  <p:childTnLst>
                                    <p:animEffect transition="out" filter="wipe(right)">
                                      <p:cBhvr>
                                        <p:cTn id="105" dur="1500"/>
                                        <p:tgtEl>
                                          <p:spTgt spid="65"/>
                                        </p:tgtEl>
                                      </p:cBhvr>
                                    </p:animEffect>
                                    <p:set>
                                      <p:cBhvr>
                                        <p:cTn id="106" dur="1" fill="hold">
                                          <p:stCondLst>
                                            <p:cond delay="1499"/>
                                          </p:stCondLst>
                                        </p:cTn>
                                        <p:tgtEl>
                                          <p:spTgt spid="65"/>
                                        </p:tgtEl>
                                        <p:attrNameLst>
                                          <p:attrName>style.visibility</p:attrName>
                                        </p:attrNameLst>
                                      </p:cBhvr>
                                      <p:to>
                                        <p:strVal val="hidden"/>
                                      </p:to>
                                    </p:set>
                                  </p:childTnLst>
                                </p:cTn>
                              </p:par>
                              <p:par>
                                <p:cTn id="107" presetID="22" presetClass="exit" presetSubtype="2" fill="hold" nodeType="withEffect">
                                  <p:stCondLst>
                                    <p:cond delay="0"/>
                                  </p:stCondLst>
                                  <p:childTnLst>
                                    <p:animEffect transition="out" filter="wipe(right)">
                                      <p:cBhvr>
                                        <p:cTn id="108" dur="1500"/>
                                        <p:tgtEl>
                                          <p:spTgt spid="68"/>
                                        </p:tgtEl>
                                      </p:cBhvr>
                                    </p:animEffect>
                                    <p:set>
                                      <p:cBhvr>
                                        <p:cTn id="109" dur="1" fill="hold">
                                          <p:stCondLst>
                                            <p:cond delay="1499"/>
                                          </p:stCondLst>
                                        </p:cTn>
                                        <p:tgtEl>
                                          <p:spTgt spid="68"/>
                                        </p:tgtEl>
                                        <p:attrNameLst>
                                          <p:attrName>style.visibility</p:attrName>
                                        </p:attrNameLst>
                                      </p:cBhvr>
                                      <p:to>
                                        <p:strVal val="hidden"/>
                                      </p:to>
                                    </p:set>
                                  </p:childTnLst>
                                </p:cTn>
                              </p:par>
                              <p:par>
                                <p:cTn id="110" presetID="10" presetClass="exit" presetSubtype="0" fill="hold" grpId="2" nodeType="withEffect">
                                  <p:stCondLst>
                                    <p:cond delay="0"/>
                                  </p:stCondLst>
                                  <p:childTnLst>
                                    <p:animEffect transition="out" filter="fade">
                                      <p:cBhvr>
                                        <p:cTn id="111" dur="500"/>
                                        <p:tgtEl>
                                          <p:spTgt spid="74"/>
                                        </p:tgtEl>
                                      </p:cBhvr>
                                    </p:animEffect>
                                    <p:set>
                                      <p:cBhvr>
                                        <p:cTn id="112" dur="1" fill="hold">
                                          <p:stCondLst>
                                            <p:cond delay="499"/>
                                          </p:stCondLst>
                                        </p:cTn>
                                        <p:tgtEl>
                                          <p:spTgt spid="74"/>
                                        </p:tgtEl>
                                        <p:attrNameLst>
                                          <p:attrName>style.visibility</p:attrName>
                                        </p:attrNameLst>
                                      </p:cBhvr>
                                      <p:to>
                                        <p:strVal val="hidden"/>
                                      </p:to>
                                    </p:set>
                                  </p:childTnLst>
                                </p:cTn>
                              </p:par>
                              <p:par>
                                <p:cTn id="113" presetID="10" presetClass="exit" presetSubtype="0" fill="hold" grpId="1" nodeType="withEffect">
                                  <p:stCondLst>
                                    <p:cond delay="0"/>
                                  </p:stCondLst>
                                  <p:childTnLst>
                                    <p:animEffect transition="out" filter="fade">
                                      <p:cBhvr>
                                        <p:cTn id="114" dur="500"/>
                                        <p:tgtEl>
                                          <p:spTgt spid="77"/>
                                        </p:tgtEl>
                                      </p:cBhvr>
                                    </p:animEffect>
                                    <p:set>
                                      <p:cBhvr>
                                        <p:cTn id="115" dur="1" fill="hold">
                                          <p:stCondLst>
                                            <p:cond delay="499"/>
                                          </p:stCondLst>
                                        </p:cTn>
                                        <p:tgtEl>
                                          <p:spTgt spid="77"/>
                                        </p:tgtEl>
                                        <p:attrNameLst>
                                          <p:attrName>style.visibility</p:attrName>
                                        </p:attrNameLst>
                                      </p:cBhvr>
                                      <p:to>
                                        <p:strVal val="hidden"/>
                                      </p:to>
                                    </p:set>
                                  </p:childTnLst>
                                </p:cTn>
                              </p:par>
                              <p:par>
                                <p:cTn id="116" presetID="10" presetClass="exit" presetSubtype="0" fill="hold" grpId="1" nodeType="withEffect">
                                  <p:stCondLst>
                                    <p:cond delay="0"/>
                                  </p:stCondLst>
                                  <p:childTnLst>
                                    <p:animEffect transition="out" filter="fade">
                                      <p:cBhvr>
                                        <p:cTn id="117" dur="500"/>
                                        <p:tgtEl>
                                          <p:spTgt spid="80"/>
                                        </p:tgtEl>
                                      </p:cBhvr>
                                    </p:animEffect>
                                    <p:set>
                                      <p:cBhvr>
                                        <p:cTn id="118" dur="1" fill="hold">
                                          <p:stCondLst>
                                            <p:cond delay="499"/>
                                          </p:stCondLst>
                                        </p:cTn>
                                        <p:tgtEl>
                                          <p:spTgt spid="80"/>
                                        </p:tgtEl>
                                        <p:attrNameLst>
                                          <p:attrName>style.visibility</p:attrName>
                                        </p:attrNameLst>
                                      </p:cBhvr>
                                      <p:to>
                                        <p:strVal val="hidden"/>
                                      </p:to>
                                    </p:set>
                                  </p:childTnLst>
                                </p:cTn>
                              </p:par>
                              <p:par>
                                <p:cTn id="119" presetID="10" presetClass="exit" presetSubtype="0" fill="hold" grpId="1" nodeType="withEffect">
                                  <p:stCondLst>
                                    <p:cond delay="0"/>
                                  </p:stCondLst>
                                  <p:childTnLst>
                                    <p:animEffect transition="out" filter="fade">
                                      <p:cBhvr>
                                        <p:cTn id="120" dur="500"/>
                                        <p:tgtEl>
                                          <p:spTgt spid="81"/>
                                        </p:tgtEl>
                                      </p:cBhvr>
                                    </p:animEffect>
                                    <p:set>
                                      <p:cBhvr>
                                        <p:cTn id="121" dur="1" fill="hold">
                                          <p:stCondLst>
                                            <p:cond delay="499"/>
                                          </p:stCondLst>
                                        </p:cTn>
                                        <p:tgtEl>
                                          <p:spTgt spid="81"/>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6" grpId="0"/>
      <p:bldP spid="67" grpId="0"/>
      <p:bldP spid="70" grpId="0"/>
      <p:bldP spid="74" grpId="0"/>
      <p:bldP spid="74" grpId="1"/>
      <p:bldP spid="74" grpId="2"/>
      <p:bldP spid="77" grpId="0"/>
      <p:bldP spid="77" grpId="1"/>
      <p:bldP spid="78" grpId="0"/>
      <p:bldP spid="78" grpId="1"/>
      <p:bldP spid="78" grpId="2"/>
      <p:bldP spid="78" grpId="3"/>
      <p:bldP spid="78" grpId="4"/>
      <p:bldP spid="79" grpId="0"/>
      <p:bldP spid="79" grpId="1"/>
      <p:bldP spid="79" grpId="2"/>
      <p:bldP spid="79" grpId="3"/>
      <p:bldP spid="79" grpId="4"/>
      <p:bldP spid="80" grpId="0"/>
      <p:bldP spid="80" grpId="1"/>
      <p:bldP spid="81" grpId="0"/>
      <p:bldP spid="81" grpId="1"/>
    </p:bldLst>
  </p:timing>
</p:sld>
</file>

<file path=ppt/slides/slide1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latin typeface="Cambria" panose="02040503050406030204" pitchFamily="18" charset="0"/>
              </a:rPr>
              <a:t>Area and Power </a:t>
            </a:r>
            <a:r>
              <a:rPr lang="tr-TR" dirty="0" smtClean="0">
                <a:latin typeface="Cambria" panose="02040503050406030204" pitchFamily="18" charset="0"/>
              </a:rPr>
              <a:t>Overhead</a:t>
            </a:r>
            <a:endParaRPr lang="en-US" dirty="0">
              <a:latin typeface="Cambria" panose="02040503050406030204" pitchFamily="18" charset="0"/>
            </a:endParaRPr>
          </a:p>
        </p:txBody>
      </p:sp>
      <p:sp>
        <p:nvSpPr>
          <p:cNvPr id="3" name="Content Placeholder 2"/>
          <p:cNvSpPr>
            <a:spLocks noGrp="1"/>
          </p:cNvSpPr>
          <p:nvPr>
            <p:ph idx="1"/>
          </p:nvPr>
        </p:nvSpPr>
        <p:spPr/>
        <p:txBody>
          <a:bodyPr/>
          <a:lstStyle/>
          <a:p>
            <a:r>
              <a:rPr lang="en-US" b="1" dirty="0" smtClean="0">
                <a:latin typeface="Cambria" panose="02040503050406030204" pitchFamily="18" charset="0"/>
              </a:rPr>
              <a:t>Modeled with CACTI</a:t>
            </a:r>
            <a:endParaRPr lang="tr-TR" b="1" dirty="0" smtClean="0">
              <a:latin typeface="Cambria" panose="02040503050406030204" pitchFamily="18" charset="0"/>
            </a:endParaRPr>
          </a:p>
          <a:p>
            <a:endParaRPr lang="en-US" b="1" dirty="0" smtClean="0">
              <a:latin typeface="Cambria" panose="02040503050406030204" pitchFamily="18" charset="0"/>
            </a:endParaRPr>
          </a:p>
          <a:p>
            <a:r>
              <a:rPr lang="tr-TR" b="1" dirty="0" smtClean="0">
                <a:latin typeface="Cambria" panose="02040503050406030204" pitchFamily="18" charset="0"/>
              </a:rPr>
              <a:t>Area</a:t>
            </a:r>
          </a:p>
          <a:p>
            <a:pPr lvl="1"/>
            <a:r>
              <a:rPr lang="tr-TR" dirty="0" smtClean="0">
                <a:latin typeface="Cambria" panose="02040503050406030204" pitchFamily="18" charset="0"/>
              </a:rPr>
              <a:t>~5KB for 128-entry ChargeCache</a:t>
            </a:r>
          </a:p>
          <a:p>
            <a:pPr lvl="1">
              <a:buClr>
                <a:schemeClr val="tx1"/>
              </a:buClr>
            </a:pPr>
            <a:r>
              <a:rPr lang="tr-TR" dirty="0" smtClean="0">
                <a:solidFill>
                  <a:srgbClr val="FF0066"/>
                </a:solidFill>
                <a:latin typeface="Cambria" panose="02040503050406030204" pitchFamily="18" charset="0"/>
              </a:rPr>
              <a:t>0.24%</a:t>
            </a:r>
            <a:r>
              <a:rPr lang="tr-TR" dirty="0" smtClean="0">
                <a:latin typeface="Cambria" panose="02040503050406030204" pitchFamily="18" charset="0"/>
              </a:rPr>
              <a:t> of a 4MB Last Level Cache (LLC) area</a:t>
            </a:r>
          </a:p>
          <a:p>
            <a:pPr marL="457200" lvl="1" indent="0">
              <a:buNone/>
            </a:pPr>
            <a:endParaRPr lang="tr-TR" dirty="0" smtClean="0">
              <a:latin typeface="Cambria" panose="02040503050406030204" pitchFamily="18" charset="0"/>
            </a:endParaRPr>
          </a:p>
          <a:p>
            <a:r>
              <a:rPr lang="tr-TR" b="1" dirty="0" smtClean="0">
                <a:latin typeface="Cambria" panose="02040503050406030204" pitchFamily="18" charset="0"/>
              </a:rPr>
              <a:t>Power Consumption</a:t>
            </a:r>
          </a:p>
          <a:p>
            <a:pPr lvl="1"/>
            <a:r>
              <a:rPr lang="tr-TR" dirty="0" smtClean="0">
                <a:latin typeface="Cambria" panose="02040503050406030204" pitchFamily="18" charset="0"/>
              </a:rPr>
              <a:t>0.15 mW on average (static + dynamic)</a:t>
            </a:r>
          </a:p>
          <a:p>
            <a:pPr lvl="1">
              <a:buClr>
                <a:schemeClr val="tx1"/>
              </a:buClr>
            </a:pPr>
            <a:r>
              <a:rPr lang="tr-TR" dirty="0" smtClean="0">
                <a:solidFill>
                  <a:srgbClr val="FF0066"/>
                </a:solidFill>
                <a:latin typeface="Cambria" panose="02040503050406030204" pitchFamily="18" charset="0"/>
              </a:rPr>
              <a:t>0.23%</a:t>
            </a:r>
            <a:r>
              <a:rPr lang="tr-TR" dirty="0" smtClean="0">
                <a:latin typeface="Cambria" panose="02040503050406030204" pitchFamily="18" charset="0"/>
              </a:rPr>
              <a:t> of the 4MB LLC power consumption</a:t>
            </a:r>
            <a:endParaRPr lang="en-US" dirty="0">
              <a:latin typeface="Cambria" panose="02040503050406030204" pitchFamily="18" charset="0"/>
            </a:endParaRPr>
          </a:p>
        </p:txBody>
      </p:sp>
    </p:spTree>
    <p:extLst>
      <p:ext uri="{BB962C8B-B14F-4D97-AF65-F5344CB8AC3E}">
        <p14:creationId xmlns:p14="http://schemas.microsoft.com/office/powerpoint/2010/main" val="314123025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xmlns:p14="http://schemas.microsoft.com/office/powerpoint/2010/main" id="1" dur="indefinite" restart="never" nodeType="tmRoot"/>
      </p:par>
    </p:tnLst>
  </p:timing>
</p:sld>
</file>

<file path=ppt/slides/slide1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tr-TR" dirty="0" smtClean="0">
                <a:latin typeface="Cambria" panose="02040503050406030204" pitchFamily="18" charset="0"/>
              </a:rPr>
              <a:t>Methodology</a:t>
            </a:r>
            <a:endParaRPr lang="en-US" dirty="0">
              <a:latin typeface="Cambria" panose="02040503050406030204" pitchFamily="18" charset="0"/>
            </a:endParaRPr>
          </a:p>
        </p:txBody>
      </p:sp>
      <p:sp>
        <p:nvSpPr>
          <p:cNvPr id="3" name="Content Placeholder 2"/>
          <p:cNvSpPr>
            <a:spLocks noGrp="1"/>
          </p:cNvSpPr>
          <p:nvPr>
            <p:ph idx="1"/>
          </p:nvPr>
        </p:nvSpPr>
        <p:spPr>
          <a:xfrm>
            <a:off x="381000" y="838200"/>
            <a:ext cx="8382000" cy="5638800"/>
          </a:xfrm>
        </p:spPr>
        <p:txBody>
          <a:bodyPr/>
          <a:lstStyle/>
          <a:p>
            <a:r>
              <a:rPr lang="tr-TR" sz="2800" b="1" dirty="0" smtClean="0">
                <a:latin typeface="Cambria" panose="02040503050406030204" pitchFamily="18" charset="0"/>
              </a:rPr>
              <a:t>Simulator</a:t>
            </a:r>
          </a:p>
          <a:p>
            <a:pPr lvl="1"/>
            <a:r>
              <a:rPr lang="tr-TR" sz="2400" dirty="0" smtClean="0">
                <a:latin typeface="Cambria" panose="02040503050406030204" pitchFamily="18" charset="0"/>
              </a:rPr>
              <a:t>DRAM Simulator (Ramulator </a:t>
            </a:r>
            <a:r>
              <a:rPr lang="en-US" sz="2400" i="1" kern="0" dirty="0" smtClean="0">
                <a:solidFill>
                  <a:srgbClr val="0000CC"/>
                </a:solidFill>
                <a:latin typeface="Cambria" panose="02040503050406030204" pitchFamily="18" charset="0"/>
              </a:rPr>
              <a:t>[</a:t>
            </a:r>
            <a:r>
              <a:rPr lang="tr-TR" sz="2400" i="1" kern="0" dirty="0" smtClean="0">
                <a:solidFill>
                  <a:srgbClr val="0000CC"/>
                </a:solidFill>
                <a:latin typeface="Cambria" panose="02040503050406030204" pitchFamily="18" charset="0"/>
              </a:rPr>
              <a:t>Kim</a:t>
            </a:r>
            <a:r>
              <a:rPr lang="en-US" sz="2400" i="1" kern="0" dirty="0" smtClean="0">
                <a:solidFill>
                  <a:srgbClr val="0000CC"/>
                </a:solidFill>
                <a:latin typeface="Cambria" panose="02040503050406030204" pitchFamily="18" charset="0"/>
              </a:rPr>
              <a:t>+, </a:t>
            </a:r>
            <a:r>
              <a:rPr lang="tr-TR" sz="2400" i="1" kern="0" dirty="0" smtClean="0">
                <a:solidFill>
                  <a:srgbClr val="0000CC"/>
                </a:solidFill>
                <a:latin typeface="Cambria" panose="02040503050406030204" pitchFamily="18" charset="0"/>
              </a:rPr>
              <a:t>CAL</a:t>
            </a:r>
            <a:r>
              <a:rPr lang="en-US" sz="2400" i="1" kern="0" dirty="0" smtClean="0">
                <a:solidFill>
                  <a:srgbClr val="0000CC"/>
                </a:solidFill>
                <a:latin typeface="Cambria" panose="02040503050406030204" pitchFamily="18" charset="0"/>
              </a:rPr>
              <a:t>’1</a:t>
            </a:r>
            <a:r>
              <a:rPr lang="tr-TR" sz="2400" i="1" kern="0" dirty="0" smtClean="0">
                <a:solidFill>
                  <a:srgbClr val="0000CC"/>
                </a:solidFill>
                <a:latin typeface="Cambria" panose="02040503050406030204" pitchFamily="18" charset="0"/>
              </a:rPr>
              <a:t>5</a:t>
            </a:r>
            <a:r>
              <a:rPr lang="en-US" sz="2400" i="1" kern="0" dirty="0" smtClean="0">
                <a:solidFill>
                  <a:srgbClr val="0000CC"/>
                </a:solidFill>
                <a:latin typeface="Cambria" panose="02040503050406030204" pitchFamily="18" charset="0"/>
              </a:rPr>
              <a:t>]</a:t>
            </a:r>
            <a:r>
              <a:rPr lang="tr-TR" sz="2400" kern="0" dirty="0" smtClean="0">
                <a:latin typeface="Cambria" panose="02040503050406030204" pitchFamily="18" charset="0"/>
              </a:rPr>
              <a:t>)</a:t>
            </a:r>
          </a:p>
          <a:p>
            <a:pPr marL="914400" lvl="2" indent="0">
              <a:buNone/>
            </a:pPr>
            <a:r>
              <a:rPr lang="tr-TR" sz="2000" i="1" kern="0" dirty="0">
                <a:solidFill>
                  <a:srgbClr val="0066FF"/>
                </a:solidFill>
                <a:latin typeface="Cambria" panose="02040503050406030204" pitchFamily="18" charset="0"/>
              </a:rPr>
              <a:t>https://github.com/CMU-SAFARI/ramulator</a:t>
            </a:r>
          </a:p>
          <a:p>
            <a:r>
              <a:rPr lang="tr-TR" sz="2800" b="1" kern="0" dirty="0" smtClean="0">
                <a:latin typeface="Cambria" panose="02040503050406030204" pitchFamily="18" charset="0"/>
              </a:rPr>
              <a:t>Workloads</a:t>
            </a:r>
          </a:p>
          <a:p>
            <a:pPr lvl="1"/>
            <a:r>
              <a:rPr lang="tr-TR" sz="2400" kern="0" dirty="0" smtClean="0">
                <a:solidFill>
                  <a:srgbClr val="FF0066"/>
                </a:solidFill>
                <a:latin typeface="Cambria" panose="02040503050406030204" pitchFamily="18" charset="0"/>
              </a:rPr>
              <a:t>22 single-core workloads</a:t>
            </a:r>
          </a:p>
          <a:p>
            <a:pPr lvl="2"/>
            <a:r>
              <a:rPr lang="tr-TR" sz="2000" kern="0" dirty="0" smtClean="0">
                <a:latin typeface="Cambria" panose="02040503050406030204" pitchFamily="18" charset="0"/>
              </a:rPr>
              <a:t>SPEC CPU2006, TPC, STREAM</a:t>
            </a:r>
          </a:p>
          <a:p>
            <a:pPr lvl="1"/>
            <a:r>
              <a:rPr lang="tr-TR" sz="2400" kern="0" dirty="0" smtClean="0">
                <a:solidFill>
                  <a:srgbClr val="FF0066"/>
                </a:solidFill>
                <a:latin typeface="Cambria" panose="02040503050406030204" pitchFamily="18" charset="0"/>
              </a:rPr>
              <a:t>20 multi-programmed </a:t>
            </a:r>
            <a:r>
              <a:rPr lang="en-US" sz="2400" kern="0" dirty="0" smtClean="0">
                <a:solidFill>
                  <a:srgbClr val="FF0066"/>
                </a:solidFill>
                <a:latin typeface="Cambria" panose="02040503050406030204" pitchFamily="18" charset="0"/>
              </a:rPr>
              <a:t>8-core </a:t>
            </a:r>
            <a:r>
              <a:rPr lang="tr-TR" sz="2400" kern="0" dirty="0" smtClean="0">
                <a:solidFill>
                  <a:srgbClr val="FF0066"/>
                </a:solidFill>
                <a:latin typeface="Cambria" panose="02040503050406030204" pitchFamily="18" charset="0"/>
              </a:rPr>
              <a:t>workloads</a:t>
            </a:r>
          </a:p>
          <a:p>
            <a:pPr lvl="2"/>
            <a:r>
              <a:rPr lang="tr-TR" sz="2000" kern="0" dirty="0" smtClean="0">
                <a:latin typeface="Cambria" panose="02040503050406030204" pitchFamily="18" charset="0"/>
              </a:rPr>
              <a:t>By randomly choosing from single-core workloads</a:t>
            </a:r>
          </a:p>
          <a:p>
            <a:pPr lvl="1"/>
            <a:r>
              <a:rPr lang="tr-TR" sz="2400" kern="0" dirty="0" smtClean="0">
                <a:latin typeface="Cambria" panose="02040503050406030204" pitchFamily="18" charset="0"/>
              </a:rPr>
              <a:t>Execute at least </a:t>
            </a:r>
            <a:r>
              <a:rPr lang="tr-TR" sz="2400" kern="0" dirty="0" smtClean="0">
                <a:solidFill>
                  <a:srgbClr val="FF0066"/>
                </a:solidFill>
                <a:latin typeface="Cambria" panose="02040503050406030204" pitchFamily="18" charset="0"/>
              </a:rPr>
              <a:t>1 billion</a:t>
            </a:r>
            <a:r>
              <a:rPr lang="tr-TR" sz="2400" kern="0" dirty="0" smtClean="0">
                <a:latin typeface="Cambria" panose="02040503050406030204" pitchFamily="18" charset="0"/>
              </a:rPr>
              <a:t> representative </a:t>
            </a:r>
            <a:r>
              <a:rPr lang="tr-TR" sz="2400" kern="0" dirty="0" smtClean="0">
                <a:solidFill>
                  <a:srgbClr val="FF0066"/>
                </a:solidFill>
                <a:latin typeface="Cambria" panose="02040503050406030204" pitchFamily="18" charset="0"/>
              </a:rPr>
              <a:t>instructions</a:t>
            </a:r>
            <a:r>
              <a:rPr lang="tr-TR" sz="2400" kern="0" dirty="0" smtClean="0">
                <a:latin typeface="Cambria" panose="02040503050406030204" pitchFamily="18" charset="0"/>
              </a:rPr>
              <a:t> per core (Pinpoints)</a:t>
            </a:r>
            <a:endParaRPr lang="tr-TR" sz="2400" kern="0" dirty="0">
              <a:latin typeface="Cambria" panose="02040503050406030204" pitchFamily="18" charset="0"/>
            </a:endParaRPr>
          </a:p>
          <a:p>
            <a:r>
              <a:rPr lang="tr-TR" sz="2800" b="1" kern="0" dirty="0" smtClean="0">
                <a:latin typeface="Cambria" panose="02040503050406030204" pitchFamily="18" charset="0"/>
              </a:rPr>
              <a:t>System Parameters</a:t>
            </a:r>
          </a:p>
          <a:p>
            <a:pPr lvl="1"/>
            <a:r>
              <a:rPr lang="tr-TR" sz="2400" kern="0" dirty="0" smtClean="0">
                <a:latin typeface="Cambria" panose="02040503050406030204" pitchFamily="18" charset="0"/>
              </a:rPr>
              <a:t>1/8 core system with 4MB LLC</a:t>
            </a:r>
          </a:p>
          <a:p>
            <a:pPr lvl="1"/>
            <a:r>
              <a:rPr lang="tr-TR" sz="2400" kern="0" dirty="0" smtClean="0">
                <a:latin typeface="Cambria" panose="02040503050406030204" pitchFamily="18" charset="0"/>
              </a:rPr>
              <a:t>Default </a:t>
            </a:r>
            <a:r>
              <a:rPr lang="tr-TR" sz="2400" kern="0" dirty="0" smtClean="0">
                <a:solidFill>
                  <a:srgbClr val="FF0066"/>
                </a:solidFill>
                <a:latin typeface="Cambria" panose="02040503050406030204" pitchFamily="18" charset="0"/>
              </a:rPr>
              <a:t>tRCD</a:t>
            </a:r>
            <a:r>
              <a:rPr lang="tr-TR" sz="2400" kern="0" dirty="0" smtClean="0">
                <a:latin typeface="Cambria" panose="02040503050406030204" pitchFamily="18" charset="0"/>
              </a:rPr>
              <a:t>/</a:t>
            </a:r>
            <a:r>
              <a:rPr lang="tr-TR" sz="2400" kern="0" dirty="0" smtClean="0">
                <a:solidFill>
                  <a:srgbClr val="FF0066"/>
                </a:solidFill>
                <a:latin typeface="Cambria" panose="02040503050406030204" pitchFamily="18" charset="0"/>
              </a:rPr>
              <a:t>tRAS</a:t>
            </a:r>
            <a:r>
              <a:rPr lang="tr-TR" sz="2400" kern="0" dirty="0" smtClean="0">
                <a:latin typeface="Cambria" panose="02040503050406030204" pitchFamily="18" charset="0"/>
              </a:rPr>
              <a:t> of </a:t>
            </a:r>
            <a:r>
              <a:rPr lang="tr-TR" sz="2400" kern="0" dirty="0" smtClean="0">
                <a:solidFill>
                  <a:srgbClr val="0066FF"/>
                </a:solidFill>
                <a:latin typeface="Cambria" panose="02040503050406030204" pitchFamily="18" charset="0"/>
              </a:rPr>
              <a:t>11</a:t>
            </a:r>
            <a:r>
              <a:rPr lang="tr-TR" sz="2400" kern="0" dirty="0" smtClean="0">
                <a:latin typeface="Cambria" panose="02040503050406030204" pitchFamily="18" charset="0"/>
              </a:rPr>
              <a:t>/</a:t>
            </a:r>
            <a:r>
              <a:rPr lang="tr-TR" sz="2400" kern="0" dirty="0" smtClean="0">
                <a:solidFill>
                  <a:srgbClr val="0066FF"/>
                </a:solidFill>
                <a:latin typeface="Cambria" panose="02040503050406030204" pitchFamily="18" charset="0"/>
              </a:rPr>
              <a:t>28</a:t>
            </a:r>
            <a:r>
              <a:rPr lang="tr-TR" sz="2400" kern="0" dirty="0" smtClean="0">
                <a:latin typeface="Cambria" panose="02040503050406030204" pitchFamily="18" charset="0"/>
              </a:rPr>
              <a:t> cycles</a:t>
            </a:r>
          </a:p>
          <a:p>
            <a:pPr lvl="1"/>
            <a:endParaRPr lang="en-US" sz="2800" b="1" dirty="0"/>
          </a:p>
        </p:txBody>
      </p:sp>
    </p:spTree>
    <p:extLst>
      <p:ext uri="{BB962C8B-B14F-4D97-AF65-F5344CB8AC3E}">
        <p14:creationId xmlns:p14="http://schemas.microsoft.com/office/powerpoint/2010/main" val="2996705812"/>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fade">
                                      <p:cBhvr>
                                        <p:cTn id="7" dur="500"/>
                                        <p:tgtEl>
                                          <p:spTgt spid="3">
                                            <p:txEl>
                                              <p:pRg st="0" end="0"/>
                                            </p:txEl>
                                          </p:spTgt>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3">
                                            <p:txEl>
                                              <p:pRg st="1" end="1"/>
                                            </p:txEl>
                                          </p:spTgt>
                                        </p:tgtEl>
                                        <p:attrNameLst>
                                          <p:attrName>style.visibility</p:attrName>
                                        </p:attrNameLst>
                                      </p:cBhvr>
                                      <p:to>
                                        <p:strVal val="visible"/>
                                      </p:to>
                                    </p:set>
                                    <p:animEffect transition="in" filter="fade">
                                      <p:cBhvr>
                                        <p:cTn id="10" dur="500"/>
                                        <p:tgtEl>
                                          <p:spTgt spid="3">
                                            <p:txEl>
                                              <p:pRg st="1" end="1"/>
                                            </p:txEl>
                                          </p:spTgt>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3">
                                            <p:txEl>
                                              <p:pRg st="2" end="2"/>
                                            </p:txEl>
                                          </p:spTgt>
                                        </p:tgtEl>
                                        <p:attrNameLst>
                                          <p:attrName>style.visibility</p:attrName>
                                        </p:attrNameLst>
                                      </p:cBhvr>
                                      <p:to>
                                        <p:strVal val="visible"/>
                                      </p:to>
                                    </p:set>
                                    <p:animEffect transition="in" filter="fade">
                                      <p:cBhvr>
                                        <p:cTn id="13" dur="500"/>
                                        <p:tgtEl>
                                          <p:spTgt spid="3">
                                            <p:txEl>
                                              <p:pRg st="2" end="2"/>
                                            </p:txEl>
                                          </p:spTgt>
                                        </p:tgtEl>
                                      </p:cBhvr>
                                    </p:animEffect>
                                  </p:childTnLst>
                                </p:cTn>
                              </p:par>
                            </p:childTnLst>
                          </p:cTn>
                        </p:par>
                      </p:childTnLst>
                    </p:cTn>
                  </p:par>
                  <p:par>
                    <p:cTn id="14" fill="hold">
                      <p:stCondLst>
                        <p:cond delay="indefinite"/>
                      </p:stCondLst>
                      <p:childTnLst>
                        <p:par>
                          <p:cTn id="15" fill="hold">
                            <p:stCondLst>
                              <p:cond delay="0"/>
                            </p:stCondLst>
                            <p:childTnLst>
                              <p:par>
                                <p:cTn id="16" presetID="10" presetClass="entr" presetSubtype="0" fill="hold" grpId="0" nodeType="clickEffect">
                                  <p:stCondLst>
                                    <p:cond delay="0"/>
                                  </p:stCondLst>
                                  <p:childTnLst>
                                    <p:set>
                                      <p:cBhvr>
                                        <p:cTn id="17" dur="1" fill="hold">
                                          <p:stCondLst>
                                            <p:cond delay="0"/>
                                          </p:stCondLst>
                                        </p:cTn>
                                        <p:tgtEl>
                                          <p:spTgt spid="3">
                                            <p:txEl>
                                              <p:pRg st="3" end="3"/>
                                            </p:txEl>
                                          </p:spTgt>
                                        </p:tgtEl>
                                        <p:attrNameLst>
                                          <p:attrName>style.visibility</p:attrName>
                                        </p:attrNameLst>
                                      </p:cBhvr>
                                      <p:to>
                                        <p:strVal val="visible"/>
                                      </p:to>
                                    </p:set>
                                    <p:animEffect transition="in" filter="fade">
                                      <p:cBhvr>
                                        <p:cTn id="18" dur="500"/>
                                        <p:tgtEl>
                                          <p:spTgt spid="3">
                                            <p:txEl>
                                              <p:pRg st="3" end="3"/>
                                            </p:txEl>
                                          </p:spTgt>
                                        </p:tgtEl>
                                      </p:cBhvr>
                                    </p:animEffect>
                                  </p:childTnLst>
                                </p:cTn>
                              </p:par>
                              <p:par>
                                <p:cTn id="19" presetID="10" presetClass="entr" presetSubtype="0" fill="hold" grpId="0" nodeType="withEffect">
                                  <p:stCondLst>
                                    <p:cond delay="0"/>
                                  </p:stCondLst>
                                  <p:childTnLst>
                                    <p:set>
                                      <p:cBhvr>
                                        <p:cTn id="20" dur="1" fill="hold">
                                          <p:stCondLst>
                                            <p:cond delay="0"/>
                                          </p:stCondLst>
                                        </p:cTn>
                                        <p:tgtEl>
                                          <p:spTgt spid="3">
                                            <p:txEl>
                                              <p:pRg st="4" end="4"/>
                                            </p:txEl>
                                          </p:spTgt>
                                        </p:tgtEl>
                                        <p:attrNameLst>
                                          <p:attrName>style.visibility</p:attrName>
                                        </p:attrNameLst>
                                      </p:cBhvr>
                                      <p:to>
                                        <p:strVal val="visible"/>
                                      </p:to>
                                    </p:set>
                                    <p:animEffect transition="in" filter="fade">
                                      <p:cBhvr>
                                        <p:cTn id="21" dur="500"/>
                                        <p:tgtEl>
                                          <p:spTgt spid="3">
                                            <p:txEl>
                                              <p:pRg st="4" end="4"/>
                                            </p:txEl>
                                          </p:spTgt>
                                        </p:tgtEl>
                                      </p:cBhvr>
                                    </p:animEffect>
                                  </p:childTnLst>
                                </p:cTn>
                              </p:par>
                              <p:par>
                                <p:cTn id="22" presetID="10" presetClass="entr" presetSubtype="0" fill="hold" grpId="0" nodeType="withEffect">
                                  <p:stCondLst>
                                    <p:cond delay="0"/>
                                  </p:stCondLst>
                                  <p:childTnLst>
                                    <p:set>
                                      <p:cBhvr>
                                        <p:cTn id="23" dur="1" fill="hold">
                                          <p:stCondLst>
                                            <p:cond delay="0"/>
                                          </p:stCondLst>
                                        </p:cTn>
                                        <p:tgtEl>
                                          <p:spTgt spid="3">
                                            <p:txEl>
                                              <p:pRg st="5" end="5"/>
                                            </p:txEl>
                                          </p:spTgt>
                                        </p:tgtEl>
                                        <p:attrNameLst>
                                          <p:attrName>style.visibility</p:attrName>
                                        </p:attrNameLst>
                                      </p:cBhvr>
                                      <p:to>
                                        <p:strVal val="visible"/>
                                      </p:to>
                                    </p:set>
                                    <p:animEffect transition="in" filter="fade">
                                      <p:cBhvr>
                                        <p:cTn id="24" dur="500"/>
                                        <p:tgtEl>
                                          <p:spTgt spid="3">
                                            <p:txEl>
                                              <p:pRg st="5" end="5"/>
                                            </p:txEl>
                                          </p:spTgt>
                                        </p:tgtEl>
                                      </p:cBhvr>
                                    </p:animEffect>
                                  </p:childTnLst>
                                </p:cTn>
                              </p:par>
                            </p:childTnLst>
                          </p:cTn>
                        </p:par>
                      </p:childTnLst>
                    </p:cTn>
                  </p:par>
                  <p:par>
                    <p:cTn id="25" fill="hold">
                      <p:stCondLst>
                        <p:cond delay="indefinite"/>
                      </p:stCondLst>
                      <p:childTnLst>
                        <p:par>
                          <p:cTn id="26" fill="hold">
                            <p:stCondLst>
                              <p:cond delay="0"/>
                            </p:stCondLst>
                            <p:childTnLst>
                              <p:par>
                                <p:cTn id="27" presetID="10" presetClass="entr" presetSubtype="0" fill="hold" grpId="0" nodeType="clickEffect">
                                  <p:stCondLst>
                                    <p:cond delay="0"/>
                                  </p:stCondLst>
                                  <p:childTnLst>
                                    <p:set>
                                      <p:cBhvr>
                                        <p:cTn id="28" dur="1" fill="hold">
                                          <p:stCondLst>
                                            <p:cond delay="0"/>
                                          </p:stCondLst>
                                        </p:cTn>
                                        <p:tgtEl>
                                          <p:spTgt spid="3">
                                            <p:txEl>
                                              <p:pRg st="6" end="6"/>
                                            </p:txEl>
                                          </p:spTgt>
                                        </p:tgtEl>
                                        <p:attrNameLst>
                                          <p:attrName>style.visibility</p:attrName>
                                        </p:attrNameLst>
                                      </p:cBhvr>
                                      <p:to>
                                        <p:strVal val="visible"/>
                                      </p:to>
                                    </p:set>
                                    <p:animEffect transition="in" filter="fade">
                                      <p:cBhvr>
                                        <p:cTn id="29" dur="500"/>
                                        <p:tgtEl>
                                          <p:spTgt spid="3">
                                            <p:txEl>
                                              <p:pRg st="6" end="6"/>
                                            </p:txEl>
                                          </p:spTgt>
                                        </p:tgtEl>
                                      </p:cBhvr>
                                    </p:animEffect>
                                  </p:childTnLst>
                                </p:cTn>
                              </p:par>
                              <p:par>
                                <p:cTn id="30" presetID="10" presetClass="entr" presetSubtype="0" fill="hold" grpId="0" nodeType="withEffect">
                                  <p:stCondLst>
                                    <p:cond delay="0"/>
                                  </p:stCondLst>
                                  <p:childTnLst>
                                    <p:set>
                                      <p:cBhvr>
                                        <p:cTn id="31" dur="1" fill="hold">
                                          <p:stCondLst>
                                            <p:cond delay="0"/>
                                          </p:stCondLst>
                                        </p:cTn>
                                        <p:tgtEl>
                                          <p:spTgt spid="3">
                                            <p:txEl>
                                              <p:pRg st="7" end="7"/>
                                            </p:txEl>
                                          </p:spTgt>
                                        </p:tgtEl>
                                        <p:attrNameLst>
                                          <p:attrName>style.visibility</p:attrName>
                                        </p:attrNameLst>
                                      </p:cBhvr>
                                      <p:to>
                                        <p:strVal val="visible"/>
                                      </p:to>
                                    </p:set>
                                    <p:animEffect transition="in" filter="fade">
                                      <p:cBhvr>
                                        <p:cTn id="32" dur="500"/>
                                        <p:tgtEl>
                                          <p:spTgt spid="3">
                                            <p:txEl>
                                              <p:pRg st="7" end="7"/>
                                            </p:txEl>
                                          </p:spTgt>
                                        </p:tgtEl>
                                      </p:cBhvr>
                                    </p:animEffect>
                                  </p:childTnLst>
                                </p:cTn>
                              </p:par>
                            </p:childTnLst>
                          </p:cTn>
                        </p:par>
                      </p:childTnLst>
                    </p:cTn>
                  </p:par>
                  <p:par>
                    <p:cTn id="33" fill="hold">
                      <p:stCondLst>
                        <p:cond delay="indefinite"/>
                      </p:stCondLst>
                      <p:childTnLst>
                        <p:par>
                          <p:cTn id="34" fill="hold">
                            <p:stCondLst>
                              <p:cond delay="0"/>
                            </p:stCondLst>
                            <p:childTnLst>
                              <p:par>
                                <p:cTn id="35" presetID="10" presetClass="entr" presetSubtype="0" fill="hold" grpId="0" nodeType="clickEffect">
                                  <p:stCondLst>
                                    <p:cond delay="0"/>
                                  </p:stCondLst>
                                  <p:childTnLst>
                                    <p:set>
                                      <p:cBhvr>
                                        <p:cTn id="36" dur="1" fill="hold">
                                          <p:stCondLst>
                                            <p:cond delay="0"/>
                                          </p:stCondLst>
                                        </p:cTn>
                                        <p:tgtEl>
                                          <p:spTgt spid="3">
                                            <p:txEl>
                                              <p:pRg st="8" end="8"/>
                                            </p:txEl>
                                          </p:spTgt>
                                        </p:tgtEl>
                                        <p:attrNameLst>
                                          <p:attrName>style.visibility</p:attrName>
                                        </p:attrNameLst>
                                      </p:cBhvr>
                                      <p:to>
                                        <p:strVal val="visible"/>
                                      </p:to>
                                    </p:set>
                                    <p:animEffect transition="in" filter="fade">
                                      <p:cBhvr>
                                        <p:cTn id="37" dur="500"/>
                                        <p:tgtEl>
                                          <p:spTgt spid="3">
                                            <p:txEl>
                                              <p:pRg st="8" end="8"/>
                                            </p:txEl>
                                          </p:spTgt>
                                        </p:tgtEl>
                                      </p:cBhvr>
                                    </p:animEffect>
                                  </p:childTnLst>
                                </p:cTn>
                              </p:par>
                            </p:childTnLst>
                          </p:cTn>
                        </p:par>
                      </p:childTnLst>
                    </p:cTn>
                  </p:par>
                  <p:par>
                    <p:cTn id="38" fill="hold">
                      <p:stCondLst>
                        <p:cond delay="indefinite"/>
                      </p:stCondLst>
                      <p:childTnLst>
                        <p:par>
                          <p:cTn id="39" fill="hold">
                            <p:stCondLst>
                              <p:cond delay="0"/>
                            </p:stCondLst>
                            <p:childTnLst>
                              <p:par>
                                <p:cTn id="40" presetID="10" presetClass="entr" presetSubtype="0" fill="hold" grpId="0" nodeType="clickEffect">
                                  <p:stCondLst>
                                    <p:cond delay="0"/>
                                  </p:stCondLst>
                                  <p:childTnLst>
                                    <p:set>
                                      <p:cBhvr>
                                        <p:cTn id="41" dur="1" fill="hold">
                                          <p:stCondLst>
                                            <p:cond delay="0"/>
                                          </p:stCondLst>
                                        </p:cTn>
                                        <p:tgtEl>
                                          <p:spTgt spid="3">
                                            <p:txEl>
                                              <p:pRg st="9" end="9"/>
                                            </p:txEl>
                                          </p:spTgt>
                                        </p:tgtEl>
                                        <p:attrNameLst>
                                          <p:attrName>style.visibility</p:attrName>
                                        </p:attrNameLst>
                                      </p:cBhvr>
                                      <p:to>
                                        <p:strVal val="visible"/>
                                      </p:to>
                                    </p:set>
                                    <p:animEffect transition="in" filter="fade">
                                      <p:cBhvr>
                                        <p:cTn id="42" dur="500"/>
                                        <p:tgtEl>
                                          <p:spTgt spid="3">
                                            <p:txEl>
                                              <p:pRg st="9" end="9"/>
                                            </p:txEl>
                                          </p:spTgt>
                                        </p:tgtEl>
                                      </p:cBhvr>
                                    </p:animEffect>
                                  </p:childTnLst>
                                </p:cTn>
                              </p:par>
                              <p:par>
                                <p:cTn id="43" presetID="10" presetClass="entr" presetSubtype="0" fill="hold" grpId="0" nodeType="withEffect">
                                  <p:stCondLst>
                                    <p:cond delay="0"/>
                                  </p:stCondLst>
                                  <p:childTnLst>
                                    <p:set>
                                      <p:cBhvr>
                                        <p:cTn id="44" dur="1" fill="hold">
                                          <p:stCondLst>
                                            <p:cond delay="0"/>
                                          </p:stCondLst>
                                        </p:cTn>
                                        <p:tgtEl>
                                          <p:spTgt spid="3">
                                            <p:txEl>
                                              <p:pRg st="10" end="10"/>
                                            </p:txEl>
                                          </p:spTgt>
                                        </p:tgtEl>
                                        <p:attrNameLst>
                                          <p:attrName>style.visibility</p:attrName>
                                        </p:attrNameLst>
                                      </p:cBhvr>
                                      <p:to>
                                        <p:strVal val="visible"/>
                                      </p:to>
                                    </p:set>
                                    <p:animEffect transition="in" filter="fade">
                                      <p:cBhvr>
                                        <p:cTn id="45" dur="500"/>
                                        <p:tgtEl>
                                          <p:spTgt spid="3">
                                            <p:txEl>
                                              <p:pRg st="10" end="10"/>
                                            </p:txEl>
                                          </p:spTgt>
                                        </p:tgtEl>
                                      </p:cBhvr>
                                    </p:animEffect>
                                  </p:childTnLst>
                                </p:cTn>
                              </p:par>
                              <p:par>
                                <p:cTn id="46" presetID="10" presetClass="entr" presetSubtype="0" fill="hold" grpId="0" nodeType="withEffect">
                                  <p:stCondLst>
                                    <p:cond delay="0"/>
                                  </p:stCondLst>
                                  <p:childTnLst>
                                    <p:set>
                                      <p:cBhvr>
                                        <p:cTn id="47" dur="1" fill="hold">
                                          <p:stCondLst>
                                            <p:cond delay="0"/>
                                          </p:stCondLst>
                                        </p:cTn>
                                        <p:tgtEl>
                                          <p:spTgt spid="3">
                                            <p:txEl>
                                              <p:pRg st="11" end="11"/>
                                            </p:txEl>
                                          </p:spTgt>
                                        </p:tgtEl>
                                        <p:attrNameLst>
                                          <p:attrName>style.visibility</p:attrName>
                                        </p:attrNameLst>
                                      </p:cBhvr>
                                      <p:to>
                                        <p:strVal val="visible"/>
                                      </p:to>
                                    </p:set>
                                    <p:animEffect transition="in" filter="fade">
                                      <p:cBhvr>
                                        <p:cTn id="48" dur="500"/>
                                        <p:tgtEl>
                                          <p:spTgt spid="3">
                                            <p:txEl>
                                              <p:pRg st="11" end="1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0" name="Chart 29"/>
          <p:cNvGraphicFramePr>
            <a:graphicFrameLocks/>
          </p:cNvGraphicFramePr>
          <p:nvPr>
            <p:extLst>
              <p:ext uri="{D42A27DB-BD31-4B8C-83A1-F6EECF244321}">
                <p14:modId xmlns:p14="http://schemas.microsoft.com/office/powerpoint/2010/main" val="3796596400"/>
              </p:ext>
            </p:extLst>
          </p:nvPr>
        </p:nvGraphicFramePr>
        <p:xfrm>
          <a:off x="-144180" y="2438400"/>
          <a:ext cx="9191297" cy="3186112"/>
        </p:xfrm>
        <a:graphic>
          <a:graphicData uri="http://schemas.openxmlformats.org/drawingml/2006/chart">
            <c:chart xmlns:c="http://schemas.openxmlformats.org/drawingml/2006/chart" xmlns:r="http://schemas.openxmlformats.org/officeDocument/2006/relationships" r:id="rId3"/>
          </a:graphicData>
        </a:graphic>
      </p:graphicFrame>
      <p:sp>
        <p:nvSpPr>
          <p:cNvPr id="2" name="Title 1"/>
          <p:cNvSpPr>
            <a:spLocks noGrp="1"/>
          </p:cNvSpPr>
          <p:nvPr>
            <p:ph type="title"/>
          </p:nvPr>
        </p:nvSpPr>
        <p:spPr/>
        <p:txBody>
          <a:bodyPr/>
          <a:lstStyle/>
          <a:p>
            <a:r>
              <a:rPr lang="tr-TR" dirty="0" smtClean="0">
                <a:latin typeface="Cambria" panose="02040503050406030204" pitchFamily="18" charset="0"/>
              </a:rPr>
              <a:t>Single-core Performance</a:t>
            </a:r>
            <a:endParaRPr lang="en-US" dirty="0">
              <a:latin typeface="Cambria" panose="02040503050406030204" pitchFamily="18" charset="0"/>
            </a:endParaRPr>
          </a:p>
        </p:txBody>
      </p:sp>
      <p:grpSp>
        <p:nvGrpSpPr>
          <p:cNvPr id="12" name="Group 11"/>
          <p:cNvGrpSpPr/>
          <p:nvPr/>
        </p:nvGrpSpPr>
        <p:grpSpPr>
          <a:xfrm>
            <a:off x="685800" y="1034534"/>
            <a:ext cx="1365920" cy="369332"/>
            <a:chOff x="685800" y="1034534"/>
            <a:chExt cx="1084217" cy="369332"/>
          </a:xfrm>
        </p:grpSpPr>
        <p:sp>
          <p:nvSpPr>
            <p:cNvPr id="10" name="Rectangle 9"/>
            <p:cNvSpPr/>
            <p:nvPr/>
          </p:nvSpPr>
          <p:spPr>
            <a:xfrm>
              <a:off x="685800" y="1066800"/>
              <a:ext cx="304800" cy="304800"/>
            </a:xfrm>
            <a:prstGeom prst="rect">
              <a:avLst/>
            </a:prstGeom>
            <a:solidFill>
              <a:schemeClr val="bg1">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11" name="TextBox 10"/>
            <p:cNvSpPr txBox="1"/>
            <p:nvPr/>
          </p:nvSpPr>
          <p:spPr>
            <a:xfrm>
              <a:off x="1008017" y="1034534"/>
              <a:ext cx="762000" cy="369332"/>
            </a:xfrm>
            <a:prstGeom prst="rect">
              <a:avLst/>
            </a:prstGeom>
            <a:noFill/>
          </p:spPr>
          <p:txBody>
            <a:bodyPr wrap="square" rtlCol="0">
              <a:spAutoFit/>
            </a:bodyPr>
            <a:lstStyle/>
            <a:p>
              <a:r>
                <a:rPr lang="tr-TR" b="1" dirty="0" smtClean="0">
                  <a:solidFill>
                    <a:prstClr val="black"/>
                  </a:solidFill>
                  <a:latin typeface="Cambria" panose="02040503050406030204" pitchFamily="18" charset="0"/>
                </a:rPr>
                <a:t>NUAT</a:t>
              </a:r>
              <a:endParaRPr lang="en-US" b="1" dirty="0">
                <a:solidFill>
                  <a:prstClr val="black"/>
                </a:solidFill>
                <a:latin typeface="Cambria" panose="02040503050406030204" pitchFamily="18" charset="0"/>
              </a:endParaRPr>
            </a:p>
          </p:txBody>
        </p:sp>
      </p:grpSp>
      <p:grpSp>
        <p:nvGrpSpPr>
          <p:cNvPr id="13" name="Group 12"/>
          <p:cNvGrpSpPr/>
          <p:nvPr/>
        </p:nvGrpSpPr>
        <p:grpSpPr>
          <a:xfrm>
            <a:off x="3581400" y="1065615"/>
            <a:ext cx="1884317" cy="369332"/>
            <a:chOff x="685800" y="1034534"/>
            <a:chExt cx="1884317" cy="369332"/>
          </a:xfrm>
        </p:grpSpPr>
        <p:sp>
          <p:nvSpPr>
            <p:cNvPr id="14" name="Rectangle 13"/>
            <p:cNvSpPr/>
            <p:nvPr/>
          </p:nvSpPr>
          <p:spPr>
            <a:xfrm>
              <a:off x="685800" y="1066800"/>
              <a:ext cx="304800" cy="304800"/>
            </a:xfrm>
            <a:prstGeom prst="rect">
              <a:avLst/>
            </a:prstGeom>
            <a:solidFill>
              <a:srgbClr val="FF0066"/>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15" name="TextBox 14"/>
            <p:cNvSpPr txBox="1"/>
            <p:nvPr/>
          </p:nvSpPr>
          <p:spPr>
            <a:xfrm>
              <a:off x="1008017" y="1034534"/>
              <a:ext cx="1562100" cy="369332"/>
            </a:xfrm>
            <a:prstGeom prst="rect">
              <a:avLst/>
            </a:prstGeom>
            <a:noFill/>
          </p:spPr>
          <p:txBody>
            <a:bodyPr wrap="square" rtlCol="0">
              <a:spAutoFit/>
            </a:bodyPr>
            <a:lstStyle/>
            <a:p>
              <a:r>
                <a:rPr lang="tr-TR" b="1" dirty="0" smtClean="0">
                  <a:solidFill>
                    <a:prstClr val="black"/>
                  </a:solidFill>
                  <a:latin typeface="Cambria" panose="02040503050406030204" pitchFamily="18" charset="0"/>
                </a:rPr>
                <a:t>ChargeCache</a:t>
              </a:r>
              <a:endParaRPr lang="en-US" b="1" dirty="0">
                <a:solidFill>
                  <a:prstClr val="black"/>
                </a:solidFill>
                <a:latin typeface="Cambria" panose="02040503050406030204" pitchFamily="18" charset="0"/>
              </a:endParaRPr>
            </a:p>
          </p:txBody>
        </p:sp>
      </p:grpSp>
      <p:grpSp>
        <p:nvGrpSpPr>
          <p:cNvPr id="16" name="Group 15"/>
          <p:cNvGrpSpPr/>
          <p:nvPr/>
        </p:nvGrpSpPr>
        <p:grpSpPr>
          <a:xfrm>
            <a:off x="685800" y="1556266"/>
            <a:ext cx="2743199" cy="369332"/>
            <a:chOff x="685800" y="1034534"/>
            <a:chExt cx="2743199" cy="369332"/>
          </a:xfrm>
        </p:grpSpPr>
        <p:sp>
          <p:nvSpPr>
            <p:cNvPr id="17" name="Rectangle 16"/>
            <p:cNvSpPr/>
            <p:nvPr/>
          </p:nvSpPr>
          <p:spPr>
            <a:xfrm>
              <a:off x="685800" y="1066800"/>
              <a:ext cx="304800" cy="304800"/>
            </a:xfrm>
            <a:prstGeom prst="rect">
              <a:avLst/>
            </a:prstGeom>
            <a:solidFill>
              <a:srgbClr val="0066FF"/>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18" name="TextBox 17"/>
            <p:cNvSpPr txBox="1"/>
            <p:nvPr/>
          </p:nvSpPr>
          <p:spPr>
            <a:xfrm>
              <a:off x="1008016" y="1034534"/>
              <a:ext cx="2420983" cy="369332"/>
            </a:xfrm>
            <a:prstGeom prst="rect">
              <a:avLst/>
            </a:prstGeom>
            <a:noFill/>
          </p:spPr>
          <p:txBody>
            <a:bodyPr wrap="square" rtlCol="0">
              <a:spAutoFit/>
            </a:bodyPr>
            <a:lstStyle/>
            <a:p>
              <a:r>
                <a:rPr lang="tr-TR" b="1" dirty="0" smtClean="0">
                  <a:solidFill>
                    <a:prstClr val="black"/>
                  </a:solidFill>
                  <a:latin typeface="Cambria" panose="02040503050406030204" pitchFamily="18" charset="0"/>
                </a:rPr>
                <a:t>ChargeCache + NUAT</a:t>
              </a:r>
              <a:endParaRPr lang="en-US" b="1" dirty="0">
                <a:solidFill>
                  <a:prstClr val="black"/>
                </a:solidFill>
                <a:latin typeface="Cambria" panose="02040503050406030204" pitchFamily="18" charset="0"/>
              </a:endParaRPr>
            </a:p>
          </p:txBody>
        </p:sp>
      </p:grpSp>
      <p:grpSp>
        <p:nvGrpSpPr>
          <p:cNvPr id="22" name="Group 21"/>
          <p:cNvGrpSpPr/>
          <p:nvPr/>
        </p:nvGrpSpPr>
        <p:grpSpPr>
          <a:xfrm>
            <a:off x="3581400" y="1553896"/>
            <a:ext cx="3124200" cy="369332"/>
            <a:chOff x="685800" y="1034534"/>
            <a:chExt cx="3124200" cy="369332"/>
          </a:xfrm>
        </p:grpSpPr>
        <p:sp>
          <p:nvSpPr>
            <p:cNvPr id="23" name="Rectangle 22"/>
            <p:cNvSpPr/>
            <p:nvPr/>
          </p:nvSpPr>
          <p:spPr>
            <a:xfrm>
              <a:off x="685800" y="1066800"/>
              <a:ext cx="304800" cy="304800"/>
            </a:xfrm>
            <a:prstGeom prst="rect">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24" name="TextBox 23"/>
            <p:cNvSpPr txBox="1"/>
            <p:nvPr/>
          </p:nvSpPr>
          <p:spPr>
            <a:xfrm>
              <a:off x="1008016" y="1034534"/>
              <a:ext cx="2801984" cy="369332"/>
            </a:xfrm>
            <a:prstGeom prst="rect">
              <a:avLst/>
            </a:prstGeom>
            <a:noFill/>
          </p:spPr>
          <p:txBody>
            <a:bodyPr wrap="square" rtlCol="0">
              <a:spAutoFit/>
            </a:bodyPr>
            <a:lstStyle/>
            <a:p>
              <a:r>
                <a:rPr lang="tr-TR" b="1" dirty="0" smtClean="0">
                  <a:solidFill>
                    <a:prstClr val="black"/>
                  </a:solidFill>
                  <a:latin typeface="Cambria" panose="02040503050406030204" pitchFamily="18" charset="0"/>
                </a:rPr>
                <a:t>LL-DRAM (Upper bound)</a:t>
              </a:r>
              <a:endParaRPr lang="en-US" b="1" dirty="0">
                <a:solidFill>
                  <a:prstClr val="black"/>
                </a:solidFill>
                <a:latin typeface="Cambria" panose="02040503050406030204" pitchFamily="18" charset="0"/>
              </a:endParaRPr>
            </a:p>
          </p:txBody>
        </p:sp>
      </p:grpSp>
      <p:sp>
        <p:nvSpPr>
          <p:cNvPr id="28" name="Oval 27"/>
          <p:cNvSpPr/>
          <p:nvPr/>
        </p:nvSpPr>
        <p:spPr>
          <a:xfrm>
            <a:off x="6096000" y="3330241"/>
            <a:ext cx="990600" cy="1013159"/>
          </a:xfrm>
          <a:prstGeom prst="ellipse">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29" name="Oval 28"/>
          <p:cNvSpPr/>
          <p:nvPr/>
        </p:nvSpPr>
        <p:spPr>
          <a:xfrm>
            <a:off x="7467600" y="2514600"/>
            <a:ext cx="990600" cy="1803914"/>
          </a:xfrm>
          <a:prstGeom prst="ellipse">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25" name="Oval 24"/>
          <p:cNvSpPr/>
          <p:nvPr/>
        </p:nvSpPr>
        <p:spPr>
          <a:xfrm>
            <a:off x="3200400" y="3139740"/>
            <a:ext cx="876300" cy="1279860"/>
          </a:xfrm>
          <a:prstGeom prst="ellipse">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31" name="TextBox 30"/>
          <p:cNvSpPr txBox="1"/>
          <p:nvPr/>
        </p:nvSpPr>
        <p:spPr>
          <a:xfrm>
            <a:off x="304800" y="4802214"/>
            <a:ext cx="8494721" cy="1446550"/>
          </a:xfrm>
          <a:prstGeom prst="rect">
            <a:avLst/>
          </a:prstGeom>
          <a:solidFill>
            <a:schemeClr val="accent4">
              <a:lumMod val="20000"/>
              <a:lumOff val="80000"/>
            </a:schemeClr>
          </a:solidFill>
          <a:ln w="38100">
            <a:solidFill>
              <a:srgbClr val="0066FF"/>
            </a:solidFill>
          </a:ln>
        </p:spPr>
        <p:txBody>
          <a:bodyPr wrap="square" rtlCol="0">
            <a:spAutoFit/>
          </a:bodyPr>
          <a:lstStyle/>
          <a:p>
            <a:pPr algn="ctr"/>
            <a:r>
              <a:rPr lang="tr-TR" sz="4400" b="1" dirty="0" smtClean="0">
                <a:solidFill>
                  <a:prstClr val="black"/>
                </a:solidFill>
                <a:latin typeface="Calibri"/>
              </a:rPr>
              <a:t>ChargeCache improves </a:t>
            </a:r>
          </a:p>
          <a:p>
            <a:pPr algn="ctr"/>
            <a:r>
              <a:rPr lang="tr-TR" sz="4400" b="1" dirty="0" smtClean="0">
                <a:solidFill>
                  <a:prstClr val="black"/>
                </a:solidFill>
                <a:latin typeface="Calibri"/>
              </a:rPr>
              <a:t>single-core performance</a:t>
            </a:r>
            <a:endParaRPr lang="en-US" sz="4400" b="1" dirty="0">
              <a:solidFill>
                <a:prstClr val="black"/>
              </a:solidFill>
              <a:latin typeface="Calibri"/>
            </a:endParaRPr>
          </a:p>
        </p:txBody>
      </p:sp>
    </p:spTree>
    <p:extLst>
      <p:ext uri="{BB962C8B-B14F-4D97-AF65-F5344CB8AC3E}">
        <p14:creationId xmlns:p14="http://schemas.microsoft.com/office/powerpoint/2010/main" val="3159385901"/>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withEffect">
                                  <p:stCondLst>
                                    <p:cond delay="0"/>
                                  </p:stCondLst>
                                  <p:childTnLst>
                                    <p:set>
                                      <p:cBhvr>
                                        <p:cTn id="6" dur="1" fill="hold">
                                          <p:stCondLst>
                                            <p:cond delay="0"/>
                                          </p:stCondLst>
                                        </p:cTn>
                                        <p:tgtEl>
                                          <p:spTgt spid="30">
                                            <p:graphicEl>
                                              <a:chart seriesIdx="-3" categoryIdx="-3" bldStep="gridLegend"/>
                                            </p:graphicEl>
                                          </p:spTgt>
                                        </p:tgtEl>
                                        <p:attrNameLst>
                                          <p:attrName>style.visibility</p:attrName>
                                        </p:attrNameLst>
                                      </p:cBhvr>
                                      <p:to>
                                        <p:strVal val="visible"/>
                                      </p:to>
                                    </p:set>
                                    <p:animEffect transition="in" filter="wipe(down)">
                                      <p:cBhvr>
                                        <p:cTn id="7" dur="500"/>
                                        <p:tgtEl>
                                          <p:spTgt spid="30">
                                            <p:graphicEl>
                                              <a:chart seriesIdx="-3" categoryIdx="-3" bldStep="gridLegend"/>
                                            </p:graphicEl>
                                          </p:spTgt>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grpId="0" nodeType="clickEffect">
                                  <p:stCondLst>
                                    <p:cond delay="0"/>
                                  </p:stCondLst>
                                  <p:childTnLst>
                                    <p:set>
                                      <p:cBhvr>
                                        <p:cTn id="11" dur="1" fill="hold">
                                          <p:stCondLst>
                                            <p:cond delay="0"/>
                                          </p:stCondLst>
                                        </p:cTn>
                                        <p:tgtEl>
                                          <p:spTgt spid="30">
                                            <p:graphicEl>
                                              <a:chart seriesIdx="0" categoryIdx="-4" bldStep="series"/>
                                            </p:graphicEl>
                                          </p:spTgt>
                                        </p:tgtEl>
                                        <p:attrNameLst>
                                          <p:attrName>style.visibility</p:attrName>
                                        </p:attrNameLst>
                                      </p:cBhvr>
                                      <p:to>
                                        <p:strVal val="visible"/>
                                      </p:to>
                                    </p:set>
                                    <p:animEffect transition="in" filter="wipe(down)">
                                      <p:cBhvr>
                                        <p:cTn id="12" dur="500"/>
                                        <p:tgtEl>
                                          <p:spTgt spid="30">
                                            <p:graphicEl>
                                              <a:chart seriesIdx="0" categoryIdx="-4" bldStep="series"/>
                                            </p:graphicEl>
                                          </p:spTgt>
                                        </p:tgtEl>
                                      </p:cBhvr>
                                    </p:animEffect>
                                  </p:childTnLst>
                                </p:cTn>
                              </p:par>
                              <p:par>
                                <p:cTn id="13" presetID="10" presetClass="entr" presetSubtype="0" fill="hold" nodeType="withEffect">
                                  <p:stCondLst>
                                    <p:cond delay="0"/>
                                  </p:stCondLst>
                                  <p:childTnLst>
                                    <p:set>
                                      <p:cBhvr>
                                        <p:cTn id="14" dur="1" fill="hold">
                                          <p:stCondLst>
                                            <p:cond delay="0"/>
                                          </p:stCondLst>
                                        </p:cTn>
                                        <p:tgtEl>
                                          <p:spTgt spid="12"/>
                                        </p:tgtEl>
                                        <p:attrNameLst>
                                          <p:attrName>style.visibility</p:attrName>
                                        </p:attrNameLst>
                                      </p:cBhvr>
                                      <p:to>
                                        <p:strVal val="visible"/>
                                      </p:to>
                                    </p:set>
                                    <p:animEffect transition="in" filter="fade">
                                      <p:cBhvr>
                                        <p:cTn id="15" dur="500"/>
                                        <p:tgtEl>
                                          <p:spTgt spid="12"/>
                                        </p:tgtEl>
                                      </p:cBhvr>
                                    </p:animEffect>
                                  </p:childTnLst>
                                </p:cTn>
                              </p:par>
                            </p:childTnLst>
                          </p:cTn>
                        </p:par>
                      </p:childTnLst>
                    </p:cTn>
                  </p:par>
                  <p:par>
                    <p:cTn id="16" fill="hold">
                      <p:stCondLst>
                        <p:cond delay="indefinite"/>
                      </p:stCondLst>
                      <p:childTnLst>
                        <p:par>
                          <p:cTn id="17" fill="hold">
                            <p:stCondLst>
                              <p:cond delay="0"/>
                            </p:stCondLst>
                            <p:childTnLst>
                              <p:par>
                                <p:cTn id="18" presetID="22" presetClass="entr" presetSubtype="4" fill="hold" grpId="0" nodeType="clickEffect">
                                  <p:stCondLst>
                                    <p:cond delay="0"/>
                                  </p:stCondLst>
                                  <p:childTnLst>
                                    <p:set>
                                      <p:cBhvr>
                                        <p:cTn id="19" dur="1" fill="hold">
                                          <p:stCondLst>
                                            <p:cond delay="0"/>
                                          </p:stCondLst>
                                        </p:cTn>
                                        <p:tgtEl>
                                          <p:spTgt spid="30">
                                            <p:graphicEl>
                                              <a:chart seriesIdx="1" categoryIdx="-4" bldStep="series"/>
                                            </p:graphicEl>
                                          </p:spTgt>
                                        </p:tgtEl>
                                        <p:attrNameLst>
                                          <p:attrName>style.visibility</p:attrName>
                                        </p:attrNameLst>
                                      </p:cBhvr>
                                      <p:to>
                                        <p:strVal val="visible"/>
                                      </p:to>
                                    </p:set>
                                    <p:animEffect transition="in" filter="wipe(down)">
                                      <p:cBhvr>
                                        <p:cTn id="20" dur="500"/>
                                        <p:tgtEl>
                                          <p:spTgt spid="30">
                                            <p:graphicEl>
                                              <a:chart seriesIdx="1" categoryIdx="-4" bldStep="series"/>
                                            </p:graphicEl>
                                          </p:spTgt>
                                        </p:tgtEl>
                                      </p:cBhvr>
                                    </p:animEffect>
                                  </p:childTnLst>
                                </p:cTn>
                              </p:par>
                              <p:par>
                                <p:cTn id="21" presetID="10" presetClass="entr" presetSubtype="0" fill="hold" nodeType="withEffect">
                                  <p:stCondLst>
                                    <p:cond delay="0"/>
                                  </p:stCondLst>
                                  <p:childTnLst>
                                    <p:set>
                                      <p:cBhvr>
                                        <p:cTn id="22" dur="1" fill="hold">
                                          <p:stCondLst>
                                            <p:cond delay="0"/>
                                          </p:stCondLst>
                                        </p:cTn>
                                        <p:tgtEl>
                                          <p:spTgt spid="13"/>
                                        </p:tgtEl>
                                        <p:attrNameLst>
                                          <p:attrName>style.visibility</p:attrName>
                                        </p:attrNameLst>
                                      </p:cBhvr>
                                      <p:to>
                                        <p:strVal val="visible"/>
                                      </p:to>
                                    </p:set>
                                    <p:animEffect transition="in" filter="fade">
                                      <p:cBhvr>
                                        <p:cTn id="23" dur="500"/>
                                        <p:tgtEl>
                                          <p:spTgt spid="13"/>
                                        </p:tgtEl>
                                      </p:cBhvr>
                                    </p:animEffect>
                                  </p:childTnLst>
                                </p:cTn>
                              </p:par>
                            </p:childTnLst>
                          </p:cTn>
                        </p:par>
                      </p:childTnLst>
                    </p:cTn>
                  </p:par>
                  <p:par>
                    <p:cTn id="24" fill="hold">
                      <p:stCondLst>
                        <p:cond delay="indefinite"/>
                      </p:stCondLst>
                      <p:childTnLst>
                        <p:par>
                          <p:cTn id="25" fill="hold">
                            <p:stCondLst>
                              <p:cond delay="0"/>
                            </p:stCondLst>
                            <p:childTnLst>
                              <p:par>
                                <p:cTn id="26" presetID="22" presetClass="entr" presetSubtype="4" fill="hold" grpId="0" nodeType="clickEffect">
                                  <p:stCondLst>
                                    <p:cond delay="0"/>
                                  </p:stCondLst>
                                  <p:childTnLst>
                                    <p:set>
                                      <p:cBhvr>
                                        <p:cTn id="27" dur="1" fill="hold">
                                          <p:stCondLst>
                                            <p:cond delay="0"/>
                                          </p:stCondLst>
                                        </p:cTn>
                                        <p:tgtEl>
                                          <p:spTgt spid="30">
                                            <p:graphicEl>
                                              <a:chart seriesIdx="2" categoryIdx="-4" bldStep="series"/>
                                            </p:graphicEl>
                                          </p:spTgt>
                                        </p:tgtEl>
                                        <p:attrNameLst>
                                          <p:attrName>style.visibility</p:attrName>
                                        </p:attrNameLst>
                                      </p:cBhvr>
                                      <p:to>
                                        <p:strVal val="visible"/>
                                      </p:to>
                                    </p:set>
                                    <p:animEffect transition="in" filter="wipe(down)">
                                      <p:cBhvr>
                                        <p:cTn id="28" dur="500"/>
                                        <p:tgtEl>
                                          <p:spTgt spid="30">
                                            <p:graphicEl>
                                              <a:chart seriesIdx="2" categoryIdx="-4" bldStep="series"/>
                                            </p:graphicEl>
                                          </p:spTgt>
                                        </p:tgtEl>
                                      </p:cBhvr>
                                    </p:animEffect>
                                  </p:childTnLst>
                                </p:cTn>
                              </p:par>
                              <p:par>
                                <p:cTn id="29" presetID="10" presetClass="entr" presetSubtype="0" fill="hold" nodeType="withEffect">
                                  <p:stCondLst>
                                    <p:cond delay="0"/>
                                  </p:stCondLst>
                                  <p:childTnLst>
                                    <p:set>
                                      <p:cBhvr>
                                        <p:cTn id="30" dur="1" fill="hold">
                                          <p:stCondLst>
                                            <p:cond delay="0"/>
                                          </p:stCondLst>
                                        </p:cTn>
                                        <p:tgtEl>
                                          <p:spTgt spid="16"/>
                                        </p:tgtEl>
                                        <p:attrNameLst>
                                          <p:attrName>style.visibility</p:attrName>
                                        </p:attrNameLst>
                                      </p:cBhvr>
                                      <p:to>
                                        <p:strVal val="visible"/>
                                      </p:to>
                                    </p:set>
                                    <p:animEffect transition="in" filter="fade">
                                      <p:cBhvr>
                                        <p:cTn id="31" dur="500"/>
                                        <p:tgtEl>
                                          <p:spTgt spid="16"/>
                                        </p:tgtEl>
                                      </p:cBhvr>
                                    </p:animEffect>
                                  </p:childTnLst>
                                </p:cTn>
                              </p:par>
                              <p:par>
                                <p:cTn id="32" presetID="10" presetClass="entr" presetSubtype="0" fill="hold" nodeType="withEffect">
                                  <p:stCondLst>
                                    <p:cond delay="0"/>
                                  </p:stCondLst>
                                  <p:childTnLst>
                                    <p:set>
                                      <p:cBhvr>
                                        <p:cTn id="33" dur="1" fill="hold">
                                          <p:stCondLst>
                                            <p:cond delay="0"/>
                                          </p:stCondLst>
                                        </p:cTn>
                                        <p:tgtEl>
                                          <p:spTgt spid="22"/>
                                        </p:tgtEl>
                                        <p:attrNameLst>
                                          <p:attrName>style.visibility</p:attrName>
                                        </p:attrNameLst>
                                      </p:cBhvr>
                                      <p:to>
                                        <p:strVal val="visible"/>
                                      </p:to>
                                    </p:set>
                                    <p:animEffect transition="in" filter="fade">
                                      <p:cBhvr>
                                        <p:cTn id="34" dur="500"/>
                                        <p:tgtEl>
                                          <p:spTgt spid="22"/>
                                        </p:tgtEl>
                                      </p:cBhvr>
                                    </p:animEffect>
                                  </p:childTnLst>
                                </p:cTn>
                              </p:par>
                            </p:childTnLst>
                          </p:cTn>
                        </p:par>
                      </p:childTnLst>
                    </p:cTn>
                  </p:par>
                  <p:par>
                    <p:cTn id="35" fill="hold">
                      <p:stCondLst>
                        <p:cond delay="indefinite"/>
                      </p:stCondLst>
                      <p:childTnLst>
                        <p:par>
                          <p:cTn id="36" fill="hold">
                            <p:stCondLst>
                              <p:cond delay="0"/>
                            </p:stCondLst>
                            <p:childTnLst>
                              <p:par>
                                <p:cTn id="37" presetID="22" presetClass="entr" presetSubtype="4" fill="hold" grpId="0" nodeType="clickEffect">
                                  <p:stCondLst>
                                    <p:cond delay="0"/>
                                  </p:stCondLst>
                                  <p:childTnLst>
                                    <p:set>
                                      <p:cBhvr>
                                        <p:cTn id="38" dur="1" fill="hold">
                                          <p:stCondLst>
                                            <p:cond delay="0"/>
                                          </p:stCondLst>
                                        </p:cTn>
                                        <p:tgtEl>
                                          <p:spTgt spid="30">
                                            <p:graphicEl>
                                              <a:chart seriesIdx="3" categoryIdx="-4" bldStep="series"/>
                                            </p:graphicEl>
                                          </p:spTgt>
                                        </p:tgtEl>
                                        <p:attrNameLst>
                                          <p:attrName>style.visibility</p:attrName>
                                        </p:attrNameLst>
                                      </p:cBhvr>
                                      <p:to>
                                        <p:strVal val="visible"/>
                                      </p:to>
                                    </p:set>
                                    <p:animEffect transition="in" filter="wipe(down)">
                                      <p:cBhvr>
                                        <p:cTn id="39" dur="500"/>
                                        <p:tgtEl>
                                          <p:spTgt spid="30">
                                            <p:graphicEl>
                                              <a:chart seriesIdx="3" categoryIdx="-4" bldStep="series"/>
                                            </p:graphicEl>
                                          </p:spTgt>
                                        </p:tgtEl>
                                      </p:cBhvr>
                                    </p:animEffect>
                                  </p:childTnLst>
                                </p:cTn>
                              </p:par>
                            </p:childTnLst>
                          </p:cTn>
                        </p:par>
                      </p:childTnLst>
                    </p:cTn>
                  </p:par>
                  <p:par>
                    <p:cTn id="40" fill="hold">
                      <p:stCondLst>
                        <p:cond delay="indefinite"/>
                      </p:stCondLst>
                      <p:childTnLst>
                        <p:par>
                          <p:cTn id="41" fill="hold">
                            <p:stCondLst>
                              <p:cond delay="0"/>
                            </p:stCondLst>
                            <p:childTnLst>
                              <p:par>
                                <p:cTn id="42" presetID="10" presetClass="entr" presetSubtype="0" fill="hold" grpId="0" nodeType="clickEffect">
                                  <p:stCondLst>
                                    <p:cond delay="0"/>
                                  </p:stCondLst>
                                  <p:childTnLst>
                                    <p:set>
                                      <p:cBhvr>
                                        <p:cTn id="43" dur="1" fill="hold">
                                          <p:stCondLst>
                                            <p:cond delay="0"/>
                                          </p:stCondLst>
                                        </p:cTn>
                                        <p:tgtEl>
                                          <p:spTgt spid="29"/>
                                        </p:tgtEl>
                                        <p:attrNameLst>
                                          <p:attrName>style.visibility</p:attrName>
                                        </p:attrNameLst>
                                      </p:cBhvr>
                                      <p:to>
                                        <p:strVal val="visible"/>
                                      </p:to>
                                    </p:set>
                                    <p:animEffect transition="in" filter="fade">
                                      <p:cBhvr>
                                        <p:cTn id="44" dur="500"/>
                                        <p:tgtEl>
                                          <p:spTgt spid="29"/>
                                        </p:tgtEl>
                                      </p:cBhvr>
                                    </p:animEffect>
                                  </p:childTnLst>
                                </p:cTn>
                              </p:par>
                              <p:par>
                                <p:cTn id="45" presetID="10" presetClass="entr" presetSubtype="0" fill="hold" grpId="0" nodeType="withEffect">
                                  <p:stCondLst>
                                    <p:cond delay="0"/>
                                  </p:stCondLst>
                                  <p:childTnLst>
                                    <p:set>
                                      <p:cBhvr>
                                        <p:cTn id="46" dur="1" fill="hold">
                                          <p:stCondLst>
                                            <p:cond delay="0"/>
                                          </p:stCondLst>
                                        </p:cTn>
                                        <p:tgtEl>
                                          <p:spTgt spid="28"/>
                                        </p:tgtEl>
                                        <p:attrNameLst>
                                          <p:attrName>style.visibility</p:attrName>
                                        </p:attrNameLst>
                                      </p:cBhvr>
                                      <p:to>
                                        <p:strVal val="visible"/>
                                      </p:to>
                                    </p:set>
                                    <p:animEffect transition="in" filter="fade">
                                      <p:cBhvr>
                                        <p:cTn id="47" dur="500"/>
                                        <p:tgtEl>
                                          <p:spTgt spid="28"/>
                                        </p:tgtEl>
                                      </p:cBhvr>
                                    </p:animEffect>
                                  </p:childTnLst>
                                </p:cTn>
                              </p:par>
                              <p:par>
                                <p:cTn id="48" presetID="10" presetClass="entr" presetSubtype="0" fill="hold" grpId="0" nodeType="withEffect">
                                  <p:stCondLst>
                                    <p:cond delay="0"/>
                                  </p:stCondLst>
                                  <p:childTnLst>
                                    <p:set>
                                      <p:cBhvr>
                                        <p:cTn id="49" dur="1" fill="hold">
                                          <p:stCondLst>
                                            <p:cond delay="0"/>
                                          </p:stCondLst>
                                        </p:cTn>
                                        <p:tgtEl>
                                          <p:spTgt spid="25"/>
                                        </p:tgtEl>
                                        <p:attrNameLst>
                                          <p:attrName>style.visibility</p:attrName>
                                        </p:attrNameLst>
                                      </p:cBhvr>
                                      <p:to>
                                        <p:strVal val="visible"/>
                                      </p:to>
                                    </p:set>
                                    <p:animEffect transition="in" filter="fade">
                                      <p:cBhvr>
                                        <p:cTn id="50" dur="500"/>
                                        <p:tgtEl>
                                          <p:spTgt spid="25"/>
                                        </p:tgtEl>
                                      </p:cBhvr>
                                    </p:animEffect>
                                  </p:childTnLst>
                                </p:cTn>
                              </p:par>
                            </p:childTnLst>
                          </p:cTn>
                        </p:par>
                      </p:childTnLst>
                    </p:cTn>
                  </p:par>
                  <p:par>
                    <p:cTn id="51" fill="hold">
                      <p:stCondLst>
                        <p:cond delay="indefinite"/>
                      </p:stCondLst>
                      <p:childTnLst>
                        <p:par>
                          <p:cTn id="52" fill="hold">
                            <p:stCondLst>
                              <p:cond delay="0"/>
                            </p:stCondLst>
                            <p:childTnLst>
                              <p:par>
                                <p:cTn id="53" presetID="2" presetClass="entr" presetSubtype="4" fill="hold" grpId="0" nodeType="clickEffect">
                                  <p:stCondLst>
                                    <p:cond delay="0"/>
                                  </p:stCondLst>
                                  <p:childTnLst>
                                    <p:set>
                                      <p:cBhvr>
                                        <p:cTn id="54" dur="1" fill="hold">
                                          <p:stCondLst>
                                            <p:cond delay="0"/>
                                          </p:stCondLst>
                                        </p:cTn>
                                        <p:tgtEl>
                                          <p:spTgt spid="31"/>
                                        </p:tgtEl>
                                        <p:attrNameLst>
                                          <p:attrName>style.visibility</p:attrName>
                                        </p:attrNameLst>
                                      </p:cBhvr>
                                      <p:to>
                                        <p:strVal val="visible"/>
                                      </p:to>
                                    </p:set>
                                    <p:anim calcmode="lin" valueType="num">
                                      <p:cBhvr additive="base">
                                        <p:cTn id="55" dur="500" fill="hold"/>
                                        <p:tgtEl>
                                          <p:spTgt spid="31"/>
                                        </p:tgtEl>
                                        <p:attrNameLst>
                                          <p:attrName>ppt_x</p:attrName>
                                        </p:attrNameLst>
                                      </p:cBhvr>
                                      <p:tavLst>
                                        <p:tav tm="0">
                                          <p:val>
                                            <p:strVal val="#ppt_x"/>
                                          </p:val>
                                        </p:tav>
                                        <p:tav tm="100000">
                                          <p:val>
                                            <p:strVal val="#ppt_x"/>
                                          </p:val>
                                        </p:tav>
                                      </p:tavLst>
                                    </p:anim>
                                    <p:anim calcmode="lin" valueType="num">
                                      <p:cBhvr additive="base">
                                        <p:cTn id="56" dur="500" fill="hold"/>
                                        <p:tgtEl>
                                          <p:spTgt spid="3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30" grpId="0">
        <p:bldSub>
          <a:bldChart bld="series"/>
        </p:bldSub>
      </p:bldGraphic>
      <p:bldP spid="28" grpId="0" animBg="1"/>
      <p:bldP spid="29" grpId="0" animBg="1"/>
      <p:bldP spid="25" grpId="0" animBg="1"/>
      <p:bldP spid="31" grpId="0" animBg="1"/>
    </p:bldLst>
  </p:timing>
</p:sld>
</file>

<file path=ppt/slides/slide1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latin typeface="Cambria" panose="02040503050406030204" pitchFamily="18" charset="0"/>
              </a:rPr>
              <a:t>Eight-core </a:t>
            </a:r>
            <a:r>
              <a:rPr lang="tr-TR" dirty="0" smtClean="0">
                <a:latin typeface="Cambria" panose="02040503050406030204" pitchFamily="18" charset="0"/>
              </a:rPr>
              <a:t>Performance</a:t>
            </a:r>
            <a:endParaRPr lang="en-US" dirty="0">
              <a:latin typeface="Cambria" panose="02040503050406030204" pitchFamily="18" charset="0"/>
            </a:endParaRPr>
          </a:p>
        </p:txBody>
      </p:sp>
      <p:grpSp>
        <p:nvGrpSpPr>
          <p:cNvPr id="12" name="Group 11"/>
          <p:cNvGrpSpPr/>
          <p:nvPr/>
        </p:nvGrpSpPr>
        <p:grpSpPr>
          <a:xfrm>
            <a:off x="685800" y="1034534"/>
            <a:ext cx="1293911" cy="369332"/>
            <a:chOff x="685800" y="1034534"/>
            <a:chExt cx="1293911" cy="369332"/>
          </a:xfrm>
        </p:grpSpPr>
        <p:sp>
          <p:nvSpPr>
            <p:cNvPr id="10" name="Rectangle 9"/>
            <p:cNvSpPr/>
            <p:nvPr/>
          </p:nvSpPr>
          <p:spPr>
            <a:xfrm>
              <a:off x="685800" y="1066800"/>
              <a:ext cx="304800" cy="304800"/>
            </a:xfrm>
            <a:prstGeom prst="rect">
              <a:avLst/>
            </a:prstGeom>
            <a:solidFill>
              <a:schemeClr val="bg1">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11" name="TextBox 10"/>
            <p:cNvSpPr txBox="1"/>
            <p:nvPr/>
          </p:nvSpPr>
          <p:spPr>
            <a:xfrm>
              <a:off x="1008016" y="1034534"/>
              <a:ext cx="971695" cy="369332"/>
            </a:xfrm>
            <a:prstGeom prst="rect">
              <a:avLst/>
            </a:prstGeom>
            <a:noFill/>
          </p:spPr>
          <p:txBody>
            <a:bodyPr wrap="square" rtlCol="0">
              <a:spAutoFit/>
            </a:bodyPr>
            <a:lstStyle/>
            <a:p>
              <a:r>
                <a:rPr lang="tr-TR" b="1" dirty="0" smtClean="0">
                  <a:solidFill>
                    <a:prstClr val="black"/>
                  </a:solidFill>
                  <a:latin typeface="Cambria" panose="02040503050406030204" pitchFamily="18" charset="0"/>
                </a:rPr>
                <a:t>NUAT</a:t>
              </a:r>
              <a:endParaRPr lang="en-US" b="1" dirty="0">
                <a:solidFill>
                  <a:prstClr val="black"/>
                </a:solidFill>
                <a:latin typeface="Cambria" panose="02040503050406030204" pitchFamily="18" charset="0"/>
              </a:endParaRPr>
            </a:p>
          </p:txBody>
        </p:sp>
      </p:grpSp>
      <p:grpSp>
        <p:nvGrpSpPr>
          <p:cNvPr id="13" name="Group 12"/>
          <p:cNvGrpSpPr/>
          <p:nvPr/>
        </p:nvGrpSpPr>
        <p:grpSpPr>
          <a:xfrm>
            <a:off x="3581400" y="1065615"/>
            <a:ext cx="1884317" cy="369332"/>
            <a:chOff x="685800" y="1034534"/>
            <a:chExt cx="1884317" cy="369332"/>
          </a:xfrm>
        </p:grpSpPr>
        <p:sp>
          <p:nvSpPr>
            <p:cNvPr id="14" name="Rectangle 13"/>
            <p:cNvSpPr/>
            <p:nvPr/>
          </p:nvSpPr>
          <p:spPr>
            <a:xfrm>
              <a:off x="685800" y="1066800"/>
              <a:ext cx="304800" cy="304800"/>
            </a:xfrm>
            <a:prstGeom prst="rect">
              <a:avLst/>
            </a:prstGeom>
            <a:solidFill>
              <a:srgbClr val="FF0066"/>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15" name="TextBox 14"/>
            <p:cNvSpPr txBox="1"/>
            <p:nvPr/>
          </p:nvSpPr>
          <p:spPr>
            <a:xfrm>
              <a:off x="1008017" y="1034534"/>
              <a:ext cx="1562100" cy="369332"/>
            </a:xfrm>
            <a:prstGeom prst="rect">
              <a:avLst/>
            </a:prstGeom>
            <a:noFill/>
          </p:spPr>
          <p:txBody>
            <a:bodyPr wrap="square" rtlCol="0">
              <a:spAutoFit/>
            </a:bodyPr>
            <a:lstStyle/>
            <a:p>
              <a:r>
                <a:rPr lang="tr-TR" b="1" dirty="0" smtClean="0">
                  <a:solidFill>
                    <a:prstClr val="black"/>
                  </a:solidFill>
                  <a:latin typeface="Cambria" panose="02040503050406030204" pitchFamily="18" charset="0"/>
                </a:rPr>
                <a:t>ChargeCache</a:t>
              </a:r>
              <a:endParaRPr lang="en-US" b="1" dirty="0">
                <a:solidFill>
                  <a:prstClr val="black"/>
                </a:solidFill>
                <a:latin typeface="Cambria" panose="02040503050406030204" pitchFamily="18" charset="0"/>
              </a:endParaRPr>
            </a:p>
          </p:txBody>
        </p:sp>
      </p:grpSp>
      <p:grpSp>
        <p:nvGrpSpPr>
          <p:cNvPr id="16" name="Group 15"/>
          <p:cNvGrpSpPr/>
          <p:nvPr/>
        </p:nvGrpSpPr>
        <p:grpSpPr>
          <a:xfrm>
            <a:off x="685800" y="1556266"/>
            <a:ext cx="2743199" cy="369332"/>
            <a:chOff x="685800" y="1034534"/>
            <a:chExt cx="2743199" cy="369332"/>
          </a:xfrm>
        </p:grpSpPr>
        <p:sp>
          <p:nvSpPr>
            <p:cNvPr id="17" name="Rectangle 16"/>
            <p:cNvSpPr/>
            <p:nvPr/>
          </p:nvSpPr>
          <p:spPr>
            <a:xfrm>
              <a:off x="685800" y="1066800"/>
              <a:ext cx="304800" cy="304800"/>
            </a:xfrm>
            <a:prstGeom prst="rect">
              <a:avLst/>
            </a:prstGeom>
            <a:solidFill>
              <a:srgbClr val="0066FF"/>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18" name="TextBox 17"/>
            <p:cNvSpPr txBox="1"/>
            <p:nvPr/>
          </p:nvSpPr>
          <p:spPr>
            <a:xfrm>
              <a:off x="1008016" y="1034534"/>
              <a:ext cx="2420983" cy="369332"/>
            </a:xfrm>
            <a:prstGeom prst="rect">
              <a:avLst/>
            </a:prstGeom>
            <a:noFill/>
          </p:spPr>
          <p:txBody>
            <a:bodyPr wrap="square" rtlCol="0">
              <a:spAutoFit/>
            </a:bodyPr>
            <a:lstStyle/>
            <a:p>
              <a:r>
                <a:rPr lang="tr-TR" b="1" dirty="0" smtClean="0">
                  <a:solidFill>
                    <a:prstClr val="black"/>
                  </a:solidFill>
                  <a:latin typeface="Cambria" panose="02040503050406030204" pitchFamily="18" charset="0"/>
                </a:rPr>
                <a:t>ChargeCache + NUAT</a:t>
              </a:r>
              <a:endParaRPr lang="en-US" b="1" dirty="0">
                <a:solidFill>
                  <a:prstClr val="black"/>
                </a:solidFill>
                <a:latin typeface="Cambria" panose="02040503050406030204" pitchFamily="18" charset="0"/>
              </a:endParaRPr>
            </a:p>
          </p:txBody>
        </p:sp>
      </p:grpSp>
      <p:grpSp>
        <p:nvGrpSpPr>
          <p:cNvPr id="22" name="Group 21"/>
          <p:cNvGrpSpPr/>
          <p:nvPr/>
        </p:nvGrpSpPr>
        <p:grpSpPr>
          <a:xfrm>
            <a:off x="3581400" y="1553896"/>
            <a:ext cx="3200399" cy="371702"/>
            <a:chOff x="685800" y="1034534"/>
            <a:chExt cx="3200399" cy="371702"/>
          </a:xfrm>
        </p:grpSpPr>
        <p:sp>
          <p:nvSpPr>
            <p:cNvPr id="23" name="Rectangle 22"/>
            <p:cNvSpPr/>
            <p:nvPr/>
          </p:nvSpPr>
          <p:spPr>
            <a:xfrm>
              <a:off x="685800" y="1066800"/>
              <a:ext cx="304800" cy="304800"/>
            </a:xfrm>
            <a:prstGeom prst="rect">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24" name="TextBox 23"/>
            <p:cNvSpPr txBox="1"/>
            <p:nvPr/>
          </p:nvSpPr>
          <p:spPr>
            <a:xfrm>
              <a:off x="1008016" y="1034534"/>
              <a:ext cx="2878183" cy="371702"/>
            </a:xfrm>
            <a:prstGeom prst="rect">
              <a:avLst/>
            </a:prstGeom>
            <a:noFill/>
          </p:spPr>
          <p:txBody>
            <a:bodyPr wrap="square" rtlCol="0">
              <a:spAutoFit/>
            </a:bodyPr>
            <a:lstStyle/>
            <a:p>
              <a:r>
                <a:rPr lang="tr-TR" b="1" dirty="0" smtClean="0">
                  <a:solidFill>
                    <a:prstClr val="black"/>
                  </a:solidFill>
                  <a:latin typeface="Cambria" panose="02040503050406030204" pitchFamily="18" charset="0"/>
                </a:rPr>
                <a:t>LL-DRAM (Upperbound)</a:t>
              </a:r>
              <a:endParaRPr lang="en-US" b="1" dirty="0">
                <a:solidFill>
                  <a:prstClr val="black"/>
                </a:solidFill>
                <a:latin typeface="Cambria" panose="02040503050406030204" pitchFamily="18" charset="0"/>
              </a:endParaRPr>
            </a:p>
          </p:txBody>
        </p:sp>
      </p:grpSp>
      <p:sp>
        <p:nvSpPr>
          <p:cNvPr id="25" name="TextBox 24"/>
          <p:cNvSpPr txBox="1"/>
          <p:nvPr/>
        </p:nvSpPr>
        <p:spPr>
          <a:xfrm>
            <a:off x="1742700" y="988671"/>
            <a:ext cx="1076700" cy="523220"/>
          </a:xfrm>
          <a:prstGeom prst="rect">
            <a:avLst/>
          </a:prstGeom>
          <a:noFill/>
        </p:spPr>
        <p:txBody>
          <a:bodyPr wrap="square" rtlCol="0">
            <a:spAutoFit/>
          </a:bodyPr>
          <a:lstStyle/>
          <a:p>
            <a:r>
              <a:rPr lang="tr-TR" sz="2800" b="1" dirty="0" smtClean="0">
                <a:solidFill>
                  <a:prstClr val="black">
                    <a:lumMod val="75000"/>
                    <a:lumOff val="25000"/>
                  </a:prstClr>
                </a:solidFill>
                <a:latin typeface="Calibri"/>
              </a:rPr>
              <a:t>2.5%</a:t>
            </a:r>
            <a:endParaRPr lang="en-US" sz="2800" b="1" dirty="0">
              <a:solidFill>
                <a:prstClr val="black">
                  <a:lumMod val="75000"/>
                  <a:lumOff val="25000"/>
                </a:prstClr>
              </a:solidFill>
              <a:latin typeface="Calibri"/>
            </a:endParaRPr>
          </a:p>
        </p:txBody>
      </p:sp>
      <p:sp>
        <p:nvSpPr>
          <p:cNvPr id="26" name="TextBox 25"/>
          <p:cNvSpPr txBox="1"/>
          <p:nvPr/>
        </p:nvSpPr>
        <p:spPr>
          <a:xfrm>
            <a:off x="5465717" y="988671"/>
            <a:ext cx="1028700" cy="523220"/>
          </a:xfrm>
          <a:prstGeom prst="rect">
            <a:avLst/>
          </a:prstGeom>
          <a:noFill/>
        </p:spPr>
        <p:txBody>
          <a:bodyPr wrap="square" rtlCol="0">
            <a:spAutoFit/>
          </a:bodyPr>
          <a:lstStyle/>
          <a:p>
            <a:r>
              <a:rPr lang="tr-TR" sz="2800" b="1" dirty="0">
                <a:solidFill>
                  <a:srgbClr val="FF0066"/>
                </a:solidFill>
                <a:latin typeface="Calibri"/>
              </a:rPr>
              <a:t>9</a:t>
            </a:r>
            <a:r>
              <a:rPr lang="tr-TR" sz="2800" b="1" dirty="0" smtClean="0">
                <a:solidFill>
                  <a:srgbClr val="FF0066"/>
                </a:solidFill>
                <a:latin typeface="Calibri"/>
              </a:rPr>
              <a:t>%</a:t>
            </a:r>
            <a:endParaRPr lang="en-US" sz="2800" b="1" dirty="0">
              <a:solidFill>
                <a:srgbClr val="FF0066"/>
              </a:solidFill>
              <a:latin typeface="Calibri"/>
            </a:endParaRPr>
          </a:p>
        </p:txBody>
      </p:sp>
      <p:graphicFrame>
        <p:nvGraphicFramePr>
          <p:cNvPr id="27" name="Chart 26"/>
          <p:cNvGraphicFramePr>
            <a:graphicFrameLocks/>
          </p:cNvGraphicFramePr>
          <p:nvPr>
            <p:extLst>
              <p:ext uri="{D42A27DB-BD31-4B8C-83A1-F6EECF244321}">
                <p14:modId xmlns:p14="http://schemas.microsoft.com/office/powerpoint/2010/main" val="1424288449"/>
              </p:ext>
            </p:extLst>
          </p:nvPr>
        </p:nvGraphicFramePr>
        <p:xfrm>
          <a:off x="0" y="2667000"/>
          <a:ext cx="9144000" cy="2819400"/>
        </p:xfrm>
        <a:graphic>
          <a:graphicData uri="http://schemas.openxmlformats.org/drawingml/2006/chart">
            <c:chart xmlns:c="http://schemas.openxmlformats.org/drawingml/2006/chart" xmlns:r="http://schemas.openxmlformats.org/officeDocument/2006/relationships" r:id="rId3"/>
          </a:graphicData>
        </a:graphic>
      </p:graphicFrame>
      <p:sp>
        <p:nvSpPr>
          <p:cNvPr id="29" name="TextBox 28"/>
          <p:cNvSpPr txBox="1"/>
          <p:nvPr/>
        </p:nvSpPr>
        <p:spPr>
          <a:xfrm>
            <a:off x="6646817" y="1524000"/>
            <a:ext cx="1028700" cy="523220"/>
          </a:xfrm>
          <a:prstGeom prst="rect">
            <a:avLst/>
          </a:prstGeom>
          <a:noFill/>
        </p:spPr>
        <p:txBody>
          <a:bodyPr wrap="square" rtlCol="0">
            <a:spAutoFit/>
          </a:bodyPr>
          <a:lstStyle/>
          <a:p>
            <a:r>
              <a:rPr lang="tr-TR" sz="2800" b="1" dirty="0" smtClean="0">
                <a:solidFill>
                  <a:prstClr val="black"/>
                </a:solidFill>
                <a:latin typeface="Calibri"/>
              </a:rPr>
              <a:t>13%</a:t>
            </a:r>
            <a:endParaRPr lang="en-US" sz="2800" b="1" dirty="0">
              <a:solidFill>
                <a:prstClr val="black"/>
              </a:solidFill>
              <a:latin typeface="Calibri"/>
            </a:endParaRPr>
          </a:p>
        </p:txBody>
      </p:sp>
      <p:sp>
        <p:nvSpPr>
          <p:cNvPr id="30" name="TextBox 29"/>
          <p:cNvSpPr txBox="1"/>
          <p:nvPr/>
        </p:nvSpPr>
        <p:spPr>
          <a:xfrm>
            <a:off x="304800" y="4802214"/>
            <a:ext cx="8494721" cy="1446550"/>
          </a:xfrm>
          <a:prstGeom prst="rect">
            <a:avLst/>
          </a:prstGeom>
          <a:solidFill>
            <a:schemeClr val="accent4">
              <a:lumMod val="20000"/>
              <a:lumOff val="80000"/>
            </a:schemeClr>
          </a:solidFill>
          <a:ln w="38100">
            <a:solidFill>
              <a:srgbClr val="0066FF"/>
            </a:solidFill>
          </a:ln>
        </p:spPr>
        <p:txBody>
          <a:bodyPr wrap="square" rtlCol="0">
            <a:spAutoFit/>
          </a:bodyPr>
          <a:lstStyle/>
          <a:p>
            <a:pPr algn="ctr"/>
            <a:r>
              <a:rPr lang="tr-TR" sz="4400" b="1" dirty="0" smtClean="0">
                <a:solidFill>
                  <a:prstClr val="black"/>
                </a:solidFill>
                <a:latin typeface="Calibri"/>
              </a:rPr>
              <a:t>ChargeCache significantly improves multi-core performance</a:t>
            </a:r>
            <a:endParaRPr lang="en-US" sz="4400" b="1" dirty="0">
              <a:solidFill>
                <a:prstClr val="black"/>
              </a:solidFill>
              <a:latin typeface="Calibri"/>
            </a:endParaRPr>
          </a:p>
        </p:txBody>
      </p:sp>
    </p:spTree>
    <p:extLst>
      <p:ext uri="{BB962C8B-B14F-4D97-AF65-F5344CB8AC3E}">
        <p14:creationId xmlns:p14="http://schemas.microsoft.com/office/powerpoint/2010/main" val="2785957742"/>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withEffect">
                                  <p:stCondLst>
                                    <p:cond delay="0"/>
                                  </p:stCondLst>
                                  <p:childTnLst>
                                    <p:set>
                                      <p:cBhvr>
                                        <p:cTn id="6" dur="1" fill="hold">
                                          <p:stCondLst>
                                            <p:cond delay="0"/>
                                          </p:stCondLst>
                                        </p:cTn>
                                        <p:tgtEl>
                                          <p:spTgt spid="27">
                                            <p:graphicEl>
                                              <a:chart seriesIdx="-3" categoryIdx="-3" bldStep="gridLegend"/>
                                            </p:graphicEl>
                                          </p:spTgt>
                                        </p:tgtEl>
                                        <p:attrNameLst>
                                          <p:attrName>style.visibility</p:attrName>
                                        </p:attrNameLst>
                                      </p:cBhvr>
                                      <p:to>
                                        <p:strVal val="visible"/>
                                      </p:to>
                                    </p:set>
                                    <p:animEffect transition="in" filter="wipe(down)">
                                      <p:cBhvr>
                                        <p:cTn id="7" dur="500"/>
                                        <p:tgtEl>
                                          <p:spTgt spid="27">
                                            <p:graphicEl>
                                              <a:chart seriesIdx="-3" categoryIdx="-3" bldStep="gridLegend"/>
                                            </p:graphicEl>
                                          </p:spTgt>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grpId="0" nodeType="clickEffect">
                                  <p:stCondLst>
                                    <p:cond delay="0"/>
                                  </p:stCondLst>
                                  <p:childTnLst>
                                    <p:set>
                                      <p:cBhvr>
                                        <p:cTn id="11" dur="1" fill="hold">
                                          <p:stCondLst>
                                            <p:cond delay="0"/>
                                          </p:stCondLst>
                                        </p:cTn>
                                        <p:tgtEl>
                                          <p:spTgt spid="27">
                                            <p:graphicEl>
                                              <a:chart seriesIdx="0" categoryIdx="-4" bldStep="series"/>
                                            </p:graphicEl>
                                          </p:spTgt>
                                        </p:tgtEl>
                                        <p:attrNameLst>
                                          <p:attrName>style.visibility</p:attrName>
                                        </p:attrNameLst>
                                      </p:cBhvr>
                                      <p:to>
                                        <p:strVal val="visible"/>
                                      </p:to>
                                    </p:set>
                                    <p:animEffect transition="in" filter="wipe(down)">
                                      <p:cBhvr>
                                        <p:cTn id="12" dur="500"/>
                                        <p:tgtEl>
                                          <p:spTgt spid="27">
                                            <p:graphicEl>
                                              <a:chart seriesIdx="0" categoryIdx="-4" bldStep="series"/>
                                            </p:graphicEl>
                                          </p:spTgt>
                                        </p:tgtEl>
                                      </p:cBhvr>
                                    </p:animEffect>
                                  </p:childTnLst>
                                </p:cTn>
                              </p:par>
                              <p:par>
                                <p:cTn id="13" presetID="10" presetClass="entr" presetSubtype="0" fill="hold" nodeType="withEffect">
                                  <p:stCondLst>
                                    <p:cond delay="0"/>
                                  </p:stCondLst>
                                  <p:childTnLst>
                                    <p:set>
                                      <p:cBhvr>
                                        <p:cTn id="14" dur="1" fill="hold">
                                          <p:stCondLst>
                                            <p:cond delay="0"/>
                                          </p:stCondLst>
                                        </p:cTn>
                                        <p:tgtEl>
                                          <p:spTgt spid="12"/>
                                        </p:tgtEl>
                                        <p:attrNameLst>
                                          <p:attrName>style.visibility</p:attrName>
                                        </p:attrNameLst>
                                      </p:cBhvr>
                                      <p:to>
                                        <p:strVal val="visible"/>
                                      </p:to>
                                    </p:set>
                                    <p:animEffect transition="in" filter="fade">
                                      <p:cBhvr>
                                        <p:cTn id="15" dur="500"/>
                                        <p:tgtEl>
                                          <p:spTgt spid="12"/>
                                        </p:tgtEl>
                                      </p:cBhvr>
                                    </p:animEffect>
                                  </p:childTnLst>
                                </p:cTn>
                              </p:par>
                              <p:par>
                                <p:cTn id="16" presetID="10" presetClass="entr" presetSubtype="0" fill="hold" grpId="0" nodeType="withEffect">
                                  <p:stCondLst>
                                    <p:cond delay="0"/>
                                  </p:stCondLst>
                                  <p:childTnLst>
                                    <p:set>
                                      <p:cBhvr>
                                        <p:cTn id="17" dur="1" fill="hold">
                                          <p:stCondLst>
                                            <p:cond delay="0"/>
                                          </p:stCondLst>
                                        </p:cTn>
                                        <p:tgtEl>
                                          <p:spTgt spid="25"/>
                                        </p:tgtEl>
                                        <p:attrNameLst>
                                          <p:attrName>style.visibility</p:attrName>
                                        </p:attrNameLst>
                                      </p:cBhvr>
                                      <p:to>
                                        <p:strVal val="visible"/>
                                      </p:to>
                                    </p:set>
                                    <p:animEffect transition="in" filter="fade">
                                      <p:cBhvr>
                                        <p:cTn id="18" dur="500"/>
                                        <p:tgtEl>
                                          <p:spTgt spid="25"/>
                                        </p:tgtEl>
                                      </p:cBhvr>
                                    </p:animEffect>
                                  </p:childTnLst>
                                </p:cTn>
                              </p:par>
                            </p:childTnLst>
                          </p:cTn>
                        </p:par>
                      </p:childTnLst>
                    </p:cTn>
                  </p:par>
                  <p:par>
                    <p:cTn id="19" fill="hold">
                      <p:stCondLst>
                        <p:cond delay="indefinite"/>
                      </p:stCondLst>
                      <p:childTnLst>
                        <p:par>
                          <p:cTn id="20" fill="hold">
                            <p:stCondLst>
                              <p:cond delay="0"/>
                            </p:stCondLst>
                            <p:childTnLst>
                              <p:par>
                                <p:cTn id="21" presetID="22" presetClass="entr" presetSubtype="4" fill="hold" grpId="0" nodeType="clickEffect">
                                  <p:stCondLst>
                                    <p:cond delay="0"/>
                                  </p:stCondLst>
                                  <p:childTnLst>
                                    <p:set>
                                      <p:cBhvr>
                                        <p:cTn id="22" dur="1" fill="hold">
                                          <p:stCondLst>
                                            <p:cond delay="0"/>
                                          </p:stCondLst>
                                        </p:cTn>
                                        <p:tgtEl>
                                          <p:spTgt spid="27">
                                            <p:graphicEl>
                                              <a:chart seriesIdx="1" categoryIdx="-4" bldStep="series"/>
                                            </p:graphicEl>
                                          </p:spTgt>
                                        </p:tgtEl>
                                        <p:attrNameLst>
                                          <p:attrName>style.visibility</p:attrName>
                                        </p:attrNameLst>
                                      </p:cBhvr>
                                      <p:to>
                                        <p:strVal val="visible"/>
                                      </p:to>
                                    </p:set>
                                    <p:animEffect transition="in" filter="wipe(down)">
                                      <p:cBhvr>
                                        <p:cTn id="23" dur="500"/>
                                        <p:tgtEl>
                                          <p:spTgt spid="27">
                                            <p:graphicEl>
                                              <a:chart seriesIdx="1" categoryIdx="-4" bldStep="series"/>
                                            </p:graphicEl>
                                          </p:spTgt>
                                        </p:tgtEl>
                                      </p:cBhvr>
                                    </p:animEffect>
                                  </p:childTnLst>
                                </p:cTn>
                              </p:par>
                              <p:par>
                                <p:cTn id="24" presetID="10" presetClass="entr" presetSubtype="0" fill="hold" grpId="0" nodeType="withEffect">
                                  <p:stCondLst>
                                    <p:cond delay="0"/>
                                  </p:stCondLst>
                                  <p:childTnLst>
                                    <p:set>
                                      <p:cBhvr>
                                        <p:cTn id="25" dur="1" fill="hold">
                                          <p:stCondLst>
                                            <p:cond delay="0"/>
                                          </p:stCondLst>
                                        </p:cTn>
                                        <p:tgtEl>
                                          <p:spTgt spid="26"/>
                                        </p:tgtEl>
                                        <p:attrNameLst>
                                          <p:attrName>style.visibility</p:attrName>
                                        </p:attrNameLst>
                                      </p:cBhvr>
                                      <p:to>
                                        <p:strVal val="visible"/>
                                      </p:to>
                                    </p:set>
                                    <p:animEffect transition="in" filter="fade">
                                      <p:cBhvr>
                                        <p:cTn id="26" dur="500"/>
                                        <p:tgtEl>
                                          <p:spTgt spid="26"/>
                                        </p:tgtEl>
                                      </p:cBhvr>
                                    </p:animEffect>
                                  </p:childTnLst>
                                </p:cTn>
                              </p:par>
                              <p:par>
                                <p:cTn id="27" presetID="10" presetClass="entr" presetSubtype="0" fill="hold" nodeType="withEffect">
                                  <p:stCondLst>
                                    <p:cond delay="0"/>
                                  </p:stCondLst>
                                  <p:childTnLst>
                                    <p:set>
                                      <p:cBhvr>
                                        <p:cTn id="28" dur="1" fill="hold">
                                          <p:stCondLst>
                                            <p:cond delay="0"/>
                                          </p:stCondLst>
                                        </p:cTn>
                                        <p:tgtEl>
                                          <p:spTgt spid="13"/>
                                        </p:tgtEl>
                                        <p:attrNameLst>
                                          <p:attrName>style.visibility</p:attrName>
                                        </p:attrNameLst>
                                      </p:cBhvr>
                                      <p:to>
                                        <p:strVal val="visible"/>
                                      </p:to>
                                    </p:set>
                                    <p:animEffect transition="in" filter="fade">
                                      <p:cBhvr>
                                        <p:cTn id="29" dur="500"/>
                                        <p:tgtEl>
                                          <p:spTgt spid="13"/>
                                        </p:tgtEl>
                                      </p:cBhvr>
                                    </p:animEffect>
                                  </p:childTnLst>
                                </p:cTn>
                              </p:par>
                            </p:childTnLst>
                          </p:cTn>
                        </p:par>
                      </p:childTnLst>
                    </p:cTn>
                  </p:par>
                  <p:par>
                    <p:cTn id="30" fill="hold">
                      <p:stCondLst>
                        <p:cond delay="indefinite"/>
                      </p:stCondLst>
                      <p:childTnLst>
                        <p:par>
                          <p:cTn id="31" fill="hold">
                            <p:stCondLst>
                              <p:cond delay="0"/>
                            </p:stCondLst>
                            <p:childTnLst>
                              <p:par>
                                <p:cTn id="32" presetID="22" presetClass="entr" presetSubtype="4" fill="hold" grpId="0" nodeType="clickEffect">
                                  <p:stCondLst>
                                    <p:cond delay="0"/>
                                  </p:stCondLst>
                                  <p:childTnLst>
                                    <p:set>
                                      <p:cBhvr>
                                        <p:cTn id="33" dur="1" fill="hold">
                                          <p:stCondLst>
                                            <p:cond delay="0"/>
                                          </p:stCondLst>
                                        </p:cTn>
                                        <p:tgtEl>
                                          <p:spTgt spid="27">
                                            <p:graphicEl>
                                              <a:chart seriesIdx="2" categoryIdx="-4" bldStep="series"/>
                                            </p:graphicEl>
                                          </p:spTgt>
                                        </p:tgtEl>
                                        <p:attrNameLst>
                                          <p:attrName>style.visibility</p:attrName>
                                        </p:attrNameLst>
                                      </p:cBhvr>
                                      <p:to>
                                        <p:strVal val="visible"/>
                                      </p:to>
                                    </p:set>
                                    <p:animEffect transition="in" filter="wipe(down)">
                                      <p:cBhvr>
                                        <p:cTn id="34" dur="500"/>
                                        <p:tgtEl>
                                          <p:spTgt spid="27">
                                            <p:graphicEl>
                                              <a:chart seriesIdx="2" categoryIdx="-4" bldStep="series"/>
                                            </p:graphicEl>
                                          </p:spTgt>
                                        </p:tgtEl>
                                      </p:cBhvr>
                                    </p:animEffect>
                                  </p:childTnLst>
                                </p:cTn>
                              </p:par>
                              <p:par>
                                <p:cTn id="35" presetID="10" presetClass="entr" presetSubtype="0" fill="hold" nodeType="withEffect">
                                  <p:stCondLst>
                                    <p:cond delay="0"/>
                                  </p:stCondLst>
                                  <p:childTnLst>
                                    <p:set>
                                      <p:cBhvr>
                                        <p:cTn id="36" dur="1" fill="hold">
                                          <p:stCondLst>
                                            <p:cond delay="0"/>
                                          </p:stCondLst>
                                        </p:cTn>
                                        <p:tgtEl>
                                          <p:spTgt spid="16"/>
                                        </p:tgtEl>
                                        <p:attrNameLst>
                                          <p:attrName>style.visibility</p:attrName>
                                        </p:attrNameLst>
                                      </p:cBhvr>
                                      <p:to>
                                        <p:strVal val="visible"/>
                                      </p:to>
                                    </p:set>
                                    <p:animEffect transition="in" filter="fade">
                                      <p:cBhvr>
                                        <p:cTn id="37" dur="500"/>
                                        <p:tgtEl>
                                          <p:spTgt spid="16"/>
                                        </p:tgtEl>
                                      </p:cBhvr>
                                    </p:animEffect>
                                  </p:childTnLst>
                                </p:cTn>
                              </p:par>
                            </p:childTnLst>
                          </p:cTn>
                        </p:par>
                      </p:childTnLst>
                    </p:cTn>
                  </p:par>
                  <p:par>
                    <p:cTn id="38" fill="hold">
                      <p:stCondLst>
                        <p:cond delay="indefinite"/>
                      </p:stCondLst>
                      <p:childTnLst>
                        <p:par>
                          <p:cTn id="39" fill="hold">
                            <p:stCondLst>
                              <p:cond delay="0"/>
                            </p:stCondLst>
                            <p:childTnLst>
                              <p:par>
                                <p:cTn id="40" presetID="22" presetClass="entr" presetSubtype="4" fill="hold" grpId="0" nodeType="clickEffect">
                                  <p:stCondLst>
                                    <p:cond delay="0"/>
                                  </p:stCondLst>
                                  <p:childTnLst>
                                    <p:set>
                                      <p:cBhvr>
                                        <p:cTn id="41" dur="1" fill="hold">
                                          <p:stCondLst>
                                            <p:cond delay="0"/>
                                          </p:stCondLst>
                                        </p:cTn>
                                        <p:tgtEl>
                                          <p:spTgt spid="27">
                                            <p:graphicEl>
                                              <a:chart seriesIdx="3" categoryIdx="-4" bldStep="series"/>
                                            </p:graphicEl>
                                          </p:spTgt>
                                        </p:tgtEl>
                                        <p:attrNameLst>
                                          <p:attrName>style.visibility</p:attrName>
                                        </p:attrNameLst>
                                      </p:cBhvr>
                                      <p:to>
                                        <p:strVal val="visible"/>
                                      </p:to>
                                    </p:set>
                                    <p:animEffect transition="in" filter="wipe(down)">
                                      <p:cBhvr>
                                        <p:cTn id="42" dur="500"/>
                                        <p:tgtEl>
                                          <p:spTgt spid="27">
                                            <p:graphicEl>
                                              <a:chart seriesIdx="3" categoryIdx="-4" bldStep="series"/>
                                            </p:graphicEl>
                                          </p:spTgt>
                                        </p:tgtEl>
                                      </p:cBhvr>
                                    </p:animEffect>
                                  </p:childTnLst>
                                </p:cTn>
                              </p:par>
                              <p:par>
                                <p:cTn id="43" presetID="10" presetClass="entr" presetSubtype="0" fill="hold" nodeType="withEffect">
                                  <p:stCondLst>
                                    <p:cond delay="0"/>
                                  </p:stCondLst>
                                  <p:childTnLst>
                                    <p:set>
                                      <p:cBhvr>
                                        <p:cTn id="44" dur="1" fill="hold">
                                          <p:stCondLst>
                                            <p:cond delay="0"/>
                                          </p:stCondLst>
                                        </p:cTn>
                                        <p:tgtEl>
                                          <p:spTgt spid="22"/>
                                        </p:tgtEl>
                                        <p:attrNameLst>
                                          <p:attrName>style.visibility</p:attrName>
                                        </p:attrNameLst>
                                      </p:cBhvr>
                                      <p:to>
                                        <p:strVal val="visible"/>
                                      </p:to>
                                    </p:set>
                                    <p:animEffect transition="in" filter="fade">
                                      <p:cBhvr>
                                        <p:cTn id="45" dur="500"/>
                                        <p:tgtEl>
                                          <p:spTgt spid="22"/>
                                        </p:tgtEl>
                                      </p:cBhvr>
                                    </p:animEffect>
                                  </p:childTnLst>
                                </p:cTn>
                              </p:par>
                              <p:par>
                                <p:cTn id="46" presetID="10" presetClass="entr" presetSubtype="0" fill="hold" grpId="0" nodeType="withEffect">
                                  <p:stCondLst>
                                    <p:cond delay="0"/>
                                  </p:stCondLst>
                                  <p:childTnLst>
                                    <p:set>
                                      <p:cBhvr>
                                        <p:cTn id="47" dur="1" fill="hold">
                                          <p:stCondLst>
                                            <p:cond delay="0"/>
                                          </p:stCondLst>
                                        </p:cTn>
                                        <p:tgtEl>
                                          <p:spTgt spid="29"/>
                                        </p:tgtEl>
                                        <p:attrNameLst>
                                          <p:attrName>style.visibility</p:attrName>
                                        </p:attrNameLst>
                                      </p:cBhvr>
                                      <p:to>
                                        <p:strVal val="visible"/>
                                      </p:to>
                                    </p:set>
                                    <p:animEffect transition="in" filter="fade">
                                      <p:cBhvr>
                                        <p:cTn id="48" dur="500"/>
                                        <p:tgtEl>
                                          <p:spTgt spid="29"/>
                                        </p:tgtEl>
                                      </p:cBhvr>
                                    </p:animEffect>
                                  </p:childTnLst>
                                </p:cTn>
                              </p:par>
                            </p:childTnLst>
                          </p:cTn>
                        </p:par>
                      </p:childTnLst>
                    </p:cTn>
                  </p:par>
                  <p:par>
                    <p:cTn id="49" fill="hold">
                      <p:stCondLst>
                        <p:cond delay="indefinite"/>
                      </p:stCondLst>
                      <p:childTnLst>
                        <p:par>
                          <p:cTn id="50" fill="hold">
                            <p:stCondLst>
                              <p:cond delay="0"/>
                            </p:stCondLst>
                            <p:childTnLst>
                              <p:par>
                                <p:cTn id="51" presetID="2" presetClass="entr" presetSubtype="4" fill="hold" grpId="0" nodeType="clickEffect">
                                  <p:stCondLst>
                                    <p:cond delay="0"/>
                                  </p:stCondLst>
                                  <p:childTnLst>
                                    <p:set>
                                      <p:cBhvr>
                                        <p:cTn id="52" dur="1" fill="hold">
                                          <p:stCondLst>
                                            <p:cond delay="0"/>
                                          </p:stCondLst>
                                        </p:cTn>
                                        <p:tgtEl>
                                          <p:spTgt spid="30"/>
                                        </p:tgtEl>
                                        <p:attrNameLst>
                                          <p:attrName>style.visibility</p:attrName>
                                        </p:attrNameLst>
                                      </p:cBhvr>
                                      <p:to>
                                        <p:strVal val="visible"/>
                                      </p:to>
                                    </p:set>
                                    <p:anim calcmode="lin" valueType="num">
                                      <p:cBhvr additive="base">
                                        <p:cTn id="53" dur="500" fill="hold"/>
                                        <p:tgtEl>
                                          <p:spTgt spid="30"/>
                                        </p:tgtEl>
                                        <p:attrNameLst>
                                          <p:attrName>ppt_x</p:attrName>
                                        </p:attrNameLst>
                                      </p:cBhvr>
                                      <p:tavLst>
                                        <p:tav tm="0">
                                          <p:val>
                                            <p:strVal val="#ppt_x"/>
                                          </p:val>
                                        </p:tav>
                                        <p:tav tm="100000">
                                          <p:val>
                                            <p:strVal val="#ppt_x"/>
                                          </p:val>
                                        </p:tav>
                                      </p:tavLst>
                                    </p:anim>
                                    <p:anim calcmode="lin" valueType="num">
                                      <p:cBhvr additive="base">
                                        <p:cTn id="54" dur="500" fill="hold"/>
                                        <p:tgtEl>
                                          <p:spTgt spid="3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p:bldP spid="26" grpId="0"/>
      <p:bldGraphic spid="27" grpId="0">
        <p:bldSub>
          <a:bldChart bld="series"/>
        </p:bldSub>
      </p:bldGraphic>
      <p:bldP spid="29" grpId="0"/>
      <p:bldP spid="30" grpId="0" animBg="1"/>
    </p:bldLst>
  </p:timing>
</p:sld>
</file>

<file path=ppt/slides/slide1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latin typeface="Cambria" panose="02040503050406030204" pitchFamily="18" charset="0"/>
              </a:rPr>
              <a:t>DRAM </a:t>
            </a:r>
            <a:r>
              <a:rPr lang="tr-TR" dirty="0" smtClean="0">
                <a:latin typeface="Cambria" panose="02040503050406030204" pitchFamily="18" charset="0"/>
              </a:rPr>
              <a:t>Energy Savings</a:t>
            </a:r>
            <a:endParaRPr lang="en-US" dirty="0">
              <a:latin typeface="Cambria" panose="02040503050406030204" pitchFamily="18" charset="0"/>
            </a:endParaRPr>
          </a:p>
        </p:txBody>
      </p:sp>
      <p:graphicFrame>
        <p:nvGraphicFramePr>
          <p:cNvPr id="4" name="Chart 3"/>
          <p:cNvGraphicFramePr>
            <a:graphicFrameLocks/>
          </p:cNvGraphicFramePr>
          <p:nvPr>
            <p:extLst>
              <p:ext uri="{D42A27DB-BD31-4B8C-83A1-F6EECF244321}">
                <p14:modId xmlns:p14="http://schemas.microsoft.com/office/powerpoint/2010/main" val="2729224854"/>
              </p:ext>
            </p:extLst>
          </p:nvPr>
        </p:nvGraphicFramePr>
        <p:xfrm>
          <a:off x="1016933" y="1515875"/>
          <a:ext cx="7110133" cy="3826249"/>
        </p:xfrm>
        <a:graphic>
          <a:graphicData uri="http://schemas.openxmlformats.org/drawingml/2006/chart">
            <c:chart xmlns:c="http://schemas.openxmlformats.org/drawingml/2006/chart" xmlns:r="http://schemas.openxmlformats.org/officeDocument/2006/relationships" r:id="rId3"/>
          </a:graphicData>
        </a:graphic>
      </p:graphicFrame>
      <p:sp>
        <p:nvSpPr>
          <p:cNvPr id="5" name="TextBox 4"/>
          <p:cNvSpPr txBox="1"/>
          <p:nvPr/>
        </p:nvSpPr>
        <p:spPr>
          <a:xfrm>
            <a:off x="304800" y="5334000"/>
            <a:ext cx="8494721" cy="769441"/>
          </a:xfrm>
          <a:prstGeom prst="rect">
            <a:avLst/>
          </a:prstGeom>
          <a:solidFill>
            <a:schemeClr val="accent4">
              <a:lumMod val="20000"/>
              <a:lumOff val="80000"/>
            </a:schemeClr>
          </a:solidFill>
          <a:ln w="38100">
            <a:solidFill>
              <a:srgbClr val="0066FF"/>
            </a:solidFill>
          </a:ln>
        </p:spPr>
        <p:txBody>
          <a:bodyPr wrap="square" rtlCol="0">
            <a:spAutoFit/>
          </a:bodyPr>
          <a:lstStyle/>
          <a:p>
            <a:pPr algn="ctr"/>
            <a:r>
              <a:rPr lang="tr-TR" sz="4400" b="1" dirty="0" smtClean="0">
                <a:solidFill>
                  <a:prstClr val="black"/>
                </a:solidFill>
                <a:latin typeface="Calibri"/>
              </a:rPr>
              <a:t>ChargeCache reduces DRAM energy</a:t>
            </a:r>
            <a:endParaRPr lang="en-US" sz="4400" b="1" dirty="0">
              <a:solidFill>
                <a:prstClr val="black"/>
              </a:solidFill>
              <a:latin typeface="Calibri"/>
            </a:endParaRPr>
          </a:p>
        </p:txBody>
      </p:sp>
    </p:spTree>
    <p:extLst>
      <p:ext uri="{BB962C8B-B14F-4D97-AF65-F5344CB8AC3E}">
        <p14:creationId xmlns:p14="http://schemas.microsoft.com/office/powerpoint/2010/main" val="32415114"/>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1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More on </a:t>
            </a:r>
            <a:r>
              <a:rPr lang="en-US" dirty="0" err="1" smtClean="0"/>
              <a:t>ChargeCache</a:t>
            </a:r>
            <a:endParaRPr lang="en-US" dirty="0"/>
          </a:p>
        </p:txBody>
      </p:sp>
      <p:sp>
        <p:nvSpPr>
          <p:cNvPr id="3" name="Content Placeholder 2"/>
          <p:cNvSpPr>
            <a:spLocks noGrp="1"/>
          </p:cNvSpPr>
          <p:nvPr>
            <p:ph idx="1"/>
          </p:nvPr>
        </p:nvSpPr>
        <p:spPr>
          <a:xfrm>
            <a:off x="228600" y="997527"/>
            <a:ext cx="8915400" cy="5193723"/>
          </a:xfrm>
        </p:spPr>
        <p:txBody>
          <a:bodyPr/>
          <a:lstStyle/>
          <a:p>
            <a:r>
              <a:rPr lang="en-US" dirty="0" err="1"/>
              <a:t>Hasan</a:t>
            </a:r>
            <a:r>
              <a:rPr lang="en-US" dirty="0"/>
              <a:t> Hassan, Gennady Pekhimenko, </a:t>
            </a:r>
            <a:r>
              <a:rPr lang="en-US" dirty="0" err="1"/>
              <a:t>Nandita</a:t>
            </a:r>
            <a:r>
              <a:rPr lang="en-US" dirty="0"/>
              <a:t> </a:t>
            </a:r>
            <a:r>
              <a:rPr lang="en-US" dirty="0" err="1"/>
              <a:t>Vijaykumar</a:t>
            </a:r>
            <a:r>
              <a:rPr lang="en-US" dirty="0"/>
              <a:t>, </a:t>
            </a:r>
            <a:r>
              <a:rPr lang="en-US" dirty="0" err="1"/>
              <a:t>Vivek</a:t>
            </a:r>
            <a:r>
              <a:rPr lang="en-US" dirty="0"/>
              <a:t> </a:t>
            </a:r>
            <a:r>
              <a:rPr lang="en-US" dirty="0" err="1"/>
              <a:t>Seshadri</a:t>
            </a:r>
            <a:r>
              <a:rPr lang="en-US" dirty="0"/>
              <a:t>, </a:t>
            </a:r>
            <a:r>
              <a:rPr lang="en-US" dirty="0" err="1"/>
              <a:t>Donghyuk</a:t>
            </a:r>
            <a:r>
              <a:rPr lang="en-US" dirty="0"/>
              <a:t> Lee, </a:t>
            </a:r>
            <a:r>
              <a:rPr lang="en-US" dirty="0" err="1"/>
              <a:t>Oguz</a:t>
            </a:r>
            <a:r>
              <a:rPr lang="en-US" dirty="0"/>
              <a:t> </a:t>
            </a:r>
            <a:r>
              <a:rPr lang="en-US" dirty="0" err="1"/>
              <a:t>Ergin</a:t>
            </a:r>
            <a:r>
              <a:rPr lang="en-US" dirty="0"/>
              <a:t>, and </a:t>
            </a:r>
            <a:r>
              <a:rPr lang="en-US" dirty="0" err="1"/>
              <a:t>Onur</a:t>
            </a:r>
            <a:r>
              <a:rPr lang="en-US" dirty="0"/>
              <a:t> </a:t>
            </a:r>
            <a:r>
              <a:rPr lang="en-US" dirty="0" err="1"/>
              <a:t>Mutlu</a:t>
            </a:r>
            <a:r>
              <a:rPr lang="en-US" dirty="0"/>
              <a:t>,</a:t>
            </a:r>
            <a:br>
              <a:rPr lang="en-US" dirty="0"/>
            </a:br>
            <a:r>
              <a:rPr lang="en-US" b="1" dirty="0">
                <a:hlinkClick r:id="rId2"/>
              </a:rPr>
              <a:t>"ChargeCache: Reducing DRAM Latency by Exploiting Row Access Locality"</a:t>
            </a:r>
            <a:r>
              <a:rPr lang="en-US" dirty="0"/>
              <a:t> </a:t>
            </a:r>
            <a:br>
              <a:rPr lang="en-US" dirty="0"/>
            </a:br>
            <a:r>
              <a:rPr lang="en-US" i="1" dirty="0"/>
              <a:t>Proceedings of the </a:t>
            </a:r>
            <a:r>
              <a:rPr lang="en-US" i="1" dirty="0">
                <a:hlinkClick r:id="rId3"/>
              </a:rPr>
              <a:t>22nd International Symposium on High-Performance Computer Architecture</a:t>
            </a:r>
            <a:r>
              <a:rPr lang="en-US" i="1" dirty="0"/>
              <a:t> (</a:t>
            </a:r>
            <a:r>
              <a:rPr lang="en-US" b="1" i="1" dirty="0"/>
              <a:t>HPCA</a:t>
            </a:r>
            <a:r>
              <a:rPr lang="en-US" i="1" dirty="0"/>
              <a:t>)</a:t>
            </a:r>
            <a:r>
              <a:rPr lang="en-US" dirty="0"/>
              <a:t>, Barcelona, Spain, March 2016. </a:t>
            </a:r>
            <a:br>
              <a:rPr lang="en-US" dirty="0"/>
            </a:br>
            <a:r>
              <a:rPr lang="en-US" dirty="0"/>
              <a:t>[</a:t>
            </a:r>
            <a:r>
              <a:rPr lang="en-US" dirty="0">
                <a:hlinkClick r:id="rId4"/>
              </a:rPr>
              <a:t>Slides (pptx)</a:t>
            </a:r>
            <a:r>
              <a:rPr lang="en-US" dirty="0"/>
              <a:t> </a:t>
            </a:r>
            <a:r>
              <a:rPr lang="en-US" dirty="0">
                <a:hlinkClick r:id="rId5"/>
              </a:rPr>
              <a:t>(pdf)</a:t>
            </a:r>
            <a:r>
              <a:rPr lang="en-US" dirty="0"/>
              <a:t>] </a:t>
            </a:r>
            <a:endParaRPr lang="en-US" dirty="0" smtClean="0"/>
          </a:p>
          <a:p>
            <a:endParaRPr lang="en-US" dirty="0"/>
          </a:p>
          <a:p>
            <a:endParaRPr lang="en-US" dirty="0" smtClean="0"/>
          </a:p>
          <a:p>
            <a:r>
              <a:rPr lang="en-US" dirty="0" smtClean="0"/>
              <a:t>Source code will be released as part of </a:t>
            </a:r>
            <a:r>
              <a:rPr lang="en-US" dirty="0" err="1" smtClean="0"/>
              <a:t>Ramulator</a:t>
            </a:r>
            <a:r>
              <a:rPr lang="en-US" dirty="0" smtClean="0"/>
              <a:t> (May 2016)</a:t>
            </a:r>
          </a:p>
          <a:p>
            <a:pPr lvl="1"/>
            <a:r>
              <a:rPr lang="en-US" dirty="0">
                <a:hlinkClick r:id="rId6"/>
              </a:rPr>
              <a:t>https://github.com/CMU-SAFARI/</a:t>
            </a:r>
            <a:r>
              <a:rPr lang="en-US" dirty="0" smtClean="0">
                <a:hlinkClick r:id="rId6"/>
              </a:rPr>
              <a:t>ramulator</a:t>
            </a:r>
            <a:r>
              <a:rPr lang="en-US" dirty="0" smtClean="0"/>
              <a:t> </a:t>
            </a:r>
            <a:endParaRPr lang="en-US" dirty="0"/>
          </a:p>
        </p:txBody>
      </p:sp>
      <p:sp>
        <p:nvSpPr>
          <p:cNvPr id="4" name="Slide Number Placeholder 3"/>
          <p:cNvSpPr>
            <a:spLocks noGrp="1"/>
          </p:cNvSpPr>
          <p:nvPr>
            <p:ph type="sldNum" sz="quarter" idx="11"/>
          </p:nvPr>
        </p:nvSpPr>
        <p:spPr/>
        <p:txBody>
          <a:bodyPr/>
          <a:lstStyle/>
          <a:p>
            <a:fld id="{71752C56-4F8A-824F-A263-2404B5D536A2}" type="slidenum">
              <a:rPr lang="en-US" smtClean="0"/>
              <a:pPr/>
              <a:t>178</a:t>
            </a:fld>
            <a:endParaRPr lang="en-US"/>
          </a:p>
        </p:txBody>
      </p:sp>
    </p:spTree>
    <p:extLst>
      <p:ext uri="{BB962C8B-B14F-4D97-AF65-F5344CB8AC3E}">
        <p14:creationId xmlns:p14="http://schemas.microsoft.com/office/powerpoint/2010/main" val="4097628957"/>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p:txBody>
          <a:bodyPr/>
          <a:lstStyle/>
          <a:p>
            <a:r>
              <a:rPr lang="en-US" dirty="0" smtClean="0"/>
              <a:t>Tiered Latency DRAM</a:t>
            </a:r>
            <a:endParaRPr lang="en-US" dirty="0"/>
          </a:p>
        </p:txBody>
      </p:sp>
      <p:sp>
        <p:nvSpPr>
          <p:cNvPr id="3" name="Subtitle 2"/>
          <p:cNvSpPr>
            <a:spLocks noGrp="1"/>
          </p:cNvSpPr>
          <p:nvPr>
            <p:ph type="subTitle" idx="1"/>
          </p:nvPr>
        </p:nvSpPr>
        <p:spPr/>
        <p:txBody>
          <a:bodyPr/>
          <a:lstStyle/>
          <a:p>
            <a:endParaRPr lang="en-US"/>
          </a:p>
        </p:txBody>
      </p:sp>
      <p:sp>
        <p:nvSpPr>
          <p:cNvPr id="4" name="Slide Number Placeholder 3"/>
          <p:cNvSpPr>
            <a:spLocks noGrp="1"/>
          </p:cNvSpPr>
          <p:nvPr>
            <p:ph type="sldNum" sz="quarter" idx="12"/>
          </p:nvPr>
        </p:nvSpPr>
        <p:spPr/>
        <p:txBody>
          <a:bodyPr/>
          <a:lstStyle/>
          <a:p>
            <a:fld id="{EF0CAD05-5F98-C240-A41D-E171A6304933}" type="slidenum">
              <a:rPr lang="en-US" smtClean="0">
                <a:solidFill>
                  <a:srgbClr val="000000"/>
                </a:solidFill>
              </a:rPr>
              <a:pPr/>
              <a:t>179</a:t>
            </a:fld>
            <a:endParaRPr lang="en-US">
              <a:solidFill>
                <a:srgbClr val="000000"/>
              </a:solidFill>
            </a:endParaRPr>
          </a:p>
        </p:txBody>
      </p:sp>
    </p:spTree>
    <p:extLst>
      <p:ext uri="{BB962C8B-B14F-4D97-AF65-F5344CB8AC3E}">
        <p14:creationId xmlns:p14="http://schemas.microsoft.com/office/powerpoint/2010/main" val="3199912959"/>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9" name="Picture 48"/>
          <p:cNvPicPr>
            <a:picLocks noChangeAspect="1"/>
          </p:cNvPicPr>
          <p:nvPr/>
        </p:nvPicPr>
        <p:blipFill>
          <a:blip r:embed="rId3">
            <a:extLst>
              <a:ext uri="{BEBA8EAE-BF5A-486C-A8C5-ECC9F3942E4B}">
                <a14:imgProps xmlns:a14="http://schemas.microsoft.com/office/drawing/2010/main">
                  <a14:imgLayer r:embed="rId4">
                    <a14:imgEffect>
                      <a14:brightnessContrast bright="20000"/>
                    </a14:imgEffect>
                  </a14:imgLayer>
                </a14:imgProps>
              </a:ext>
              <a:ext uri="{28A0092B-C50C-407E-A947-70E740481C1C}">
                <a14:useLocalDpi xmlns:a14="http://schemas.microsoft.com/office/drawing/2010/main" val="0"/>
              </a:ext>
            </a:extLst>
          </a:blip>
          <a:stretch>
            <a:fillRect/>
          </a:stretch>
        </p:blipFill>
        <p:spPr>
          <a:xfrm>
            <a:off x="4982278" y="990600"/>
            <a:ext cx="3761672" cy="2542032"/>
          </a:xfrm>
          <a:prstGeom prst="rect">
            <a:avLst/>
          </a:prstGeom>
          <a:noFill/>
          <a:ln>
            <a:noFill/>
          </a:ln>
        </p:spPr>
      </p:pic>
      <p:pic>
        <p:nvPicPr>
          <p:cNvPr id="23" name="Picture 22"/>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1428750" y="1133770"/>
            <a:ext cx="1752600" cy="1752600"/>
          </a:xfrm>
          <a:prstGeom prst="rect">
            <a:avLst/>
          </a:prstGeom>
        </p:spPr>
      </p:pic>
      <p:sp>
        <p:nvSpPr>
          <p:cNvPr id="3" name="Left-Right Arrow 2"/>
          <p:cNvSpPr/>
          <p:nvPr/>
        </p:nvSpPr>
        <p:spPr>
          <a:xfrm>
            <a:off x="3429000" y="1567009"/>
            <a:ext cx="1411106" cy="895352"/>
          </a:xfrm>
          <a:prstGeom prst="leftRightArrow">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a:solidFill>
                <a:prstClr val="white"/>
              </a:solidFill>
              <a:latin typeface="Calibri Light"/>
            </a:endParaRPr>
          </a:p>
        </p:txBody>
      </p:sp>
      <p:sp>
        <p:nvSpPr>
          <p:cNvPr id="6" name="TextBox 5"/>
          <p:cNvSpPr txBox="1"/>
          <p:nvPr/>
        </p:nvSpPr>
        <p:spPr>
          <a:xfrm>
            <a:off x="4572000" y="228601"/>
            <a:ext cx="4572000" cy="914400"/>
          </a:xfrm>
          <a:prstGeom prst="rect">
            <a:avLst/>
          </a:prstGeom>
          <a:noFill/>
        </p:spPr>
        <p:txBody>
          <a:bodyPr wrap="square" rtlCol="0" anchor="ctr">
            <a:noAutofit/>
          </a:bodyPr>
          <a:lstStyle/>
          <a:p>
            <a:pPr algn="ctr"/>
            <a:r>
              <a:rPr lang="en-US" sz="5400" b="1" smtClean="0">
                <a:solidFill>
                  <a:prstClr val="black">
                    <a:lumMod val="65000"/>
                    <a:lumOff val="35000"/>
                  </a:prstClr>
                </a:solidFill>
                <a:latin typeface="Calibri Light"/>
              </a:rPr>
              <a:t>DRAM Module</a:t>
            </a:r>
            <a:endParaRPr lang="en-US" sz="5400" b="1">
              <a:solidFill>
                <a:prstClr val="black">
                  <a:lumMod val="65000"/>
                  <a:lumOff val="35000"/>
                </a:prstClr>
              </a:solidFill>
              <a:latin typeface="Calibri Light"/>
            </a:endParaRPr>
          </a:p>
        </p:txBody>
      </p:sp>
      <p:sp>
        <p:nvSpPr>
          <p:cNvPr id="7" name="TextBox 6"/>
          <p:cNvSpPr txBox="1"/>
          <p:nvPr/>
        </p:nvSpPr>
        <p:spPr>
          <a:xfrm>
            <a:off x="685800" y="228600"/>
            <a:ext cx="3238500" cy="914400"/>
          </a:xfrm>
          <a:prstGeom prst="rect">
            <a:avLst/>
          </a:prstGeom>
          <a:noFill/>
        </p:spPr>
        <p:txBody>
          <a:bodyPr wrap="square" rtlCol="0" anchor="ctr">
            <a:noAutofit/>
          </a:bodyPr>
          <a:lstStyle/>
          <a:p>
            <a:pPr algn="ctr"/>
            <a:r>
              <a:rPr lang="en-US" sz="5400" b="1" smtClean="0">
                <a:solidFill>
                  <a:prstClr val="black">
                    <a:lumMod val="65000"/>
                    <a:lumOff val="35000"/>
                  </a:prstClr>
                </a:solidFill>
                <a:latin typeface="Calibri Light"/>
              </a:rPr>
              <a:t>x86 CPU</a:t>
            </a:r>
            <a:endParaRPr lang="en-US" sz="5400" b="1">
              <a:solidFill>
                <a:prstClr val="black">
                  <a:lumMod val="65000"/>
                  <a:lumOff val="35000"/>
                </a:prstClr>
              </a:solidFill>
              <a:latin typeface="Calibri Light"/>
            </a:endParaRPr>
          </a:p>
        </p:txBody>
      </p:sp>
      <p:sp>
        <p:nvSpPr>
          <p:cNvPr id="4" name="Rectangle 3"/>
          <p:cNvSpPr/>
          <p:nvPr/>
        </p:nvSpPr>
        <p:spPr>
          <a:xfrm>
            <a:off x="4753678" y="2762545"/>
            <a:ext cx="3761672" cy="5334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17" name="DRAM"/>
          <p:cNvSpPr/>
          <p:nvPr/>
        </p:nvSpPr>
        <p:spPr>
          <a:xfrm>
            <a:off x="5029200" y="3200400"/>
            <a:ext cx="3657599" cy="3104856"/>
          </a:xfrm>
          <a:prstGeom prst="roundRect">
            <a:avLst>
              <a:gd name="adj" fmla="val 11319"/>
            </a:avLst>
          </a:prstGeom>
          <a:solidFill>
            <a:schemeClr val="bg1">
              <a:lumMod val="85000"/>
            </a:schemeClr>
          </a:solidFill>
          <a:ln w="57150">
            <a:no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28" name="Row"/>
          <p:cNvSpPr/>
          <p:nvPr/>
        </p:nvSpPr>
        <p:spPr>
          <a:xfrm>
            <a:off x="6096000" y="5527764"/>
            <a:ext cx="2133600" cy="381000"/>
          </a:xfrm>
          <a:prstGeom prst="rect">
            <a:avLst/>
          </a:prstGeom>
          <a:solidFill>
            <a:srgbClr val="FFE18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US" sz="3600">
              <a:solidFill>
                <a:prstClr val="black"/>
              </a:solidFill>
              <a:latin typeface="Courier New" panose="02070309020205020404" pitchFamily="49" charset="0"/>
              <a:cs typeface="Courier New" panose="02070309020205020404" pitchFamily="49" charset="0"/>
            </a:endParaRPr>
          </a:p>
        </p:txBody>
      </p:sp>
      <p:sp>
        <p:nvSpPr>
          <p:cNvPr id="29" name="RowY"/>
          <p:cNvSpPr/>
          <p:nvPr/>
        </p:nvSpPr>
        <p:spPr>
          <a:xfrm>
            <a:off x="6096000" y="5146764"/>
            <a:ext cx="2133600" cy="381000"/>
          </a:xfrm>
          <a:prstGeom prst="rect">
            <a:avLst/>
          </a:prstGeom>
          <a:solidFill>
            <a:schemeClr val="bg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r>
              <a:rPr lang="en-US" sz="2800" b="1" smtClean="0">
                <a:solidFill>
                  <a:prstClr val="black"/>
                </a:solidFill>
                <a:latin typeface="Calibri Light"/>
                <a:cs typeface="Courier New" panose="02070309020205020404" pitchFamily="49" charset="0"/>
              </a:rPr>
              <a:t> </a:t>
            </a:r>
            <a:endParaRPr lang="en-US" sz="2800" b="1">
              <a:solidFill>
                <a:prstClr val="black"/>
              </a:solidFill>
              <a:latin typeface="Calibri Light"/>
              <a:cs typeface="Courier New" panose="02070309020205020404" pitchFamily="49" charset="0"/>
            </a:endParaRPr>
          </a:p>
        </p:txBody>
      </p:sp>
      <p:sp>
        <p:nvSpPr>
          <p:cNvPr id="30" name="Row"/>
          <p:cNvSpPr/>
          <p:nvPr/>
        </p:nvSpPr>
        <p:spPr>
          <a:xfrm>
            <a:off x="6096000" y="4765764"/>
            <a:ext cx="2133600" cy="381000"/>
          </a:xfrm>
          <a:prstGeom prst="rect">
            <a:avLst/>
          </a:prstGeom>
          <a:solidFill>
            <a:srgbClr val="FFE18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US" sz="2800">
              <a:solidFill>
                <a:prstClr val="black"/>
              </a:solidFill>
              <a:latin typeface="Courier New" panose="02070309020205020404" pitchFamily="49" charset="0"/>
              <a:cs typeface="Courier New" panose="02070309020205020404" pitchFamily="49" charset="0"/>
            </a:endParaRPr>
          </a:p>
        </p:txBody>
      </p:sp>
      <p:sp>
        <p:nvSpPr>
          <p:cNvPr id="31" name="Row"/>
          <p:cNvSpPr/>
          <p:nvPr/>
        </p:nvSpPr>
        <p:spPr>
          <a:xfrm>
            <a:off x="6096000" y="4384764"/>
            <a:ext cx="2133600" cy="381000"/>
          </a:xfrm>
          <a:prstGeom prst="rect">
            <a:avLst/>
          </a:prstGeom>
          <a:solidFill>
            <a:srgbClr val="FFE18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US" sz="2800">
              <a:solidFill>
                <a:prstClr val="black"/>
              </a:solidFill>
              <a:latin typeface="Courier New" panose="02070309020205020404" pitchFamily="49" charset="0"/>
              <a:cs typeface="Courier New" panose="02070309020205020404" pitchFamily="49" charset="0"/>
            </a:endParaRPr>
          </a:p>
        </p:txBody>
      </p:sp>
      <p:sp>
        <p:nvSpPr>
          <p:cNvPr id="32" name="RowX"/>
          <p:cNvSpPr/>
          <p:nvPr/>
        </p:nvSpPr>
        <p:spPr>
          <a:xfrm>
            <a:off x="6096000" y="4003764"/>
            <a:ext cx="2133600" cy="381000"/>
          </a:xfrm>
          <a:prstGeom prst="rect">
            <a:avLst/>
          </a:prstGeom>
          <a:solidFill>
            <a:schemeClr val="bg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r>
              <a:rPr lang="en-US" sz="2800" b="1" smtClean="0">
                <a:solidFill>
                  <a:prstClr val="black"/>
                </a:solidFill>
                <a:latin typeface="Calibri Light"/>
                <a:cs typeface="Courier New" panose="02070309020205020404" pitchFamily="49" charset="0"/>
              </a:rPr>
              <a:t> </a:t>
            </a:r>
            <a:endParaRPr lang="en-US" sz="2800" b="1">
              <a:solidFill>
                <a:prstClr val="black"/>
              </a:solidFill>
              <a:latin typeface="Calibri Light"/>
              <a:cs typeface="Courier New" panose="02070309020205020404" pitchFamily="49" charset="0"/>
            </a:endParaRPr>
          </a:p>
        </p:txBody>
      </p:sp>
      <p:sp>
        <p:nvSpPr>
          <p:cNvPr id="33" name="Row"/>
          <p:cNvSpPr/>
          <p:nvPr/>
        </p:nvSpPr>
        <p:spPr>
          <a:xfrm>
            <a:off x="6096000" y="3622764"/>
            <a:ext cx="2133600" cy="381000"/>
          </a:xfrm>
          <a:prstGeom prst="rect">
            <a:avLst/>
          </a:prstGeom>
          <a:solidFill>
            <a:srgbClr val="FFE18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US" sz="2800">
              <a:solidFill>
                <a:prstClr val="black"/>
              </a:solidFill>
              <a:latin typeface="Courier New" panose="02070309020205020404" pitchFamily="49" charset="0"/>
              <a:cs typeface="Courier New" panose="02070309020205020404" pitchFamily="49" charset="0"/>
            </a:endParaRPr>
          </a:p>
        </p:txBody>
      </p:sp>
      <p:sp>
        <p:nvSpPr>
          <p:cNvPr id="16" name="CPU"/>
          <p:cNvSpPr/>
          <p:nvPr/>
        </p:nvSpPr>
        <p:spPr>
          <a:xfrm>
            <a:off x="457200" y="3200400"/>
            <a:ext cx="3657600" cy="3104856"/>
          </a:xfrm>
          <a:prstGeom prst="roundRect">
            <a:avLst>
              <a:gd name="adj" fmla="val 11319"/>
            </a:avLst>
          </a:prstGeom>
          <a:solidFill>
            <a:srgbClr val="0D3533"/>
          </a:solidFill>
          <a:ln w="57150">
            <a:noFill/>
            <a:prstDash val="solid"/>
          </a:ln>
        </p:spPr>
        <p:style>
          <a:lnRef idx="2">
            <a:schemeClr val="accent1">
              <a:shade val="50000"/>
            </a:schemeClr>
          </a:lnRef>
          <a:fillRef idx="1">
            <a:schemeClr val="accent1"/>
          </a:fillRef>
          <a:effectRef idx="0">
            <a:schemeClr val="accent1"/>
          </a:effectRef>
          <a:fontRef idx="minor">
            <a:schemeClr val="lt1"/>
          </a:fontRef>
        </p:style>
        <p:txBody>
          <a:bodyPr lIns="0" rIns="0" rtlCol="0" anchor="t"/>
          <a:lstStyle/>
          <a:p>
            <a:pPr marL="114300">
              <a:lnSpc>
                <a:spcPct val="90000"/>
              </a:lnSpc>
            </a:pPr>
            <a:r>
              <a:rPr lang="en-US" sz="2800" u="sng" smtClean="0">
                <a:solidFill>
                  <a:prstClr val="white"/>
                </a:solidFill>
                <a:latin typeface="Courier New" panose="02070309020205020404" pitchFamily="49" charset="0"/>
                <a:cs typeface="Courier New" panose="02070309020205020404" pitchFamily="49" charset="0"/>
              </a:rPr>
              <a:t>loop</a:t>
            </a:r>
            <a:r>
              <a:rPr lang="en-US" sz="2800" smtClean="0">
                <a:solidFill>
                  <a:prstClr val="white"/>
                </a:solidFill>
                <a:latin typeface="Courier New" panose="02070309020205020404" pitchFamily="49" charset="0"/>
                <a:cs typeface="Courier New" panose="02070309020205020404" pitchFamily="49" charset="0"/>
              </a:rPr>
              <a:t>:</a:t>
            </a:r>
          </a:p>
          <a:p>
            <a:pPr marL="114300">
              <a:lnSpc>
                <a:spcPct val="90000"/>
              </a:lnSpc>
            </a:pPr>
            <a:r>
              <a:rPr lang="en-US" sz="2800" smtClean="0">
                <a:solidFill>
                  <a:prstClr val="white"/>
                </a:solidFill>
                <a:latin typeface="Courier New" panose="02070309020205020404" pitchFamily="49" charset="0"/>
                <a:cs typeface="Courier New" panose="02070309020205020404" pitchFamily="49" charset="0"/>
              </a:rPr>
              <a:t>  mov (</a:t>
            </a:r>
            <a:r>
              <a:rPr lang="en-US" sz="2800" b="1" smtClean="0">
                <a:solidFill>
                  <a:srgbClr val="FF0000"/>
                </a:solidFill>
                <a:latin typeface="Courier New" panose="02070309020205020404" pitchFamily="49" charset="0"/>
                <a:cs typeface="Courier New" panose="02070309020205020404" pitchFamily="49" charset="0"/>
              </a:rPr>
              <a:t>X</a:t>
            </a:r>
            <a:r>
              <a:rPr lang="en-US" sz="2800" smtClean="0">
                <a:solidFill>
                  <a:prstClr val="white"/>
                </a:solidFill>
                <a:latin typeface="Courier New" panose="02070309020205020404" pitchFamily="49" charset="0"/>
                <a:cs typeface="Courier New" panose="02070309020205020404" pitchFamily="49" charset="0"/>
              </a:rPr>
              <a:t>), %eax</a:t>
            </a:r>
          </a:p>
          <a:p>
            <a:pPr marL="114300">
              <a:lnSpc>
                <a:spcPct val="90000"/>
              </a:lnSpc>
            </a:pPr>
            <a:r>
              <a:rPr lang="en-US" sz="2800" smtClean="0">
                <a:solidFill>
                  <a:prstClr val="white"/>
                </a:solidFill>
                <a:latin typeface="Courier New" panose="02070309020205020404" pitchFamily="49" charset="0"/>
                <a:cs typeface="Courier New" panose="02070309020205020404" pitchFamily="49" charset="0"/>
              </a:rPr>
              <a:t>  mov </a:t>
            </a:r>
            <a:r>
              <a:rPr lang="en-US" sz="2800">
                <a:solidFill>
                  <a:prstClr val="white"/>
                </a:solidFill>
                <a:latin typeface="Courier New" panose="02070309020205020404" pitchFamily="49" charset="0"/>
                <a:cs typeface="Courier New" panose="02070309020205020404" pitchFamily="49" charset="0"/>
              </a:rPr>
              <a:t>(</a:t>
            </a:r>
            <a:r>
              <a:rPr lang="en-US" sz="2800" b="1">
                <a:solidFill>
                  <a:srgbClr val="FF0000"/>
                </a:solidFill>
                <a:latin typeface="Courier New" panose="02070309020205020404" pitchFamily="49" charset="0"/>
                <a:cs typeface="Courier New" panose="02070309020205020404" pitchFamily="49" charset="0"/>
              </a:rPr>
              <a:t>Y</a:t>
            </a:r>
            <a:r>
              <a:rPr lang="en-US" sz="2800">
                <a:solidFill>
                  <a:prstClr val="white"/>
                </a:solidFill>
                <a:latin typeface="Courier New" panose="02070309020205020404" pitchFamily="49" charset="0"/>
                <a:cs typeface="Courier New" panose="02070309020205020404" pitchFamily="49" charset="0"/>
              </a:rPr>
              <a:t>), %ebx</a:t>
            </a:r>
          </a:p>
          <a:p>
            <a:pPr marL="114300">
              <a:lnSpc>
                <a:spcPct val="90000"/>
              </a:lnSpc>
            </a:pPr>
            <a:r>
              <a:rPr lang="en-US" sz="2800" smtClean="0">
                <a:solidFill>
                  <a:prstClr val="white"/>
                </a:solidFill>
                <a:latin typeface="Courier New" panose="02070309020205020404" pitchFamily="49" charset="0"/>
                <a:cs typeface="Courier New" panose="02070309020205020404" pitchFamily="49" charset="0"/>
              </a:rPr>
              <a:t>  clflush </a:t>
            </a:r>
            <a:r>
              <a:rPr lang="en-US" sz="2800">
                <a:solidFill>
                  <a:prstClr val="white"/>
                </a:solidFill>
                <a:latin typeface="Courier New" panose="02070309020205020404" pitchFamily="49" charset="0"/>
                <a:cs typeface="Courier New" panose="02070309020205020404" pitchFamily="49" charset="0"/>
              </a:rPr>
              <a:t>(</a:t>
            </a:r>
            <a:r>
              <a:rPr lang="en-US" sz="2800" b="1">
                <a:solidFill>
                  <a:srgbClr val="FF0000"/>
                </a:solidFill>
                <a:latin typeface="Courier New" panose="02070309020205020404" pitchFamily="49" charset="0"/>
                <a:cs typeface="Courier New" panose="02070309020205020404" pitchFamily="49" charset="0"/>
              </a:rPr>
              <a:t>X</a:t>
            </a:r>
            <a:r>
              <a:rPr lang="en-US" sz="2800">
                <a:solidFill>
                  <a:prstClr val="white"/>
                </a:solidFill>
                <a:latin typeface="Courier New" panose="02070309020205020404" pitchFamily="49" charset="0"/>
                <a:cs typeface="Courier New" panose="02070309020205020404" pitchFamily="49" charset="0"/>
              </a:rPr>
              <a:t>)</a:t>
            </a:r>
            <a:r>
              <a:rPr lang="en-US" sz="2800" smtClean="0">
                <a:solidFill>
                  <a:prstClr val="white"/>
                </a:solidFill>
                <a:latin typeface="Courier New" panose="02070309020205020404" pitchFamily="49" charset="0"/>
                <a:cs typeface="Courier New" panose="02070309020205020404" pitchFamily="49" charset="0"/>
              </a:rPr>
              <a:t>  </a:t>
            </a:r>
          </a:p>
          <a:p>
            <a:pPr marL="114300">
              <a:lnSpc>
                <a:spcPct val="90000"/>
              </a:lnSpc>
            </a:pPr>
            <a:r>
              <a:rPr lang="en-US" sz="2800" smtClean="0">
                <a:solidFill>
                  <a:prstClr val="white"/>
                </a:solidFill>
                <a:latin typeface="Courier New" panose="02070309020205020404" pitchFamily="49" charset="0"/>
                <a:cs typeface="Courier New" panose="02070309020205020404" pitchFamily="49" charset="0"/>
              </a:rPr>
              <a:t>  clflush (</a:t>
            </a:r>
            <a:r>
              <a:rPr lang="en-US" sz="2800" b="1" smtClean="0">
                <a:solidFill>
                  <a:srgbClr val="FF0000"/>
                </a:solidFill>
                <a:latin typeface="Courier New" panose="02070309020205020404" pitchFamily="49" charset="0"/>
                <a:cs typeface="Courier New" panose="02070309020205020404" pitchFamily="49" charset="0"/>
              </a:rPr>
              <a:t>Y</a:t>
            </a:r>
            <a:r>
              <a:rPr lang="en-US" sz="2800" smtClean="0">
                <a:solidFill>
                  <a:prstClr val="white"/>
                </a:solidFill>
                <a:latin typeface="Courier New" panose="02070309020205020404" pitchFamily="49" charset="0"/>
                <a:cs typeface="Courier New" panose="02070309020205020404" pitchFamily="49" charset="0"/>
              </a:rPr>
              <a:t>)</a:t>
            </a:r>
          </a:p>
          <a:p>
            <a:pPr marL="114300">
              <a:lnSpc>
                <a:spcPct val="90000"/>
              </a:lnSpc>
            </a:pPr>
            <a:r>
              <a:rPr lang="en-US" sz="2800">
                <a:solidFill>
                  <a:prstClr val="white"/>
                </a:solidFill>
                <a:latin typeface="Courier New" panose="02070309020205020404" pitchFamily="49" charset="0"/>
                <a:cs typeface="Courier New" panose="02070309020205020404" pitchFamily="49" charset="0"/>
              </a:rPr>
              <a:t> </a:t>
            </a:r>
            <a:r>
              <a:rPr lang="en-US" sz="2800" smtClean="0">
                <a:solidFill>
                  <a:prstClr val="white"/>
                </a:solidFill>
                <a:latin typeface="Courier New" panose="02070309020205020404" pitchFamily="49" charset="0"/>
                <a:cs typeface="Courier New" panose="02070309020205020404" pitchFamily="49" charset="0"/>
              </a:rPr>
              <a:t> mfence</a:t>
            </a:r>
          </a:p>
          <a:p>
            <a:pPr marL="114300">
              <a:lnSpc>
                <a:spcPct val="90000"/>
              </a:lnSpc>
            </a:pPr>
            <a:r>
              <a:rPr lang="en-US" sz="2800" smtClean="0">
                <a:solidFill>
                  <a:prstClr val="white"/>
                </a:solidFill>
                <a:latin typeface="Courier New" panose="02070309020205020404" pitchFamily="49" charset="0"/>
                <a:cs typeface="Courier New" panose="02070309020205020404" pitchFamily="49" charset="0"/>
              </a:rPr>
              <a:t>  jmp </a:t>
            </a:r>
            <a:r>
              <a:rPr lang="en-US" sz="2800" u="sng" smtClean="0">
                <a:solidFill>
                  <a:prstClr val="white"/>
                </a:solidFill>
                <a:latin typeface="Courier New" panose="02070309020205020404" pitchFamily="49" charset="0"/>
                <a:cs typeface="Courier New" panose="02070309020205020404" pitchFamily="49" charset="0"/>
              </a:rPr>
              <a:t>loop</a:t>
            </a:r>
            <a:endParaRPr lang="en-US" sz="2800">
              <a:solidFill>
                <a:prstClr val="white"/>
              </a:solidFill>
              <a:latin typeface="Courier New" panose="02070309020205020404" pitchFamily="49" charset="0"/>
              <a:cs typeface="Courier New" panose="02070309020205020404" pitchFamily="49" charset="0"/>
            </a:endParaRPr>
          </a:p>
        </p:txBody>
      </p:sp>
      <p:sp>
        <p:nvSpPr>
          <p:cNvPr id="34" name="Error"/>
          <p:cNvSpPr/>
          <p:nvPr/>
        </p:nvSpPr>
        <p:spPr>
          <a:xfrm>
            <a:off x="6600825" y="4765763"/>
            <a:ext cx="381000" cy="381000"/>
          </a:xfrm>
          <a:prstGeom prst="mathMultiply">
            <a:avLst/>
          </a:prstGeom>
          <a:solidFill>
            <a:srgbClr val="FFFF00"/>
          </a:solidFill>
          <a:ln w="285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36" name="Error"/>
          <p:cNvSpPr/>
          <p:nvPr/>
        </p:nvSpPr>
        <p:spPr>
          <a:xfrm>
            <a:off x="6981825" y="5527764"/>
            <a:ext cx="381000" cy="381000"/>
          </a:xfrm>
          <a:prstGeom prst="mathMultiply">
            <a:avLst/>
          </a:prstGeom>
          <a:solidFill>
            <a:srgbClr val="FFFF00"/>
          </a:solidFill>
          <a:ln w="285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37" name="Error"/>
          <p:cNvSpPr/>
          <p:nvPr/>
        </p:nvSpPr>
        <p:spPr>
          <a:xfrm>
            <a:off x="6600825" y="5527764"/>
            <a:ext cx="381000" cy="381000"/>
          </a:xfrm>
          <a:prstGeom prst="mathMultiply">
            <a:avLst/>
          </a:prstGeom>
          <a:solidFill>
            <a:srgbClr val="FFFF00"/>
          </a:solidFill>
          <a:ln w="285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38" name="Error"/>
          <p:cNvSpPr/>
          <p:nvPr/>
        </p:nvSpPr>
        <p:spPr>
          <a:xfrm>
            <a:off x="7362825" y="5527764"/>
            <a:ext cx="381000" cy="381000"/>
          </a:xfrm>
          <a:prstGeom prst="mathMultiply">
            <a:avLst/>
          </a:prstGeom>
          <a:solidFill>
            <a:srgbClr val="FFFF00"/>
          </a:solidFill>
          <a:ln w="285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39" name="Error"/>
          <p:cNvSpPr/>
          <p:nvPr/>
        </p:nvSpPr>
        <p:spPr>
          <a:xfrm>
            <a:off x="7743825" y="4765762"/>
            <a:ext cx="381000" cy="381000"/>
          </a:xfrm>
          <a:prstGeom prst="mathMultiply">
            <a:avLst/>
          </a:prstGeom>
          <a:solidFill>
            <a:srgbClr val="FFFF00"/>
          </a:solidFill>
          <a:ln w="285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40" name="Error"/>
          <p:cNvSpPr/>
          <p:nvPr/>
        </p:nvSpPr>
        <p:spPr>
          <a:xfrm>
            <a:off x="7743825" y="3622764"/>
            <a:ext cx="381000" cy="381000"/>
          </a:xfrm>
          <a:prstGeom prst="mathMultiply">
            <a:avLst/>
          </a:prstGeom>
          <a:solidFill>
            <a:srgbClr val="FFFF00"/>
          </a:solidFill>
          <a:ln w="285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41" name="Error"/>
          <p:cNvSpPr/>
          <p:nvPr/>
        </p:nvSpPr>
        <p:spPr>
          <a:xfrm>
            <a:off x="7362825" y="4384763"/>
            <a:ext cx="381000" cy="381000"/>
          </a:xfrm>
          <a:prstGeom prst="mathMultiply">
            <a:avLst/>
          </a:prstGeom>
          <a:solidFill>
            <a:srgbClr val="FFFF00"/>
          </a:solidFill>
          <a:ln w="285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42" name="Error"/>
          <p:cNvSpPr/>
          <p:nvPr/>
        </p:nvSpPr>
        <p:spPr>
          <a:xfrm>
            <a:off x="6981825" y="4384763"/>
            <a:ext cx="381000" cy="381000"/>
          </a:xfrm>
          <a:prstGeom prst="mathMultiply">
            <a:avLst/>
          </a:prstGeom>
          <a:solidFill>
            <a:srgbClr val="FFFF00"/>
          </a:solidFill>
          <a:ln w="285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43" name="Error"/>
          <p:cNvSpPr/>
          <p:nvPr/>
        </p:nvSpPr>
        <p:spPr>
          <a:xfrm>
            <a:off x="6981825" y="3622764"/>
            <a:ext cx="381000" cy="381000"/>
          </a:xfrm>
          <a:prstGeom prst="mathMultiply">
            <a:avLst/>
          </a:prstGeom>
          <a:solidFill>
            <a:srgbClr val="FFFF00"/>
          </a:solidFill>
          <a:ln w="285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44" name="Error"/>
          <p:cNvSpPr/>
          <p:nvPr/>
        </p:nvSpPr>
        <p:spPr>
          <a:xfrm>
            <a:off x="6219825" y="3622764"/>
            <a:ext cx="381000" cy="381000"/>
          </a:xfrm>
          <a:prstGeom prst="mathMultiply">
            <a:avLst/>
          </a:prstGeom>
          <a:solidFill>
            <a:srgbClr val="FFFF00"/>
          </a:solidFill>
          <a:ln w="285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45" name="Error"/>
          <p:cNvSpPr/>
          <p:nvPr/>
        </p:nvSpPr>
        <p:spPr>
          <a:xfrm>
            <a:off x="6219825" y="4384763"/>
            <a:ext cx="381000" cy="381000"/>
          </a:xfrm>
          <a:prstGeom prst="mathMultiply">
            <a:avLst/>
          </a:prstGeom>
          <a:solidFill>
            <a:srgbClr val="FFFF00"/>
          </a:solidFill>
          <a:ln w="285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47" name="Error"/>
          <p:cNvSpPr/>
          <p:nvPr/>
        </p:nvSpPr>
        <p:spPr>
          <a:xfrm>
            <a:off x="6219825" y="4765763"/>
            <a:ext cx="381000" cy="381000"/>
          </a:xfrm>
          <a:prstGeom prst="mathMultiply">
            <a:avLst/>
          </a:prstGeom>
          <a:solidFill>
            <a:srgbClr val="FFFF00"/>
          </a:solidFill>
          <a:ln w="285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48" name="Error"/>
          <p:cNvSpPr/>
          <p:nvPr/>
        </p:nvSpPr>
        <p:spPr>
          <a:xfrm>
            <a:off x="7362825" y="4765762"/>
            <a:ext cx="381000" cy="381000"/>
          </a:xfrm>
          <a:prstGeom prst="mathMultiply">
            <a:avLst/>
          </a:prstGeom>
          <a:solidFill>
            <a:srgbClr val="FFFF00"/>
          </a:solidFill>
          <a:ln w="285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cxnSp>
        <p:nvCxnSpPr>
          <p:cNvPr id="50" name="YArrow"/>
          <p:cNvCxnSpPr>
            <a:stCxn id="51" idx="3"/>
          </p:cNvCxnSpPr>
          <p:nvPr/>
        </p:nvCxnSpPr>
        <p:spPr>
          <a:xfrm>
            <a:off x="5715000" y="5337264"/>
            <a:ext cx="381000" cy="0"/>
          </a:xfrm>
          <a:prstGeom prst="straightConnector1">
            <a:avLst/>
          </a:prstGeom>
          <a:ln w="38100" cap="rnd">
            <a:solidFill>
              <a:srgbClr val="FF0000"/>
            </a:solidFill>
            <a:round/>
            <a:tailEnd type="arrow" w="lg" len="med"/>
          </a:ln>
        </p:spPr>
        <p:style>
          <a:lnRef idx="1">
            <a:schemeClr val="accent1"/>
          </a:lnRef>
          <a:fillRef idx="0">
            <a:schemeClr val="accent1"/>
          </a:fillRef>
          <a:effectRef idx="0">
            <a:schemeClr val="accent1"/>
          </a:effectRef>
          <a:fontRef idx="minor">
            <a:schemeClr val="tx1"/>
          </a:fontRef>
        </p:style>
      </p:cxnSp>
      <p:sp>
        <p:nvSpPr>
          <p:cNvPr id="51" name="Y"/>
          <p:cNvSpPr/>
          <p:nvPr/>
        </p:nvSpPr>
        <p:spPr>
          <a:xfrm>
            <a:off x="5105401" y="5146764"/>
            <a:ext cx="609599" cy="381000"/>
          </a:xfrm>
          <a:prstGeom prst="rect">
            <a:avLst/>
          </a:prstGeom>
          <a:noFill/>
          <a:ln w="28575">
            <a:noFill/>
          </a:ln>
        </p:spPr>
        <p:style>
          <a:lnRef idx="2">
            <a:schemeClr val="accent3">
              <a:shade val="50000"/>
            </a:schemeClr>
          </a:lnRef>
          <a:fillRef idx="1">
            <a:schemeClr val="accent3"/>
          </a:fillRef>
          <a:effectRef idx="0">
            <a:schemeClr val="accent3"/>
          </a:effectRef>
          <a:fontRef idx="minor">
            <a:schemeClr val="lt1"/>
          </a:fontRef>
        </p:style>
        <p:txBody>
          <a:bodyPr rIns="91440" rtlCol="0" anchor="ctr"/>
          <a:lstStyle/>
          <a:p>
            <a:pPr algn="r"/>
            <a:r>
              <a:rPr lang="en-US" sz="3200" b="1">
                <a:solidFill>
                  <a:srgbClr val="FF0000"/>
                </a:solidFill>
                <a:latin typeface="Courier New" panose="02070309020205020404" pitchFamily="49" charset="0"/>
                <a:cs typeface="Courier New" panose="02070309020205020404" pitchFamily="49" charset="0"/>
              </a:rPr>
              <a:t>Y</a:t>
            </a:r>
            <a:endParaRPr lang="en-US" sz="2800" b="1">
              <a:solidFill>
                <a:srgbClr val="FF0000"/>
              </a:solidFill>
              <a:latin typeface="Courier New" panose="02070309020205020404" pitchFamily="49" charset="0"/>
              <a:cs typeface="Courier New" panose="02070309020205020404" pitchFamily="49" charset="0"/>
            </a:endParaRPr>
          </a:p>
        </p:txBody>
      </p:sp>
      <p:cxnSp>
        <p:nvCxnSpPr>
          <p:cNvPr id="52" name="XArrow"/>
          <p:cNvCxnSpPr>
            <a:stCxn id="53" idx="3"/>
          </p:cNvCxnSpPr>
          <p:nvPr/>
        </p:nvCxnSpPr>
        <p:spPr>
          <a:xfrm>
            <a:off x="5715000" y="4194264"/>
            <a:ext cx="381000" cy="0"/>
          </a:xfrm>
          <a:prstGeom prst="straightConnector1">
            <a:avLst/>
          </a:prstGeom>
          <a:ln w="38100" cap="rnd">
            <a:solidFill>
              <a:srgbClr val="FF0000"/>
            </a:solidFill>
            <a:round/>
            <a:tailEnd type="arrow" w="lg" len="med"/>
          </a:ln>
        </p:spPr>
        <p:style>
          <a:lnRef idx="1">
            <a:schemeClr val="accent1"/>
          </a:lnRef>
          <a:fillRef idx="0">
            <a:schemeClr val="accent1"/>
          </a:fillRef>
          <a:effectRef idx="0">
            <a:schemeClr val="accent1"/>
          </a:effectRef>
          <a:fontRef idx="minor">
            <a:schemeClr val="tx1"/>
          </a:fontRef>
        </p:style>
      </p:cxnSp>
      <p:sp>
        <p:nvSpPr>
          <p:cNvPr id="53" name="X"/>
          <p:cNvSpPr/>
          <p:nvPr/>
        </p:nvSpPr>
        <p:spPr>
          <a:xfrm>
            <a:off x="5105401" y="4003764"/>
            <a:ext cx="609599" cy="381000"/>
          </a:xfrm>
          <a:prstGeom prst="rect">
            <a:avLst/>
          </a:prstGeom>
          <a:noFill/>
          <a:ln w="28575">
            <a:noFill/>
          </a:ln>
        </p:spPr>
        <p:style>
          <a:lnRef idx="2">
            <a:schemeClr val="accent3">
              <a:shade val="50000"/>
            </a:schemeClr>
          </a:lnRef>
          <a:fillRef idx="1">
            <a:schemeClr val="accent3"/>
          </a:fillRef>
          <a:effectRef idx="0">
            <a:schemeClr val="accent3"/>
          </a:effectRef>
          <a:fontRef idx="minor">
            <a:schemeClr val="lt1"/>
          </a:fontRef>
        </p:style>
        <p:txBody>
          <a:bodyPr rIns="91440" rtlCol="0" anchor="ctr"/>
          <a:lstStyle/>
          <a:p>
            <a:pPr algn="r"/>
            <a:r>
              <a:rPr lang="en-US" sz="3200" b="1" smtClean="0">
                <a:solidFill>
                  <a:srgbClr val="FF0000"/>
                </a:solidFill>
                <a:latin typeface="Courier New" panose="02070309020205020404" pitchFamily="49" charset="0"/>
                <a:cs typeface="Courier New" panose="02070309020205020404" pitchFamily="49" charset="0"/>
              </a:rPr>
              <a:t>X</a:t>
            </a:r>
            <a:endParaRPr lang="en-US" sz="2800" b="1">
              <a:solidFill>
                <a:srgbClr val="FF0000"/>
              </a:solidFill>
              <a:latin typeface="Courier New" panose="02070309020205020404" pitchFamily="49" charset="0"/>
              <a:cs typeface="Courier New" panose="02070309020205020404" pitchFamily="49" charset="0"/>
            </a:endParaRPr>
          </a:p>
        </p:txBody>
      </p:sp>
      <p:sp>
        <p:nvSpPr>
          <p:cNvPr id="35" name="Rectangle 34"/>
          <p:cNvSpPr/>
          <p:nvPr/>
        </p:nvSpPr>
        <p:spPr>
          <a:xfrm>
            <a:off x="-324544" y="6453336"/>
            <a:ext cx="5310336" cy="369332"/>
          </a:xfrm>
          <a:prstGeom prst="rect">
            <a:avLst/>
          </a:prstGeom>
        </p:spPr>
        <p:txBody>
          <a:bodyPr wrap="square">
            <a:spAutoFit/>
          </a:bodyPr>
          <a:lstStyle/>
          <a:p>
            <a:pPr lvl="1"/>
            <a:r>
              <a:rPr lang="en-US" dirty="0">
                <a:solidFill>
                  <a:prstClr val="black"/>
                </a:solidFill>
                <a:latin typeface="Calibri"/>
                <a:hlinkClick r:id="rId6"/>
              </a:rPr>
              <a:t>https://github.com/CMU-SAFARI/rowhammer</a:t>
            </a:r>
            <a:r>
              <a:rPr lang="en-US" dirty="0">
                <a:solidFill>
                  <a:prstClr val="black"/>
                </a:solidFill>
                <a:latin typeface="Calibri"/>
              </a:rPr>
              <a:t> </a:t>
            </a:r>
          </a:p>
        </p:txBody>
      </p:sp>
    </p:spTree>
    <p:extLst>
      <p:ext uri="{BB962C8B-B14F-4D97-AF65-F5344CB8AC3E}">
        <p14:creationId xmlns:p14="http://schemas.microsoft.com/office/powerpoint/2010/main" val="1420738484"/>
      </p:ext>
    </p:extLst>
  </p:cSld>
  <p:clrMapOvr>
    <a:masterClrMapping/>
  </p:clrMapOvr>
  <p:timing>
    <p:tnLst>
      <p:par>
        <p:cTn xmlns:p14="http://schemas.microsoft.com/office/powerpoint/2010/main" id="1" dur="indefinite" restart="never" nodeType="tmRoot"/>
      </p:par>
    </p:tnLst>
  </p:timing>
</p:sld>
</file>

<file path=ppt/slides/slide1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 name="TextBox 56"/>
          <p:cNvSpPr txBox="1"/>
          <p:nvPr/>
        </p:nvSpPr>
        <p:spPr>
          <a:xfrm>
            <a:off x="304800" y="4876800"/>
            <a:ext cx="8534400" cy="584776"/>
          </a:xfrm>
          <a:prstGeom prst="rect">
            <a:avLst/>
          </a:prstGeom>
          <a:noFill/>
        </p:spPr>
        <p:txBody>
          <a:bodyPr wrap="square" rtlCol="0">
            <a:spAutoFit/>
          </a:bodyPr>
          <a:lstStyle/>
          <a:p>
            <a:r>
              <a:rPr lang="en-US" sz="3200" i="1" dirty="0" smtClean="0">
                <a:solidFill>
                  <a:prstClr val="black"/>
                </a:solidFill>
                <a:latin typeface="Calibri"/>
              </a:rPr>
              <a:t>DRAM Latency = </a:t>
            </a:r>
            <a:r>
              <a:rPr lang="en-US" sz="3200" b="1" i="1" dirty="0" err="1" smtClean="0">
                <a:solidFill>
                  <a:srgbClr val="FF0000"/>
                </a:solidFill>
                <a:latin typeface="Calibri"/>
              </a:rPr>
              <a:t>Subarray</a:t>
            </a:r>
            <a:r>
              <a:rPr lang="en-US" sz="3200" b="1" i="1" dirty="0" smtClean="0">
                <a:solidFill>
                  <a:srgbClr val="FF0000"/>
                </a:solidFill>
                <a:latin typeface="Calibri"/>
              </a:rPr>
              <a:t> Latency</a:t>
            </a:r>
            <a:r>
              <a:rPr lang="en-US" sz="3200" i="1" dirty="0" smtClean="0">
                <a:solidFill>
                  <a:prstClr val="black"/>
                </a:solidFill>
                <a:latin typeface="Calibri"/>
              </a:rPr>
              <a:t> + I/O Latency</a:t>
            </a:r>
          </a:p>
        </p:txBody>
      </p:sp>
      <p:sp>
        <p:nvSpPr>
          <p:cNvPr id="2" name="Title 1"/>
          <p:cNvSpPr>
            <a:spLocks noGrp="1"/>
          </p:cNvSpPr>
          <p:nvPr>
            <p:ph type="title"/>
          </p:nvPr>
        </p:nvSpPr>
        <p:spPr>
          <a:xfrm>
            <a:off x="0" y="0"/>
            <a:ext cx="8991600" cy="838200"/>
          </a:xfrm>
        </p:spPr>
        <p:txBody>
          <a:bodyPr>
            <a:normAutofit/>
          </a:bodyPr>
          <a:lstStyle/>
          <a:p>
            <a:r>
              <a:rPr lang="en-US" smtClean="0"/>
              <a:t>   What </a:t>
            </a:r>
            <a:r>
              <a:rPr lang="en-US"/>
              <a:t>Causes the Long Latency?</a:t>
            </a:r>
          </a:p>
        </p:txBody>
      </p:sp>
      <p:sp>
        <p:nvSpPr>
          <p:cNvPr id="490" name="Rectangle 489"/>
          <p:cNvSpPr/>
          <p:nvPr/>
        </p:nvSpPr>
        <p:spPr>
          <a:xfrm>
            <a:off x="3124203" y="762000"/>
            <a:ext cx="2743201" cy="381002"/>
          </a:xfrm>
          <a:prstGeom prst="rect">
            <a:avLst/>
          </a:prstGeom>
          <a:no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b="1" i="1" smtClean="0">
                <a:solidFill>
                  <a:prstClr val="black"/>
                </a:solidFill>
                <a:latin typeface="Calibri"/>
              </a:rPr>
              <a:t>DRAM Chip</a:t>
            </a:r>
            <a:endParaRPr lang="en-US" sz="2800" b="1" i="1">
              <a:solidFill>
                <a:prstClr val="black"/>
              </a:solidFill>
              <a:latin typeface="Calibri"/>
            </a:endParaRPr>
          </a:p>
        </p:txBody>
      </p:sp>
      <p:sp>
        <p:nvSpPr>
          <p:cNvPr id="72" name="Rectangle 71"/>
          <p:cNvSpPr/>
          <p:nvPr/>
        </p:nvSpPr>
        <p:spPr>
          <a:xfrm rot="10800000" flipV="1">
            <a:off x="3124204" y="1219200"/>
            <a:ext cx="2743200" cy="2743200"/>
          </a:xfrm>
          <a:prstGeom prst="rect">
            <a:avLst/>
          </a:prstGeom>
          <a:solidFill>
            <a:schemeClr val="bg1">
              <a:lumMod val="95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cxnSp>
        <p:nvCxnSpPr>
          <p:cNvPr id="73" name="Straight Connector 72"/>
          <p:cNvCxnSpPr/>
          <p:nvPr/>
        </p:nvCxnSpPr>
        <p:spPr>
          <a:xfrm>
            <a:off x="3124203" y="4495800"/>
            <a:ext cx="2743201" cy="0"/>
          </a:xfrm>
          <a:prstGeom prst="line">
            <a:avLst/>
          </a:prstGeom>
          <a:ln w="127000">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cxnSp>
        <p:nvCxnSpPr>
          <p:cNvPr id="79" name="Straight Connector 78"/>
          <p:cNvCxnSpPr>
            <a:endCxn id="72" idx="2"/>
          </p:cNvCxnSpPr>
          <p:nvPr/>
        </p:nvCxnSpPr>
        <p:spPr>
          <a:xfrm flipV="1">
            <a:off x="4495804" y="3962400"/>
            <a:ext cx="0" cy="457200"/>
          </a:xfrm>
          <a:prstGeom prst="line">
            <a:avLst/>
          </a:prstGeom>
          <a:ln w="76200">
            <a:solidFill>
              <a:schemeClr val="tx1">
                <a:lumMod val="50000"/>
                <a:lumOff val="50000"/>
              </a:schemeClr>
            </a:solidFill>
            <a:headEnd type="triangle" w="sm" len="sm"/>
            <a:tailEnd type="triangle" w="sm" len="sm"/>
          </a:ln>
        </p:spPr>
        <p:style>
          <a:lnRef idx="1">
            <a:schemeClr val="accent1"/>
          </a:lnRef>
          <a:fillRef idx="0">
            <a:schemeClr val="accent1"/>
          </a:fillRef>
          <a:effectRef idx="0">
            <a:schemeClr val="accent1"/>
          </a:effectRef>
          <a:fontRef idx="minor">
            <a:schemeClr val="tx1"/>
          </a:fontRef>
        </p:style>
      </p:cxnSp>
      <p:sp>
        <p:nvSpPr>
          <p:cNvPr id="83" name="Rectangle 82"/>
          <p:cNvSpPr/>
          <p:nvPr/>
        </p:nvSpPr>
        <p:spPr>
          <a:xfrm>
            <a:off x="3048003" y="4038600"/>
            <a:ext cx="1371603" cy="381000"/>
          </a:xfrm>
          <a:prstGeom prst="rect">
            <a:avLst/>
          </a:prstGeom>
          <a:no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b="1" i="1">
                <a:solidFill>
                  <a:prstClr val="black"/>
                </a:solidFill>
                <a:latin typeface="Calibri"/>
              </a:rPr>
              <a:t>c</a:t>
            </a:r>
            <a:r>
              <a:rPr lang="en-US" sz="2800" b="1" i="1" smtClean="0">
                <a:solidFill>
                  <a:prstClr val="black"/>
                </a:solidFill>
                <a:latin typeface="Calibri"/>
              </a:rPr>
              <a:t>hannel</a:t>
            </a:r>
            <a:endParaRPr lang="en-US" sz="2800" b="1" i="1">
              <a:solidFill>
                <a:prstClr val="black"/>
              </a:solidFill>
              <a:latin typeface="Calibri"/>
            </a:endParaRPr>
          </a:p>
        </p:txBody>
      </p:sp>
      <p:sp>
        <p:nvSpPr>
          <p:cNvPr id="20" name="Rectangle 19"/>
          <p:cNvSpPr/>
          <p:nvPr/>
        </p:nvSpPr>
        <p:spPr>
          <a:xfrm rot="10800000" flipV="1">
            <a:off x="3276595" y="3276600"/>
            <a:ext cx="2438404" cy="533400"/>
          </a:xfrm>
          <a:prstGeom prst="rect">
            <a:avLst/>
          </a:prstGeom>
          <a:solidFill>
            <a:schemeClr val="bg1">
              <a:lumMod val="75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sp>
        <p:nvSpPr>
          <p:cNvPr id="21" name="Rectangle 20"/>
          <p:cNvSpPr/>
          <p:nvPr/>
        </p:nvSpPr>
        <p:spPr>
          <a:xfrm rot="10800000" flipV="1">
            <a:off x="3276600" y="1371600"/>
            <a:ext cx="2438404" cy="1447800"/>
          </a:xfrm>
          <a:prstGeom prst="rect">
            <a:avLst/>
          </a:prstGeom>
          <a:solidFill>
            <a:schemeClr val="bg1">
              <a:lumMod val="75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cxnSp>
        <p:nvCxnSpPr>
          <p:cNvPr id="22" name="Straight Connector 21"/>
          <p:cNvCxnSpPr/>
          <p:nvPr/>
        </p:nvCxnSpPr>
        <p:spPr>
          <a:xfrm flipV="1">
            <a:off x="4495804" y="2819400"/>
            <a:ext cx="0" cy="457200"/>
          </a:xfrm>
          <a:prstGeom prst="line">
            <a:avLst/>
          </a:prstGeom>
          <a:ln w="76200">
            <a:solidFill>
              <a:schemeClr val="tx1">
                <a:lumMod val="50000"/>
                <a:lumOff val="50000"/>
              </a:schemeClr>
            </a:solidFill>
            <a:headEnd type="triangle" w="sm" len="sm"/>
            <a:tailEnd type="triangle" w="sm" len="sm"/>
          </a:ln>
        </p:spPr>
        <p:style>
          <a:lnRef idx="1">
            <a:schemeClr val="accent1"/>
          </a:lnRef>
          <a:fillRef idx="0">
            <a:schemeClr val="accent1"/>
          </a:fillRef>
          <a:effectRef idx="0">
            <a:schemeClr val="accent1"/>
          </a:effectRef>
          <a:fontRef idx="minor">
            <a:schemeClr val="tx1"/>
          </a:fontRef>
        </p:style>
      </p:cxnSp>
      <p:sp>
        <p:nvSpPr>
          <p:cNvPr id="23" name="Rectangle 22"/>
          <p:cNvSpPr/>
          <p:nvPr/>
        </p:nvSpPr>
        <p:spPr>
          <a:xfrm>
            <a:off x="3276599" y="1371600"/>
            <a:ext cx="2438405" cy="609600"/>
          </a:xfrm>
          <a:prstGeom prst="rect">
            <a:avLst/>
          </a:prstGeom>
          <a:no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b="1" i="1">
                <a:solidFill>
                  <a:prstClr val="black"/>
                </a:solidFill>
                <a:latin typeface="Calibri"/>
              </a:rPr>
              <a:t>c</a:t>
            </a:r>
            <a:r>
              <a:rPr lang="en-US" sz="2800" b="1" i="1" smtClean="0">
                <a:solidFill>
                  <a:prstClr val="black"/>
                </a:solidFill>
                <a:latin typeface="Calibri"/>
              </a:rPr>
              <a:t>ell array</a:t>
            </a:r>
            <a:endParaRPr lang="en-US" sz="2800" b="1" i="1">
              <a:solidFill>
                <a:prstClr val="black"/>
              </a:solidFill>
              <a:latin typeface="Calibri"/>
            </a:endParaRPr>
          </a:p>
        </p:txBody>
      </p:sp>
      <p:sp>
        <p:nvSpPr>
          <p:cNvPr id="24" name="Rectangle 23"/>
          <p:cNvSpPr/>
          <p:nvPr/>
        </p:nvSpPr>
        <p:spPr>
          <a:xfrm>
            <a:off x="3276604" y="3276599"/>
            <a:ext cx="2438405" cy="533401"/>
          </a:xfrm>
          <a:prstGeom prst="rect">
            <a:avLst/>
          </a:prstGeom>
          <a:no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b="1" i="1" smtClean="0">
                <a:solidFill>
                  <a:prstClr val="black"/>
                </a:solidFill>
                <a:latin typeface="Calibri"/>
              </a:rPr>
              <a:t>I/O</a:t>
            </a:r>
            <a:endParaRPr lang="en-US" sz="2800" b="1" i="1">
              <a:solidFill>
                <a:prstClr val="black"/>
              </a:solidFill>
              <a:latin typeface="Calibri"/>
            </a:endParaRPr>
          </a:p>
        </p:txBody>
      </p:sp>
      <p:grpSp>
        <p:nvGrpSpPr>
          <p:cNvPr id="70" name="Group 69"/>
          <p:cNvGrpSpPr/>
          <p:nvPr/>
        </p:nvGrpSpPr>
        <p:grpSpPr>
          <a:xfrm>
            <a:off x="3048000" y="762000"/>
            <a:ext cx="2819411" cy="3733802"/>
            <a:chOff x="2743189" y="761998"/>
            <a:chExt cx="2819411" cy="3733802"/>
          </a:xfrm>
        </p:grpSpPr>
        <p:sp>
          <p:nvSpPr>
            <p:cNvPr id="74" name="Rectangle 73"/>
            <p:cNvSpPr/>
            <p:nvPr/>
          </p:nvSpPr>
          <p:spPr>
            <a:xfrm>
              <a:off x="2819394" y="761998"/>
              <a:ext cx="2743201" cy="381002"/>
            </a:xfrm>
            <a:prstGeom prst="rect">
              <a:avLst/>
            </a:prstGeom>
            <a:no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b="1" i="1" smtClean="0">
                  <a:solidFill>
                    <a:prstClr val="black"/>
                  </a:solidFill>
                  <a:latin typeface="Calibri"/>
                </a:rPr>
                <a:t>DRAM Chip</a:t>
              </a:r>
              <a:endParaRPr lang="en-US" sz="2800" b="1" i="1">
                <a:solidFill>
                  <a:prstClr val="black"/>
                </a:solidFill>
                <a:latin typeface="Calibri"/>
              </a:endParaRPr>
            </a:p>
          </p:txBody>
        </p:sp>
        <p:sp>
          <p:nvSpPr>
            <p:cNvPr id="75" name="Rectangle 74"/>
            <p:cNvSpPr/>
            <p:nvPr/>
          </p:nvSpPr>
          <p:spPr>
            <a:xfrm rot="10800000" flipV="1">
              <a:off x="2819400" y="1219200"/>
              <a:ext cx="2743200" cy="2743200"/>
            </a:xfrm>
            <a:prstGeom prst="rect">
              <a:avLst/>
            </a:prstGeom>
            <a:solidFill>
              <a:schemeClr val="bg1">
                <a:lumMod val="95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cxnSp>
          <p:nvCxnSpPr>
            <p:cNvPr id="77" name="Straight Connector 76"/>
            <p:cNvCxnSpPr/>
            <p:nvPr/>
          </p:nvCxnSpPr>
          <p:spPr>
            <a:xfrm>
              <a:off x="2819399" y="4495800"/>
              <a:ext cx="2743201" cy="0"/>
            </a:xfrm>
            <a:prstGeom prst="line">
              <a:avLst/>
            </a:prstGeom>
            <a:ln w="127000">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cxnSp>
          <p:nvCxnSpPr>
            <p:cNvPr id="78" name="Straight Connector 77"/>
            <p:cNvCxnSpPr>
              <a:endCxn id="75" idx="2"/>
            </p:cNvCxnSpPr>
            <p:nvPr/>
          </p:nvCxnSpPr>
          <p:spPr>
            <a:xfrm flipV="1">
              <a:off x="4191000" y="3962400"/>
              <a:ext cx="0" cy="457200"/>
            </a:xfrm>
            <a:prstGeom prst="line">
              <a:avLst/>
            </a:prstGeom>
            <a:ln w="76200">
              <a:solidFill>
                <a:schemeClr val="tx1">
                  <a:lumMod val="50000"/>
                  <a:lumOff val="50000"/>
                </a:schemeClr>
              </a:solidFill>
              <a:headEnd type="triangle" w="sm" len="sm"/>
              <a:tailEnd type="triangle" w="sm" len="sm"/>
            </a:ln>
          </p:spPr>
          <p:style>
            <a:lnRef idx="1">
              <a:schemeClr val="accent1"/>
            </a:lnRef>
            <a:fillRef idx="0">
              <a:schemeClr val="accent1"/>
            </a:fillRef>
            <a:effectRef idx="0">
              <a:schemeClr val="accent1"/>
            </a:effectRef>
            <a:fontRef idx="minor">
              <a:schemeClr val="tx1"/>
            </a:fontRef>
          </p:style>
        </p:cxnSp>
        <p:sp>
          <p:nvSpPr>
            <p:cNvPr id="80" name="Rectangle 79"/>
            <p:cNvSpPr/>
            <p:nvPr/>
          </p:nvSpPr>
          <p:spPr>
            <a:xfrm>
              <a:off x="2743189" y="4038598"/>
              <a:ext cx="1371603" cy="381000"/>
            </a:xfrm>
            <a:prstGeom prst="rect">
              <a:avLst/>
            </a:prstGeom>
            <a:no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b="1" i="1">
                  <a:solidFill>
                    <a:prstClr val="black"/>
                  </a:solidFill>
                  <a:latin typeface="Calibri"/>
                </a:rPr>
                <a:t>c</a:t>
              </a:r>
              <a:r>
                <a:rPr lang="en-US" sz="2800" b="1" i="1" smtClean="0">
                  <a:solidFill>
                    <a:prstClr val="black"/>
                  </a:solidFill>
                  <a:latin typeface="Calibri"/>
                </a:rPr>
                <a:t>hannel</a:t>
              </a:r>
              <a:endParaRPr lang="en-US" sz="2800" b="1" i="1">
                <a:solidFill>
                  <a:prstClr val="black"/>
                </a:solidFill>
                <a:latin typeface="Calibri"/>
              </a:endParaRPr>
            </a:p>
          </p:txBody>
        </p:sp>
        <p:sp>
          <p:nvSpPr>
            <p:cNvPr id="81" name="Rectangle 80"/>
            <p:cNvSpPr/>
            <p:nvPr/>
          </p:nvSpPr>
          <p:spPr>
            <a:xfrm rot="10800000" flipV="1">
              <a:off x="2971791" y="3276600"/>
              <a:ext cx="2438404" cy="533400"/>
            </a:xfrm>
            <a:prstGeom prst="rect">
              <a:avLst/>
            </a:prstGeom>
            <a:solidFill>
              <a:schemeClr val="bg1">
                <a:lumMod val="75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a:solidFill>
                  <a:prstClr val="black"/>
                </a:solidFill>
                <a:latin typeface="Calibri"/>
              </a:endParaRPr>
            </a:p>
          </p:txBody>
        </p:sp>
        <p:cxnSp>
          <p:nvCxnSpPr>
            <p:cNvPr id="82" name="Straight Connector 81"/>
            <p:cNvCxnSpPr/>
            <p:nvPr/>
          </p:nvCxnSpPr>
          <p:spPr>
            <a:xfrm flipV="1">
              <a:off x="4191000" y="2849880"/>
              <a:ext cx="2" cy="426720"/>
            </a:xfrm>
            <a:prstGeom prst="line">
              <a:avLst/>
            </a:prstGeom>
            <a:ln w="76200">
              <a:solidFill>
                <a:schemeClr val="tx1">
                  <a:lumMod val="50000"/>
                  <a:lumOff val="50000"/>
                </a:schemeClr>
              </a:solidFill>
              <a:headEnd type="triangle" w="sm" len="sm"/>
              <a:tailEnd type="triangle" w="sm" len="sm"/>
            </a:ln>
          </p:spPr>
          <p:style>
            <a:lnRef idx="1">
              <a:schemeClr val="accent1"/>
            </a:lnRef>
            <a:fillRef idx="0">
              <a:schemeClr val="accent1"/>
            </a:fillRef>
            <a:effectRef idx="0">
              <a:schemeClr val="accent1"/>
            </a:effectRef>
            <a:fontRef idx="minor">
              <a:schemeClr val="tx1"/>
            </a:fontRef>
          </p:style>
        </p:cxnSp>
        <p:sp>
          <p:nvSpPr>
            <p:cNvPr id="84" name="Rectangle 83"/>
            <p:cNvSpPr/>
            <p:nvPr/>
          </p:nvSpPr>
          <p:spPr>
            <a:xfrm>
              <a:off x="2971800" y="3276599"/>
              <a:ext cx="2438405" cy="533402"/>
            </a:xfrm>
            <a:prstGeom prst="rect">
              <a:avLst/>
            </a:prstGeom>
            <a:no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b="1" i="1" smtClean="0">
                  <a:solidFill>
                    <a:prstClr val="black"/>
                  </a:solidFill>
                  <a:latin typeface="Calibri"/>
                </a:rPr>
                <a:t>I/O</a:t>
              </a:r>
              <a:endParaRPr lang="en-US" sz="2800" b="1" i="1">
                <a:solidFill>
                  <a:prstClr val="black"/>
                </a:solidFill>
                <a:latin typeface="Calibri"/>
              </a:endParaRPr>
            </a:p>
          </p:txBody>
        </p:sp>
        <p:sp>
          <p:nvSpPr>
            <p:cNvPr id="88" name="Rectangle 87"/>
            <p:cNvSpPr/>
            <p:nvPr/>
          </p:nvSpPr>
          <p:spPr>
            <a:xfrm rot="10800000" flipV="1">
              <a:off x="2971800" y="1371598"/>
              <a:ext cx="2438388" cy="1447800"/>
            </a:xfrm>
            <a:prstGeom prst="rect">
              <a:avLst/>
            </a:prstGeom>
            <a:solidFill>
              <a:schemeClr val="bg1">
                <a:lumMod val="75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sp>
          <p:nvSpPr>
            <p:cNvPr id="89" name="Rectangle 88"/>
            <p:cNvSpPr/>
            <p:nvPr/>
          </p:nvSpPr>
          <p:spPr>
            <a:xfrm rot="10800000" flipV="1">
              <a:off x="3048006" y="1438273"/>
              <a:ext cx="2285982" cy="371476"/>
            </a:xfrm>
            <a:prstGeom prst="rect">
              <a:avLst/>
            </a:prstGeom>
            <a:solidFill>
              <a:schemeClr val="bg1">
                <a:lumMod val="9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solidFill>
                  <a:prstClr val="black"/>
                </a:solidFill>
                <a:latin typeface="Calibri"/>
              </a:endParaRPr>
            </a:p>
          </p:txBody>
        </p:sp>
        <p:sp>
          <p:nvSpPr>
            <p:cNvPr id="90" name="Rectangle 89"/>
            <p:cNvSpPr/>
            <p:nvPr/>
          </p:nvSpPr>
          <p:spPr>
            <a:xfrm rot="10800000" flipV="1">
              <a:off x="3048006" y="2343149"/>
              <a:ext cx="2285982" cy="411476"/>
            </a:xfrm>
            <a:prstGeom prst="rect">
              <a:avLst/>
            </a:prstGeom>
            <a:solidFill>
              <a:schemeClr val="bg1">
                <a:lumMod val="9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sp>
          <p:nvSpPr>
            <p:cNvPr id="91" name="Rectangle 90"/>
            <p:cNvSpPr/>
            <p:nvPr/>
          </p:nvSpPr>
          <p:spPr>
            <a:xfrm>
              <a:off x="3048007" y="1428748"/>
              <a:ext cx="2285982" cy="381002"/>
            </a:xfrm>
            <a:prstGeom prst="rect">
              <a:avLst/>
            </a:prstGeom>
            <a:no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b="1" i="1" dirty="0" err="1">
                  <a:solidFill>
                    <a:prstClr val="black"/>
                  </a:solidFill>
                  <a:latin typeface="Calibri"/>
                </a:rPr>
                <a:t>s</a:t>
              </a:r>
              <a:r>
                <a:rPr lang="en-US" sz="2800" b="1" i="1" dirty="0" err="1" smtClean="0">
                  <a:solidFill>
                    <a:prstClr val="black"/>
                  </a:solidFill>
                  <a:latin typeface="Calibri"/>
                </a:rPr>
                <a:t>ubarray</a:t>
              </a:r>
              <a:endParaRPr lang="en-US" sz="2800" b="1" i="1" dirty="0">
                <a:solidFill>
                  <a:prstClr val="black"/>
                </a:solidFill>
                <a:latin typeface="Calibri"/>
              </a:endParaRPr>
            </a:p>
          </p:txBody>
        </p:sp>
        <p:sp>
          <p:nvSpPr>
            <p:cNvPr id="92" name="Rectangle 91"/>
            <p:cNvSpPr/>
            <p:nvPr/>
          </p:nvSpPr>
          <p:spPr>
            <a:xfrm rot="10800000" flipV="1">
              <a:off x="3048006" y="1876423"/>
              <a:ext cx="2285982" cy="411477"/>
            </a:xfrm>
            <a:prstGeom prst="rect">
              <a:avLst/>
            </a:prstGeom>
            <a:solidFill>
              <a:schemeClr val="bg1">
                <a:lumMod val="9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grpSp>
      <p:sp>
        <p:nvSpPr>
          <p:cNvPr id="53" name="TextBox 52"/>
          <p:cNvSpPr txBox="1"/>
          <p:nvPr/>
        </p:nvSpPr>
        <p:spPr>
          <a:xfrm>
            <a:off x="304800" y="4876800"/>
            <a:ext cx="8534400" cy="584775"/>
          </a:xfrm>
          <a:prstGeom prst="rect">
            <a:avLst/>
          </a:prstGeom>
          <a:noFill/>
        </p:spPr>
        <p:txBody>
          <a:bodyPr wrap="square" rtlCol="0">
            <a:spAutoFit/>
          </a:bodyPr>
          <a:lstStyle/>
          <a:p>
            <a:r>
              <a:rPr lang="en-US" sz="3200" i="1" dirty="0" smtClean="0">
                <a:solidFill>
                  <a:prstClr val="black"/>
                </a:solidFill>
                <a:latin typeface="Calibri"/>
              </a:rPr>
              <a:t>DRAM Latency = </a:t>
            </a:r>
            <a:r>
              <a:rPr lang="en-US" sz="3200" i="1" dirty="0" err="1" smtClean="0">
                <a:solidFill>
                  <a:prstClr val="black"/>
                </a:solidFill>
                <a:latin typeface="Calibri"/>
              </a:rPr>
              <a:t>Subarray</a:t>
            </a:r>
            <a:r>
              <a:rPr lang="en-US" sz="3200" i="1" dirty="0" smtClean="0">
                <a:solidFill>
                  <a:prstClr val="black"/>
                </a:solidFill>
                <a:latin typeface="Calibri"/>
              </a:rPr>
              <a:t> Latency + </a:t>
            </a:r>
            <a:r>
              <a:rPr lang="en-US" sz="3200" i="1" dirty="0">
                <a:solidFill>
                  <a:prstClr val="black"/>
                </a:solidFill>
                <a:latin typeface="Calibri"/>
              </a:rPr>
              <a:t>I/</a:t>
            </a:r>
            <a:r>
              <a:rPr lang="en-US" sz="3200" i="1" dirty="0" smtClean="0">
                <a:solidFill>
                  <a:prstClr val="black"/>
                </a:solidFill>
                <a:latin typeface="Calibri"/>
              </a:rPr>
              <a:t>O Latency</a:t>
            </a:r>
          </a:p>
        </p:txBody>
      </p:sp>
      <p:grpSp>
        <p:nvGrpSpPr>
          <p:cNvPr id="12" name="Group 11"/>
          <p:cNvGrpSpPr/>
          <p:nvPr/>
        </p:nvGrpSpPr>
        <p:grpSpPr>
          <a:xfrm>
            <a:off x="3048000" y="4800600"/>
            <a:ext cx="5562600" cy="1676400"/>
            <a:chOff x="2895600" y="4724400"/>
            <a:chExt cx="5562600" cy="1676400"/>
          </a:xfrm>
        </p:grpSpPr>
        <p:sp>
          <p:nvSpPr>
            <p:cNvPr id="5" name="Oval 4"/>
            <p:cNvSpPr/>
            <p:nvPr/>
          </p:nvSpPr>
          <p:spPr>
            <a:xfrm>
              <a:off x="2895600" y="4724400"/>
              <a:ext cx="3200400" cy="838200"/>
            </a:xfrm>
            <a:prstGeom prst="ellipse">
              <a:avLst/>
            </a:prstGeom>
            <a:noFill/>
            <a:ln w="762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cxnSp>
          <p:nvCxnSpPr>
            <p:cNvPr id="7" name="Straight Arrow Connector 6"/>
            <p:cNvCxnSpPr/>
            <p:nvPr/>
          </p:nvCxnSpPr>
          <p:spPr>
            <a:xfrm>
              <a:off x="4503440" y="6019800"/>
              <a:ext cx="830560" cy="0"/>
            </a:xfrm>
            <a:prstGeom prst="straightConnector1">
              <a:avLst/>
            </a:prstGeom>
            <a:ln w="76200" cap="rnd">
              <a:solidFill>
                <a:srgbClr val="FF0000"/>
              </a:solidFill>
              <a:headEnd type="none" w="lg" len="med"/>
              <a:tailEnd type="arrow"/>
            </a:ln>
          </p:spPr>
          <p:style>
            <a:lnRef idx="1">
              <a:schemeClr val="accent1"/>
            </a:lnRef>
            <a:fillRef idx="0">
              <a:schemeClr val="accent1"/>
            </a:fillRef>
            <a:effectRef idx="0">
              <a:schemeClr val="accent1"/>
            </a:effectRef>
            <a:fontRef idx="minor">
              <a:schemeClr val="tx1"/>
            </a:fontRef>
          </p:style>
        </p:cxnSp>
        <p:cxnSp>
          <p:nvCxnSpPr>
            <p:cNvPr id="10" name="Straight Connector 9"/>
            <p:cNvCxnSpPr>
              <a:endCxn id="5" idx="4"/>
            </p:cNvCxnSpPr>
            <p:nvPr/>
          </p:nvCxnSpPr>
          <p:spPr>
            <a:xfrm flipV="1">
              <a:off x="4495795" y="5562600"/>
              <a:ext cx="5" cy="457200"/>
            </a:xfrm>
            <a:prstGeom prst="line">
              <a:avLst/>
            </a:prstGeom>
            <a:ln w="76200" cap="rnd">
              <a:solidFill>
                <a:srgbClr val="FF0000"/>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sp>
          <p:nvSpPr>
            <p:cNvPr id="61" name="TextBox 60"/>
            <p:cNvSpPr txBox="1"/>
            <p:nvPr/>
          </p:nvSpPr>
          <p:spPr>
            <a:xfrm>
              <a:off x="5486400" y="5692914"/>
              <a:ext cx="2971800" cy="707886"/>
            </a:xfrm>
            <a:prstGeom prst="rect">
              <a:avLst/>
            </a:prstGeom>
            <a:noFill/>
          </p:spPr>
          <p:txBody>
            <a:bodyPr wrap="square" rtlCol="0">
              <a:spAutoFit/>
            </a:bodyPr>
            <a:lstStyle/>
            <a:p>
              <a:r>
                <a:rPr lang="en-US" sz="4000" b="1" i="1" smtClean="0">
                  <a:solidFill>
                    <a:srgbClr val="FF0000"/>
                  </a:solidFill>
                  <a:latin typeface="Calibri"/>
                </a:rPr>
                <a:t>Dominant</a:t>
              </a:r>
            </a:p>
          </p:txBody>
        </p:sp>
      </p:grpSp>
      <p:sp>
        <p:nvSpPr>
          <p:cNvPr id="35" name="Left Arrow 34"/>
          <p:cNvSpPr/>
          <p:nvPr/>
        </p:nvSpPr>
        <p:spPr>
          <a:xfrm rot="16200000">
            <a:off x="5493547" y="1745458"/>
            <a:ext cx="1676399" cy="928686"/>
          </a:xfrm>
          <a:prstGeom prst="leftArrow">
            <a:avLst/>
          </a:prstGeom>
          <a:ln>
            <a:noFill/>
          </a:ln>
        </p:spPr>
        <p:style>
          <a:lnRef idx="2">
            <a:schemeClr val="accent1">
              <a:shade val="50000"/>
            </a:schemeClr>
          </a:lnRef>
          <a:fillRef idx="1">
            <a:schemeClr val="accent1"/>
          </a:fillRef>
          <a:effectRef idx="0">
            <a:schemeClr val="accent1"/>
          </a:effectRef>
          <a:fontRef idx="minor">
            <a:schemeClr val="lt1"/>
          </a:fontRef>
        </p:style>
        <p:txBody>
          <a:bodyPr tIns="9144" bIns="91440" rtlCol="0" anchor="ctr"/>
          <a:lstStyle/>
          <a:p>
            <a:pPr algn="ctr"/>
            <a:r>
              <a:rPr lang="en-US" sz="2600" b="1" dirty="0" err="1" smtClean="0">
                <a:solidFill>
                  <a:prstClr val="white"/>
                </a:solidFill>
                <a:latin typeface="Calibri"/>
              </a:rPr>
              <a:t>Subarray</a:t>
            </a:r>
            <a:endParaRPr lang="en-US" sz="2600" b="1" dirty="0">
              <a:solidFill>
                <a:prstClr val="white"/>
              </a:solidFill>
              <a:latin typeface="Calibri"/>
            </a:endParaRPr>
          </a:p>
        </p:txBody>
      </p:sp>
      <p:sp>
        <p:nvSpPr>
          <p:cNvPr id="36" name="Left Arrow 35"/>
          <p:cNvSpPr/>
          <p:nvPr/>
        </p:nvSpPr>
        <p:spPr>
          <a:xfrm rot="16200000">
            <a:off x="5689338" y="3285333"/>
            <a:ext cx="1339851" cy="928686"/>
          </a:xfrm>
          <a:prstGeom prst="leftArrow">
            <a:avLst/>
          </a:prstGeom>
          <a:ln>
            <a:noFill/>
          </a:ln>
        </p:spPr>
        <p:style>
          <a:lnRef idx="2">
            <a:schemeClr val="accent1">
              <a:shade val="50000"/>
            </a:schemeClr>
          </a:lnRef>
          <a:fillRef idx="1">
            <a:schemeClr val="accent1"/>
          </a:fillRef>
          <a:effectRef idx="0">
            <a:schemeClr val="accent1"/>
          </a:effectRef>
          <a:fontRef idx="minor">
            <a:schemeClr val="lt1"/>
          </a:fontRef>
        </p:style>
        <p:txBody>
          <a:bodyPr tIns="9144" bIns="91440" rtlCol="0" anchor="ctr"/>
          <a:lstStyle/>
          <a:p>
            <a:pPr algn="ctr"/>
            <a:r>
              <a:rPr lang="en-US" sz="2600" b="1" dirty="0" smtClean="0">
                <a:solidFill>
                  <a:prstClr val="white"/>
                </a:solidFill>
                <a:latin typeface="Calibri"/>
              </a:rPr>
              <a:t>I/O</a:t>
            </a:r>
            <a:endParaRPr lang="en-US" sz="2600" b="1" dirty="0">
              <a:solidFill>
                <a:prstClr val="white"/>
              </a:solidFill>
              <a:latin typeface="Calibri"/>
            </a:endParaRPr>
          </a:p>
        </p:txBody>
      </p:sp>
    </p:spTree>
    <p:extLst>
      <p:ext uri="{BB962C8B-B14F-4D97-AF65-F5344CB8AC3E}">
        <p14:creationId xmlns:p14="http://schemas.microsoft.com/office/powerpoint/2010/main" val="4050022485"/>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withEffect">
                                  <p:stCondLst>
                                    <p:cond delay="0"/>
                                  </p:stCondLst>
                                  <p:childTnLst>
                                    <p:set>
                                      <p:cBhvr>
                                        <p:cTn id="6" dur="1" fill="hold">
                                          <p:stCondLst>
                                            <p:cond delay="0"/>
                                          </p:stCondLst>
                                        </p:cTn>
                                        <p:tgtEl>
                                          <p:spTgt spid="72"/>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490"/>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79"/>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73"/>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83"/>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23"/>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21"/>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22"/>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24"/>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20"/>
                                        </p:tgtEl>
                                        <p:attrNameLst>
                                          <p:attrName>style.visibility</p:attrName>
                                        </p:attrNameLst>
                                      </p:cBhvr>
                                      <p:to>
                                        <p:strVal val="visible"/>
                                      </p:to>
                                    </p:set>
                                  </p:childTnLst>
                                </p:cTn>
                              </p:par>
                            </p:childTnLst>
                          </p:cTn>
                        </p:par>
                      </p:childTnLst>
                    </p:cTn>
                  </p:par>
                  <p:par>
                    <p:cTn id="25" fill="hold">
                      <p:stCondLst>
                        <p:cond delay="indefinite"/>
                      </p:stCondLst>
                      <p:childTnLst>
                        <p:par>
                          <p:cTn id="26" fill="hold">
                            <p:stCondLst>
                              <p:cond delay="0"/>
                            </p:stCondLst>
                            <p:childTnLst>
                              <p:par>
                                <p:cTn id="27" presetID="1" presetClass="entr" presetSubtype="0" fill="hold" nodeType="clickEffect">
                                  <p:stCondLst>
                                    <p:cond delay="0"/>
                                  </p:stCondLst>
                                  <p:childTnLst>
                                    <p:set>
                                      <p:cBhvr>
                                        <p:cTn id="28" dur="1" fill="hold">
                                          <p:stCondLst>
                                            <p:cond delay="0"/>
                                          </p:stCondLst>
                                        </p:cTn>
                                        <p:tgtEl>
                                          <p:spTgt spid="70"/>
                                        </p:tgtEl>
                                        <p:attrNameLst>
                                          <p:attrName>style.visibility</p:attrName>
                                        </p:attrNameLst>
                                      </p:cBhvr>
                                      <p:to>
                                        <p:strVal val="visible"/>
                                      </p:to>
                                    </p:set>
                                  </p:childTnLst>
                                </p:cTn>
                              </p:par>
                            </p:childTnLst>
                          </p:cTn>
                        </p:par>
                      </p:childTnLst>
                    </p:cTn>
                  </p:par>
                  <p:par>
                    <p:cTn id="29" fill="hold">
                      <p:stCondLst>
                        <p:cond delay="indefinite"/>
                      </p:stCondLst>
                      <p:childTnLst>
                        <p:par>
                          <p:cTn id="30" fill="hold">
                            <p:stCondLst>
                              <p:cond delay="0"/>
                            </p:stCondLst>
                            <p:childTnLst>
                              <p:par>
                                <p:cTn id="31" presetID="1" presetClass="entr" presetSubtype="0" fill="hold" grpId="0" nodeType="clickEffect">
                                  <p:stCondLst>
                                    <p:cond delay="0"/>
                                  </p:stCondLst>
                                  <p:childTnLst>
                                    <p:set>
                                      <p:cBhvr>
                                        <p:cTn id="32" dur="1" fill="hold">
                                          <p:stCondLst>
                                            <p:cond delay="0"/>
                                          </p:stCondLst>
                                        </p:cTn>
                                        <p:tgtEl>
                                          <p:spTgt spid="35"/>
                                        </p:tgtEl>
                                        <p:attrNameLst>
                                          <p:attrName>style.visibility</p:attrName>
                                        </p:attrNameLst>
                                      </p:cBhvr>
                                      <p:to>
                                        <p:strVal val="visible"/>
                                      </p:to>
                                    </p:set>
                                  </p:childTnLst>
                                </p:cTn>
                              </p:par>
                            </p:childTnLst>
                          </p:cTn>
                        </p:par>
                      </p:childTnLst>
                    </p:cTn>
                  </p:par>
                  <p:par>
                    <p:cTn id="33" fill="hold">
                      <p:stCondLst>
                        <p:cond delay="indefinite"/>
                      </p:stCondLst>
                      <p:childTnLst>
                        <p:par>
                          <p:cTn id="34" fill="hold">
                            <p:stCondLst>
                              <p:cond delay="0"/>
                            </p:stCondLst>
                            <p:childTnLst>
                              <p:par>
                                <p:cTn id="35" presetID="1" presetClass="entr" presetSubtype="0" fill="hold" grpId="0" nodeType="clickEffect">
                                  <p:stCondLst>
                                    <p:cond delay="0"/>
                                  </p:stCondLst>
                                  <p:childTnLst>
                                    <p:set>
                                      <p:cBhvr>
                                        <p:cTn id="36" dur="1" fill="hold">
                                          <p:stCondLst>
                                            <p:cond delay="0"/>
                                          </p:stCondLst>
                                        </p:cTn>
                                        <p:tgtEl>
                                          <p:spTgt spid="36"/>
                                        </p:tgtEl>
                                        <p:attrNameLst>
                                          <p:attrName>style.visibility</p:attrName>
                                        </p:attrNameLst>
                                      </p:cBhvr>
                                      <p:to>
                                        <p:strVal val="visible"/>
                                      </p:to>
                                    </p:set>
                                  </p:childTnLst>
                                </p:cTn>
                              </p:par>
                            </p:childTnLst>
                          </p:cTn>
                        </p:par>
                      </p:childTnLst>
                    </p:cTn>
                  </p:par>
                  <p:par>
                    <p:cTn id="37" fill="hold">
                      <p:stCondLst>
                        <p:cond delay="indefinite"/>
                      </p:stCondLst>
                      <p:childTnLst>
                        <p:par>
                          <p:cTn id="38" fill="hold">
                            <p:stCondLst>
                              <p:cond delay="0"/>
                            </p:stCondLst>
                            <p:childTnLst>
                              <p:par>
                                <p:cTn id="39" presetID="1" presetClass="entr" presetSubtype="0" fill="hold" grpId="0" nodeType="clickEffect">
                                  <p:stCondLst>
                                    <p:cond delay="0"/>
                                  </p:stCondLst>
                                  <p:childTnLst>
                                    <p:set>
                                      <p:cBhvr>
                                        <p:cTn id="40" dur="1" fill="hold">
                                          <p:stCondLst>
                                            <p:cond delay="0"/>
                                          </p:stCondLst>
                                        </p:cTn>
                                        <p:tgtEl>
                                          <p:spTgt spid="53"/>
                                        </p:tgtEl>
                                        <p:attrNameLst>
                                          <p:attrName>style.visibility</p:attrName>
                                        </p:attrNameLst>
                                      </p:cBhvr>
                                      <p:to>
                                        <p:strVal val="visible"/>
                                      </p:to>
                                    </p:set>
                                  </p:childTnLst>
                                </p:cTn>
                              </p:par>
                            </p:childTnLst>
                          </p:cTn>
                        </p:par>
                      </p:childTnLst>
                    </p:cTn>
                  </p:par>
                  <p:par>
                    <p:cTn id="41" fill="hold">
                      <p:stCondLst>
                        <p:cond delay="indefinite"/>
                      </p:stCondLst>
                      <p:childTnLst>
                        <p:par>
                          <p:cTn id="42" fill="hold">
                            <p:stCondLst>
                              <p:cond delay="0"/>
                            </p:stCondLst>
                            <p:childTnLst>
                              <p:par>
                                <p:cTn id="43" presetID="1" presetClass="exit" presetSubtype="0" fill="hold" grpId="1" nodeType="clickEffect">
                                  <p:stCondLst>
                                    <p:cond delay="0"/>
                                  </p:stCondLst>
                                  <p:childTnLst>
                                    <p:set>
                                      <p:cBhvr>
                                        <p:cTn id="44" dur="1" fill="hold">
                                          <p:stCondLst>
                                            <p:cond delay="0"/>
                                          </p:stCondLst>
                                        </p:cTn>
                                        <p:tgtEl>
                                          <p:spTgt spid="53"/>
                                        </p:tgtEl>
                                        <p:attrNameLst>
                                          <p:attrName>style.visibility</p:attrName>
                                        </p:attrNameLst>
                                      </p:cBhvr>
                                      <p:to>
                                        <p:strVal val="hidden"/>
                                      </p:to>
                                    </p:set>
                                  </p:childTnLst>
                                </p:cTn>
                              </p:par>
                              <p:par>
                                <p:cTn id="45" presetID="1" presetClass="entr" presetSubtype="0" fill="hold" grpId="0" nodeType="withEffect">
                                  <p:stCondLst>
                                    <p:cond delay="0"/>
                                  </p:stCondLst>
                                  <p:childTnLst>
                                    <p:set>
                                      <p:cBhvr>
                                        <p:cTn id="46" dur="1" fill="hold">
                                          <p:stCondLst>
                                            <p:cond delay="0"/>
                                          </p:stCondLst>
                                        </p:cTn>
                                        <p:tgtEl>
                                          <p:spTgt spid="57"/>
                                        </p:tgtEl>
                                        <p:attrNameLst>
                                          <p:attrName>style.visibility</p:attrName>
                                        </p:attrNameLst>
                                      </p:cBhvr>
                                      <p:to>
                                        <p:strVal val="visible"/>
                                      </p:to>
                                    </p:set>
                                  </p:childTnLst>
                                </p:cTn>
                              </p:par>
                              <p:par>
                                <p:cTn id="47" presetID="1" presetClass="entr" presetSubtype="0" fill="hold" nodeType="withEffect">
                                  <p:stCondLst>
                                    <p:cond delay="0"/>
                                  </p:stCondLst>
                                  <p:childTnLst>
                                    <p:set>
                                      <p:cBhvr>
                                        <p:cTn id="48" dur="1" fill="hold">
                                          <p:stCondLst>
                                            <p:cond delay="0"/>
                                          </p:stCondLst>
                                        </p:cTn>
                                        <p:tgtEl>
                                          <p:spTgt spid="1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7" grpId="0"/>
      <p:bldP spid="490" grpId="0"/>
      <p:bldP spid="72" grpId="0" animBg="1"/>
      <p:bldP spid="83" grpId="0"/>
      <p:bldP spid="20" grpId="0" animBg="1"/>
      <p:bldP spid="21" grpId="0" animBg="1"/>
      <p:bldP spid="23" grpId="0"/>
      <p:bldP spid="24" grpId="0"/>
      <p:bldP spid="53" grpId="0"/>
      <p:bldP spid="53" grpId="1"/>
      <p:bldP spid="35" grpId="0" animBg="1"/>
      <p:bldP spid="36" grpId="0" animBg="1"/>
    </p:bldLst>
  </p:timing>
</p:sld>
</file>

<file path=ppt/slides/slide1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0"/>
            <a:ext cx="9144000" cy="838200"/>
          </a:xfrm>
        </p:spPr>
        <p:txBody>
          <a:bodyPr>
            <a:normAutofit/>
          </a:bodyPr>
          <a:lstStyle/>
          <a:p>
            <a:r>
              <a:rPr lang="en-US" dirty="0"/>
              <a:t> </a:t>
            </a:r>
            <a:r>
              <a:rPr lang="en-US" dirty="0" smtClean="0"/>
              <a:t>  Why is the </a:t>
            </a:r>
            <a:r>
              <a:rPr lang="en-US" dirty="0" err="1" smtClean="0"/>
              <a:t>Subarray</a:t>
            </a:r>
            <a:r>
              <a:rPr lang="en-US" dirty="0" smtClean="0"/>
              <a:t> </a:t>
            </a:r>
            <a:r>
              <a:rPr lang="en-US" dirty="0"/>
              <a:t>S</a:t>
            </a:r>
            <a:r>
              <a:rPr lang="en-US" dirty="0" smtClean="0"/>
              <a:t>o Slow?</a:t>
            </a:r>
            <a:endParaRPr lang="en-US" dirty="0"/>
          </a:p>
        </p:txBody>
      </p:sp>
      <p:sp>
        <p:nvSpPr>
          <p:cNvPr id="97" name="Rectangle 96"/>
          <p:cNvSpPr/>
          <p:nvPr/>
        </p:nvSpPr>
        <p:spPr>
          <a:xfrm>
            <a:off x="533400" y="990598"/>
            <a:ext cx="3309853" cy="381002"/>
          </a:xfrm>
          <a:prstGeom prst="rect">
            <a:avLst/>
          </a:prstGeom>
          <a:no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i="1" dirty="0" err="1" smtClean="0">
                <a:solidFill>
                  <a:prstClr val="black"/>
                </a:solidFill>
                <a:latin typeface="Calibri"/>
              </a:rPr>
              <a:t>Subarray</a:t>
            </a:r>
            <a:endParaRPr lang="en-US" sz="3200" b="1" i="1" dirty="0">
              <a:solidFill>
                <a:prstClr val="black"/>
              </a:solidFill>
              <a:latin typeface="Calibri"/>
            </a:endParaRPr>
          </a:p>
        </p:txBody>
      </p:sp>
      <p:grpSp>
        <p:nvGrpSpPr>
          <p:cNvPr id="243" name="Group 242"/>
          <p:cNvGrpSpPr/>
          <p:nvPr/>
        </p:nvGrpSpPr>
        <p:grpSpPr>
          <a:xfrm>
            <a:off x="281942" y="1600204"/>
            <a:ext cx="3451858" cy="3200400"/>
            <a:chOff x="281942" y="1828802"/>
            <a:chExt cx="3451858" cy="3200400"/>
          </a:xfrm>
        </p:grpSpPr>
        <p:sp>
          <p:nvSpPr>
            <p:cNvPr id="200" name="Rectangle 199"/>
            <p:cNvSpPr/>
            <p:nvPr/>
          </p:nvSpPr>
          <p:spPr>
            <a:xfrm>
              <a:off x="3058393" y="4192806"/>
              <a:ext cx="365760" cy="365760"/>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cxnSp>
          <p:nvCxnSpPr>
            <p:cNvPr id="201" name="Straight Arrow Connector 200"/>
            <p:cNvCxnSpPr>
              <a:stCxn id="200" idx="0"/>
            </p:cNvCxnSpPr>
            <p:nvPr/>
          </p:nvCxnSpPr>
          <p:spPr>
            <a:xfrm flipV="1">
              <a:off x="3241273" y="1828802"/>
              <a:ext cx="0" cy="2364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03" name="Rectangle 202"/>
            <p:cNvSpPr/>
            <p:nvPr/>
          </p:nvSpPr>
          <p:spPr>
            <a:xfrm>
              <a:off x="2601193" y="4192806"/>
              <a:ext cx="365760" cy="365760"/>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cxnSp>
          <p:nvCxnSpPr>
            <p:cNvPr id="204" name="Straight Arrow Connector 203"/>
            <p:cNvCxnSpPr>
              <a:stCxn id="203" idx="0"/>
            </p:cNvCxnSpPr>
            <p:nvPr/>
          </p:nvCxnSpPr>
          <p:spPr>
            <a:xfrm flipV="1">
              <a:off x="2784073" y="1828802"/>
              <a:ext cx="0" cy="2364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06" name="Rectangle 205"/>
            <p:cNvSpPr/>
            <p:nvPr/>
          </p:nvSpPr>
          <p:spPr>
            <a:xfrm>
              <a:off x="2143993" y="4192806"/>
              <a:ext cx="365760" cy="365760"/>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cxnSp>
          <p:nvCxnSpPr>
            <p:cNvPr id="207" name="Straight Arrow Connector 206"/>
            <p:cNvCxnSpPr>
              <a:stCxn id="206" idx="0"/>
            </p:cNvCxnSpPr>
            <p:nvPr/>
          </p:nvCxnSpPr>
          <p:spPr>
            <a:xfrm flipV="1">
              <a:off x="2326873" y="1828802"/>
              <a:ext cx="0" cy="2364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09" name="Rectangle 208"/>
            <p:cNvSpPr/>
            <p:nvPr/>
          </p:nvSpPr>
          <p:spPr>
            <a:xfrm>
              <a:off x="1686793" y="4192806"/>
              <a:ext cx="365760" cy="365760"/>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cxnSp>
          <p:nvCxnSpPr>
            <p:cNvPr id="210" name="Straight Arrow Connector 209"/>
            <p:cNvCxnSpPr>
              <a:stCxn id="209" idx="0"/>
            </p:cNvCxnSpPr>
            <p:nvPr/>
          </p:nvCxnSpPr>
          <p:spPr>
            <a:xfrm flipV="1">
              <a:off x="1869673" y="1828802"/>
              <a:ext cx="0" cy="2364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12" name="Rectangle 211"/>
            <p:cNvSpPr/>
            <p:nvPr/>
          </p:nvSpPr>
          <p:spPr>
            <a:xfrm>
              <a:off x="1229593" y="4192806"/>
              <a:ext cx="365760" cy="365760"/>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cxnSp>
          <p:nvCxnSpPr>
            <p:cNvPr id="213" name="Straight Arrow Connector 212"/>
            <p:cNvCxnSpPr>
              <a:stCxn id="212" idx="0"/>
            </p:cNvCxnSpPr>
            <p:nvPr/>
          </p:nvCxnSpPr>
          <p:spPr>
            <a:xfrm flipV="1">
              <a:off x="1412473" y="1828802"/>
              <a:ext cx="0" cy="2364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215" name="Straight Arrow Connector 214"/>
            <p:cNvCxnSpPr>
              <a:endCxn id="216" idx="3"/>
            </p:cNvCxnSpPr>
            <p:nvPr/>
          </p:nvCxnSpPr>
          <p:spPr>
            <a:xfrm flipH="1">
              <a:off x="1104900" y="2099212"/>
              <a:ext cx="2453640" cy="0"/>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16" name="Rectangle 215"/>
            <p:cNvSpPr/>
            <p:nvPr/>
          </p:nvSpPr>
          <p:spPr>
            <a:xfrm>
              <a:off x="739140" y="1916332"/>
              <a:ext cx="365760" cy="365760"/>
            </a:xfrm>
            <a:prstGeom prst="rect">
              <a:avLst/>
            </a:prstGeom>
            <a:solidFill>
              <a:schemeClr val="tx2">
                <a:lumMod val="40000"/>
                <a:lumOff val="60000"/>
              </a:schemeClr>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sp>
          <p:nvSpPr>
            <p:cNvPr id="244" name="Oval 243"/>
            <p:cNvSpPr/>
            <p:nvPr/>
          </p:nvSpPr>
          <p:spPr>
            <a:xfrm>
              <a:off x="3063156" y="1920242"/>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45" name="Oval 244"/>
            <p:cNvSpPr/>
            <p:nvPr/>
          </p:nvSpPr>
          <p:spPr>
            <a:xfrm>
              <a:off x="2605956" y="1920242"/>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46" name="Oval 245"/>
            <p:cNvSpPr/>
            <p:nvPr/>
          </p:nvSpPr>
          <p:spPr>
            <a:xfrm>
              <a:off x="2148756" y="1920242"/>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47" name="Oval 246"/>
            <p:cNvSpPr/>
            <p:nvPr/>
          </p:nvSpPr>
          <p:spPr>
            <a:xfrm>
              <a:off x="1691556" y="1920242"/>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48" name="Oval 247"/>
            <p:cNvSpPr/>
            <p:nvPr/>
          </p:nvSpPr>
          <p:spPr>
            <a:xfrm>
              <a:off x="1234356" y="1920242"/>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cxnSp>
          <p:nvCxnSpPr>
            <p:cNvPr id="250" name="Straight Arrow Connector 249"/>
            <p:cNvCxnSpPr>
              <a:endCxn id="251" idx="3"/>
            </p:cNvCxnSpPr>
            <p:nvPr/>
          </p:nvCxnSpPr>
          <p:spPr>
            <a:xfrm flipH="1">
              <a:off x="1104900" y="2556412"/>
              <a:ext cx="2453640" cy="0"/>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51" name="Rectangle 250"/>
            <p:cNvSpPr/>
            <p:nvPr/>
          </p:nvSpPr>
          <p:spPr>
            <a:xfrm>
              <a:off x="739140" y="2373532"/>
              <a:ext cx="365760" cy="365760"/>
            </a:xfrm>
            <a:prstGeom prst="rect">
              <a:avLst/>
            </a:prstGeom>
            <a:solidFill>
              <a:schemeClr val="tx2">
                <a:lumMod val="40000"/>
                <a:lumOff val="60000"/>
              </a:schemeClr>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sp>
          <p:nvSpPr>
            <p:cNvPr id="253" name="Oval 252"/>
            <p:cNvSpPr/>
            <p:nvPr/>
          </p:nvSpPr>
          <p:spPr>
            <a:xfrm>
              <a:off x="3063156" y="2377442"/>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54" name="Oval 253"/>
            <p:cNvSpPr/>
            <p:nvPr/>
          </p:nvSpPr>
          <p:spPr>
            <a:xfrm>
              <a:off x="2605956" y="2377442"/>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55" name="Oval 254"/>
            <p:cNvSpPr/>
            <p:nvPr/>
          </p:nvSpPr>
          <p:spPr>
            <a:xfrm>
              <a:off x="2148756" y="2377442"/>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56" name="Oval 255"/>
            <p:cNvSpPr/>
            <p:nvPr/>
          </p:nvSpPr>
          <p:spPr>
            <a:xfrm>
              <a:off x="1691556" y="2377442"/>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57" name="Oval 256"/>
            <p:cNvSpPr/>
            <p:nvPr/>
          </p:nvSpPr>
          <p:spPr>
            <a:xfrm>
              <a:off x="1234356" y="2377442"/>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cxnSp>
          <p:nvCxnSpPr>
            <p:cNvPr id="258" name="Straight Arrow Connector 257"/>
            <p:cNvCxnSpPr>
              <a:endCxn id="259" idx="3"/>
            </p:cNvCxnSpPr>
            <p:nvPr/>
          </p:nvCxnSpPr>
          <p:spPr>
            <a:xfrm flipH="1">
              <a:off x="1104900" y="3013612"/>
              <a:ext cx="2453640" cy="0"/>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59" name="Rectangle 258"/>
            <p:cNvSpPr/>
            <p:nvPr/>
          </p:nvSpPr>
          <p:spPr>
            <a:xfrm>
              <a:off x="739140" y="2830732"/>
              <a:ext cx="365760" cy="365760"/>
            </a:xfrm>
            <a:prstGeom prst="rect">
              <a:avLst/>
            </a:prstGeom>
            <a:solidFill>
              <a:schemeClr val="tx2">
                <a:lumMod val="40000"/>
                <a:lumOff val="60000"/>
              </a:schemeClr>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sp>
          <p:nvSpPr>
            <p:cNvPr id="261" name="Oval 260"/>
            <p:cNvSpPr/>
            <p:nvPr/>
          </p:nvSpPr>
          <p:spPr>
            <a:xfrm>
              <a:off x="3063156" y="2834642"/>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62" name="Oval 261"/>
            <p:cNvSpPr/>
            <p:nvPr/>
          </p:nvSpPr>
          <p:spPr>
            <a:xfrm>
              <a:off x="2605956" y="2834642"/>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63" name="Oval 262"/>
            <p:cNvSpPr/>
            <p:nvPr/>
          </p:nvSpPr>
          <p:spPr>
            <a:xfrm>
              <a:off x="2148756" y="2834642"/>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64" name="Oval 263"/>
            <p:cNvSpPr/>
            <p:nvPr/>
          </p:nvSpPr>
          <p:spPr>
            <a:xfrm>
              <a:off x="1691556" y="2834642"/>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65" name="Oval 264"/>
            <p:cNvSpPr/>
            <p:nvPr/>
          </p:nvSpPr>
          <p:spPr>
            <a:xfrm>
              <a:off x="1234356" y="2834642"/>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cxnSp>
          <p:nvCxnSpPr>
            <p:cNvPr id="266" name="Straight Arrow Connector 265"/>
            <p:cNvCxnSpPr>
              <a:endCxn id="267" idx="3"/>
            </p:cNvCxnSpPr>
            <p:nvPr/>
          </p:nvCxnSpPr>
          <p:spPr>
            <a:xfrm flipH="1">
              <a:off x="1104900" y="3470812"/>
              <a:ext cx="2453640" cy="0"/>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67" name="Rectangle 266"/>
            <p:cNvSpPr/>
            <p:nvPr/>
          </p:nvSpPr>
          <p:spPr>
            <a:xfrm>
              <a:off x="739140" y="3287932"/>
              <a:ext cx="365760" cy="365760"/>
            </a:xfrm>
            <a:prstGeom prst="rect">
              <a:avLst/>
            </a:prstGeom>
            <a:solidFill>
              <a:schemeClr val="tx2">
                <a:lumMod val="40000"/>
                <a:lumOff val="60000"/>
              </a:schemeClr>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sp>
          <p:nvSpPr>
            <p:cNvPr id="269" name="Oval 268"/>
            <p:cNvSpPr/>
            <p:nvPr/>
          </p:nvSpPr>
          <p:spPr>
            <a:xfrm>
              <a:off x="3063156" y="3291842"/>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70" name="Oval 269"/>
            <p:cNvSpPr/>
            <p:nvPr/>
          </p:nvSpPr>
          <p:spPr>
            <a:xfrm>
              <a:off x="2605956" y="3291842"/>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71" name="Oval 270"/>
            <p:cNvSpPr/>
            <p:nvPr/>
          </p:nvSpPr>
          <p:spPr>
            <a:xfrm>
              <a:off x="2148756" y="3291842"/>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72" name="Oval 271"/>
            <p:cNvSpPr/>
            <p:nvPr/>
          </p:nvSpPr>
          <p:spPr>
            <a:xfrm>
              <a:off x="1691556" y="3291842"/>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73" name="Oval 272"/>
            <p:cNvSpPr/>
            <p:nvPr/>
          </p:nvSpPr>
          <p:spPr>
            <a:xfrm>
              <a:off x="1234356" y="3291842"/>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cxnSp>
          <p:nvCxnSpPr>
            <p:cNvPr id="274" name="Straight Arrow Connector 273"/>
            <p:cNvCxnSpPr>
              <a:endCxn id="275" idx="3"/>
            </p:cNvCxnSpPr>
            <p:nvPr/>
          </p:nvCxnSpPr>
          <p:spPr>
            <a:xfrm flipH="1">
              <a:off x="1104900" y="3928012"/>
              <a:ext cx="2453640" cy="0"/>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75" name="Rectangle 274"/>
            <p:cNvSpPr/>
            <p:nvPr/>
          </p:nvSpPr>
          <p:spPr>
            <a:xfrm>
              <a:off x="739140" y="3745132"/>
              <a:ext cx="365760" cy="365760"/>
            </a:xfrm>
            <a:prstGeom prst="rect">
              <a:avLst/>
            </a:prstGeom>
            <a:solidFill>
              <a:schemeClr val="tx2">
                <a:lumMod val="40000"/>
                <a:lumOff val="60000"/>
              </a:schemeClr>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sp>
          <p:nvSpPr>
            <p:cNvPr id="277" name="Oval 276"/>
            <p:cNvSpPr/>
            <p:nvPr/>
          </p:nvSpPr>
          <p:spPr>
            <a:xfrm>
              <a:off x="3063156" y="3749042"/>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78" name="Oval 277"/>
            <p:cNvSpPr/>
            <p:nvPr/>
          </p:nvSpPr>
          <p:spPr>
            <a:xfrm>
              <a:off x="2605956" y="3749042"/>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79" name="Oval 278"/>
            <p:cNvSpPr/>
            <p:nvPr/>
          </p:nvSpPr>
          <p:spPr>
            <a:xfrm>
              <a:off x="2148756" y="3749042"/>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80" name="Oval 279"/>
            <p:cNvSpPr/>
            <p:nvPr/>
          </p:nvSpPr>
          <p:spPr>
            <a:xfrm>
              <a:off x="1691556" y="3749042"/>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81" name="Oval 280"/>
            <p:cNvSpPr/>
            <p:nvPr/>
          </p:nvSpPr>
          <p:spPr>
            <a:xfrm>
              <a:off x="1234356" y="3749042"/>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119" name="Rectangle 118"/>
            <p:cNvSpPr/>
            <p:nvPr/>
          </p:nvSpPr>
          <p:spPr>
            <a:xfrm rot="16200000">
              <a:off x="-624387" y="2827472"/>
              <a:ext cx="2193660" cy="381001"/>
            </a:xfrm>
            <a:prstGeom prst="rect">
              <a:avLst/>
            </a:prstGeom>
            <a:noFill/>
            <a:ln w="381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b="1" i="1" dirty="0">
                  <a:solidFill>
                    <a:prstClr val="black"/>
                  </a:solidFill>
                  <a:latin typeface="Calibri"/>
                </a:rPr>
                <a:t>r</a:t>
              </a:r>
              <a:r>
                <a:rPr lang="en-US" sz="2800" b="1" i="1" dirty="0" smtClean="0">
                  <a:solidFill>
                    <a:prstClr val="black"/>
                  </a:solidFill>
                  <a:latin typeface="Calibri"/>
                </a:rPr>
                <a:t>ow decoder</a:t>
              </a:r>
              <a:endParaRPr lang="en-US" sz="2800" b="1" i="1" dirty="0">
                <a:solidFill>
                  <a:prstClr val="black"/>
                </a:solidFill>
                <a:latin typeface="Calibri"/>
              </a:endParaRPr>
            </a:p>
          </p:txBody>
        </p:sp>
        <p:sp>
          <p:nvSpPr>
            <p:cNvPr id="120" name="Rectangle 119"/>
            <p:cNvSpPr/>
            <p:nvPr/>
          </p:nvSpPr>
          <p:spPr>
            <a:xfrm>
              <a:off x="937176" y="4549142"/>
              <a:ext cx="2796624" cy="480060"/>
            </a:xfrm>
            <a:prstGeom prst="rect">
              <a:avLst/>
            </a:prstGeom>
            <a:noFill/>
            <a:ln w="381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b="1" i="1" dirty="0">
                  <a:solidFill>
                    <a:prstClr val="black"/>
                  </a:solidFill>
                  <a:latin typeface="Calibri"/>
                </a:rPr>
                <a:t>s</a:t>
              </a:r>
              <a:r>
                <a:rPr lang="en-US" sz="2800" b="1" i="1" dirty="0" smtClean="0">
                  <a:solidFill>
                    <a:prstClr val="black"/>
                  </a:solidFill>
                  <a:latin typeface="Calibri"/>
                </a:rPr>
                <a:t>ense amplifier</a:t>
              </a:r>
              <a:endParaRPr lang="en-US" sz="2800" b="1" i="1" dirty="0">
                <a:solidFill>
                  <a:prstClr val="black"/>
                </a:solidFill>
                <a:latin typeface="Calibri"/>
              </a:endParaRPr>
            </a:p>
          </p:txBody>
        </p:sp>
      </p:grpSp>
      <p:grpSp>
        <p:nvGrpSpPr>
          <p:cNvPr id="242" name="Group 241"/>
          <p:cNvGrpSpPr/>
          <p:nvPr/>
        </p:nvGrpSpPr>
        <p:grpSpPr>
          <a:xfrm>
            <a:off x="5501640" y="990598"/>
            <a:ext cx="2880359" cy="3337564"/>
            <a:chOff x="5501640" y="1219196"/>
            <a:chExt cx="2880359" cy="3337564"/>
          </a:xfrm>
        </p:grpSpPr>
        <p:sp>
          <p:nvSpPr>
            <p:cNvPr id="179" name="Oval 178"/>
            <p:cNvSpPr/>
            <p:nvPr/>
          </p:nvSpPr>
          <p:spPr>
            <a:xfrm>
              <a:off x="5910346" y="2144960"/>
              <a:ext cx="2052554" cy="2046040"/>
            </a:xfrm>
            <a:prstGeom prst="ellipse">
              <a:avLst/>
            </a:prstGeom>
            <a:solidFill>
              <a:schemeClr val="accent1">
                <a:lumMod val="20000"/>
                <a:lumOff val="80000"/>
              </a:schemeClr>
            </a:solidFill>
            <a:ln w="19050">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180" name="Rectangle 179"/>
            <p:cNvSpPr/>
            <p:nvPr/>
          </p:nvSpPr>
          <p:spPr>
            <a:xfrm>
              <a:off x="5501640" y="1916360"/>
              <a:ext cx="365760" cy="365760"/>
            </a:xfrm>
            <a:prstGeom prst="rect">
              <a:avLst/>
            </a:prstGeom>
            <a:solidFill>
              <a:schemeClr val="tx2">
                <a:lumMod val="40000"/>
                <a:lumOff val="60000"/>
              </a:schemeClr>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cxnSp>
          <p:nvCxnSpPr>
            <p:cNvPr id="181" name="Straight Arrow Connector 180"/>
            <p:cNvCxnSpPr>
              <a:endCxn id="180" idx="3"/>
            </p:cNvCxnSpPr>
            <p:nvPr/>
          </p:nvCxnSpPr>
          <p:spPr>
            <a:xfrm flipH="1">
              <a:off x="5867400" y="2099240"/>
              <a:ext cx="2286000" cy="0"/>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183" name="Rectangle 182"/>
            <p:cNvSpPr/>
            <p:nvPr/>
          </p:nvSpPr>
          <p:spPr>
            <a:xfrm rot="16200000">
              <a:off x="5551083" y="3070878"/>
              <a:ext cx="1142999" cy="357964"/>
            </a:xfrm>
            <a:prstGeom prst="rect">
              <a:avLst/>
            </a:prstGeom>
            <a:noFill/>
            <a:ln w="381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dirty="0">
                  <a:solidFill>
                    <a:prstClr val="black"/>
                  </a:solidFill>
                  <a:latin typeface="Calibri"/>
                </a:rPr>
                <a:t>c</a:t>
              </a:r>
              <a:r>
                <a:rPr lang="en-US" sz="2000" dirty="0" smtClean="0">
                  <a:solidFill>
                    <a:prstClr val="black"/>
                  </a:solidFill>
                  <a:latin typeface="Calibri"/>
                </a:rPr>
                <a:t>apacitor</a:t>
              </a:r>
              <a:endParaRPr lang="en-US" sz="2000" dirty="0">
                <a:solidFill>
                  <a:prstClr val="black"/>
                </a:solidFill>
                <a:latin typeface="Calibri"/>
              </a:endParaRPr>
            </a:p>
          </p:txBody>
        </p:sp>
        <p:sp>
          <p:nvSpPr>
            <p:cNvPr id="184" name="Rectangle 183"/>
            <p:cNvSpPr/>
            <p:nvPr/>
          </p:nvSpPr>
          <p:spPr>
            <a:xfrm>
              <a:off x="6672346" y="2754560"/>
              <a:ext cx="1295400" cy="375491"/>
            </a:xfrm>
            <a:prstGeom prst="rect">
              <a:avLst/>
            </a:prstGeom>
            <a:noFill/>
            <a:ln w="381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a:solidFill>
                    <a:prstClr val="black"/>
                  </a:solidFill>
                  <a:latin typeface="Calibri"/>
                </a:rPr>
                <a:t>a</a:t>
              </a:r>
              <a:r>
                <a:rPr lang="en-US" sz="2000" smtClean="0">
                  <a:solidFill>
                    <a:prstClr val="black"/>
                  </a:solidFill>
                  <a:latin typeface="Calibri"/>
                </a:rPr>
                <a:t>ccess</a:t>
              </a:r>
              <a:endParaRPr lang="en-US" sz="2000">
                <a:solidFill>
                  <a:prstClr val="black"/>
                </a:solidFill>
                <a:latin typeface="Calibri"/>
              </a:endParaRPr>
            </a:p>
          </p:txBody>
        </p:sp>
        <p:sp>
          <p:nvSpPr>
            <p:cNvPr id="185" name="Rectangle 184"/>
            <p:cNvSpPr/>
            <p:nvPr/>
          </p:nvSpPr>
          <p:spPr>
            <a:xfrm>
              <a:off x="6672346" y="2889676"/>
              <a:ext cx="1279459" cy="431479"/>
            </a:xfrm>
            <a:prstGeom prst="rect">
              <a:avLst/>
            </a:prstGeom>
            <a:noFill/>
            <a:ln w="381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smtClean="0">
                  <a:solidFill>
                    <a:prstClr val="black"/>
                  </a:solidFill>
                  <a:latin typeface="Calibri"/>
                </a:rPr>
                <a:t>transistor</a:t>
              </a:r>
              <a:endParaRPr lang="en-US" sz="2000">
                <a:solidFill>
                  <a:prstClr val="black"/>
                </a:solidFill>
                <a:latin typeface="Calibri"/>
              </a:endParaRPr>
            </a:p>
          </p:txBody>
        </p:sp>
        <p:sp>
          <p:nvSpPr>
            <p:cNvPr id="186" name="Rectangle 185"/>
            <p:cNvSpPr/>
            <p:nvPr/>
          </p:nvSpPr>
          <p:spPr>
            <a:xfrm>
              <a:off x="5757946" y="1762156"/>
              <a:ext cx="2064789" cy="327041"/>
            </a:xfrm>
            <a:prstGeom prst="rect">
              <a:avLst/>
            </a:prstGeom>
            <a:noFill/>
            <a:ln w="381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err="1" smtClean="0">
                  <a:solidFill>
                    <a:prstClr val="black"/>
                  </a:solidFill>
                  <a:latin typeface="Calibri"/>
                </a:rPr>
                <a:t>wordline</a:t>
              </a:r>
              <a:endParaRPr lang="en-US" sz="2000">
                <a:solidFill>
                  <a:prstClr val="black"/>
                </a:solidFill>
                <a:latin typeface="Calibri"/>
              </a:endParaRPr>
            </a:p>
          </p:txBody>
        </p:sp>
        <p:sp>
          <p:nvSpPr>
            <p:cNvPr id="187" name="Rectangle 186"/>
            <p:cNvSpPr/>
            <p:nvPr/>
          </p:nvSpPr>
          <p:spPr>
            <a:xfrm rot="16200000">
              <a:off x="7349868" y="3158868"/>
              <a:ext cx="1706594" cy="357669"/>
            </a:xfrm>
            <a:prstGeom prst="rect">
              <a:avLst/>
            </a:prstGeom>
            <a:noFill/>
            <a:ln w="381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err="1" smtClean="0">
                  <a:solidFill>
                    <a:prstClr val="black"/>
                  </a:solidFill>
                  <a:latin typeface="Calibri"/>
                </a:rPr>
                <a:t>bitline</a:t>
              </a:r>
              <a:endParaRPr lang="en-US" sz="2000">
                <a:solidFill>
                  <a:prstClr val="black"/>
                </a:solidFill>
                <a:latin typeface="Calibri"/>
              </a:endParaRPr>
            </a:p>
          </p:txBody>
        </p:sp>
        <p:cxnSp>
          <p:nvCxnSpPr>
            <p:cNvPr id="188" name="Straight Arrow Connector 187"/>
            <p:cNvCxnSpPr/>
            <p:nvPr/>
          </p:nvCxnSpPr>
          <p:spPr>
            <a:xfrm flipV="1">
              <a:off x="8013466" y="1975763"/>
              <a:ext cx="0" cy="2291437"/>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189" name="Straight Arrow Connector 188"/>
            <p:cNvCxnSpPr/>
            <p:nvPr/>
          </p:nvCxnSpPr>
          <p:spPr>
            <a:xfrm flipV="1">
              <a:off x="7291581" y="2360845"/>
              <a:ext cx="0" cy="137012"/>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190" name="Straight Arrow Connector 189"/>
            <p:cNvCxnSpPr/>
            <p:nvPr/>
          </p:nvCxnSpPr>
          <p:spPr>
            <a:xfrm flipH="1">
              <a:off x="7071068" y="2504208"/>
              <a:ext cx="439480" cy="0"/>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191" name="Straight Arrow Connector 190"/>
            <p:cNvCxnSpPr/>
            <p:nvPr/>
          </p:nvCxnSpPr>
          <p:spPr>
            <a:xfrm flipH="1" flipV="1">
              <a:off x="7510546" y="2602160"/>
              <a:ext cx="1" cy="228600"/>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192" name="Straight Arrow Connector 191"/>
            <p:cNvCxnSpPr/>
            <p:nvPr/>
          </p:nvCxnSpPr>
          <p:spPr>
            <a:xfrm flipH="1">
              <a:off x="7071068" y="2602160"/>
              <a:ext cx="439480" cy="0"/>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193" name="Straight Arrow Connector 192"/>
            <p:cNvCxnSpPr/>
            <p:nvPr/>
          </p:nvCxnSpPr>
          <p:spPr>
            <a:xfrm>
              <a:off x="7510546" y="2830760"/>
              <a:ext cx="170121" cy="0"/>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194" name="Straight Arrow Connector 193"/>
            <p:cNvCxnSpPr/>
            <p:nvPr/>
          </p:nvCxnSpPr>
          <p:spPr>
            <a:xfrm>
              <a:off x="6900946" y="2830760"/>
              <a:ext cx="170122" cy="0"/>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195" name="Straight Arrow Connector 194"/>
            <p:cNvCxnSpPr/>
            <p:nvPr/>
          </p:nvCxnSpPr>
          <p:spPr>
            <a:xfrm flipH="1" flipV="1">
              <a:off x="7071067" y="2602160"/>
              <a:ext cx="1" cy="228600"/>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196" name="Straight Arrow Connector 195"/>
            <p:cNvCxnSpPr/>
            <p:nvPr/>
          </p:nvCxnSpPr>
          <p:spPr>
            <a:xfrm>
              <a:off x="7291581" y="2099240"/>
              <a:ext cx="1" cy="282966"/>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197" name="Straight Arrow Connector 196"/>
            <p:cNvCxnSpPr/>
            <p:nvPr/>
          </p:nvCxnSpPr>
          <p:spPr>
            <a:xfrm flipH="1">
              <a:off x="7680667" y="2830760"/>
              <a:ext cx="332799" cy="0"/>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198" name="Elbow Connector 197"/>
            <p:cNvCxnSpPr/>
            <p:nvPr/>
          </p:nvCxnSpPr>
          <p:spPr>
            <a:xfrm rot="10800000" flipV="1">
              <a:off x="6519946" y="2833142"/>
              <a:ext cx="381001" cy="226217"/>
            </a:xfrm>
            <a:prstGeom prst="bentConnector3">
              <a:avLst>
                <a:gd name="adj1" fmla="val 100625"/>
              </a:avLst>
            </a:prstGeom>
            <a:ln w="254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217" name="Straight Arrow Connector 216"/>
            <p:cNvCxnSpPr/>
            <p:nvPr/>
          </p:nvCxnSpPr>
          <p:spPr>
            <a:xfrm>
              <a:off x="6519945" y="3541133"/>
              <a:ext cx="0" cy="280226"/>
            </a:xfrm>
            <a:prstGeom prst="straightConnector1">
              <a:avLst/>
            </a:prstGeom>
            <a:ln w="25400">
              <a:solidFill>
                <a:schemeClr val="tx1"/>
              </a:solidFill>
              <a:headEnd type="none" w="lg" len="med"/>
              <a:tailEnd type="triangle" w="lg" len="med"/>
            </a:ln>
            <a:effectLst/>
          </p:spPr>
          <p:style>
            <a:lnRef idx="1">
              <a:schemeClr val="accent1"/>
            </a:lnRef>
            <a:fillRef idx="0">
              <a:schemeClr val="accent1"/>
            </a:fillRef>
            <a:effectRef idx="0">
              <a:schemeClr val="accent1"/>
            </a:effectRef>
            <a:fontRef idx="minor">
              <a:schemeClr val="tx1"/>
            </a:fontRef>
          </p:style>
        </p:cxnSp>
        <p:cxnSp>
          <p:nvCxnSpPr>
            <p:cNvPr id="218" name="Straight Arrow Connector 217"/>
            <p:cNvCxnSpPr/>
            <p:nvPr/>
          </p:nvCxnSpPr>
          <p:spPr>
            <a:xfrm flipV="1">
              <a:off x="6519945" y="3059360"/>
              <a:ext cx="0" cy="133600"/>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219" name="Straight Arrow Connector 218"/>
            <p:cNvCxnSpPr/>
            <p:nvPr/>
          </p:nvCxnSpPr>
          <p:spPr>
            <a:xfrm flipH="1">
              <a:off x="6291347" y="3426484"/>
              <a:ext cx="457198" cy="0"/>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220" name="Straight Arrow Connector 219"/>
            <p:cNvCxnSpPr/>
            <p:nvPr/>
          </p:nvCxnSpPr>
          <p:spPr>
            <a:xfrm flipH="1">
              <a:off x="6291347" y="3192960"/>
              <a:ext cx="457198" cy="0"/>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221" name="Straight Arrow Connector 220"/>
            <p:cNvCxnSpPr/>
            <p:nvPr/>
          </p:nvCxnSpPr>
          <p:spPr>
            <a:xfrm flipV="1">
              <a:off x="6519945" y="3426485"/>
              <a:ext cx="0" cy="114648"/>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22" name="Rectangle 221"/>
            <p:cNvSpPr/>
            <p:nvPr/>
          </p:nvSpPr>
          <p:spPr>
            <a:xfrm>
              <a:off x="7830586" y="4191000"/>
              <a:ext cx="365760" cy="365760"/>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sp>
          <p:nvSpPr>
            <p:cNvPr id="230" name="Rectangle 229"/>
            <p:cNvSpPr/>
            <p:nvPr/>
          </p:nvSpPr>
          <p:spPr>
            <a:xfrm>
              <a:off x="5501640" y="1219196"/>
              <a:ext cx="2522690" cy="381002"/>
            </a:xfrm>
            <a:prstGeom prst="rect">
              <a:avLst/>
            </a:prstGeom>
            <a:no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b="1" i="1" dirty="0" smtClean="0">
                  <a:solidFill>
                    <a:prstClr val="black"/>
                  </a:solidFill>
                  <a:latin typeface="Calibri"/>
                </a:rPr>
                <a:t>Cell</a:t>
              </a:r>
              <a:endParaRPr lang="en-US" sz="2800" b="1" i="1" dirty="0">
                <a:solidFill>
                  <a:prstClr val="black"/>
                </a:solidFill>
                <a:latin typeface="Calibri"/>
              </a:endParaRPr>
            </a:p>
          </p:txBody>
        </p:sp>
      </p:grpSp>
      <p:grpSp>
        <p:nvGrpSpPr>
          <p:cNvPr id="240" name="Group 239"/>
          <p:cNvGrpSpPr/>
          <p:nvPr/>
        </p:nvGrpSpPr>
        <p:grpSpPr>
          <a:xfrm>
            <a:off x="5072146" y="3962402"/>
            <a:ext cx="3386053" cy="838200"/>
            <a:chOff x="5072146" y="4191000"/>
            <a:chExt cx="3386053" cy="838200"/>
          </a:xfrm>
        </p:grpSpPr>
        <p:sp>
          <p:nvSpPr>
            <p:cNvPr id="234" name="Rectangle 233"/>
            <p:cNvSpPr/>
            <p:nvPr/>
          </p:nvSpPr>
          <p:spPr>
            <a:xfrm>
              <a:off x="5072146" y="4495800"/>
              <a:ext cx="3386053" cy="533400"/>
            </a:xfrm>
            <a:prstGeom prst="rect">
              <a:avLst/>
            </a:prstGeom>
            <a:no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800" b="1" i="1" dirty="0" smtClean="0">
                  <a:solidFill>
                    <a:srgbClr val="FF0000"/>
                  </a:solidFill>
                  <a:latin typeface="Calibri"/>
                </a:rPr>
                <a:t>large sense amplifier</a:t>
              </a:r>
            </a:p>
          </p:txBody>
        </p:sp>
        <p:sp>
          <p:nvSpPr>
            <p:cNvPr id="237" name="Rectangle 236"/>
            <p:cNvSpPr/>
            <p:nvPr/>
          </p:nvSpPr>
          <p:spPr>
            <a:xfrm>
              <a:off x="7833610" y="4191000"/>
              <a:ext cx="365760" cy="365760"/>
            </a:xfrm>
            <a:prstGeom prst="rect">
              <a:avLst/>
            </a:prstGeom>
            <a:solidFill>
              <a:schemeClr val="accent2"/>
            </a:solidFill>
            <a:ln w="50800">
              <a:solidFill>
                <a:srgbClr val="FF0000"/>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grpSp>
      <p:grpSp>
        <p:nvGrpSpPr>
          <p:cNvPr id="133" name="Group 132"/>
          <p:cNvGrpSpPr/>
          <p:nvPr/>
        </p:nvGrpSpPr>
        <p:grpSpPr>
          <a:xfrm>
            <a:off x="3048000" y="1474386"/>
            <a:ext cx="1003835" cy="2855580"/>
            <a:chOff x="7338060" y="1622874"/>
            <a:chExt cx="1003835" cy="2855580"/>
          </a:xfrm>
        </p:grpSpPr>
        <p:sp>
          <p:nvSpPr>
            <p:cNvPr id="139" name="Rounded Rectangle 138"/>
            <p:cNvSpPr/>
            <p:nvPr/>
          </p:nvSpPr>
          <p:spPr>
            <a:xfrm rot="16200000">
              <a:off x="6824570" y="2669765"/>
              <a:ext cx="2564215" cy="470434"/>
            </a:xfrm>
            <a:prstGeom prst="roundRect">
              <a:avLst>
                <a:gd name="adj" fmla="val 12383"/>
              </a:avLst>
            </a:prstGeom>
            <a:noFill/>
            <a:ln w="38100">
              <a:no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b="1" i="1" dirty="0" err="1" smtClean="0">
                  <a:solidFill>
                    <a:srgbClr val="FF0000"/>
                  </a:solidFill>
                  <a:latin typeface="Calibri"/>
                  <a:cs typeface="Calibri"/>
                </a:rPr>
                <a:t>bitline</a:t>
              </a:r>
              <a:r>
                <a:rPr lang="en-US" sz="2400" b="1" i="1" dirty="0" smtClean="0">
                  <a:solidFill>
                    <a:srgbClr val="FF0000"/>
                  </a:solidFill>
                  <a:latin typeface="Calibri"/>
                  <a:cs typeface="Calibri"/>
                </a:rPr>
                <a:t>: 512 cells</a:t>
              </a:r>
              <a:endParaRPr lang="en-US" sz="2400" b="1" i="1" dirty="0">
                <a:solidFill>
                  <a:srgbClr val="FF0000"/>
                </a:solidFill>
                <a:latin typeface="Calibri"/>
                <a:cs typeface="Calibri"/>
              </a:endParaRPr>
            </a:p>
          </p:txBody>
        </p:sp>
        <p:cxnSp>
          <p:nvCxnSpPr>
            <p:cNvPr id="134" name="Straight Arrow Connector 133"/>
            <p:cNvCxnSpPr/>
            <p:nvPr/>
          </p:nvCxnSpPr>
          <p:spPr>
            <a:xfrm>
              <a:off x="7947657" y="1977290"/>
              <a:ext cx="0" cy="1981200"/>
            </a:xfrm>
            <a:prstGeom prst="straightConnector1">
              <a:avLst/>
            </a:prstGeom>
            <a:ln w="25400">
              <a:solidFill>
                <a:srgbClr val="FF0000"/>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135" name="Straight Arrow Connector 134"/>
            <p:cNvCxnSpPr/>
            <p:nvPr/>
          </p:nvCxnSpPr>
          <p:spPr>
            <a:xfrm flipH="1" flipV="1">
              <a:off x="7871460" y="1895653"/>
              <a:ext cx="76198" cy="81637"/>
            </a:xfrm>
            <a:prstGeom prst="straightConnector1">
              <a:avLst/>
            </a:prstGeom>
            <a:ln w="25400">
              <a:solidFill>
                <a:srgbClr val="FF0000"/>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136" name="Straight Arrow Connector 135"/>
            <p:cNvCxnSpPr/>
            <p:nvPr/>
          </p:nvCxnSpPr>
          <p:spPr>
            <a:xfrm flipV="1">
              <a:off x="7871460" y="3958490"/>
              <a:ext cx="76198" cy="83508"/>
            </a:xfrm>
            <a:prstGeom prst="straightConnector1">
              <a:avLst/>
            </a:prstGeom>
            <a:ln w="25400">
              <a:solidFill>
                <a:srgbClr val="FF0000"/>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sp>
          <p:nvSpPr>
            <p:cNvPr id="151" name="Rectangle 150"/>
            <p:cNvSpPr/>
            <p:nvPr/>
          </p:nvSpPr>
          <p:spPr>
            <a:xfrm>
              <a:off x="7338060" y="4112694"/>
              <a:ext cx="365760" cy="365760"/>
            </a:xfrm>
            <a:prstGeom prst="rect">
              <a:avLst/>
            </a:prstGeom>
            <a:solidFill>
              <a:schemeClr val="accent2"/>
            </a:solidFill>
            <a:ln w="50800">
              <a:solidFill>
                <a:srgbClr val="FF0000"/>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cxnSp>
          <p:nvCxnSpPr>
            <p:cNvPr id="152" name="Straight Arrow Connector 151"/>
            <p:cNvCxnSpPr>
              <a:stCxn id="151" idx="0"/>
            </p:cNvCxnSpPr>
            <p:nvPr/>
          </p:nvCxnSpPr>
          <p:spPr>
            <a:xfrm flipV="1">
              <a:off x="7520940" y="1748692"/>
              <a:ext cx="4763" cy="2364002"/>
            </a:xfrm>
            <a:prstGeom prst="straightConnector1">
              <a:avLst/>
            </a:prstGeom>
            <a:ln w="50800" cap="rnd">
              <a:solidFill>
                <a:srgbClr val="FF0000"/>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154" name="Oval 153"/>
            <p:cNvSpPr/>
            <p:nvPr/>
          </p:nvSpPr>
          <p:spPr>
            <a:xfrm>
              <a:off x="7342823" y="1840130"/>
              <a:ext cx="365760" cy="365760"/>
            </a:xfrm>
            <a:prstGeom prst="ellipse">
              <a:avLst/>
            </a:prstGeom>
            <a:solidFill>
              <a:schemeClr val="bg1"/>
            </a:solidFill>
            <a:ln w="50800">
              <a:solidFill>
                <a:srgbClr val="FF0000"/>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155" name="Oval 154"/>
            <p:cNvSpPr/>
            <p:nvPr/>
          </p:nvSpPr>
          <p:spPr>
            <a:xfrm>
              <a:off x="7342823" y="2297330"/>
              <a:ext cx="365760" cy="365760"/>
            </a:xfrm>
            <a:prstGeom prst="ellipse">
              <a:avLst/>
            </a:prstGeom>
            <a:solidFill>
              <a:schemeClr val="bg1"/>
            </a:solidFill>
            <a:ln w="50800">
              <a:solidFill>
                <a:srgbClr val="FF0000"/>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156" name="Oval 155"/>
            <p:cNvSpPr/>
            <p:nvPr/>
          </p:nvSpPr>
          <p:spPr>
            <a:xfrm>
              <a:off x="7342823" y="2754530"/>
              <a:ext cx="365760" cy="365760"/>
            </a:xfrm>
            <a:prstGeom prst="ellipse">
              <a:avLst/>
            </a:prstGeom>
            <a:solidFill>
              <a:schemeClr val="bg1"/>
            </a:solidFill>
            <a:ln w="50800">
              <a:solidFill>
                <a:srgbClr val="FF0000"/>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157" name="Oval 156"/>
            <p:cNvSpPr/>
            <p:nvPr/>
          </p:nvSpPr>
          <p:spPr>
            <a:xfrm>
              <a:off x="7342823" y="3211730"/>
              <a:ext cx="365760" cy="365760"/>
            </a:xfrm>
            <a:prstGeom prst="ellipse">
              <a:avLst/>
            </a:prstGeom>
            <a:solidFill>
              <a:schemeClr val="bg1"/>
            </a:solidFill>
            <a:ln w="50800">
              <a:solidFill>
                <a:srgbClr val="FF0000"/>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158" name="Oval 157"/>
            <p:cNvSpPr/>
            <p:nvPr/>
          </p:nvSpPr>
          <p:spPr>
            <a:xfrm>
              <a:off x="7342823" y="3668930"/>
              <a:ext cx="365760" cy="365760"/>
            </a:xfrm>
            <a:prstGeom prst="ellipse">
              <a:avLst/>
            </a:prstGeom>
            <a:solidFill>
              <a:schemeClr val="bg1"/>
            </a:solidFill>
            <a:ln w="50800">
              <a:solidFill>
                <a:srgbClr val="FF0000"/>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grpSp>
      <p:grpSp>
        <p:nvGrpSpPr>
          <p:cNvPr id="64" name="Group 63"/>
          <p:cNvGrpSpPr/>
          <p:nvPr/>
        </p:nvGrpSpPr>
        <p:grpSpPr>
          <a:xfrm>
            <a:off x="3253742" y="1295404"/>
            <a:ext cx="1242058" cy="565684"/>
            <a:chOff x="3253742" y="1524002"/>
            <a:chExt cx="1242058" cy="565684"/>
          </a:xfrm>
        </p:grpSpPr>
        <p:cxnSp>
          <p:nvCxnSpPr>
            <p:cNvPr id="249" name="Straight Arrow Connector 248"/>
            <p:cNvCxnSpPr/>
            <p:nvPr/>
          </p:nvCxnSpPr>
          <p:spPr>
            <a:xfrm flipH="1">
              <a:off x="3253742" y="1752602"/>
              <a:ext cx="474820" cy="33708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82" name="Rectangle 281"/>
            <p:cNvSpPr/>
            <p:nvPr/>
          </p:nvSpPr>
          <p:spPr>
            <a:xfrm>
              <a:off x="3657598" y="1524002"/>
              <a:ext cx="838202" cy="357964"/>
            </a:xfrm>
            <a:prstGeom prst="rect">
              <a:avLst/>
            </a:prstGeom>
            <a:noFill/>
            <a:ln w="381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b="1" i="1" dirty="0" smtClean="0">
                  <a:solidFill>
                    <a:prstClr val="black"/>
                  </a:solidFill>
                  <a:latin typeface="Calibri"/>
                </a:rPr>
                <a:t>cell</a:t>
              </a:r>
              <a:endParaRPr lang="en-US" sz="2800" b="1" i="1" dirty="0">
                <a:solidFill>
                  <a:prstClr val="black"/>
                </a:solidFill>
                <a:latin typeface="Calibri"/>
              </a:endParaRPr>
            </a:p>
          </p:txBody>
        </p:sp>
        <p:cxnSp>
          <p:nvCxnSpPr>
            <p:cNvPr id="287" name="Straight Arrow Connector 286"/>
            <p:cNvCxnSpPr/>
            <p:nvPr/>
          </p:nvCxnSpPr>
          <p:spPr>
            <a:xfrm flipH="1">
              <a:off x="3728562" y="1752602"/>
              <a:ext cx="81439" cy="0"/>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grpSp>
      <p:sp>
        <p:nvSpPr>
          <p:cNvPr id="288" name="Content Placeholder 2"/>
          <p:cNvSpPr txBox="1">
            <a:spLocks/>
          </p:cNvSpPr>
          <p:nvPr/>
        </p:nvSpPr>
        <p:spPr>
          <a:xfrm>
            <a:off x="381000" y="4953000"/>
            <a:ext cx="8305800" cy="1447800"/>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lnSpc>
                <a:spcPct val="90000"/>
              </a:lnSpc>
            </a:pPr>
            <a:r>
              <a:rPr lang="en-US" sz="3200" b="1" dirty="0" smtClean="0">
                <a:solidFill>
                  <a:prstClr val="black"/>
                </a:solidFill>
                <a:latin typeface="Calibri"/>
              </a:rPr>
              <a:t>Long </a:t>
            </a:r>
            <a:r>
              <a:rPr lang="en-US" sz="3200" b="1" dirty="0" err="1">
                <a:solidFill>
                  <a:prstClr val="black"/>
                </a:solidFill>
                <a:latin typeface="Calibri"/>
              </a:rPr>
              <a:t>b</a:t>
            </a:r>
            <a:r>
              <a:rPr lang="en-US" sz="3200" b="1" dirty="0" err="1" smtClean="0">
                <a:solidFill>
                  <a:prstClr val="black"/>
                </a:solidFill>
                <a:latin typeface="Calibri"/>
              </a:rPr>
              <a:t>itline</a:t>
            </a:r>
            <a:endParaRPr lang="en-US" sz="3200" b="1" dirty="0" smtClean="0">
              <a:solidFill>
                <a:prstClr val="black"/>
              </a:solidFill>
              <a:latin typeface="Calibri"/>
            </a:endParaRPr>
          </a:p>
          <a:p>
            <a:pPr lvl="1">
              <a:lnSpc>
                <a:spcPct val="90000"/>
              </a:lnSpc>
            </a:pPr>
            <a:r>
              <a:rPr lang="en-US" sz="2800" b="1" dirty="0" smtClean="0">
                <a:solidFill>
                  <a:srgbClr val="006600"/>
                </a:solidFill>
                <a:latin typeface="Calibri"/>
              </a:rPr>
              <a:t>Amortizes sense amplifier cost </a:t>
            </a:r>
            <a:r>
              <a:rPr lang="en-US" sz="2800" b="1" dirty="0" smtClean="0">
                <a:solidFill>
                  <a:srgbClr val="006600"/>
                </a:solidFill>
                <a:latin typeface="Calibri"/>
                <a:sym typeface="Wingdings" pitchFamily="2" charset="2"/>
              </a:rPr>
              <a:t> Small area</a:t>
            </a:r>
          </a:p>
          <a:p>
            <a:pPr lvl="1">
              <a:lnSpc>
                <a:spcPct val="90000"/>
              </a:lnSpc>
            </a:pPr>
            <a:r>
              <a:rPr lang="en-US" sz="2800" b="1" dirty="0" smtClean="0">
                <a:solidFill>
                  <a:srgbClr val="FF0000"/>
                </a:solidFill>
                <a:latin typeface="Calibri"/>
                <a:sym typeface="Wingdings" pitchFamily="2" charset="2"/>
              </a:rPr>
              <a:t>Large </a:t>
            </a:r>
            <a:r>
              <a:rPr lang="en-US" sz="2800" b="1" dirty="0" err="1" smtClean="0">
                <a:solidFill>
                  <a:srgbClr val="FF0000"/>
                </a:solidFill>
                <a:latin typeface="Calibri"/>
                <a:sym typeface="Wingdings" pitchFamily="2" charset="2"/>
              </a:rPr>
              <a:t>bitline</a:t>
            </a:r>
            <a:r>
              <a:rPr lang="en-US" sz="2800" b="1" dirty="0" smtClean="0">
                <a:solidFill>
                  <a:srgbClr val="FF0000"/>
                </a:solidFill>
                <a:latin typeface="Calibri"/>
                <a:sym typeface="Wingdings" pitchFamily="2" charset="2"/>
              </a:rPr>
              <a:t> capacitance  High latency &amp; power</a:t>
            </a:r>
            <a:endParaRPr lang="en-US" sz="2800" dirty="0" smtClean="0">
              <a:solidFill>
                <a:srgbClr val="FF0000"/>
              </a:solidFill>
              <a:latin typeface="Calibri"/>
            </a:endParaRPr>
          </a:p>
          <a:p>
            <a:pPr marL="749300" lvl="1" indent="-349250">
              <a:lnSpc>
                <a:spcPct val="90000"/>
              </a:lnSpc>
            </a:pPr>
            <a:endParaRPr lang="en-US" dirty="0" smtClean="0">
              <a:solidFill>
                <a:prstClr val="black"/>
              </a:solidFill>
              <a:latin typeface="Calibri"/>
            </a:endParaRPr>
          </a:p>
          <a:p>
            <a:pPr marL="749300" lvl="1" indent="-349250">
              <a:lnSpc>
                <a:spcPct val="90000"/>
              </a:lnSpc>
            </a:pPr>
            <a:endParaRPr lang="en-US" sz="4400" b="1" i="1" dirty="0">
              <a:solidFill>
                <a:srgbClr val="1F497D"/>
              </a:solidFill>
              <a:latin typeface="Calibri"/>
            </a:endParaRPr>
          </a:p>
          <a:p>
            <a:pPr marL="746125" lvl="1" indent="-346075">
              <a:lnSpc>
                <a:spcPct val="90000"/>
              </a:lnSpc>
            </a:pPr>
            <a:endParaRPr lang="en-US" dirty="0">
              <a:solidFill>
                <a:prstClr val="black"/>
              </a:solidFill>
              <a:latin typeface="Calibri"/>
            </a:endParaRPr>
          </a:p>
        </p:txBody>
      </p:sp>
      <p:sp>
        <p:nvSpPr>
          <p:cNvPr id="99" name="Rectangle 98"/>
          <p:cNvSpPr/>
          <p:nvPr/>
        </p:nvSpPr>
        <p:spPr>
          <a:xfrm rot="16200000">
            <a:off x="7330024" y="2902086"/>
            <a:ext cx="2654025" cy="381002"/>
          </a:xfrm>
          <a:prstGeom prst="rect">
            <a:avLst/>
          </a:prstGeom>
          <a:no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b="1" i="1" dirty="0" smtClean="0">
                <a:solidFill>
                  <a:prstClr val="black"/>
                </a:solidFill>
                <a:latin typeface="Calibri"/>
              </a:rPr>
              <a:t>sense amplifier</a:t>
            </a:r>
            <a:endParaRPr lang="en-US" sz="2800" b="1" i="1" dirty="0">
              <a:solidFill>
                <a:prstClr val="black"/>
              </a:solidFill>
              <a:latin typeface="Calibri"/>
            </a:endParaRPr>
          </a:p>
        </p:txBody>
      </p:sp>
      <p:cxnSp>
        <p:nvCxnSpPr>
          <p:cNvPr id="100" name="Straight Arrow Connector 99"/>
          <p:cNvCxnSpPr/>
          <p:nvPr/>
        </p:nvCxnSpPr>
        <p:spPr>
          <a:xfrm>
            <a:off x="8001000" y="4157119"/>
            <a:ext cx="579835" cy="1135"/>
          </a:xfrm>
          <a:prstGeom prst="straightConnector1">
            <a:avLst/>
          </a:prstGeom>
          <a:ln w="12700" cap="rnd">
            <a:solidFill>
              <a:schemeClr val="tx1"/>
            </a:solidFill>
            <a:prstDash val="sysDash"/>
            <a:headEnd type="arrow"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102" name="Straight Arrow Connector 101"/>
          <p:cNvCxnSpPr/>
          <p:nvPr/>
        </p:nvCxnSpPr>
        <p:spPr>
          <a:xfrm flipH="1">
            <a:off x="5181600" y="1874524"/>
            <a:ext cx="472082" cy="1135"/>
          </a:xfrm>
          <a:prstGeom prst="straightConnector1">
            <a:avLst/>
          </a:prstGeom>
          <a:ln w="12700" cap="rnd">
            <a:solidFill>
              <a:schemeClr val="tx1"/>
            </a:solidFill>
            <a:prstDash val="sysDash"/>
            <a:headEnd type="arrow"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105" name="Rectangle 104"/>
          <p:cNvSpPr/>
          <p:nvPr/>
        </p:nvSpPr>
        <p:spPr>
          <a:xfrm rot="16200000">
            <a:off x="3740286" y="2527162"/>
            <a:ext cx="2654025" cy="381002"/>
          </a:xfrm>
          <a:prstGeom prst="rect">
            <a:avLst/>
          </a:prstGeom>
          <a:no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b="1" i="1" dirty="0">
                <a:solidFill>
                  <a:prstClr val="black"/>
                </a:solidFill>
                <a:latin typeface="Calibri"/>
              </a:rPr>
              <a:t>r</a:t>
            </a:r>
            <a:r>
              <a:rPr lang="en-US" sz="2800" b="1" i="1" dirty="0" smtClean="0">
                <a:solidFill>
                  <a:prstClr val="black"/>
                </a:solidFill>
                <a:latin typeface="Calibri"/>
              </a:rPr>
              <a:t>ow decoder</a:t>
            </a:r>
            <a:endParaRPr lang="en-US" sz="2800" b="1" i="1" dirty="0">
              <a:solidFill>
                <a:prstClr val="black"/>
              </a:solidFill>
              <a:latin typeface="Calibri"/>
            </a:endParaRPr>
          </a:p>
        </p:txBody>
      </p:sp>
    </p:spTree>
    <p:extLst>
      <p:ext uri="{BB962C8B-B14F-4D97-AF65-F5344CB8AC3E}">
        <p14:creationId xmlns:p14="http://schemas.microsoft.com/office/powerpoint/2010/main" val="735593208"/>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0"/>
                                  </p:stCondLst>
                                  <p:childTnLst>
                                    <p:set>
                                      <p:cBhvr>
                                        <p:cTn id="6" dur="1" fill="hold">
                                          <p:stCondLst>
                                            <p:cond delay="0"/>
                                          </p:stCondLst>
                                        </p:cTn>
                                        <p:tgtEl>
                                          <p:spTgt spid="242"/>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240"/>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133"/>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288">
                                            <p:txEl>
                                              <p:pRg st="0" end="0"/>
                                            </p:txEl>
                                          </p:spTgt>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288">
                                            <p:txEl>
                                              <p:pRg st="1" end="1"/>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288">
                                            <p:txEl>
                                              <p:pRg st="2" end="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0"/>
            <a:ext cx="9144000" cy="838200"/>
          </a:xfrm>
        </p:spPr>
        <p:txBody>
          <a:bodyPr>
            <a:normAutofit/>
          </a:bodyPr>
          <a:lstStyle/>
          <a:p>
            <a:r>
              <a:rPr lang="en-US" dirty="0" smtClean="0"/>
              <a:t>   Trade-Off: Area (Die Size) vs. Latency</a:t>
            </a:r>
            <a:endParaRPr lang="en-US" dirty="0"/>
          </a:p>
        </p:txBody>
      </p:sp>
      <p:sp>
        <p:nvSpPr>
          <p:cNvPr id="5" name="Right Arrow 4"/>
          <p:cNvSpPr/>
          <p:nvPr/>
        </p:nvSpPr>
        <p:spPr>
          <a:xfrm>
            <a:off x="3238500" y="2164080"/>
            <a:ext cx="2590800" cy="1264920"/>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tIns="0" rtlCol="0" anchor="ctr"/>
          <a:lstStyle/>
          <a:p>
            <a:pPr algn="ctr"/>
            <a:r>
              <a:rPr lang="en-US" sz="4000" b="1" dirty="0" smtClean="0">
                <a:solidFill>
                  <a:prstClr val="white"/>
                </a:solidFill>
                <a:latin typeface="Calibri"/>
              </a:rPr>
              <a:t>Faster</a:t>
            </a:r>
            <a:endParaRPr lang="en-US" sz="4000" b="1" dirty="0">
              <a:solidFill>
                <a:prstClr val="white"/>
              </a:solidFill>
              <a:latin typeface="Calibri"/>
            </a:endParaRPr>
          </a:p>
        </p:txBody>
      </p:sp>
      <p:sp>
        <p:nvSpPr>
          <p:cNvPr id="97" name="Right Arrow 96"/>
          <p:cNvSpPr/>
          <p:nvPr/>
        </p:nvSpPr>
        <p:spPr>
          <a:xfrm flipH="1">
            <a:off x="3238500" y="3535680"/>
            <a:ext cx="2590800" cy="1264920"/>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tIns="0" rtlCol="0" anchor="ctr"/>
          <a:lstStyle/>
          <a:p>
            <a:pPr algn="ctr"/>
            <a:r>
              <a:rPr lang="en-US" sz="4000" b="1" dirty="0" smtClean="0">
                <a:solidFill>
                  <a:prstClr val="white"/>
                </a:solidFill>
                <a:latin typeface="Calibri"/>
              </a:rPr>
              <a:t>Smaller</a:t>
            </a:r>
            <a:endParaRPr lang="en-US" sz="4000" b="1" dirty="0">
              <a:solidFill>
                <a:prstClr val="white"/>
              </a:solidFill>
              <a:latin typeface="Calibri"/>
            </a:endParaRPr>
          </a:p>
        </p:txBody>
      </p:sp>
      <p:grpSp>
        <p:nvGrpSpPr>
          <p:cNvPr id="15" name="Group 14"/>
          <p:cNvGrpSpPr/>
          <p:nvPr/>
        </p:nvGrpSpPr>
        <p:grpSpPr>
          <a:xfrm>
            <a:off x="5867400" y="1066800"/>
            <a:ext cx="2590800" cy="5105400"/>
            <a:chOff x="5867400" y="1066800"/>
            <a:chExt cx="2590800" cy="5105400"/>
          </a:xfrm>
        </p:grpSpPr>
        <p:sp>
          <p:nvSpPr>
            <p:cNvPr id="250" name="Rectangle 249"/>
            <p:cNvSpPr/>
            <p:nvPr/>
          </p:nvSpPr>
          <p:spPr>
            <a:xfrm>
              <a:off x="7706677" y="38880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cxnSp>
          <p:nvCxnSpPr>
            <p:cNvPr id="251" name="Straight Arrow Connector 250"/>
            <p:cNvCxnSpPr>
              <a:stCxn id="250" idx="0"/>
            </p:cNvCxnSpPr>
            <p:nvPr/>
          </p:nvCxnSpPr>
          <p:spPr>
            <a:xfrm flipV="1">
              <a:off x="7889557" y="3048000"/>
              <a:ext cx="0" cy="840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53" name="Rectangle 252"/>
            <p:cNvSpPr/>
            <p:nvPr/>
          </p:nvSpPr>
          <p:spPr>
            <a:xfrm>
              <a:off x="7249477" y="38880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cxnSp>
          <p:nvCxnSpPr>
            <p:cNvPr id="254" name="Straight Arrow Connector 253"/>
            <p:cNvCxnSpPr>
              <a:stCxn id="253" idx="0"/>
            </p:cNvCxnSpPr>
            <p:nvPr/>
          </p:nvCxnSpPr>
          <p:spPr>
            <a:xfrm flipV="1">
              <a:off x="7432357" y="3048000"/>
              <a:ext cx="0" cy="840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58" name="Rectangle 257"/>
            <p:cNvSpPr/>
            <p:nvPr/>
          </p:nvSpPr>
          <p:spPr>
            <a:xfrm>
              <a:off x="6792277" y="38880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cxnSp>
          <p:nvCxnSpPr>
            <p:cNvPr id="259" name="Straight Arrow Connector 258"/>
            <p:cNvCxnSpPr>
              <a:stCxn id="258" idx="0"/>
            </p:cNvCxnSpPr>
            <p:nvPr/>
          </p:nvCxnSpPr>
          <p:spPr>
            <a:xfrm flipV="1">
              <a:off x="6975157" y="3048000"/>
              <a:ext cx="0" cy="840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61" name="Rectangle 260"/>
            <p:cNvSpPr/>
            <p:nvPr/>
          </p:nvSpPr>
          <p:spPr>
            <a:xfrm>
              <a:off x="6335077" y="38880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cxnSp>
          <p:nvCxnSpPr>
            <p:cNvPr id="262" name="Straight Arrow Connector 261"/>
            <p:cNvCxnSpPr>
              <a:stCxn id="261" idx="0"/>
            </p:cNvCxnSpPr>
            <p:nvPr/>
          </p:nvCxnSpPr>
          <p:spPr>
            <a:xfrm flipV="1">
              <a:off x="6517957" y="3048000"/>
              <a:ext cx="0" cy="840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76" name="Oval 275"/>
            <p:cNvSpPr/>
            <p:nvPr/>
          </p:nvSpPr>
          <p:spPr>
            <a:xfrm>
              <a:off x="7711440" y="31242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77" name="Oval 276"/>
            <p:cNvSpPr/>
            <p:nvPr/>
          </p:nvSpPr>
          <p:spPr>
            <a:xfrm>
              <a:off x="7254240" y="31242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78" name="Oval 277"/>
            <p:cNvSpPr/>
            <p:nvPr/>
          </p:nvSpPr>
          <p:spPr>
            <a:xfrm>
              <a:off x="6797040" y="31242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79" name="Oval 278"/>
            <p:cNvSpPr/>
            <p:nvPr/>
          </p:nvSpPr>
          <p:spPr>
            <a:xfrm>
              <a:off x="6339840" y="31242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80" name="Oval 279"/>
            <p:cNvSpPr/>
            <p:nvPr/>
          </p:nvSpPr>
          <p:spPr>
            <a:xfrm>
              <a:off x="7711440" y="35052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81" name="Oval 280"/>
            <p:cNvSpPr/>
            <p:nvPr/>
          </p:nvSpPr>
          <p:spPr>
            <a:xfrm>
              <a:off x="7254240" y="35052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82" name="Oval 281"/>
            <p:cNvSpPr/>
            <p:nvPr/>
          </p:nvSpPr>
          <p:spPr>
            <a:xfrm>
              <a:off x="6797040" y="35052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83" name="Oval 282"/>
            <p:cNvSpPr/>
            <p:nvPr/>
          </p:nvSpPr>
          <p:spPr>
            <a:xfrm>
              <a:off x="6339840" y="35052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318" name="Rectangle 317"/>
            <p:cNvSpPr/>
            <p:nvPr/>
          </p:nvSpPr>
          <p:spPr>
            <a:xfrm>
              <a:off x="7706677" y="22878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cxnSp>
          <p:nvCxnSpPr>
            <p:cNvPr id="319" name="Straight Arrow Connector 318"/>
            <p:cNvCxnSpPr>
              <a:stCxn id="318" idx="0"/>
            </p:cNvCxnSpPr>
            <p:nvPr/>
          </p:nvCxnSpPr>
          <p:spPr>
            <a:xfrm flipV="1">
              <a:off x="7889557" y="1447800"/>
              <a:ext cx="0" cy="840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320" name="Rectangle 319"/>
            <p:cNvSpPr/>
            <p:nvPr/>
          </p:nvSpPr>
          <p:spPr>
            <a:xfrm>
              <a:off x="7249477" y="22878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cxnSp>
          <p:nvCxnSpPr>
            <p:cNvPr id="321" name="Straight Arrow Connector 320"/>
            <p:cNvCxnSpPr>
              <a:stCxn id="320" idx="0"/>
            </p:cNvCxnSpPr>
            <p:nvPr/>
          </p:nvCxnSpPr>
          <p:spPr>
            <a:xfrm flipV="1">
              <a:off x="7432357" y="1447800"/>
              <a:ext cx="0" cy="840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322" name="Rectangle 321"/>
            <p:cNvSpPr/>
            <p:nvPr/>
          </p:nvSpPr>
          <p:spPr>
            <a:xfrm>
              <a:off x="6792277" y="22878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cxnSp>
          <p:nvCxnSpPr>
            <p:cNvPr id="324" name="Straight Arrow Connector 323"/>
            <p:cNvCxnSpPr>
              <a:stCxn id="322" idx="0"/>
            </p:cNvCxnSpPr>
            <p:nvPr/>
          </p:nvCxnSpPr>
          <p:spPr>
            <a:xfrm flipV="1">
              <a:off x="6975157" y="1447800"/>
              <a:ext cx="0" cy="840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325" name="Rectangle 324"/>
            <p:cNvSpPr/>
            <p:nvPr/>
          </p:nvSpPr>
          <p:spPr>
            <a:xfrm>
              <a:off x="6335077" y="22878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cxnSp>
          <p:nvCxnSpPr>
            <p:cNvPr id="326" name="Straight Arrow Connector 325"/>
            <p:cNvCxnSpPr>
              <a:stCxn id="325" idx="0"/>
            </p:cNvCxnSpPr>
            <p:nvPr/>
          </p:nvCxnSpPr>
          <p:spPr>
            <a:xfrm flipV="1">
              <a:off x="6517957" y="1447800"/>
              <a:ext cx="0" cy="840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327" name="Oval 326"/>
            <p:cNvSpPr/>
            <p:nvPr/>
          </p:nvSpPr>
          <p:spPr>
            <a:xfrm>
              <a:off x="7711440" y="15240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328" name="Oval 327"/>
            <p:cNvSpPr/>
            <p:nvPr/>
          </p:nvSpPr>
          <p:spPr>
            <a:xfrm>
              <a:off x="7254240" y="15240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329" name="Oval 328"/>
            <p:cNvSpPr/>
            <p:nvPr/>
          </p:nvSpPr>
          <p:spPr>
            <a:xfrm>
              <a:off x="6797040" y="15240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330" name="Oval 329"/>
            <p:cNvSpPr/>
            <p:nvPr/>
          </p:nvSpPr>
          <p:spPr>
            <a:xfrm>
              <a:off x="6339840" y="15240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331" name="Oval 330"/>
            <p:cNvSpPr/>
            <p:nvPr/>
          </p:nvSpPr>
          <p:spPr>
            <a:xfrm>
              <a:off x="7711440" y="19050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332" name="Oval 331"/>
            <p:cNvSpPr/>
            <p:nvPr/>
          </p:nvSpPr>
          <p:spPr>
            <a:xfrm>
              <a:off x="7254240" y="19050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333" name="Oval 332"/>
            <p:cNvSpPr/>
            <p:nvPr/>
          </p:nvSpPr>
          <p:spPr>
            <a:xfrm>
              <a:off x="6797040" y="19050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334" name="Oval 333"/>
            <p:cNvSpPr/>
            <p:nvPr/>
          </p:nvSpPr>
          <p:spPr>
            <a:xfrm>
              <a:off x="6339840" y="19050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148" name="Rounded Rectangle 147"/>
            <p:cNvSpPr/>
            <p:nvPr/>
          </p:nvSpPr>
          <p:spPr>
            <a:xfrm>
              <a:off x="5867400" y="1066800"/>
              <a:ext cx="2590800" cy="609600"/>
            </a:xfrm>
            <a:prstGeom prst="roundRect">
              <a:avLst>
                <a:gd name="adj" fmla="val 12383"/>
              </a:avLst>
            </a:prstGeom>
            <a:noFill/>
            <a:ln w="38100" cap="rnd">
              <a:no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80000"/>
                </a:lnSpc>
              </a:pPr>
              <a:r>
                <a:rPr lang="en-US" sz="3600" b="1" dirty="0" smtClean="0">
                  <a:solidFill>
                    <a:prstClr val="black"/>
                  </a:solidFill>
                  <a:latin typeface="Calibri"/>
                  <a:cs typeface="Calibri"/>
                </a:rPr>
                <a:t>Short </a:t>
              </a:r>
              <a:r>
                <a:rPr lang="en-US" sz="3600" b="1" dirty="0" err="1" smtClean="0">
                  <a:solidFill>
                    <a:prstClr val="black"/>
                  </a:solidFill>
                  <a:latin typeface="Calibri"/>
                  <a:cs typeface="Calibri"/>
                </a:rPr>
                <a:t>Bitline</a:t>
              </a:r>
              <a:endParaRPr lang="en-US" sz="3600" b="1" dirty="0" smtClean="0">
                <a:solidFill>
                  <a:prstClr val="black"/>
                </a:solidFill>
                <a:latin typeface="Calibri"/>
                <a:cs typeface="Calibri"/>
              </a:endParaRPr>
            </a:p>
            <a:p>
              <a:pPr algn="ctr">
                <a:lnSpc>
                  <a:spcPct val="80000"/>
                </a:lnSpc>
              </a:pPr>
              <a:endParaRPr lang="en-US" sz="3600" b="1" dirty="0" smtClean="0">
                <a:solidFill>
                  <a:prstClr val="black"/>
                </a:solidFill>
                <a:latin typeface="Calibri"/>
                <a:cs typeface="Calibri"/>
              </a:endParaRPr>
            </a:p>
          </p:txBody>
        </p:sp>
        <p:sp>
          <p:nvSpPr>
            <p:cNvPr id="380" name="Rectangle 379"/>
            <p:cNvSpPr/>
            <p:nvPr/>
          </p:nvSpPr>
          <p:spPr>
            <a:xfrm>
              <a:off x="7696200" y="54882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cxnSp>
          <p:nvCxnSpPr>
            <p:cNvPr id="381" name="Straight Arrow Connector 380"/>
            <p:cNvCxnSpPr>
              <a:stCxn id="380" idx="0"/>
            </p:cNvCxnSpPr>
            <p:nvPr/>
          </p:nvCxnSpPr>
          <p:spPr>
            <a:xfrm flipV="1">
              <a:off x="7879080" y="4648200"/>
              <a:ext cx="0" cy="840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382" name="Rectangle 381"/>
            <p:cNvSpPr/>
            <p:nvPr/>
          </p:nvSpPr>
          <p:spPr>
            <a:xfrm>
              <a:off x="7239000" y="54882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cxnSp>
          <p:nvCxnSpPr>
            <p:cNvPr id="383" name="Straight Arrow Connector 382"/>
            <p:cNvCxnSpPr>
              <a:stCxn id="382" idx="0"/>
            </p:cNvCxnSpPr>
            <p:nvPr/>
          </p:nvCxnSpPr>
          <p:spPr>
            <a:xfrm flipV="1">
              <a:off x="7421880" y="4648200"/>
              <a:ext cx="0" cy="840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384" name="Rectangle 383"/>
            <p:cNvSpPr/>
            <p:nvPr/>
          </p:nvSpPr>
          <p:spPr>
            <a:xfrm>
              <a:off x="6781800" y="54882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cxnSp>
          <p:nvCxnSpPr>
            <p:cNvPr id="385" name="Straight Arrow Connector 384"/>
            <p:cNvCxnSpPr>
              <a:stCxn id="384" idx="0"/>
            </p:cNvCxnSpPr>
            <p:nvPr/>
          </p:nvCxnSpPr>
          <p:spPr>
            <a:xfrm flipV="1">
              <a:off x="6964680" y="4648200"/>
              <a:ext cx="0" cy="840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386" name="Rectangle 385"/>
            <p:cNvSpPr/>
            <p:nvPr/>
          </p:nvSpPr>
          <p:spPr>
            <a:xfrm>
              <a:off x="6324600" y="54882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cxnSp>
          <p:nvCxnSpPr>
            <p:cNvPr id="387" name="Straight Arrow Connector 386"/>
            <p:cNvCxnSpPr>
              <a:stCxn id="386" idx="0"/>
            </p:cNvCxnSpPr>
            <p:nvPr/>
          </p:nvCxnSpPr>
          <p:spPr>
            <a:xfrm flipV="1">
              <a:off x="6507480" y="4648200"/>
              <a:ext cx="0" cy="840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388" name="Oval 387"/>
            <p:cNvSpPr/>
            <p:nvPr/>
          </p:nvSpPr>
          <p:spPr>
            <a:xfrm>
              <a:off x="7700963" y="4724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389" name="Oval 388"/>
            <p:cNvSpPr/>
            <p:nvPr/>
          </p:nvSpPr>
          <p:spPr>
            <a:xfrm>
              <a:off x="7243763" y="4724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390" name="Oval 389"/>
            <p:cNvSpPr/>
            <p:nvPr/>
          </p:nvSpPr>
          <p:spPr>
            <a:xfrm>
              <a:off x="6786563" y="4724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391" name="Oval 390"/>
            <p:cNvSpPr/>
            <p:nvPr/>
          </p:nvSpPr>
          <p:spPr>
            <a:xfrm>
              <a:off x="6329363" y="4724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392" name="Oval 391"/>
            <p:cNvSpPr/>
            <p:nvPr/>
          </p:nvSpPr>
          <p:spPr>
            <a:xfrm>
              <a:off x="7700963" y="5105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393" name="Oval 392"/>
            <p:cNvSpPr/>
            <p:nvPr/>
          </p:nvSpPr>
          <p:spPr>
            <a:xfrm>
              <a:off x="7243763" y="5105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394" name="Oval 393"/>
            <p:cNvSpPr/>
            <p:nvPr/>
          </p:nvSpPr>
          <p:spPr>
            <a:xfrm>
              <a:off x="6786563" y="5105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395" name="Oval 394"/>
            <p:cNvSpPr/>
            <p:nvPr/>
          </p:nvSpPr>
          <p:spPr>
            <a:xfrm>
              <a:off x="6329363" y="5105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grpSp>
      <p:grpSp>
        <p:nvGrpSpPr>
          <p:cNvPr id="14" name="Group 13"/>
          <p:cNvGrpSpPr/>
          <p:nvPr/>
        </p:nvGrpSpPr>
        <p:grpSpPr>
          <a:xfrm>
            <a:off x="495300" y="1066800"/>
            <a:ext cx="2514600" cy="5105400"/>
            <a:chOff x="495300" y="1066800"/>
            <a:chExt cx="2514600" cy="5105400"/>
          </a:xfrm>
        </p:grpSpPr>
        <p:sp>
          <p:nvSpPr>
            <p:cNvPr id="131" name="Rounded Rectangle 130"/>
            <p:cNvSpPr/>
            <p:nvPr/>
          </p:nvSpPr>
          <p:spPr>
            <a:xfrm>
              <a:off x="495300" y="1066800"/>
              <a:ext cx="2514600" cy="609600"/>
            </a:xfrm>
            <a:prstGeom prst="roundRect">
              <a:avLst>
                <a:gd name="adj" fmla="val 12383"/>
              </a:avLst>
            </a:prstGeom>
            <a:noFill/>
            <a:ln w="38100" cap="rnd">
              <a:no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80000"/>
                </a:lnSpc>
              </a:pPr>
              <a:r>
                <a:rPr lang="en-US" sz="3600" b="1" dirty="0" smtClean="0">
                  <a:solidFill>
                    <a:prstClr val="black"/>
                  </a:solidFill>
                  <a:latin typeface="Calibri"/>
                  <a:cs typeface="Calibri"/>
                </a:rPr>
                <a:t>Long </a:t>
              </a:r>
              <a:r>
                <a:rPr lang="en-US" sz="3600" b="1" dirty="0" err="1" smtClean="0">
                  <a:solidFill>
                    <a:prstClr val="black"/>
                  </a:solidFill>
                  <a:latin typeface="Calibri"/>
                  <a:cs typeface="Calibri"/>
                </a:rPr>
                <a:t>Bitline</a:t>
              </a:r>
              <a:endParaRPr lang="en-US" sz="3600" b="1" dirty="0" smtClean="0">
                <a:solidFill>
                  <a:prstClr val="black"/>
                </a:solidFill>
                <a:latin typeface="Calibri"/>
                <a:cs typeface="Calibri"/>
              </a:endParaRPr>
            </a:p>
            <a:p>
              <a:pPr algn="ctr">
                <a:lnSpc>
                  <a:spcPct val="80000"/>
                </a:lnSpc>
              </a:pPr>
              <a:endParaRPr lang="en-US" sz="3600" b="1" dirty="0" smtClean="0">
                <a:solidFill>
                  <a:prstClr val="black"/>
                </a:solidFill>
                <a:latin typeface="Calibri"/>
                <a:cs typeface="Calibri"/>
              </a:endParaRPr>
            </a:p>
          </p:txBody>
        </p:sp>
        <p:sp>
          <p:nvSpPr>
            <p:cNvPr id="183" name="Rectangle 182"/>
            <p:cNvSpPr/>
            <p:nvPr/>
          </p:nvSpPr>
          <p:spPr>
            <a:xfrm>
              <a:off x="2209800" y="54882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cxnSp>
          <p:nvCxnSpPr>
            <p:cNvPr id="184" name="Straight Arrow Connector 183"/>
            <p:cNvCxnSpPr>
              <a:stCxn id="183" idx="0"/>
            </p:cNvCxnSpPr>
            <p:nvPr/>
          </p:nvCxnSpPr>
          <p:spPr>
            <a:xfrm flipV="1">
              <a:off x="2392680" y="3124200"/>
              <a:ext cx="0" cy="2364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186" name="Rectangle 185"/>
            <p:cNvSpPr/>
            <p:nvPr/>
          </p:nvSpPr>
          <p:spPr>
            <a:xfrm>
              <a:off x="1752600" y="54882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cxnSp>
          <p:nvCxnSpPr>
            <p:cNvPr id="187" name="Straight Arrow Connector 186"/>
            <p:cNvCxnSpPr>
              <a:stCxn id="186" idx="0"/>
            </p:cNvCxnSpPr>
            <p:nvPr/>
          </p:nvCxnSpPr>
          <p:spPr>
            <a:xfrm flipV="1">
              <a:off x="1935480" y="3124200"/>
              <a:ext cx="0" cy="2364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189" name="Rectangle 188"/>
            <p:cNvSpPr/>
            <p:nvPr/>
          </p:nvSpPr>
          <p:spPr>
            <a:xfrm>
              <a:off x="1295400" y="54882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cxnSp>
          <p:nvCxnSpPr>
            <p:cNvPr id="190" name="Straight Arrow Connector 189"/>
            <p:cNvCxnSpPr>
              <a:stCxn id="189" idx="0"/>
            </p:cNvCxnSpPr>
            <p:nvPr/>
          </p:nvCxnSpPr>
          <p:spPr>
            <a:xfrm flipV="1">
              <a:off x="1478280" y="3124200"/>
              <a:ext cx="0" cy="2364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192" name="Rectangle 191"/>
            <p:cNvSpPr/>
            <p:nvPr/>
          </p:nvSpPr>
          <p:spPr>
            <a:xfrm>
              <a:off x="838200" y="54882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cxnSp>
          <p:nvCxnSpPr>
            <p:cNvPr id="193" name="Straight Arrow Connector 192"/>
            <p:cNvCxnSpPr>
              <a:stCxn id="192" idx="0"/>
            </p:cNvCxnSpPr>
            <p:nvPr/>
          </p:nvCxnSpPr>
          <p:spPr>
            <a:xfrm flipV="1">
              <a:off x="1021080" y="3124200"/>
              <a:ext cx="0" cy="2364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07" name="Oval 206"/>
            <p:cNvSpPr/>
            <p:nvPr/>
          </p:nvSpPr>
          <p:spPr>
            <a:xfrm>
              <a:off x="2214563" y="3962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08" name="Oval 207"/>
            <p:cNvSpPr/>
            <p:nvPr/>
          </p:nvSpPr>
          <p:spPr>
            <a:xfrm>
              <a:off x="1757363" y="3962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09" name="Oval 208"/>
            <p:cNvSpPr/>
            <p:nvPr/>
          </p:nvSpPr>
          <p:spPr>
            <a:xfrm>
              <a:off x="1300163" y="3962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10" name="Oval 209"/>
            <p:cNvSpPr/>
            <p:nvPr/>
          </p:nvSpPr>
          <p:spPr>
            <a:xfrm>
              <a:off x="842963" y="3962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15" name="Oval 214"/>
            <p:cNvSpPr/>
            <p:nvPr/>
          </p:nvSpPr>
          <p:spPr>
            <a:xfrm>
              <a:off x="2214563" y="4343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16" name="Oval 215"/>
            <p:cNvSpPr/>
            <p:nvPr/>
          </p:nvSpPr>
          <p:spPr>
            <a:xfrm>
              <a:off x="1757363" y="4343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17" name="Oval 216"/>
            <p:cNvSpPr/>
            <p:nvPr/>
          </p:nvSpPr>
          <p:spPr>
            <a:xfrm>
              <a:off x="1300163" y="4343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18" name="Oval 217"/>
            <p:cNvSpPr/>
            <p:nvPr/>
          </p:nvSpPr>
          <p:spPr>
            <a:xfrm>
              <a:off x="842963" y="4343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23" name="Oval 222"/>
            <p:cNvSpPr/>
            <p:nvPr/>
          </p:nvSpPr>
          <p:spPr>
            <a:xfrm>
              <a:off x="2214563" y="4724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24" name="Oval 223"/>
            <p:cNvSpPr/>
            <p:nvPr/>
          </p:nvSpPr>
          <p:spPr>
            <a:xfrm>
              <a:off x="1757363" y="4724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25" name="Oval 224"/>
            <p:cNvSpPr/>
            <p:nvPr/>
          </p:nvSpPr>
          <p:spPr>
            <a:xfrm>
              <a:off x="1300163" y="4724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26" name="Oval 225"/>
            <p:cNvSpPr/>
            <p:nvPr/>
          </p:nvSpPr>
          <p:spPr>
            <a:xfrm>
              <a:off x="842963" y="4724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31" name="Oval 230"/>
            <p:cNvSpPr/>
            <p:nvPr/>
          </p:nvSpPr>
          <p:spPr>
            <a:xfrm>
              <a:off x="2214563" y="5105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32" name="Oval 231"/>
            <p:cNvSpPr/>
            <p:nvPr/>
          </p:nvSpPr>
          <p:spPr>
            <a:xfrm>
              <a:off x="1757363" y="5105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33" name="Oval 232"/>
            <p:cNvSpPr/>
            <p:nvPr/>
          </p:nvSpPr>
          <p:spPr>
            <a:xfrm>
              <a:off x="1300163" y="5105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34" name="Oval 233"/>
            <p:cNvSpPr/>
            <p:nvPr/>
          </p:nvSpPr>
          <p:spPr>
            <a:xfrm>
              <a:off x="842963" y="5105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396" name="Oval 395"/>
            <p:cNvSpPr/>
            <p:nvPr/>
          </p:nvSpPr>
          <p:spPr>
            <a:xfrm>
              <a:off x="2209800" y="321564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397" name="Oval 396"/>
            <p:cNvSpPr/>
            <p:nvPr/>
          </p:nvSpPr>
          <p:spPr>
            <a:xfrm>
              <a:off x="1752600" y="321564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398" name="Oval 397"/>
            <p:cNvSpPr/>
            <p:nvPr/>
          </p:nvSpPr>
          <p:spPr>
            <a:xfrm>
              <a:off x="1295400" y="321564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399" name="Oval 398"/>
            <p:cNvSpPr/>
            <p:nvPr/>
          </p:nvSpPr>
          <p:spPr>
            <a:xfrm>
              <a:off x="838200" y="321564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400" name="Oval 399"/>
            <p:cNvSpPr/>
            <p:nvPr/>
          </p:nvSpPr>
          <p:spPr>
            <a:xfrm>
              <a:off x="2209800" y="359664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401" name="Oval 400"/>
            <p:cNvSpPr/>
            <p:nvPr/>
          </p:nvSpPr>
          <p:spPr>
            <a:xfrm>
              <a:off x="1752600" y="359664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402" name="Oval 401"/>
            <p:cNvSpPr/>
            <p:nvPr/>
          </p:nvSpPr>
          <p:spPr>
            <a:xfrm>
              <a:off x="1295400" y="359664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403" name="Oval 402"/>
            <p:cNvSpPr/>
            <p:nvPr/>
          </p:nvSpPr>
          <p:spPr>
            <a:xfrm>
              <a:off x="838200" y="359664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grpSp>
      <p:sp>
        <p:nvSpPr>
          <p:cNvPr id="404" name="Content Placeholder 2"/>
          <p:cNvSpPr txBox="1">
            <a:spLocks/>
          </p:cNvSpPr>
          <p:nvPr/>
        </p:nvSpPr>
        <p:spPr>
          <a:xfrm>
            <a:off x="457200" y="4953000"/>
            <a:ext cx="8001000" cy="648602"/>
          </a:xfrm>
          <a:prstGeom prst="rect">
            <a:avLst/>
          </a:prstGeom>
          <a:solidFill>
            <a:schemeClr val="tx1"/>
          </a:solidFill>
          <a:ln w="63500">
            <a:noFill/>
          </a:ln>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lnSpc>
                <a:spcPct val="90000"/>
              </a:lnSpc>
              <a:buFont typeface="Arial" pitchFamily="34" charset="0"/>
              <a:buNone/>
            </a:pPr>
            <a:r>
              <a:rPr lang="en-US" sz="4000" b="1" dirty="0" smtClean="0">
                <a:solidFill>
                  <a:srgbClr val="FFFF00"/>
                </a:solidFill>
                <a:latin typeface="Calibri"/>
              </a:rPr>
              <a:t>Trade-Off: Area vs. Latency</a:t>
            </a:r>
          </a:p>
        </p:txBody>
      </p:sp>
    </p:spTree>
    <p:extLst>
      <p:ext uri="{BB962C8B-B14F-4D97-AF65-F5344CB8AC3E}">
        <p14:creationId xmlns:p14="http://schemas.microsoft.com/office/powerpoint/2010/main" val="2216375361"/>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15"/>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97"/>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40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97" grpId="0" animBg="1"/>
      <p:bldP spid="404" grpId="0" animBg="1"/>
    </p:bldLst>
  </p:timing>
</p:sld>
</file>

<file path=ppt/slides/slide1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0"/>
            <a:ext cx="9144000" cy="838200"/>
          </a:xfrm>
        </p:spPr>
        <p:txBody>
          <a:bodyPr>
            <a:normAutofit/>
          </a:bodyPr>
          <a:lstStyle/>
          <a:p>
            <a:r>
              <a:rPr lang="en-US" dirty="0"/>
              <a:t> </a:t>
            </a:r>
            <a:r>
              <a:rPr lang="en-US" dirty="0" smtClean="0"/>
              <a:t>  Trade-Off: Area (Die</a:t>
            </a:r>
            <a:r>
              <a:rPr lang="en-US" dirty="0"/>
              <a:t> </a:t>
            </a:r>
            <a:r>
              <a:rPr lang="en-US" dirty="0" smtClean="0"/>
              <a:t>Size) vs. Latency</a:t>
            </a:r>
            <a:endParaRPr lang="en-US" dirty="0"/>
          </a:p>
        </p:txBody>
      </p:sp>
      <p:graphicFrame>
        <p:nvGraphicFramePr>
          <p:cNvPr id="22" name="Chart 21"/>
          <p:cNvGraphicFramePr>
            <a:graphicFrameLocks/>
          </p:cNvGraphicFramePr>
          <p:nvPr>
            <p:extLst>
              <p:ext uri="{D42A27DB-BD31-4B8C-83A1-F6EECF244321}">
                <p14:modId xmlns:p14="http://schemas.microsoft.com/office/powerpoint/2010/main" val="1864303137"/>
              </p:ext>
            </p:extLst>
          </p:nvPr>
        </p:nvGraphicFramePr>
        <p:xfrm>
          <a:off x="990600" y="838200"/>
          <a:ext cx="7391400" cy="4953000"/>
        </p:xfrm>
        <a:graphic>
          <a:graphicData uri="http://schemas.openxmlformats.org/drawingml/2006/chart">
            <c:chart xmlns:c="http://schemas.openxmlformats.org/drawingml/2006/chart" xmlns:r="http://schemas.openxmlformats.org/officeDocument/2006/relationships" r:id="rId3"/>
          </a:graphicData>
        </a:graphic>
      </p:graphicFrame>
      <p:sp>
        <p:nvSpPr>
          <p:cNvPr id="24" name="TextBox 23"/>
          <p:cNvSpPr txBox="1"/>
          <p:nvPr/>
        </p:nvSpPr>
        <p:spPr>
          <a:xfrm>
            <a:off x="3429000" y="2362200"/>
            <a:ext cx="609600" cy="523220"/>
          </a:xfrm>
          <a:prstGeom prst="rect">
            <a:avLst/>
          </a:prstGeom>
          <a:noFill/>
        </p:spPr>
        <p:txBody>
          <a:bodyPr wrap="square" rtlCol="0">
            <a:spAutoFit/>
          </a:bodyPr>
          <a:lstStyle/>
          <a:p>
            <a:pPr algn="r"/>
            <a:r>
              <a:rPr lang="en-US" sz="2800" b="1" dirty="0" smtClean="0">
                <a:solidFill>
                  <a:prstClr val="black"/>
                </a:solidFill>
                <a:latin typeface="Calibri"/>
              </a:rPr>
              <a:t>64</a:t>
            </a:r>
            <a:endParaRPr lang="en-US" sz="2800" b="1" dirty="0">
              <a:solidFill>
                <a:prstClr val="black"/>
              </a:solidFill>
              <a:latin typeface="Calibri"/>
            </a:endParaRPr>
          </a:p>
        </p:txBody>
      </p:sp>
      <p:sp>
        <p:nvSpPr>
          <p:cNvPr id="25" name="TextBox 24"/>
          <p:cNvSpPr txBox="1"/>
          <p:nvPr/>
        </p:nvSpPr>
        <p:spPr>
          <a:xfrm>
            <a:off x="3276600" y="1066800"/>
            <a:ext cx="609600" cy="523220"/>
          </a:xfrm>
          <a:prstGeom prst="rect">
            <a:avLst/>
          </a:prstGeom>
          <a:noFill/>
        </p:spPr>
        <p:txBody>
          <a:bodyPr wrap="square" rtlCol="0">
            <a:spAutoFit/>
          </a:bodyPr>
          <a:lstStyle/>
          <a:p>
            <a:pPr algn="r"/>
            <a:r>
              <a:rPr lang="en-US" sz="2800" b="1" smtClean="0">
                <a:solidFill>
                  <a:prstClr val="black"/>
                </a:solidFill>
                <a:latin typeface="Calibri"/>
              </a:rPr>
              <a:t>32</a:t>
            </a:r>
            <a:endParaRPr lang="en-US" sz="2800" b="1">
              <a:solidFill>
                <a:prstClr val="black"/>
              </a:solidFill>
              <a:latin typeface="Calibri"/>
            </a:endParaRPr>
          </a:p>
        </p:txBody>
      </p:sp>
      <p:sp>
        <p:nvSpPr>
          <p:cNvPr id="36" name="TextBox 35"/>
          <p:cNvSpPr txBox="1"/>
          <p:nvPr/>
        </p:nvSpPr>
        <p:spPr>
          <a:xfrm>
            <a:off x="3581400" y="3124200"/>
            <a:ext cx="838200" cy="523220"/>
          </a:xfrm>
          <a:prstGeom prst="rect">
            <a:avLst/>
          </a:prstGeom>
          <a:noFill/>
        </p:spPr>
        <p:txBody>
          <a:bodyPr wrap="square" rtlCol="0">
            <a:spAutoFit/>
          </a:bodyPr>
          <a:lstStyle/>
          <a:p>
            <a:pPr algn="r"/>
            <a:r>
              <a:rPr lang="en-US" sz="2800" b="1" dirty="0" smtClean="0">
                <a:solidFill>
                  <a:srgbClr val="9BBB59">
                    <a:lumMod val="75000"/>
                  </a:srgbClr>
                </a:solidFill>
                <a:latin typeface="Calibri"/>
              </a:rPr>
              <a:t>128</a:t>
            </a:r>
            <a:endParaRPr lang="en-US" sz="2800" b="1" dirty="0">
              <a:solidFill>
                <a:srgbClr val="9BBB59">
                  <a:lumMod val="75000"/>
                </a:srgbClr>
              </a:solidFill>
              <a:latin typeface="Calibri"/>
            </a:endParaRPr>
          </a:p>
        </p:txBody>
      </p:sp>
      <p:sp>
        <p:nvSpPr>
          <p:cNvPr id="37" name="TextBox 36"/>
          <p:cNvSpPr txBox="1"/>
          <p:nvPr/>
        </p:nvSpPr>
        <p:spPr>
          <a:xfrm>
            <a:off x="4572000" y="3657600"/>
            <a:ext cx="838200" cy="523220"/>
          </a:xfrm>
          <a:prstGeom prst="rect">
            <a:avLst/>
          </a:prstGeom>
          <a:noFill/>
        </p:spPr>
        <p:txBody>
          <a:bodyPr wrap="square" rtlCol="0">
            <a:spAutoFit/>
          </a:bodyPr>
          <a:lstStyle/>
          <a:p>
            <a:pPr algn="ctr"/>
            <a:r>
              <a:rPr lang="en-US" sz="2800" b="1" dirty="0" smtClean="0">
                <a:solidFill>
                  <a:prstClr val="black"/>
                </a:solidFill>
                <a:latin typeface="Calibri"/>
              </a:rPr>
              <a:t>256</a:t>
            </a:r>
            <a:endParaRPr lang="en-US" sz="2800" b="1" dirty="0">
              <a:solidFill>
                <a:prstClr val="black"/>
              </a:solidFill>
              <a:latin typeface="Calibri"/>
            </a:endParaRPr>
          </a:p>
        </p:txBody>
      </p:sp>
      <p:sp>
        <p:nvSpPr>
          <p:cNvPr id="38" name="TextBox 37"/>
          <p:cNvSpPr txBox="1"/>
          <p:nvPr/>
        </p:nvSpPr>
        <p:spPr>
          <a:xfrm>
            <a:off x="6019800" y="3757990"/>
            <a:ext cx="2895600" cy="523220"/>
          </a:xfrm>
          <a:prstGeom prst="rect">
            <a:avLst/>
          </a:prstGeom>
          <a:noFill/>
        </p:spPr>
        <p:txBody>
          <a:bodyPr wrap="square" rtlCol="0">
            <a:spAutoFit/>
          </a:bodyPr>
          <a:lstStyle/>
          <a:p>
            <a:pPr algn="ctr"/>
            <a:r>
              <a:rPr lang="en-US" sz="2800" b="1" dirty="0" smtClean="0">
                <a:solidFill>
                  <a:srgbClr val="C0504D"/>
                </a:solidFill>
                <a:latin typeface="Calibri"/>
              </a:rPr>
              <a:t>512 cells/</a:t>
            </a:r>
            <a:r>
              <a:rPr lang="en-US" sz="2800" b="1" dirty="0" err="1" smtClean="0">
                <a:solidFill>
                  <a:srgbClr val="C0504D"/>
                </a:solidFill>
                <a:latin typeface="Calibri"/>
              </a:rPr>
              <a:t>bitline</a:t>
            </a:r>
            <a:endParaRPr lang="en-US" sz="2800" b="1" dirty="0">
              <a:solidFill>
                <a:srgbClr val="C0504D"/>
              </a:solidFill>
              <a:latin typeface="Calibri"/>
            </a:endParaRPr>
          </a:p>
        </p:txBody>
      </p:sp>
      <p:sp>
        <p:nvSpPr>
          <p:cNvPr id="40" name="Rounded Rectangular Callout 39"/>
          <p:cNvSpPr/>
          <p:nvPr/>
        </p:nvSpPr>
        <p:spPr>
          <a:xfrm>
            <a:off x="6705600" y="2133600"/>
            <a:ext cx="1828800" cy="1061055"/>
          </a:xfrm>
          <a:prstGeom prst="wedgeRoundRectCallout">
            <a:avLst>
              <a:gd name="adj1" fmla="val -51805"/>
              <a:gd name="adj2" fmla="val 99354"/>
              <a:gd name="adj3" fmla="val 16667"/>
            </a:avLst>
          </a:prstGeom>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algn="ctr"/>
            <a:r>
              <a:rPr lang="en-US" sz="2400" b="1" dirty="0" smtClean="0">
                <a:solidFill>
                  <a:prstClr val="white"/>
                </a:solidFill>
                <a:latin typeface="Calibri"/>
              </a:rPr>
              <a:t>Commodity DRAM</a:t>
            </a:r>
          </a:p>
          <a:p>
            <a:pPr algn="ctr"/>
            <a:r>
              <a:rPr lang="en-US" sz="2400" b="1" dirty="0" smtClean="0">
                <a:solidFill>
                  <a:prstClr val="white"/>
                </a:solidFill>
                <a:latin typeface="Calibri"/>
              </a:rPr>
              <a:t>Long </a:t>
            </a:r>
            <a:r>
              <a:rPr lang="en-US" sz="2400" b="1" dirty="0" err="1" smtClean="0">
                <a:solidFill>
                  <a:prstClr val="white"/>
                </a:solidFill>
                <a:latin typeface="Calibri"/>
              </a:rPr>
              <a:t>Bitline</a:t>
            </a:r>
            <a:endParaRPr lang="en-US" sz="2400" b="1" dirty="0" smtClean="0">
              <a:solidFill>
                <a:prstClr val="white"/>
              </a:solidFill>
              <a:latin typeface="Calibri"/>
            </a:endParaRPr>
          </a:p>
        </p:txBody>
      </p:sp>
      <p:sp>
        <p:nvSpPr>
          <p:cNvPr id="7" name="Left Arrow 6"/>
          <p:cNvSpPr/>
          <p:nvPr/>
        </p:nvSpPr>
        <p:spPr>
          <a:xfrm rot="16200000">
            <a:off x="-1250157" y="2621758"/>
            <a:ext cx="4038601" cy="928686"/>
          </a:xfrm>
          <a:prstGeom prst="leftArrow">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dirty="0" smtClean="0">
                <a:solidFill>
                  <a:prstClr val="white"/>
                </a:solidFill>
                <a:latin typeface="Calibri"/>
              </a:rPr>
              <a:t>Cheaper</a:t>
            </a:r>
            <a:endParaRPr lang="en-US" sz="3200" b="1" dirty="0">
              <a:solidFill>
                <a:prstClr val="white"/>
              </a:solidFill>
              <a:latin typeface="Calibri"/>
            </a:endParaRPr>
          </a:p>
        </p:txBody>
      </p:sp>
      <p:sp>
        <p:nvSpPr>
          <p:cNvPr id="41" name="Left Arrow 40"/>
          <p:cNvSpPr/>
          <p:nvPr/>
        </p:nvSpPr>
        <p:spPr>
          <a:xfrm>
            <a:off x="1676400" y="5550693"/>
            <a:ext cx="6400801" cy="928686"/>
          </a:xfrm>
          <a:prstGeom prst="leftArrow">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dirty="0" smtClean="0">
                <a:solidFill>
                  <a:prstClr val="white"/>
                </a:solidFill>
                <a:latin typeface="Calibri"/>
              </a:rPr>
              <a:t>Faster</a:t>
            </a:r>
            <a:endParaRPr lang="en-US" sz="3200" b="1" dirty="0">
              <a:solidFill>
                <a:prstClr val="white"/>
              </a:solidFill>
              <a:latin typeface="Calibri"/>
            </a:endParaRPr>
          </a:p>
        </p:txBody>
      </p:sp>
      <p:sp>
        <p:nvSpPr>
          <p:cNvPr id="12" name="Rounded Rectangular Callout 11"/>
          <p:cNvSpPr/>
          <p:nvPr/>
        </p:nvSpPr>
        <p:spPr>
          <a:xfrm>
            <a:off x="4495800" y="1905000"/>
            <a:ext cx="1981200" cy="838200"/>
          </a:xfrm>
          <a:prstGeom prst="wedgeRoundRectCallout">
            <a:avLst>
              <a:gd name="adj1" fmla="val -47531"/>
              <a:gd name="adj2" fmla="val 98151"/>
              <a:gd name="adj3" fmla="val 16667"/>
            </a:avLst>
          </a:prstGeom>
          <a:solidFill>
            <a:schemeClr val="accent3">
              <a:lumMod val="75000"/>
            </a:schemeClr>
          </a:solidFill>
          <a:ln>
            <a:solidFill>
              <a:schemeClr val="accent3">
                <a:lumMod val="50000"/>
              </a:schemeClr>
            </a:solid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algn="ctr"/>
            <a:r>
              <a:rPr lang="en-US" sz="2400" b="1" dirty="0" smtClean="0">
                <a:solidFill>
                  <a:prstClr val="white"/>
                </a:solidFill>
                <a:latin typeface="Calibri"/>
              </a:rPr>
              <a:t>Fancy DRAM</a:t>
            </a:r>
          </a:p>
          <a:p>
            <a:pPr algn="ctr"/>
            <a:r>
              <a:rPr lang="en-US" sz="2400" b="1" dirty="0" smtClean="0">
                <a:solidFill>
                  <a:prstClr val="white"/>
                </a:solidFill>
                <a:latin typeface="Calibri"/>
              </a:rPr>
              <a:t>Short </a:t>
            </a:r>
            <a:r>
              <a:rPr lang="en-US" sz="2400" b="1" dirty="0" err="1" smtClean="0">
                <a:solidFill>
                  <a:prstClr val="white"/>
                </a:solidFill>
                <a:latin typeface="Calibri"/>
              </a:rPr>
              <a:t>Bitline</a:t>
            </a:r>
            <a:endParaRPr lang="en-US" sz="2400" b="1" dirty="0">
              <a:solidFill>
                <a:prstClr val="white"/>
              </a:solidFill>
              <a:latin typeface="Calibri"/>
            </a:endParaRPr>
          </a:p>
        </p:txBody>
      </p:sp>
      <p:grpSp>
        <p:nvGrpSpPr>
          <p:cNvPr id="3" name="Group 2"/>
          <p:cNvGrpSpPr/>
          <p:nvPr/>
        </p:nvGrpSpPr>
        <p:grpSpPr>
          <a:xfrm>
            <a:off x="1760146" y="3533003"/>
            <a:ext cx="1530690" cy="1238005"/>
            <a:chOff x="1760146" y="3533003"/>
            <a:chExt cx="1530690" cy="1238005"/>
          </a:xfrm>
        </p:grpSpPr>
        <p:sp>
          <p:nvSpPr>
            <p:cNvPr id="13" name="Left Arrow 12"/>
            <p:cNvSpPr/>
            <p:nvPr/>
          </p:nvSpPr>
          <p:spPr>
            <a:xfrm rot="18889308">
              <a:off x="1894524" y="3398625"/>
              <a:ext cx="1238005" cy="1506761"/>
            </a:xfrm>
            <a:prstGeom prst="leftArrow">
              <a:avLst>
                <a:gd name="adj1" fmla="val 50000"/>
                <a:gd name="adj2" fmla="val 61589"/>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b="1" dirty="0">
                <a:solidFill>
                  <a:prstClr val="white"/>
                </a:solidFill>
                <a:latin typeface="Calibri"/>
              </a:endParaRPr>
            </a:p>
          </p:txBody>
        </p:sp>
        <p:sp>
          <p:nvSpPr>
            <p:cNvPr id="15" name="TextBox 14"/>
            <p:cNvSpPr txBox="1"/>
            <p:nvPr/>
          </p:nvSpPr>
          <p:spPr>
            <a:xfrm rot="18932207">
              <a:off x="1798404" y="3826557"/>
              <a:ext cx="1492432" cy="523220"/>
            </a:xfrm>
            <a:prstGeom prst="rect">
              <a:avLst/>
            </a:prstGeom>
            <a:noFill/>
          </p:spPr>
          <p:txBody>
            <a:bodyPr wrap="square" rtlCol="0">
              <a:spAutoFit/>
            </a:bodyPr>
            <a:lstStyle/>
            <a:p>
              <a:pPr algn="ctr"/>
              <a:r>
                <a:rPr lang="en-US" sz="2800" b="1" dirty="0" smtClean="0">
                  <a:solidFill>
                    <a:srgbClr val="FFFFFF"/>
                  </a:solidFill>
                  <a:latin typeface="Calibri"/>
                </a:rPr>
                <a:t>GOAL</a:t>
              </a:r>
              <a:endParaRPr lang="en-US" sz="2800" b="1" dirty="0">
                <a:solidFill>
                  <a:srgbClr val="FFFFFF"/>
                </a:solidFill>
                <a:latin typeface="Calibri"/>
              </a:endParaRPr>
            </a:p>
          </p:txBody>
        </p:sp>
      </p:grpSp>
    </p:spTree>
    <p:extLst>
      <p:ext uri="{BB962C8B-B14F-4D97-AF65-F5344CB8AC3E}">
        <p14:creationId xmlns:p14="http://schemas.microsoft.com/office/powerpoint/2010/main" val="1237779318"/>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41"/>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0" presetClass="entr" presetSubtype="0" fill="hold" grpId="0" nodeType="clickEffect">
                                  <p:stCondLst>
                                    <p:cond delay="0"/>
                                  </p:stCondLst>
                                  <p:childTnLst>
                                    <p:set>
                                      <p:cBhvr>
                                        <p:cTn id="14" dur="1" fill="hold">
                                          <p:stCondLst>
                                            <p:cond delay="0"/>
                                          </p:stCondLst>
                                        </p:cTn>
                                        <p:tgtEl>
                                          <p:spTgt spid="38"/>
                                        </p:tgtEl>
                                        <p:attrNameLst>
                                          <p:attrName>style.visibility</p:attrName>
                                        </p:attrNameLst>
                                      </p:cBhvr>
                                      <p:to>
                                        <p:strVal val="visible"/>
                                      </p:to>
                                    </p:set>
                                    <p:animEffect transition="in" filter="fade">
                                      <p:cBhvr>
                                        <p:cTn id="15" dur="500"/>
                                        <p:tgtEl>
                                          <p:spTgt spid="38"/>
                                        </p:tgtEl>
                                      </p:cBhvr>
                                    </p:animEffect>
                                  </p:childTnLst>
                                </p:cTn>
                              </p:par>
                              <p:par>
                                <p:cTn id="16" presetID="10" presetClass="entr" presetSubtype="0" fill="hold" grpId="0" nodeType="withEffect">
                                  <p:stCondLst>
                                    <p:cond delay="0"/>
                                  </p:stCondLst>
                                  <p:childTnLst>
                                    <p:set>
                                      <p:cBhvr>
                                        <p:cTn id="17" dur="1" fill="hold">
                                          <p:stCondLst>
                                            <p:cond delay="0"/>
                                          </p:stCondLst>
                                        </p:cTn>
                                        <p:tgtEl>
                                          <p:spTgt spid="40"/>
                                        </p:tgtEl>
                                        <p:attrNameLst>
                                          <p:attrName>style.visibility</p:attrName>
                                        </p:attrNameLst>
                                      </p:cBhvr>
                                      <p:to>
                                        <p:strVal val="visible"/>
                                      </p:to>
                                    </p:set>
                                    <p:animEffect transition="in" filter="fade">
                                      <p:cBhvr>
                                        <p:cTn id="18" dur="500"/>
                                        <p:tgtEl>
                                          <p:spTgt spid="40"/>
                                        </p:tgtEl>
                                      </p:cBhvr>
                                    </p:animEffect>
                                  </p:childTnLst>
                                </p:cTn>
                              </p:par>
                            </p:childTnLst>
                          </p:cTn>
                        </p:par>
                      </p:childTnLst>
                    </p:cTn>
                  </p:par>
                  <p:par>
                    <p:cTn id="19" fill="hold">
                      <p:stCondLst>
                        <p:cond delay="indefinite"/>
                      </p:stCondLst>
                      <p:childTnLst>
                        <p:par>
                          <p:cTn id="20" fill="hold">
                            <p:stCondLst>
                              <p:cond delay="0"/>
                            </p:stCondLst>
                            <p:childTnLst>
                              <p:par>
                                <p:cTn id="21" presetID="10" presetClass="entr" presetSubtype="0" fill="hold" grpId="0" nodeType="clickEffect">
                                  <p:stCondLst>
                                    <p:cond delay="0"/>
                                  </p:stCondLst>
                                  <p:childTnLst>
                                    <p:set>
                                      <p:cBhvr>
                                        <p:cTn id="22" dur="1" fill="hold">
                                          <p:stCondLst>
                                            <p:cond delay="0"/>
                                          </p:stCondLst>
                                        </p:cTn>
                                        <p:tgtEl>
                                          <p:spTgt spid="37"/>
                                        </p:tgtEl>
                                        <p:attrNameLst>
                                          <p:attrName>style.visibility</p:attrName>
                                        </p:attrNameLst>
                                      </p:cBhvr>
                                      <p:to>
                                        <p:strVal val="visible"/>
                                      </p:to>
                                    </p:set>
                                    <p:animEffect transition="in" filter="fade">
                                      <p:cBhvr>
                                        <p:cTn id="23" dur="500"/>
                                        <p:tgtEl>
                                          <p:spTgt spid="37"/>
                                        </p:tgtEl>
                                      </p:cBhvr>
                                    </p:animEffect>
                                  </p:childTnLst>
                                </p:cTn>
                              </p:par>
                            </p:childTnLst>
                          </p:cTn>
                        </p:par>
                        <p:par>
                          <p:cTn id="24" fill="hold">
                            <p:stCondLst>
                              <p:cond delay="500"/>
                            </p:stCondLst>
                            <p:childTnLst>
                              <p:par>
                                <p:cTn id="25" presetID="10" presetClass="entr" presetSubtype="0" fill="hold" grpId="0" nodeType="afterEffect">
                                  <p:stCondLst>
                                    <p:cond delay="0"/>
                                  </p:stCondLst>
                                  <p:childTnLst>
                                    <p:set>
                                      <p:cBhvr>
                                        <p:cTn id="26" dur="1" fill="hold">
                                          <p:stCondLst>
                                            <p:cond delay="0"/>
                                          </p:stCondLst>
                                        </p:cTn>
                                        <p:tgtEl>
                                          <p:spTgt spid="36"/>
                                        </p:tgtEl>
                                        <p:attrNameLst>
                                          <p:attrName>style.visibility</p:attrName>
                                        </p:attrNameLst>
                                      </p:cBhvr>
                                      <p:to>
                                        <p:strVal val="visible"/>
                                      </p:to>
                                    </p:set>
                                    <p:animEffect transition="in" filter="fade">
                                      <p:cBhvr>
                                        <p:cTn id="27" dur="500"/>
                                        <p:tgtEl>
                                          <p:spTgt spid="36"/>
                                        </p:tgtEl>
                                      </p:cBhvr>
                                    </p:animEffect>
                                  </p:childTnLst>
                                </p:cTn>
                              </p:par>
                            </p:childTnLst>
                          </p:cTn>
                        </p:par>
                        <p:par>
                          <p:cTn id="28" fill="hold">
                            <p:stCondLst>
                              <p:cond delay="1000"/>
                            </p:stCondLst>
                            <p:childTnLst>
                              <p:par>
                                <p:cTn id="29" presetID="10" presetClass="entr" presetSubtype="0" fill="hold" grpId="0" nodeType="afterEffect">
                                  <p:stCondLst>
                                    <p:cond delay="0"/>
                                  </p:stCondLst>
                                  <p:childTnLst>
                                    <p:set>
                                      <p:cBhvr>
                                        <p:cTn id="30" dur="1" fill="hold">
                                          <p:stCondLst>
                                            <p:cond delay="0"/>
                                          </p:stCondLst>
                                        </p:cTn>
                                        <p:tgtEl>
                                          <p:spTgt spid="24"/>
                                        </p:tgtEl>
                                        <p:attrNameLst>
                                          <p:attrName>style.visibility</p:attrName>
                                        </p:attrNameLst>
                                      </p:cBhvr>
                                      <p:to>
                                        <p:strVal val="visible"/>
                                      </p:to>
                                    </p:set>
                                    <p:animEffect transition="in" filter="fade">
                                      <p:cBhvr>
                                        <p:cTn id="31" dur="500"/>
                                        <p:tgtEl>
                                          <p:spTgt spid="24"/>
                                        </p:tgtEl>
                                      </p:cBhvr>
                                    </p:animEffect>
                                  </p:childTnLst>
                                </p:cTn>
                              </p:par>
                            </p:childTnLst>
                          </p:cTn>
                        </p:par>
                        <p:par>
                          <p:cTn id="32" fill="hold">
                            <p:stCondLst>
                              <p:cond delay="1500"/>
                            </p:stCondLst>
                            <p:childTnLst>
                              <p:par>
                                <p:cTn id="33" presetID="10" presetClass="entr" presetSubtype="0" fill="hold" grpId="0" nodeType="afterEffect">
                                  <p:stCondLst>
                                    <p:cond delay="0"/>
                                  </p:stCondLst>
                                  <p:childTnLst>
                                    <p:set>
                                      <p:cBhvr>
                                        <p:cTn id="34" dur="1" fill="hold">
                                          <p:stCondLst>
                                            <p:cond delay="0"/>
                                          </p:stCondLst>
                                        </p:cTn>
                                        <p:tgtEl>
                                          <p:spTgt spid="25"/>
                                        </p:tgtEl>
                                        <p:attrNameLst>
                                          <p:attrName>style.visibility</p:attrName>
                                        </p:attrNameLst>
                                      </p:cBhvr>
                                      <p:to>
                                        <p:strVal val="visible"/>
                                      </p:to>
                                    </p:set>
                                    <p:animEffect transition="in" filter="fade">
                                      <p:cBhvr>
                                        <p:cTn id="35" dur="500"/>
                                        <p:tgtEl>
                                          <p:spTgt spid="25"/>
                                        </p:tgtEl>
                                      </p:cBhvr>
                                    </p:animEffect>
                                  </p:childTnLst>
                                </p:cTn>
                              </p:par>
                            </p:childTnLst>
                          </p:cTn>
                        </p:par>
                      </p:childTnLst>
                    </p:cTn>
                  </p:par>
                  <p:par>
                    <p:cTn id="36" fill="hold">
                      <p:stCondLst>
                        <p:cond delay="indefinite"/>
                      </p:stCondLst>
                      <p:childTnLst>
                        <p:par>
                          <p:cTn id="37" fill="hold">
                            <p:stCondLst>
                              <p:cond delay="0"/>
                            </p:stCondLst>
                            <p:childTnLst>
                              <p:par>
                                <p:cTn id="38" presetID="10" presetClass="entr" presetSubtype="0" fill="hold" grpId="0" nodeType="clickEffect">
                                  <p:stCondLst>
                                    <p:cond delay="0"/>
                                  </p:stCondLst>
                                  <p:childTnLst>
                                    <p:set>
                                      <p:cBhvr>
                                        <p:cTn id="39" dur="1" fill="hold">
                                          <p:stCondLst>
                                            <p:cond delay="0"/>
                                          </p:stCondLst>
                                        </p:cTn>
                                        <p:tgtEl>
                                          <p:spTgt spid="12"/>
                                        </p:tgtEl>
                                        <p:attrNameLst>
                                          <p:attrName>style.visibility</p:attrName>
                                        </p:attrNameLst>
                                      </p:cBhvr>
                                      <p:to>
                                        <p:strVal val="visible"/>
                                      </p:to>
                                    </p:set>
                                    <p:animEffect transition="in" filter="fade">
                                      <p:cBhvr>
                                        <p:cTn id="40" dur="500"/>
                                        <p:tgtEl>
                                          <p:spTgt spid="12"/>
                                        </p:tgtEl>
                                      </p:cBhvr>
                                    </p:animEffect>
                                  </p:childTnLst>
                                </p:cTn>
                              </p:par>
                            </p:childTnLst>
                          </p:cTn>
                        </p:par>
                      </p:childTnLst>
                    </p:cTn>
                  </p:par>
                  <p:par>
                    <p:cTn id="41" fill="hold">
                      <p:stCondLst>
                        <p:cond delay="indefinite"/>
                      </p:stCondLst>
                      <p:childTnLst>
                        <p:par>
                          <p:cTn id="42" fill="hold">
                            <p:stCondLst>
                              <p:cond delay="0"/>
                            </p:stCondLst>
                            <p:childTnLst>
                              <p:par>
                                <p:cTn id="43" presetID="1" presetClass="entr" presetSubtype="0" fill="hold" nodeType="clickEffect">
                                  <p:stCondLst>
                                    <p:cond delay="0"/>
                                  </p:stCondLst>
                                  <p:childTnLst>
                                    <p:set>
                                      <p:cBhvr>
                                        <p:cTn id="44"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p:bldP spid="25" grpId="0"/>
      <p:bldP spid="36" grpId="0"/>
      <p:bldP spid="37" grpId="0"/>
      <p:bldP spid="38" grpId="0"/>
      <p:bldP spid="40" grpId="0" animBg="1"/>
      <p:bldP spid="7" grpId="0" animBg="1"/>
      <p:bldP spid="41" grpId="0" animBg="1"/>
      <p:bldP spid="12" grpId="0" animBg="1"/>
    </p:bldLst>
  </p:timing>
</p:sld>
</file>

<file path=ppt/slides/slide1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82" name="Group 181"/>
          <p:cNvGrpSpPr/>
          <p:nvPr/>
        </p:nvGrpSpPr>
        <p:grpSpPr>
          <a:xfrm>
            <a:off x="5867400" y="914400"/>
            <a:ext cx="2590800" cy="5486400"/>
            <a:chOff x="5867400" y="762000"/>
            <a:chExt cx="2590800" cy="5486400"/>
          </a:xfrm>
        </p:grpSpPr>
        <p:sp>
          <p:nvSpPr>
            <p:cNvPr id="185" name="Rectangle 184"/>
            <p:cNvSpPr/>
            <p:nvPr/>
          </p:nvSpPr>
          <p:spPr>
            <a:xfrm>
              <a:off x="7706677" y="55644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cxnSp>
          <p:nvCxnSpPr>
            <p:cNvPr id="188" name="Straight Arrow Connector 187"/>
            <p:cNvCxnSpPr>
              <a:stCxn id="185" idx="0"/>
            </p:cNvCxnSpPr>
            <p:nvPr/>
          </p:nvCxnSpPr>
          <p:spPr>
            <a:xfrm flipV="1">
              <a:off x="7889557" y="4724400"/>
              <a:ext cx="0" cy="840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191" name="Rectangle 190"/>
            <p:cNvSpPr/>
            <p:nvPr/>
          </p:nvSpPr>
          <p:spPr>
            <a:xfrm>
              <a:off x="7249477" y="55644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cxnSp>
          <p:nvCxnSpPr>
            <p:cNvPr id="194" name="Straight Arrow Connector 193"/>
            <p:cNvCxnSpPr>
              <a:stCxn id="191" idx="0"/>
            </p:cNvCxnSpPr>
            <p:nvPr/>
          </p:nvCxnSpPr>
          <p:spPr>
            <a:xfrm flipV="1">
              <a:off x="7432357" y="4724400"/>
              <a:ext cx="0" cy="840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195" name="Rectangle 194"/>
            <p:cNvSpPr/>
            <p:nvPr/>
          </p:nvSpPr>
          <p:spPr>
            <a:xfrm>
              <a:off x="6792277" y="55644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cxnSp>
          <p:nvCxnSpPr>
            <p:cNvPr id="196" name="Straight Arrow Connector 195"/>
            <p:cNvCxnSpPr>
              <a:stCxn id="195" idx="0"/>
            </p:cNvCxnSpPr>
            <p:nvPr/>
          </p:nvCxnSpPr>
          <p:spPr>
            <a:xfrm flipV="1">
              <a:off x="6975157" y="4724400"/>
              <a:ext cx="0" cy="840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197" name="Rectangle 196"/>
            <p:cNvSpPr/>
            <p:nvPr/>
          </p:nvSpPr>
          <p:spPr>
            <a:xfrm>
              <a:off x="6335077" y="55644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cxnSp>
          <p:nvCxnSpPr>
            <p:cNvPr id="198" name="Straight Arrow Connector 197"/>
            <p:cNvCxnSpPr>
              <a:stCxn id="197" idx="0"/>
            </p:cNvCxnSpPr>
            <p:nvPr/>
          </p:nvCxnSpPr>
          <p:spPr>
            <a:xfrm flipV="1">
              <a:off x="6517957" y="4724400"/>
              <a:ext cx="0" cy="840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03" name="Oval 202"/>
            <p:cNvSpPr/>
            <p:nvPr/>
          </p:nvSpPr>
          <p:spPr>
            <a:xfrm>
              <a:off x="7711440" y="4800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04" name="Oval 203"/>
            <p:cNvSpPr/>
            <p:nvPr/>
          </p:nvSpPr>
          <p:spPr>
            <a:xfrm>
              <a:off x="7254240" y="4800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05" name="Oval 204"/>
            <p:cNvSpPr/>
            <p:nvPr/>
          </p:nvSpPr>
          <p:spPr>
            <a:xfrm>
              <a:off x="6797040" y="4800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06" name="Oval 205"/>
            <p:cNvSpPr/>
            <p:nvPr/>
          </p:nvSpPr>
          <p:spPr>
            <a:xfrm>
              <a:off x="6339840" y="4800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11" name="Oval 210"/>
            <p:cNvSpPr/>
            <p:nvPr/>
          </p:nvSpPr>
          <p:spPr>
            <a:xfrm>
              <a:off x="7711440" y="5181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12" name="Oval 211"/>
            <p:cNvSpPr/>
            <p:nvPr/>
          </p:nvSpPr>
          <p:spPr>
            <a:xfrm>
              <a:off x="7254240" y="5181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13" name="Oval 212"/>
            <p:cNvSpPr/>
            <p:nvPr/>
          </p:nvSpPr>
          <p:spPr>
            <a:xfrm>
              <a:off x="6797040" y="5181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14" name="Oval 213"/>
            <p:cNvSpPr/>
            <p:nvPr/>
          </p:nvSpPr>
          <p:spPr>
            <a:xfrm>
              <a:off x="6339840" y="5181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19" name="Rectangle 218"/>
            <p:cNvSpPr/>
            <p:nvPr/>
          </p:nvSpPr>
          <p:spPr>
            <a:xfrm>
              <a:off x="7706677" y="39642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cxnSp>
          <p:nvCxnSpPr>
            <p:cNvPr id="220" name="Straight Arrow Connector 219"/>
            <p:cNvCxnSpPr>
              <a:stCxn id="219" idx="0"/>
            </p:cNvCxnSpPr>
            <p:nvPr/>
          </p:nvCxnSpPr>
          <p:spPr>
            <a:xfrm flipV="1">
              <a:off x="7889557" y="3124200"/>
              <a:ext cx="0" cy="840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21" name="Rectangle 220"/>
            <p:cNvSpPr/>
            <p:nvPr/>
          </p:nvSpPr>
          <p:spPr>
            <a:xfrm>
              <a:off x="7249477" y="39642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cxnSp>
          <p:nvCxnSpPr>
            <p:cNvPr id="222" name="Straight Arrow Connector 221"/>
            <p:cNvCxnSpPr>
              <a:stCxn id="221" idx="0"/>
            </p:cNvCxnSpPr>
            <p:nvPr/>
          </p:nvCxnSpPr>
          <p:spPr>
            <a:xfrm flipV="1">
              <a:off x="7432357" y="3124200"/>
              <a:ext cx="0" cy="840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27" name="Rectangle 226"/>
            <p:cNvSpPr/>
            <p:nvPr/>
          </p:nvSpPr>
          <p:spPr>
            <a:xfrm>
              <a:off x="6792277" y="39642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cxnSp>
          <p:nvCxnSpPr>
            <p:cNvPr id="228" name="Straight Arrow Connector 227"/>
            <p:cNvCxnSpPr>
              <a:stCxn id="227" idx="0"/>
            </p:cNvCxnSpPr>
            <p:nvPr/>
          </p:nvCxnSpPr>
          <p:spPr>
            <a:xfrm flipV="1">
              <a:off x="6975157" y="3124200"/>
              <a:ext cx="0" cy="840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29" name="Rectangle 228"/>
            <p:cNvSpPr/>
            <p:nvPr/>
          </p:nvSpPr>
          <p:spPr>
            <a:xfrm>
              <a:off x="6335077" y="39642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cxnSp>
          <p:nvCxnSpPr>
            <p:cNvPr id="230" name="Straight Arrow Connector 229"/>
            <p:cNvCxnSpPr>
              <a:stCxn id="229" idx="0"/>
            </p:cNvCxnSpPr>
            <p:nvPr/>
          </p:nvCxnSpPr>
          <p:spPr>
            <a:xfrm flipV="1">
              <a:off x="6517957" y="3124200"/>
              <a:ext cx="0" cy="840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35" name="Oval 234"/>
            <p:cNvSpPr/>
            <p:nvPr/>
          </p:nvSpPr>
          <p:spPr>
            <a:xfrm>
              <a:off x="7711440" y="3200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36" name="Oval 235"/>
            <p:cNvSpPr/>
            <p:nvPr/>
          </p:nvSpPr>
          <p:spPr>
            <a:xfrm>
              <a:off x="7254240" y="3200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37" name="Oval 236"/>
            <p:cNvSpPr/>
            <p:nvPr/>
          </p:nvSpPr>
          <p:spPr>
            <a:xfrm>
              <a:off x="6797040" y="3200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38" name="Oval 237"/>
            <p:cNvSpPr/>
            <p:nvPr/>
          </p:nvSpPr>
          <p:spPr>
            <a:xfrm>
              <a:off x="6339840" y="3200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39" name="Oval 238"/>
            <p:cNvSpPr/>
            <p:nvPr/>
          </p:nvSpPr>
          <p:spPr>
            <a:xfrm>
              <a:off x="7711440" y="3581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40" name="Oval 239"/>
            <p:cNvSpPr/>
            <p:nvPr/>
          </p:nvSpPr>
          <p:spPr>
            <a:xfrm>
              <a:off x="7254240" y="3581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41" name="Oval 240"/>
            <p:cNvSpPr/>
            <p:nvPr/>
          </p:nvSpPr>
          <p:spPr>
            <a:xfrm>
              <a:off x="6797040" y="3581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42" name="Oval 241"/>
            <p:cNvSpPr/>
            <p:nvPr/>
          </p:nvSpPr>
          <p:spPr>
            <a:xfrm>
              <a:off x="6339840" y="3581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43" name="Rectangle 242"/>
            <p:cNvSpPr/>
            <p:nvPr/>
          </p:nvSpPr>
          <p:spPr>
            <a:xfrm>
              <a:off x="7706677" y="23640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cxnSp>
          <p:nvCxnSpPr>
            <p:cNvPr id="244" name="Straight Arrow Connector 243"/>
            <p:cNvCxnSpPr>
              <a:stCxn id="243" idx="0"/>
            </p:cNvCxnSpPr>
            <p:nvPr/>
          </p:nvCxnSpPr>
          <p:spPr>
            <a:xfrm flipV="1">
              <a:off x="7889557" y="1524000"/>
              <a:ext cx="0" cy="840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45" name="Rectangle 244"/>
            <p:cNvSpPr/>
            <p:nvPr/>
          </p:nvSpPr>
          <p:spPr>
            <a:xfrm>
              <a:off x="7249477" y="23640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cxnSp>
          <p:nvCxnSpPr>
            <p:cNvPr id="246" name="Straight Arrow Connector 245"/>
            <p:cNvCxnSpPr>
              <a:stCxn id="245" idx="0"/>
            </p:cNvCxnSpPr>
            <p:nvPr/>
          </p:nvCxnSpPr>
          <p:spPr>
            <a:xfrm flipV="1">
              <a:off x="7432357" y="1524000"/>
              <a:ext cx="0" cy="840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47" name="Rectangle 246"/>
            <p:cNvSpPr/>
            <p:nvPr/>
          </p:nvSpPr>
          <p:spPr>
            <a:xfrm>
              <a:off x="6792277" y="23640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cxnSp>
          <p:nvCxnSpPr>
            <p:cNvPr id="248" name="Straight Arrow Connector 247"/>
            <p:cNvCxnSpPr>
              <a:stCxn id="247" idx="0"/>
            </p:cNvCxnSpPr>
            <p:nvPr/>
          </p:nvCxnSpPr>
          <p:spPr>
            <a:xfrm flipV="1">
              <a:off x="6975157" y="1524000"/>
              <a:ext cx="0" cy="840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49" name="Rectangle 248"/>
            <p:cNvSpPr/>
            <p:nvPr/>
          </p:nvSpPr>
          <p:spPr>
            <a:xfrm>
              <a:off x="6335077" y="23640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cxnSp>
          <p:nvCxnSpPr>
            <p:cNvPr id="252" name="Straight Arrow Connector 251"/>
            <p:cNvCxnSpPr>
              <a:stCxn id="249" idx="0"/>
            </p:cNvCxnSpPr>
            <p:nvPr/>
          </p:nvCxnSpPr>
          <p:spPr>
            <a:xfrm flipV="1">
              <a:off x="6517957" y="1524000"/>
              <a:ext cx="0" cy="840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55" name="Oval 254"/>
            <p:cNvSpPr/>
            <p:nvPr/>
          </p:nvSpPr>
          <p:spPr>
            <a:xfrm>
              <a:off x="7711440" y="16002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56" name="Oval 255"/>
            <p:cNvSpPr/>
            <p:nvPr/>
          </p:nvSpPr>
          <p:spPr>
            <a:xfrm>
              <a:off x="7254240" y="16002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57" name="Oval 256"/>
            <p:cNvSpPr/>
            <p:nvPr/>
          </p:nvSpPr>
          <p:spPr>
            <a:xfrm>
              <a:off x="6797040" y="16002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60" name="Oval 259"/>
            <p:cNvSpPr/>
            <p:nvPr/>
          </p:nvSpPr>
          <p:spPr>
            <a:xfrm>
              <a:off x="6339840" y="16002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63" name="Oval 262"/>
            <p:cNvSpPr/>
            <p:nvPr/>
          </p:nvSpPr>
          <p:spPr>
            <a:xfrm>
              <a:off x="7711440" y="19812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64" name="Oval 263"/>
            <p:cNvSpPr/>
            <p:nvPr/>
          </p:nvSpPr>
          <p:spPr>
            <a:xfrm>
              <a:off x="7254240" y="19812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65" name="Oval 264"/>
            <p:cNvSpPr/>
            <p:nvPr/>
          </p:nvSpPr>
          <p:spPr>
            <a:xfrm>
              <a:off x="6797040" y="19812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66" name="Oval 265"/>
            <p:cNvSpPr/>
            <p:nvPr/>
          </p:nvSpPr>
          <p:spPr>
            <a:xfrm>
              <a:off x="6339840" y="19812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67" name="Rounded Rectangle 266"/>
            <p:cNvSpPr/>
            <p:nvPr/>
          </p:nvSpPr>
          <p:spPr>
            <a:xfrm>
              <a:off x="5867400" y="762000"/>
              <a:ext cx="2590800" cy="609600"/>
            </a:xfrm>
            <a:prstGeom prst="roundRect">
              <a:avLst>
                <a:gd name="adj" fmla="val 12383"/>
              </a:avLst>
            </a:prstGeom>
            <a:noFill/>
            <a:ln w="38100" cap="rnd">
              <a:no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dirty="0" smtClean="0">
                  <a:solidFill>
                    <a:prstClr val="black"/>
                  </a:solidFill>
                  <a:latin typeface="Calibri"/>
                  <a:cs typeface="Calibri"/>
                </a:rPr>
                <a:t>Short </a:t>
              </a:r>
              <a:r>
                <a:rPr lang="en-US" sz="3200" b="1" dirty="0" err="1" smtClean="0">
                  <a:solidFill>
                    <a:prstClr val="black"/>
                  </a:solidFill>
                  <a:latin typeface="Calibri"/>
                  <a:cs typeface="Calibri"/>
                </a:rPr>
                <a:t>Bitline</a:t>
              </a:r>
              <a:endParaRPr lang="en-US" sz="3200" b="1" dirty="0">
                <a:solidFill>
                  <a:prstClr val="black"/>
                </a:solidFill>
                <a:latin typeface="Calibri"/>
                <a:cs typeface="Calibri"/>
              </a:endParaRPr>
            </a:p>
          </p:txBody>
        </p:sp>
      </p:grpSp>
      <p:sp>
        <p:nvSpPr>
          <p:cNvPr id="483" name="Content Placeholder 2"/>
          <p:cNvSpPr txBox="1">
            <a:spLocks/>
          </p:cNvSpPr>
          <p:nvPr/>
        </p:nvSpPr>
        <p:spPr>
          <a:xfrm>
            <a:off x="5867400" y="2270760"/>
            <a:ext cx="2590800" cy="548640"/>
          </a:xfrm>
          <a:prstGeom prst="rect">
            <a:avLst/>
          </a:prstGeom>
          <a:solidFill>
            <a:srgbClr val="FFFF66"/>
          </a:solidFill>
          <a:ln w="63500">
            <a:noFill/>
          </a:ln>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lnSpc>
                <a:spcPct val="90000"/>
              </a:lnSpc>
              <a:buFont typeface="Arial" pitchFamily="34" charset="0"/>
              <a:buNone/>
            </a:pPr>
            <a:r>
              <a:rPr lang="en-US" sz="3200" b="1" i="1" smtClean="0">
                <a:solidFill>
                  <a:srgbClr val="008000"/>
                </a:solidFill>
                <a:latin typeface="Calibri"/>
              </a:rPr>
              <a:t>Low Latency </a:t>
            </a:r>
          </a:p>
        </p:txBody>
      </p:sp>
      <p:grpSp>
        <p:nvGrpSpPr>
          <p:cNvPr id="470" name="Group 469"/>
          <p:cNvGrpSpPr/>
          <p:nvPr/>
        </p:nvGrpSpPr>
        <p:grpSpPr>
          <a:xfrm>
            <a:off x="3632200" y="4549508"/>
            <a:ext cx="1500615" cy="435242"/>
            <a:chOff x="6576585" y="3527158"/>
            <a:chExt cx="1500615" cy="435242"/>
          </a:xfrm>
        </p:grpSpPr>
        <p:cxnSp>
          <p:nvCxnSpPr>
            <p:cNvPr id="471" name="Straight Arrow Connector 470"/>
            <p:cNvCxnSpPr/>
            <p:nvPr/>
          </p:nvCxnSpPr>
          <p:spPr>
            <a:xfrm flipV="1">
              <a:off x="8077200" y="3527158"/>
              <a:ext cx="0" cy="93511"/>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472" name="Straight Arrow Connector 471"/>
            <p:cNvCxnSpPr/>
            <p:nvPr/>
          </p:nvCxnSpPr>
          <p:spPr>
            <a:xfrm flipV="1">
              <a:off x="7620000" y="3527425"/>
              <a:ext cx="3895" cy="93244"/>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473" name="Straight Arrow Connector 472"/>
            <p:cNvCxnSpPr/>
            <p:nvPr/>
          </p:nvCxnSpPr>
          <p:spPr>
            <a:xfrm flipV="1">
              <a:off x="7162800" y="3527158"/>
              <a:ext cx="0" cy="93244"/>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474" name="Straight Arrow Connector 473"/>
            <p:cNvCxnSpPr/>
            <p:nvPr/>
          </p:nvCxnSpPr>
          <p:spPr>
            <a:xfrm flipV="1">
              <a:off x="6705600" y="3527158"/>
              <a:ext cx="0" cy="93244"/>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475" name="Straight Arrow Connector 474"/>
            <p:cNvCxnSpPr/>
            <p:nvPr/>
          </p:nvCxnSpPr>
          <p:spPr>
            <a:xfrm flipH="1" flipV="1">
              <a:off x="8072437" y="3886200"/>
              <a:ext cx="4763" cy="76200"/>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476" name="Straight Arrow Connector 475"/>
            <p:cNvCxnSpPr/>
            <p:nvPr/>
          </p:nvCxnSpPr>
          <p:spPr>
            <a:xfrm flipH="1" flipV="1">
              <a:off x="7615237" y="3886200"/>
              <a:ext cx="4763" cy="76200"/>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477" name="Straight Arrow Connector 476"/>
            <p:cNvCxnSpPr/>
            <p:nvPr/>
          </p:nvCxnSpPr>
          <p:spPr>
            <a:xfrm flipH="1" flipV="1">
              <a:off x="7158037" y="3886200"/>
              <a:ext cx="4763" cy="76200"/>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478" name="Straight Arrow Connector 477"/>
            <p:cNvCxnSpPr/>
            <p:nvPr/>
          </p:nvCxnSpPr>
          <p:spPr>
            <a:xfrm flipH="1" flipV="1">
              <a:off x="6700837" y="3886200"/>
              <a:ext cx="4763" cy="76200"/>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479" name="Straight Arrow Connector 478"/>
            <p:cNvCxnSpPr/>
            <p:nvPr/>
          </p:nvCxnSpPr>
          <p:spPr>
            <a:xfrm>
              <a:off x="6576585" y="3620402"/>
              <a:ext cx="121920" cy="265798"/>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480" name="Straight Arrow Connector 479"/>
            <p:cNvCxnSpPr/>
            <p:nvPr/>
          </p:nvCxnSpPr>
          <p:spPr>
            <a:xfrm>
              <a:off x="7035055" y="3620402"/>
              <a:ext cx="121920" cy="265798"/>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481" name="Straight Arrow Connector 480"/>
            <p:cNvCxnSpPr/>
            <p:nvPr/>
          </p:nvCxnSpPr>
          <p:spPr>
            <a:xfrm>
              <a:off x="7491730" y="3620402"/>
              <a:ext cx="121920" cy="265798"/>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482" name="Straight Arrow Connector 481"/>
            <p:cNvCxnSpPr/>
            <p:nvPr/>
          </p:nvCxnSpPr>
          <p:spPr>
            <a:xfrm>
              <a:off x="7949455" y="3620402"/>
              <a:ext cx="121920" cy="265798"/>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grpSp>
      <p:sp>
        <p:nvSpPr>
          <p:cNvPr id="2" name="Title 1"/>
          <p:cNvSpPr>
            <a:spLocks noGrp="1"/>
          </p:cNvSpPr>
          <p:nvPr>
            <p:ph type="title"/>
          </p:nvPr>
        </p:nvSpPr>
        <p:spPr>
          <a:xfrm>
            <a:off x="0" y="0"/>
            <a:ext cx="9144000" cy="838200"/>
          </a:xfrm>
        </p:spPr>
        <p:txBody>
          <a:bodyPr>
            <a:normAutofit/>
          </a:bodyPr>
          <a:lstStyle/>
          <a:p>
            <a:r>
              <a:rPr lang="en-US" smtClean="0"/>
              <a:t>   Approximating the Best of Both Worlds</a:t>
            </a:r>
            <a:endParaRPr lang="en-US"/>
          </a:p>
        </p:txBody>
      </p:sp>
      <p:grpSp>
        <p:nvGrpSpPr>
          <p:cNvPr id="148" name="Group 147"/>
          <p:cNvGrpSpPr/>
          <p:nvPr/>
        </p:nvGrpSpPr>
        <p:grpSpPr>
          <a:xfrm>
            <a:off x="495300" y="914400"/>
            <a:ext cx="2514600" cy="5486400"/>
            <a:chOff x="495300" y="762000"/>
            <a:chExt cx="2514600" cy="5486400"/>
          </a:xfrm>
        </p:grpSpPr>
        <p:sp>
          <p:nvSpPr>
            <p:cNvPr id="149" name="Rounded Rectangle 148"/>
            <p:cNvSpPr/>
            <p:nvPr/>
          </p:nvSpPr>
          <p:spPr>
            <a:xfrm>
              <a:off x="495300" y="762000"/>
              <a:ext cx="2514600" cy="609600"/>
            </a:xfrm>
            <a:prstGeom prst="roundRect">
              <a:avLst>
                <a:gd name="adj" fmla="val 12383"/>
              </a:avLst>
            </a:prstGeom>
            <a:noFill/>
            <a:ln w="38100" cap="rnd">
              <a:no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dirty="0" smtClean="0">
                  <a:solidFill>
                    <a:prstClr val="black"/>
                  </a:solidFill>
                  <a:latin typeface="Calibri"/>
                  <a:cs typeface="Calibri"/>
                </a:rPr>
                <a:t>Long </a:t>
              </a:r>
              <a:r>
                <a:rPr lang="en-US" sz="3200" b="1" dirty="0" err="1" smtClean="0">
                  <a:solidFill>
                    <a:prstClr val="black"/>
                  </a:solidFill>
                  <a:latin typeface="Calibri"/>
                  <a:cs typeface="Calibri"/>
                </a:rPr>
                <a:t>Bitline</a:t>
              </a:r>
              <a:endParaRPr lang="en-US" sz="3200" b="1" dirty="0">
                <a:solidFill>
                  <a:prstClr val="black"/>
                </a:solidFill>
                <a:latin typeface="Calibri"/>
                <a:cs typeface="Calibri"/>
              </a:endParaRPr>
            </a:p>
          </p:txBody>
        </p:sp>
        <p:sp>
          <p:nvSpPr>
            <p:cNvPr id="150" name="Rectangle 149"/>
            <p:cNvSpPr/>
            <p:nvPr/>
          </p:nvSpPr>
          <p:spPr>
            <a:xfrm>
              <a:off x="2209800" y="55644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cxnSp>
          <p:nvCxnSpPr>
            <p:cNvPr id="151" name="Straight Arrow Connector 150"/>
            <p:cNvCxnSpPr>
              <a:stCxn id="150" idx="0"/>
            </p:cNvCxnSpPr>
            <p:nvPr/>
          </p:nvCxnSpPr>
          <p:spPr>
            <a:xfrm flipV="1">
              <a:off x="2392680" y="3200400"/>
              <a:ext cx="0" cy="2364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152" name="Rectangle 151"/>
            <p:cNvSpPr/>
            <p:nvPr/>
          </p:nvSpPr>
          <p:spPr>
            <a:xfrm>
              <a:off x="1752600" y="55644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cxnSp>
          <p:nvCxnSpPr>
            <p:cNvPr id="153" name="Straight Arrow Connector 152"/>
            <p:cNvCxnSpPr>
              <a:stCxn id="152" idx="0"/>
            </p:cNvCxnSpPr>
            <p:nvPr/>
          </p:nvCxnSpPr>
          <p:spPr>
            <a:xfrm flipV="1">
              <a:off x="1935480" y="3200400"/>
              <a:ext cx="0" cy="2364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154" name="Rectangle 153"/>
            <p:cNvSpPr/>
            <p:nvPr/>
          </p:nvSpPr>
          <p:spPr>
            <a:xfrm>
              <a:off x="1295400" y="55644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cxnSp>
          <p:nvCxnSpPr>
            <p:cNvPr id="155" name="Straight Arrow Connector 154"/>
            <p:cNvCxnSpPr>
              <a:stCxn id="154" idx="0"/>
            </p:cNvCxnSpPr>
            <p:nvPr/>
          </p:nvCxnSpPr>
          <p:spPr>
            <a:xfrm flipV="1">
              <a:off x="1478280" y="3200400"/>
              <a:ext cx="0" cy="2364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156" name="Rectangle 155"/>
            <p:cNvSpPr/>
            <p:nvPr/>
          </p:nvSpPr>
          <p:spPr>
            <a:xfrm>
              <a:off x="838200" y="55644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cxnSp>
          <p:nvCxnSpPr>
            <p:cNvPr id="157" name="Straight Arrow Connector 156"/>
            <p:cNvCxnSpPr>
              <a:stCxn id="156" idx="0"/>
            </p:cNvCxnSpPr>
            <p:nvPr/>
          </p:nvCxnSpPr>
          <p:spPr>
            <a:xfrm flipV="1">
              <a:off x="1021080" y="3200400"/>
              <a:ext cx="0" cy="2364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158" name="Oval 157"/>
            <p:cNvSpPr/>
            <p:nvPr/>
          </p:nvSpPr>
          <p:spPr>
            <a:xfrm>
              <a:off x="2214563" y="3657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159" name="Oval 158"/>
            <p:cNvSpPr/>
            <p:nvPr/>
          </p:nvSpPr>
          <p:spPr>
            <a:xfrm>
              <a:off x="1757363" y="3657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160" name="Oval 159"/>
            <p:cNvSpPr/>
            <p:nvPr/>
          </p:nvSpPr>
          <p:spPr>
            <a:xfrm>
              <a:off x="1300163" y="3657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161" name="Oval 160"/>
            <p:cNvSpPr/>
            <p:nvPr/>
          </p:nvSpPr>
          <p:spPr>
            <a:xfrm>
              <a:off x="842963" y="3657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162" name="Oval 161"/>
            <p:cNvSpPr/>
            <p:nvPr/>
          </p:nvSpPr>
          <p:spPr>
            <a:xfrm>
              <a:off x="2214563" y="4038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163" name="Oval 162"/>
            <p:cNvSpPr/>
            <p:nvPr/>
          </p:nvSpPr>
          <p:spPr>
            <a:xfrm>
              <a:off x="1757363" y="4038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164" name="Oval 163"/>
            <p:cNvSpPr/>
            <p:nvPr/>
          </p:nvSpPr>
          <p:spPr>
            <a:xfrm>
              <a:off x="1300163" y="4038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165" name="Oval 164"/>
            <p:cNvSpPr/>
            <p:nvPr/>
          </p:nvSpPr>
          <p:spPr>
            <a:xfrm>
              <a:off x="842963" y="4038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166" name="Oval 165"/>
            <p:cNvSpPr/>
            <p:nvPr/>
          </p:nvSpPr>
          <p:spPr>
            <a:xfrm>
              <a:off x="2214563" y="4419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167" name="Oval 166"/>
            <p:cNvSpPr/>
            <p:nvPr/>
          </p:nvSpPr>
          <p:spPr>
            <a:xfrm>
              <a:off x="1757363" y="4419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168" name="Oval 167"/>
            <p:cNvSpPr/>
            <p:nvPr/>
          </p:nvSpPr>
          <p:spPr>
            <a:xfrm>
              <a:off x="1300163" y="4419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169" name="Oval 168"/>
            <p:cNvSpPr/>
            <p:nvPr/>
          </p:nvSpPr>
          <p:spPr>
            <a:xfrm>
              <a:off x="842963" y="4419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170" name="Oval 169"/>
            <p:cNvSpPr/>
            <p:nvPr/>
          </p:nvSpPr>
          <p:spPr>
            <a:xfrm>
              <a:off x="2214563" y="4800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171" name="Oval 170"/>
            <p:cNvSpPr/>
            <p:nvPr/>
          </p:nvSpPr>
          <p:spPr>
            <a:xfrm>
              <a:off x="1757363" y="4800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172" name="Oval 171"/>
            <p:cNvSpPr/>
            <p:nvPr/>
          </p:nvSpPr>
          <p:spPr>
            <a:xfrm>
              <a:off x="1300163" y="4800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173" name="Oval 172"/>
            <p:cNvSpPr/>
            <p:nvPr/>
          </p:nvSpPr>
          <p:spPr>
            <a:xfrm>
              <a:off x="842963" y="4800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174" name="Oval 173"/>
            <p:cNvSpPr/>
            <p:nvPr/>
          </p:nvSpPr>
          <p:spPr>
            <a:xfrm>
              <a:off x="2214563" y="5181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175" name="Oval 174"/>
            <p:cNvSpPr/>
            <p:nvPr/>
          </p:nvSpPr>
          <p:spPr>
            <a:xfrm>
              <a:off x="1757363" y="5181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176" name="Oval 175"/>
            <p:cNvSpPr/>
            <p:nvPr/>
          </p:nvSpPr>
          <p:spPr>
            <a:xfrm>
              <a:off x="1300163" y="5181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177" name="Oval 176"/>
            <p:cNvSpPr/>
            <p:nvPr/>
          </p:nvSpPr>
          <p:spPr>
            <a:xfrm>
              <a:off x="842963" y="5181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178" name="Oval 177"/>
            <p:cNvSpPr/>
            <p:nvPr/>
          </p:nvSpPr>
          <p:spPr>
            <a:xfrm>
              <a:off x="2209800" y="3276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179" name="Oval 178"/>
            <p:cNvSpPr/>
            <p:nvPr/>
          </p:nvSpPr>
          <p:spPr>
            <a:xfrm>
              <a:off x="1752600" y="3276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180" name="Oval 179"/>
            <p:cNvSpPr/>
            <p:nvPr/>
          </p:nvSpPr>
          <p:spPr>
            <a:xfrm>
              <a:off x="1295400" y="3276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181" name="Oval 180"/>
            <p:cNvSpPr/>
            <p:nvPr/>
          </p:nvSpPr>
          <p:spPr>
            <a:xfrm>
              <a:off x="838200" y="3276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grpSp>
      <p:sp>
        <p:nvSpPr>
          <p:cNvPr id="268" name="Content Placeholder 2"/>
          <p:cNvSpPr txBox="1">
            <a:spLocks/>
          </p:cNvSpPr>
          <p:nvPr/>
        </p:nvSpPr>
        <p:spPr>
          <a:xfrm>
            <a:off x="457200" y="1615440"/>
            <a:ext cx="2590800" cy="548640"/>
          </a:xfrm>
          <a:prstGeom prst="rect">
            <a:avLst/>
          </a:prstGeom>
          <a:solidFill>
            <a:srgbClr val="FFFF66"/>
          </a:solidFill>
          <a:ln w="63500">
            <a:noFill/>
          </a:ln>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lnSpc>
                <a:spcPct val="90000"/>
              </a:lnSpc>
              <a:buFont typeface="Arial" pitchFamily="34" charset="0"/>
              <a:buNone/>
            </a:pPr>
            <a:r>
              <a:rPr lang="en-US" sz="3200" b="1" i="1" dirty="0" smtClean="0">
                <a:solidFill>
                  <a:srgbClr val="008000"/>
                </a:solidFill>
                <a:latin typeface="Calibri"/>
              </a:rPr>
              <a:t>Small Area </a:t>
            </a:r>
          </a:p>
        </p:txBody>
      </p:sp>
      <p:sp>
        <p:nvSpPr>
          <p:cNvPr id="269" name="Rounded Rectangle 268"/>
          <p:cNvSpPr/>
          <p:nvPr/>
        </p:nvSpPr>
        <p:spPr>
          <a:xfrm>
            <a:off x="457200" y="914400"/>
            <a:ext cx="2590800" cy="609600"/>
          </a:xfrm>
          <a:prstGeom prst="roundRect">
            <a:avLst>
              <a:gd name="adj" fmla="val 12383"/>
            </a:avLst>
          </a:prstGeom>
          <a:solidFill>
            <a:schemeClr val="tx1"/>
          </a:solidFill>
          <a:ln w="38100" cap="rnd">
            <a:no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dirty="0" smtClean="0">
                <a:solidFill>
                  <a:srgbClr val="FFFF00"/>
                </a:solidFill>
                <a:latin typeface="Calibri"/>
                <a:cs typeface="Calibri"/>
              </a:rPr>
              <a:t>Long </a:t>
            </a:r>
            <a:r>
              <a:rPr lang="en-US" sz="3200" b="1" dirty="0" err="1" smtClean="0">
                <a:solidFill>
                  <a:srgbClr val="FFFF00"/>
                </a:solidFill>
                <a:latin typeface="Calibri"/>
                <a:cs typeface="Calibri"/>
              </a:rPr>
              <a:t>Bitline</a:t>
            </a:r>
            <a:endParaRPr lang="en-US" sz="3200" b="1" dirty="0">
              <a:solidFill>
                <a:srgbClr val="FFFF00"/>
              </a:solidFill>
              <a:latin typeface="Calibri"/>
              <a:cs typeface="Calibri"/>
            </a:endParaRPr>
          </a:p>
        </p:txBody>
      </p:sp>
      <p:sp>
        <p:nvSpPr>
          <p:cNvPr id="274" name="Content Placeholder 2"/>
          <p:cNvSpPr txBox="1">
            <a:spLocks/>
          </p:cNvSpPr>
          <p:nvPr/>
        </p:nvSpPr>
        <p:spPr>
          <a:xfrm>
            <a:off x="5867400" y="2270760"/>
            <a:ext cx="2590800" cy="548640"/>
          </a:xfrm>
          <a:prstGeom prst="rect">
            <a:avLst/>
          </a:prstGeom>
          <a:solidFill>
            <a:srgbClr val="FFFF66"/>
          </a:solidFill>
          <a:ln w="63500">
            <a:noFill/>
          </a:ln>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lnSpc>
                <a:spcPct val="90000"/>
              </a:lnSpc>
              <a:buFont typeface="Arial" pitchFamily="34" charset="0"/>
              <a:buNone/>
            </a:pPr>
            <a:r>
              <a:rPr lang="en-US" sz="3200" b="1" i="1" dirty="0" smtClean="0">
                <a:solidFill>
                  <a:srgbClr val="008000"/>
                </a:solidFill>
                <a:latin typeface="Calibri"/>
              </a:rPr>
              <a:t>Low Latency </a:t>
            </a:r>
          </a:p>
        </p:txBody>
      </p:sp>
      <p:sp>
        <p:nvSpPr>
          <p:cNvPr id="275" name="Rounded Rectangle 274"/>
          <p:cNvSpPr/>
          <p:nvPr/>
        </p:nvSpPr>
        <p:spPr>
          <a:xfrm>
            <a:off x="5867400" y="914400"/>
            <a:ext cx="2590800" cy="609600"/>
          </a:xfrm>
          <a:prstGeom prst="roundRect">
            <a:avLst>
              <a:gd name="adj" fmla="val 12383"/>
            </a:avLst>
          </a:prstGeom>
          <a:solidFill>
            <a:schemeClr val="tx1"/>
          </a:solidFill>
          <a:ln w="38100" cap="rnd">
            <a:no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smtClean="0">
                <a:solidFill>
                  <a:srgbClr val="FFFF00"/>
                </a:solidFill>
                <a:latin typeface="Calibri"/>
                <a:cs typeface="Calibri"/>
              </a:rPr>
              <a:t>Short </a:t>
            </a:r>
            <a:r>
              <a:rPr lang="en-US" sz="3200" b="1" err="1" smtClean="0">
                <a:solidFill>
                  <a:srgbClr val="FFFF00"/>
                </a:solidFill>
                <a:latin typeface="Calibri"/>
                <a:cs typeface="Calibri"/>
              </a:rPr>
              <a:t>Bitline</a:t>
            </a:r>
            <a:endParaRPr lang="en-US" sz="3200" b="1">
              <a:solidFill>
                <a:srgbClr val="FFFF00"/>
              </a:solidFill>
              <a:latin typeface="Calibri"/>
              <a:cs typeface="Calibri"/>
            </a:endParaRPr>
          </a:p>
        </p:txBody>
      </p:sp>
      <p:sp>
        <p:nvSpPr>
          <p:cNvPr id="284" name="Rounded Rectangle 283"/>
          <p:cNvSpPr/>
          <p:nvPr/>
        </p:nvSpPr>
        <p:spPr>
          <a:xfrm>
            <a:off x="3168650" y="914400"/>
            <a:ext cx="2590800" cy="609600"/>
          </a:xfrm>
          <a:prstGeom prst="roundRect">
            <a:avLst>
              <a:gd name="adj" fmla="val 12383"/>
            </a:avLst>
          </a:prstGeom>
          <a:solidFill>
            <a:schemeClr val="tx1"/>
          </a:solidFill>
          <a:ln w="38100" cap="rnd">
            <a:no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smtClean="0">
                <a:solidFill>
                  <a:srgbClr val="FFFF00"/>
                </a:solidFill>
                <a:latin typeface="Calibri"/>
                <a:cs typeface="Calibri"/>
              </a:rPr>
              <a:t>Our Proposal</a:t>
            </a:r>
            <a:endParaRPr lang="en-US" sz="3200" b="1">
              <a:solidFill>
                <a:srgbClr val="FFFF00"/>
              </a:solidFill>
              <a:latin typeface="Calibri"/>
              <a:cs typeface="Calibri"/>
            </a:endParaRPr>
          </a:p>
        </p:txBody>
      </p:sp>
      <p:grpSp>
        <p:nvGrpSpPr>
          <p:cNvPr id="3" name="Group 2"/>
          <p:cNvGrpSpPr/>
          <p:nvPr/>
        </p:nvGrpSpPr>
        <p:grpSpPr>
          <a:xfrm>
            <a:off x="838200" y="3352800"/>
            <a:ext cx="1742123" cy="3048000"/>
            <a:chOff x="844550" y="3200400"/>
            <a:chExt cx="1742123" cy="3048000"/>
          </a:xfrm>
        </p:grpSpPr>
        <p:sp>
          <p:nvSpPr>
            <p:cNvPr id="287" name="Rectangle 286"/>
            <p:cNvSpPr/>
            <p:nvPr/>
          </p:nvSpPr>
          <p:spPr>
            <a:xfrm>
              <a:off x="2216150" y="55644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cxnSp>
          <p:nvCxnSpPr>
            <p:cNvPr id="288" name="Straight Arrow Connector 287"/>
            <p:cNvCxnSpPr>
              <a:stCxn id="287" idx="0"/>
            </p:cNvCxnSpPr>
            <p:nvPr/>
          </p:nvCxnSpPr>
          <p:spPr>
            <a:xfrm flipV="1">
              <a:off x="2399030" y="3200400"/>
              <a:ext cx="0" cy="2364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89" name="Rectangle 288"/>
            <p:cNvSpPr/>
            <p:nvPr/>
          </p:nvSpPr>
          <p:spPr>
            <a:xfrm>
              <a:off x="1758950" y="55644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cxnSp>
          <p:nvCxnSpPr>
            <p:cNvPr id="290" name="Straight Arrow Connector 289"/>
            <p:cNvCxnSpPr>
              <a:stCxn id="289" idx="0"/>
            </p:cNvCxnSpPr>
            <p:nvPr/>
          </p:nvCxnSpPr>
          <p:spPr>
            <a:xfrm flipV="1">
              <a:off x="1941830" y="3200400"/>
              <a:ext cx="0" cy="2364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91" name="Rectangle 290"/>
            <p:cNvSpPr/>
            <p:nvPr/>
          </p:nvSpPr>
          <p:spPr>
            <a:xfrm>
              <a:off x="1301750" y="55644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cxnSp>
          <p:nvCxnSpPr>
            <p:cNvPr id="292" name="Straight Arrow Connector 291"/>
            <p:cNvCxnSpPr>
              <a:stCxn id="291" idx="0"/>
            </p:cNvCxnSpPr>
            <p:nvPr/>
          </p:nvCxnSpPr>
          <p:spPr>
            <a:xfrm flipV="1">
              <a:off x="1484630" y="3200400"/>
              <a:ext cx="0" cy="2364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93" name="Rectangle 292"/>
            <p:cNvSpPr/>
            <p:nvPr/>
          </p:nvSpPr>
          <p:spPr>
            <a:xfrm>
              <a:off x="844550" y="55644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cxnSp>
          <p:nvCxnSpPr>
            <p:cNvPr id="294" name="Straight Arrow Connector 293"/>
            <p:cNvCxnSpPr>
              <a:stCxn id="293" idx="0"/>
            </p:cNvCxnSpPr>
            <p:nvPr/>
          </p:nvCxnSpPr>
          <p:spPr>
            <a:xfrm flipV="1">
              <a:off x="1027430" y="3200400"/>
              <a:ext cx="0" cy="2364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95" name="Oval 294"/>
            <p:cNvSpPr/>
            <p:nvPr/>
          </p:nvSpPr>
          <p:spPr>
            <a:xfrm>
              <a:off x="2220913" y="3657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96" name="Oval 295"/>
            <p:cNvSpPr/>
            <p:nvPr/>
          </p:nvSpPr>
          <p:spPr>
            <a:xfrm>
              <a:off x="1763713" y="3657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97" name="Oval 296"/>
            <p:cNvSpPr/>
            <p:nvPr/>
          </p:nvSpPr>
          <p:spPr>
            <a:xfrm>
              <a:off x="1306513" y="3657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98" name="Oval 297"/>
            <p:cNvSpPr/>
            <p:nvPr/>
          </p:nvSpPr>
          <p:spPr>
            <a:xfrm>
              <a:off x="849313" y="3657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99" name="Oval 298"/>
            <p:cNvSpPr/>
            <p:nvPr/>
          </p:nvSpPr>
          <p:spPr>
            <a:xfrm>
              <a:off x="2220913" y="4038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300" name="Oval 299"/>
            <p:cNvSpPr/>
            <p:nvPr/>
          </p:nvSpPr>
          <p:spPr>
            <a:xfrm>
              <a:off x="1763713" y="4038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301" name="Oval 300"/>
            <p:cNvSpPr/>
            <p:nvPr/>
          </p:nvSpPr>
          <p:spPr>
            <a:xfrm>
              <a:off x="1306513" y="4038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302" name="Oval 301"/>
            <p:cNvSpPr/>
            <p:nvPr/>
          </p:nvSpPr>
          <p:spPr>
            <a:xfrm>
              <a:off x="849313" y="4038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303" name="Oval 302"/>
            <p:cNvSpPr/>
            <p:nvPr/>
          </p:nvSpPr>
          <p:spPr>
            <a:xfrm>
              <a:off x="2220913" y="4419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304" name="Oval 303"/>
            <p:cNvSpPr/>
            <p:nvPr/>
          </p:nvSpPr>
          <p:spPr>
            <a:xfrm>
              <a:off x="1763713" y="4419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305" name="Oval 304"/>
            <p:cNvSpPr/>
            <p:nvPr/>
          </p:nvSpPr>
          <p:spPr>
            <a:xfrm>
              <a:off x="1306513" y="4419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306" name="Oval 305"/>
            <p:cNvSpPr/>
            <p:nvPr/>
          </p:nvSpPr>
          <p:spPr>
            <a:xfrm>
              <a:off x="849313" y="4419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307" name="Oval 306"/>
            <p:cNvSpPr/>
            <p:nvPr/>
          </p:nvSpPr>
          <p:spPr>
            <a:xfrm>
              <a:off x="2220913" y="4800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308" name="Oval 307"/>
            <p:cNvSpPr/>
            <p:nvPr/>
          </p:nvSpPr>
          <p:spPr>
            <a:xfrm>
              <a:off x="1763713" y="4800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309" name="Oval 308"/>
            <p:cNvSpPr/>
            <p:nvPr/>
          </p:nvSpPr>
          <p:spPr>
            <a:xfrm>
              <a:off x="1306513" y="4800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310" name="Oval 309"/>
            <p:cNvSpPr/>
            <p:nvPr/>
          </p:nvSpPr>
          <p:spPr>
            <a:xfrm>
              <a:off x="849313" y="4800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311" name="Oval 310"/>
            <p:cNvSpPr/>
            <p:nvPr/>
          </p:nvSpPr>
          <p:spPr>
            <a:xfrm>
              <a:off x="2220913" y="5181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312" name="Oval 311"/>
            <p:cNvSpPr/>
            <p:nvPr/>
          </p:nvSpPr>
          <p:spPr>
            <a:xfrm>
              <a:off x="1763713" y="5181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313" name="Oval 312"/>
            <p:cNvSpPr/>
            <p:nvPr/>
          </p:nvSpPr>
          <p:spPr>
            <a:xfrm>
              <a:off x="1306513" y="5181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323" name="Oval 322"/>
            <p:cNvSpPr/>
            <p:nvPr/>
          </p:nvSpPr>
          <p:spPr>
            <a:xfrm>
              <a:off x="849313" y="5181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346" name="Oval 345"/>
            <p:cNvSpPr/>
            <p:nvPr/>
          </p:nvSpPr>
          <p:spPr>
            <a:xfrm>
              <a:off x="2216150" y="3276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369" name="Oval 368"/>
            <p:cNvSpPr/>
            <p:nvPr/>
          </p:nvSpPr>
          <p:spPr>
            <a:xfrm>
              <a:off x="1758950" y="3276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385" name="Oval 384"/>
            <p:cNvSpPr/>
            <p:nvPr/>
          </p:nvSpPr>
          <p:spPr>
            <a:xfrm>
              <a:off x="1301750" y="3276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386" name="Oval 385"/>
            <p:cNvSpPr/>
            <p:nvPr/>
          </p:nvSpPr>
          <p:spPr>
            <a:xfrm>
              <a:off x="844550" y="3276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grpSp>
      <p:sp>
        <p:nvSpPr>
          <p:cNvPr id="432" name="Content Placeholder 2"/>
          <p:cNvSpPr txBox="1">
            <a:spLocks/>
          </p:cNvSpPr>
          <p:nvPr/>
        </p:nvSpPr>
        <p:spPr>
          <a:xfrm>
            <a:off x="457200" y="1607897"/>
            <a:ext cx="2590800" cy="548640"/>
          </a:xfrm>
          <a:prstGeom prst="rect">
            <a:avLst/>
          </a:prstGeom>
          <a:solidFill>
            <a:srgbClr val="FFFF66"/>
          </a:solidFill>
          <a:ln w="63500">
            <a:noFill/>
          </a:ln>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lnSpc>
                <a:spcPct val="90000"/>
              </a:lnSpc>
              <a:buFont typeface="Arial" pitchFamily="34" charset="0"/>
              <a:buNone/>
            </a:pPr>
            <a:r>
              <a:rPr lang="en-US" sz="3200" b="1" i="1" dirty="0" smtClean="0">
                <a:solidFill>
                  <a:srgbClr val="008000"/>
                </a:solidFill>
                <a:latin typeface="Calibri"/>
              </a:rPr>
              <a:t>Small Area </a:t>
            </a:r>
          </a:p>
        </p:txBody>
      </p:sp>
      <p:grpSp>
        <p:nvGrpSpPr>
          <p:cNvPr id="433" name="Group 432"/>
          <p:cNvGrpSpPr/>
          <p:nvPr/>
        </p:nvGrpSpPr>
        <p:grpSpPr>
          <a:xfrm>
            <a:off x="3579177" y="3368676"/>
            <a:ext cx="1742123" cy="1577974"/>
            <a:chOff x="6487477" y="1949184"/>
            <a:chExt cx="1742123" cy="1577974"/>
          </a:xfrm>
        </p:grpSpPr>
        <p:cxnSp>
          <p:nvCxnSpPr>
            <p:cNvPr id="453" name="Straight Arrow Connector 452"/>
            <p:cNvCxnSpPr/>
            <p:nvPr/>
          </p:nvCxnSpPr>
          <p:spPr>
            <a:xfrm flipV="1">
              <a:off x="8043859" y="1949184"/>
              <a:ext cx="0" cy="8689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454" name="Straight Arrow Connector 453"/>
            <p:cNvCxnSpPr/>
            <p:nvPr/>
          </p:nvCxnSpPr>
          <p:spPr>
            <a:xfrm flipV="1">
              <a:off x="7586659" y="1949184"/>
              <a:ext cx="0" cy="8689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455" name="Straight Arrow Connector 454"/>
            <p:cNvCxnSpPr/>
            <p:nvPr/>
          </p:nvCxnSpPr>
          <p:spPr>
            <a:xfrm flipH="1" flipV="1">
              <a:off x="7126715" y="1949184"/>
              <a:ext cx="2744" cy="86896"/>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456" name="Straight Arrow Connector 455"/>
            <p:cNvCxnSpPr/>
            <p:nvPr/>
          </p:nvCxnSpPr>
          <p:spPr>
            <a:xfrm flipV="1">
              <a:off x="6672259" y="1949184"/>
              <a:ext cx="0" cy="8689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434" name="Oval 433"/>
            <p:cNvSpPr/>
            <p:nvPr/>
          </p:nvSpPr>
          <p:spPr>
            <a:xfrm>
              <a:off x="7863840" y="2399398"/>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436" name="Oval 435"/>
            <p:cNvSpPr/>
            <p:nvPr/>
          </p:nvSpPr>
          <p:spPr>
            <a:xfrm>
              <a:off x="7406640" y="2399398"/>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437" name="Oval 436"/>
            <p:cNvSpPr/>
            <p:nvPr/>
          </p:nvSpPr>
          <p:spPr>
            <a:xfrm>
              <a:off x="6949440" y="2399398"/>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440" name="Oval 439"/>
            <p:cNvSpPr/>
            <p:nvPr/>
          </p:nvSpPr>
          <p:spPr>
            <a:xfrm>
              <a:off x="6492240" y="2399398"/>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441" name="Oval 440"/>
            <p:cNvSpPr/>
            <p:nvPr/>
          </p:nvSpPr>
          <p:spPr>
            <a:xfrm>
              <a:off x="7863840" y="2780398"/>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442" name="Oval 441"/>
            <p:cNvSpPr/>
            <p:nvPr/>
          </p:nvSpPr>
          <p:spPr>
            <a:xfrm>
              <a:off x="7406640" y="2780398"/>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443" name="Oval 442"/>
            <p:cNvSpPr/>
            <p:nvPr/>
          </p:nvSpPr>
          <p:spPr>
            <a:xfrm>
              <a:off x="6949440" y="2780398"/>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444" name="Oval 443"/>
            <p:cNvSpPr/>
            <p:nvPr/>
          </p:nvSpPr>
          <p:spPr>
            <a:xfrm>
              <a:off x="6492240" y="2780398"/>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445" name="Oval 444"/>
            <p:cNvSpPr/>
            <p:nvPr/>
          </p:nvSpPr>
          <p:spPr>
            <a:xfrm>
              <a:off x="7863840" y="3161398"/>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446" name="Oval 445"/>
            <p:cNvSpPr/>
            <p:nvPr/>
          </p:nvSpPr>
          <p:spPr>
            <a:xfrm>
              <a:off x="7406640" y="3161398"/>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447" name="Oval 446"/>
            <p:cNvSpPr/>
            <p:nvPr/>
          </p:nvSpPr>
          <p:spPr>
            <a:xfrm>
              <a:off x="6949440" y="3161398"/>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448" name="Oval 447"/>
            <p:cNvSpPr/>
            <p:nvPr/>
          </p:nvSpPr>
          <p:spPr>
            <a:xfrm>
              <a:off x="6492240" y="3161398"/>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449" name="Oval 448"/>
            <p:cNvSpPr/>
            <p:nvPr/>
          </p:nvSpPr>
          <p:spPr>
            <a:xfrm>
              <a:off x="7859077" y="2018398"/>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450" name="Oval 449"/>
            <p:cNvSpPr/>
            <p:nvPr/>
          </p:nvSpPr>
          <p:spPr>
            <a:xfrm>
              <a:off x="7401877" y="2018398"/>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451" name="Oval 450"/>
            <p:cNvSpPr/>
            <p:nvPr/>
          </p:nvSpPr>
          <p:spPr>
            <a:xfrm>
              <a:off x="6944677" y="2018398"/>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452" name="Oval 451"/>
            <p:cNvSpPr/>
            <p:nvPr/>
          </p:nvSpPr>
          <p:spPr>
            <a:xfrm>
              <a:off x="6487477" y="2018398"/>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grpSp>
      <p:grpSp>
        <p:nvGrpSpPr>
          <p:cNvPr id="457" name="Group 456"/>
          <p:cNvGrpSpPr/>
          <p:nvPr/>
        </p:nvGrpSpPr>
        <p:grpSpPr>
          <a:xfrm>
            <a:off x="3579177" y="4953000"/>
            <a:ext cx="1742123" cy="1447800"/>
            <a:chOff x="6487477" y="3962400"/>
            <a:chExt cx="1742123" cy="1447800"/>
          </a:xfrm>
        </p:grpSpPr>
        <p:sp>
          <p:nvSpPr>
            <p:cNvPr id="458" name="Rectangle 457"/>
            <p:cNvSpPr/>
            <p:nvPr/>
          </p:nvSpPr>
          <p:spPr>
            <a:xfrm>
              <a:off x="7859077" y="47262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sp>
          <p:nvSpPr>
            <p:cNvPr id="459" name="Rectangle 458"/>
            <p:cNvSpPr/>
            <p:nvPr/>
          </p:nvSpPr>
          <p:spPr>
            <a:xfrm>
              <a:off x="7401877" y="47262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sp>
          <p:nvSpPr>
            <p:cNvPr id="460" name="Rectangle 459"/>
            <p:cNvSpPr/>
            <p:nvPr/>
          </p:nvSpPr>
          <p:spPr>
            <a:xfrm>
              <a:off x="6944677" y="47262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sp>
          <p:nvSpPr>
            <p:cNvPr id="461" name="Rectangle 460"/>
            <p:cNvSpPr/>
            <p:nvPr/>
          </p:nvSpPr>
          <p:spPr>
            <a:xfrm>
              <a:off x="6487477" y="47262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sp>
          <p:nvSpPr>
            <p:cNvPr id="462" name="Oval 461"/>
            <p:cNvSpPr/>
            <p:nvPr/>
          </p:nvSpPr>
          <p:spPr>
            <a:xfrm>
              <a:off x="7863840" y="3962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463" name="Oval 462"/>
            <p:cNvSpPr/>
            <p:nvPr/>
          </p:nvSpPr>
          <p:spPr>
            <a:xfrm>
              <a:off x="7406640" y="3962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464" name="Oval 463"/>
            <p:cNvSpPr/>
            <p:nvPr/>
          </p:nvSpPr>
          <p:spPr>
            <a:xfrm>
              <a:off x="6949440" y="3962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465" name="Oval 464"/>
            <p:cNvSpPr/>
            <p:nvPr/>
          </p:nvSpPr>
          <p:spPr>
            <a:xfrm>
              <a:off x="6492240" y="3962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466" name="Oval 465"/>
            <p:cNvSpPr/>
            <p:nvPr/>
          </p:nvSpPr>
          <p:spPr>
            <a:xfrm>
              <a:off x="7863840" y="4343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467" name="Oval 466"/>
            <p:cNvSpPr/>
            <p:nvPr/>
          </p:nvSpPr>
          <p:spPr>
            <a:xfrm>
              <a:off x="7406640" y="4343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468" name="Oval 467"/>
            <p:cNvSpPr/>
            <p:nvPr/>
          </p:nvSpPr>
          <p:spPr>
            <a:xfrm>
              <a:off x="6949440" y="4343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469" name="Oval 468"/>
            <p:cNvSpPr/>
            <p:nvPr/>
          </p:nvSpPr>
          <p:spPr>
            <a:xfrm>
              <a:off x="6492240" y="4343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grpSp>
      <p:grpSp>
        <p:nvGrpSpPr>
          <p:cNvPr id="184" name="Group 183"/>
          <p:cNvGrpSpPr/>
          <p:nvPr/>
        </p:nvGrpSpPr>
        <p:grpSpPr>
          <a:xfrm>
            <a:off x="3946525" y="4953000"/>
            <a:ext cx="3756147" cy="1463675"/>
            <a:chOff x="3946525" y="4800600"/>
            <a:chExt cx="3756147" cy="1463675"/>
          </a:xfrm>
        </p:grpSpPr>
        <p:cxnSp>
          <p:nvCxnSpPr>
            <p:cNvPr id="186" name="Straight Arrow Connector 185"/>
            <p:cNvCxnSpPr/>
            <p:nvPr/>
          </p:nvCxnSpPr>
          <p:spPr>
            <a:xfrm flipH="1">
              <a:off x="5382876" y="4800600"/>
              <a:ext cx="927100" cy="0"/>
            </a:xfrm>
            <a:prstGeom prst="straightConnector1">
              <a:avLst/>
            </a:prstGeom>
            <a:ln w="50800">
              <a:solidFill>
                <a:srgbClr val="FF0000"/>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187" name="Straight Arrow Connector 186"/>
            <p:cNvCxnSpPr/>
            <p:nvPr/>
          </p:nvCxnSpPr>
          <p:spPr>
            <a:xfrm flipH="1">
              <a:off x="5374409" y="5555673"/>
              <a:ext cx="927100" cy="0"/>
            </a:xfrm>
            <a:prstGeom prst="straightConnector1">
              <a:avLst/>
            </a:prstGeom>
            <a:ln w="50800">
              <a:solidFill>
                <a:srgbClr val="FF0000"/>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189" name="Straight Arrow Connector 188"/>
            <p:cNvCxnSpPr/>
            <p:nvPr/>
          </p:nvCxnSpPr>
          <p:spPr>
            <a:xfrm flipV="1">
              <a:off x="5852006" y="4832351"/>
              <a:ext cx="1" cy="715009"/>
            </a:xfrm>
            <a:prstGeom prst="straightConnector1">
              <a:avLst/>
            </a:prstGeom>
            <a:ln w="50800">
              <a:solidFill>
                <a:srgbClr val="FF0000"/>
              </a:solidFill>
              <a:headEnd type="arrow" w="lg" len="med"/>
              <a:tailEnd type="arrow" w="lg" len="med"/>
            </a:ln>
          </p:spPr>
          <p:style>
            <a:lnRef idx="1">
              <a:schemeClr val="accent1"/>
            </a:lnRef>
            <a:fillRef idx="0">
              <a:schemeClr val="accent1"/>
            </a:fillRef>
            <a:effectRef idx="0">
              <a:schemeClr val="accent1"/>
            </a:effectRef>
            <a:fontRef idx="minor">
              <a:schemeClr val="tx1"/>
            </a:fontRef>
          </p:style>
        </p:cxnSp>
        <p:sp>
          <p:nvSpPr>
            <p:cNvPr id="190" name="Content Placeholder 2"/>
            <p:cNvSpPr txBox="1">
              <a:spLocks/>
            </p:cNvSpPr>
            <p:nvPr/>
          </p:nvSpPr>
          <p:spPr>
            <a:xfrm>
              <a:off x="3946525" y="5654675"/>
              <a:ext cx="3756147" cy="609600"/>
            </a:xfrm>
            <a:prstGeom prst="rect">
              <a:avLst/>
            </a:prstGeom>
            <a:solidFill>
              <a:schemeClr val="tx1"/>
            </a:solidFill>
            <a:ln w="63500">
              <a:noFill/>
            </a:ln>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lnSpc>
                  <a:spcPct val="90000"/>
                </a:lnSpc>
                <a:buFont typeface="Arial" pitchFamily="34" charset="0"/>
                <a:buNone/>
              </a:pPr>
              <a:r>
                <a:rPr lang="en-US" sz="3200" b="1" i="1" dirty="0" smtClean="0">
                  <a:solidFill>
                    <a:srgbClr val="FFFF66"/>
                  </a:solidFill>
                  <a:latin typeface="Calibri"/>
                </a:rPr>
                <a:t>Short </a:t>
              </a:r>
              <a:r>
                <a:rPr lang="en-US" sz="3200" b="1" i="1" dirty="0" err="1" smtClean="0">
                  <a:solidFill>
                    <a:srgbClr val="FFFF66"/>
                  </a:solidFill>
                  <a:latin typeface="Calibri"/>
                </a:rPr>
                <a:t>Bitline</a:t>
              </a:r>
              <a:r>
                <a:rPr lang="en-US" sz="3200" b="1" i="1" dirty="0">
                  <a:solidFill>
                    <a:srgbClr val="FFFF66"/>
                  </a:solidFill>
                  <a:latin typeface="Calibri"/>
                </a:rPr>
                <a:t> </a:t>
              </a:r>
              <a:r>
                <a:rPr lang="en-US" sz="3200" b="1" i="1" dirty="0" smtClean="0">
                  <a:solidFill>
                    <a:srgbClr val="FFFF66"/>
                  </a:solidFill>
                  <a:latin typeface="Calibri"/>
                  <a:sym typeface="Wingdings"/>
                </a:rPr>
                <a:t> </a:t>
              </a:r>
              <a:r>
                <a:rPr lang="en-US" sz="3200" b="1" i="1" dirty="0" smtClean="0">
                  <a:solidFill>
                    <a:srgbClr val="FFFF66"/>
                  </a:solidFill>
                  <a:latin typeface="Calibri"/>
                </a:rPr>
                <a:t>Fast</a:t>
              </a:r>
            </a:p>
          </p:txBody>
        </p:sp>
      </p:grpSp>
      <p:grpSp>
        <p:nvGrpSpPr>
          <p:cNvPr id="19" name="Group 18"/>
          <p:cNvGrpSpPr/>
          <p:nvPr/>
        </p:nvGrpSpPr>
        <p:grpSpPr>
          <a:xfrm>
            <a:off x="182880" y="4404206"/>
            <a:ext cx="5303520" cy="1845998"/>
            <a:chOff x="182880" y="4251806"/>
            <a:chExt cx="5303520" cy="1845998"/>
          </a:xfrm>
        </p:grpSpPr>
        <p:sp>
          <p:nvSpPr>
            <p:cNvPr id="192" name="Oval 191"/>
            <p:cNvSpPr/>
            <p:nvPr/>
          </p:nvSpPr>
          <p:spPr>
            <a:xfrm>
              <a:off x="3352800" y="4251806"/>
              <a:ext cx="2133600" cy="685800"/>
            </a:xfrm>
            <a:prstGeom prst="ellipse">
              <a:avLst/>
            </a:prstGeom>
            <a:noFill/>
            <a:ln w="508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grpSp>
          <p:nvGrpSpPr>
            <p:cNvPr id="18" name="Group 17"/>
            <p:cNvGrpSpPr/>
            <p:nvPr/>
          </p:nvGrpSpPr>
          <p:grpSpPr>
            <a:xfrm>
              <a:off x="182880" y="4594706"/>
              <a:ext cx="3169920" cy="1503098"/>
              <a:chOff x="182880" y="4594706"/>
              <a:chExt cx="3169920" cy="1503098"/>
            </a:xfrm>
          </p:grpSpPr>
          <p:cxnSp>
            <p:nvCxnSpPr>
              <p:cNvPr id="193" name="Straight Arrow Connector 192"/>
              <p:cNvCxnSpPr>
                <a:endCxn id="192" idx="2"/>
              </p:cNvCxnSpPr>
              <p:nvPr/>
            </p:nvCxnSpPr>
            <p:spPr>
              <a:xfrm flipV="1">
                <a:off x="2580323" y="4594706"/>
                <a:ext cx="772477" cy="556108"/>
              </a:xfrm>
              <a:prstGeom prst="straightConnector1">
                <a:avLst/>
              </a:prstGeom>
              <a:ln w="50800">
                <a:solidFill>
                  <a:srgbClr val="FF0000"/>
                </a:solidFill>
                <a:headEnd type="none" w="lg" len="med"/>
                <a:tailEnd type="arrow" w="lg" len="med"/>
              </a:ln>
            </p:spPr>
            <p:style>
              <a:lnRef idx="1">
                <a:schemeClr val="accent1"/>
              </a:lnRef>
              <a:fillRef idx="0">
                <a:schemeClr val="accent1"/>
              </a:fillRef>
              <a:effectRef idx="0">
                <a:schemeClr val="accent1"/>
              </a:effectRef>
              <a:fontRef idx="minor">
                <a:schemeClr val="tx1"/>
              </a:fontRef>
            </p:style>
          </p:cxnSp>
          <p:sp>
            <p:nvSpPr>
              <p:cNvPr id="199" name="Content Placeholder 2"/>
              <p:cNvSpPr txBox="1">
                <a:spLocks/>
              </p:cNvSpPr>
              <p:nvPr/>
            </p:nvSpPr>
            <p:spPr>
              <a:xfrm>
                <a:off x="182880" y="5031004"/>
                <a:ext cx="2590800" cy="1066800"/>
              </a:xfrm>
              <a:prstGeom prst="rect">
                <a:avLst/>
              </a:prstGeom>
              <a:solidFill>
                <a:schemeClr val="tx1"/>
              </a:solidFill>
              <a:ln w="63500">
                <a:noFill/>
              </a:ln>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lnSpc>
                    <a:spcPct val="90000"/>
                  </a:lnSpc>
                  <a:buFont typeface="Arial" pitchFamily="34" charset="0"/>
                  <a:buNone/>
                </a:pPr>
                <a:r>
                  <a:rPr lang="en-US" sz="3200" b="1" i="1" dirty="0" smtClean="0">
                    <a:solidFill>
                      <a:srgbClr val="FFFF66"/>
                    </a:solidFill>
                    <a:latin typeface="Calibri"/>
                  </a:rPr>
                  <a:t>Need Isolation</a:t>
                </a:r>
              </a:p>
            </p:txBody>
          </p:sp>
        </p:grpSp>
      </p:grpSp>
      <p:sp>
        <p:nvSpPr>
          <p:cNvPr id="207" name="Content Placeholder 2"/>
          <p:cNvSpPr txBox="1">
            <a:spLocks/>
          </p:cNvSpPr>
          <p:nvPr/>
        </p:nvSpPr>
        <p:spPr>
          <a:xfrm>
            <a:off x="2895600" y="5181600"/>
            <a:ext cx="2590800" cy="1066800"/>
          </a:xfrm>
          <a:prstGeom prst="rect">
            <a:avLst/>
          </a:prstGeom>
          <a:solidFill>
            <a:schemeClr val="tx1"/>
          </a:solidFill>
          <a:ln w="63500">
            <a:noFill/>
          </a:ln>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lnSpc>
                <a:spcPct val="90000"/>
              </a:lnSpc>
              <a:buFont typeface="Arial" pitchFamily="34" charset="0"/>
              <a:buNone/>
            </a:pPr>
            <a:r>
              <a:rPr lang="en-US" sz="3200" b="1" i="1" dirty="0" smtClean="0">
                <a:solidFill>
                  <a:srgbClr val="FFFF66"/>
                </a:solidFill>
                <a:latin typeface="Calibri"/>
              </a:rPr>
              <a:t>Add Isolation Transistor</a:t>
            </a:r>
            <a:r>
              <a:rPr lang="en-US" sz="3200" b="1" i="1" dirty="0">
                <a:solidFill>
                  <a:srgbClr val="FFFF66"/>
                </a:solidFill>
                <a:latin typeface="Calibri"/>
              </a:rPr>
              <a:t>s</a:t>
            </a:r>
            <a:endParaRPr lang="en-US" sz="3200" b="1" i="1" dirty="0" smtClean="0">
              <a:solidFill>
                <a:srgbClr val="FFFF66"/>
              </a:solidFill>
              <a:latin typeface="Calibri"/>
            </a:endParaRPr>
          </a:p>
        </p:txBody>
      </p:sp>
      <p:sp>
        <p:nvSpPr>
          <p:cNvPr id="200" name="Content Placeholder 2"/>
          <p:cNvSpPr txBox="1">
            <a:spLocks/>
          </p:cNvSpPr>
          <p:nvPr/>
        </p:nvSpPr>
        <p:spPr>
          <a:xfrm>
            <a:off x="457200" y="2270760"/>
            <a:ext cx="2590800" cy="548640"/>
          </a:xfrm>
          <a:prstGeom prst="rect">
            <a:avLst/>
          </a:prstGeom>
          <a:solidFill>
            <a:srgbClr val="FFFF66"/>
          </a:solidFill>
          <a:ln w="63500">
            <a:noFill/>
          </a:ln>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lnSpc>
                <a:spcPct val="90000"/>
              </a:lnSpc>
              <a:buFont typeface="Arial" pitchFamily="34" charset="0"/>
              <a:buNone/>
            </a:pPr>
            <a:r>
              <a:rPr lang="en-US" sz="3200" b="1" i="1" dirty="0" smtClean="0">
                <a:solidFill>
                  <a:srgbClr val="FF0000"/>
                </a:solidFill>
                <a:latin typeface="Calibri"/>
              </a:rPr>
              <a:t>High Latency</a:t>
            </a:r>
          </a:p>
        </p:txBody>
      </p:sp>
      <p:sp>
        <p:nvSpPr>
          <p:cNvPr id="201" name="Content Placeholder 2"/>
          <p:cNvSpPr txBox="1">
            <a:spLocks/>
          </p:cNvSpPr>
          <p:nvPr/>
        </p:nvSpPr>
        <p:spPr>
          <a:xfrm>
            <a:off x="5867400" y="1600200"/>
            <a:ext cx="2590800" cy="548640"/>
          </a:xfrm>
          <a:prstGeom prst="rect">
            <a:avLst/>
          </a:prstGeom>
          <a:solidFill>
            <a:srgbClr val="FFFF66"/>
          </a:solidFill>
          <a:ln w="63500">
            <a:noFill/>
          </a:ln>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lnSpc>
                <a:spcPct val="90000"/>
              </a:lnSpc>
              <a:buFont typeface="Arial" pitchFamily="34" charset="0"/>
              <a:buNone/>
            </a:pPr>
            <a:r>
              <a:rPr lang="en-US" sz="3200" b="1" i="1" dirty="0" smtClean="0">
                <a:solidFill>
                  <a:srgbClr val="FF0000"/>
                </a:solidFill>
                <a:latin typeface="Calibri"/>
              </a:rPr>
              <a:t>Large Area</a:t>
            </a:r>
            <a:r>
              <a:rPr lang="en-US" sz="3200" b="1" i="1" dirty="0" smtClean="0">
                <a:solidFill>
                  <a:srgbClr val="0000FF"/>
                </a:solidFill>
                <a:latin typeface="Calibri"/>
              </a:rPr>
              <a:t> </a:t>
            </a:r>
          </a:p>
        </p:txBody>
      </p:sp>
      <p:cxnSp>
        <p:nvCxnSpPr>
          <p:cNvPr id="202" name="Straight Arrow Connector 201"/>
          <p:cNvCxnSpPr/>
          <p:nvPr/>
        </p:nvCxnSpPr>
        <p:spPr>
          <a:xfrm flipV="1">
            <a:off x="304800" y="2270760"/>
            <a:ext cx="2863850" cy="548640"/>
          </a:xfrm>
          <a:prstGeom prst="straightConnector1">
            <a:avLst/>
          </a:prstGeom>
          <a:ln w="50800">
            <a:solidFill>
              <a:srgbClr val="FF0000"/>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208" name="Straight Arrow Connector 207"/>
          <p:cNvCxnSpPr/>
          <p:nvPr/>
        </p:nvCxnSpPr>
        <p:spPr>
          <a:xfrm>
            <a:off x="304800" y="2270760"/>
            <a:ext cx="2863850" cy="548640"/>
          </a:xfrm>
          <a:prstGeom prst="straightConnector1">
            <a:avLst/>
          </a:prstGeom>
          <a:ln w="50800">
            <a:solidFill>
              <a:srgbClr val="FF0000"/>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209" name="Straight Arrow Connector 208"/>
          <p:cNvCxnSpPr/>
          <p:nvPr/>
        </p:nvCxnSpPr>
        <p:spPr>
          <a:xfrm flipV="1">
            <a:off x="5746750" y="1600200"/>
            <a:ext cx="2863850" cy="548640"/>
          </a:xfrm>
          <a:prstGeom prst="straightConnector1">
            <a:avLst/>
          </a:prstGeom>
          <a:ln w="50800">
            <a:solidFill>
              <a:srgbClr val="FF0000"/>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210" name="Straight Arrow Connector 209"/>
          <p:cNvCxnSpPr/>
          <p:nvPr/>
        </p:nvCxnSpPr>
        <p:spPr>
          <a:xfrm>
            <a:off x="5746750" y="1600200"/>
            <a:ext cx="2863850" cy="548640"/>
          </a:xfrm>
          <a:prstGeom prst="straightConnector1">
            <a:avLst/>
          </a:prstGeom>
          <a:ln w="50800">
            <a:solidFill>
              <a:srgbClr val="FF0000"/>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255275072"/>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69"/>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268"/>
                                        </p:tgtEl>
                                        <p:attrNameLst>
                                          <p:attrName>style.visibility</p:attrName>
                                        </p:attrNameLst>
                                      </p:cBhvr>
                                      <p:to>
                                        <p:strVal val="visible"/>
                                      </p:to>
                                    </p:set>
                                  </p:childTnLst>
                                </p:cTn>
                              </p:par>
                            </p:childTnLst>
                          </p:cTn>
                        </p:par>
                        <p:par>
                          <p:cTn id="11" fill="hold">
                            <p:stCondLst>
                              <p:cond delay="0"/>
                            </p:stCondLst>
                            <p:childTnLst>
                              <p:par>
                                <p:cTn id="12" presetID="1" presetClass="entr" presetSubtype="0" fill="hold" grpId="0" nodeType="afterEffect">
                                  <p:stCondLst>
                                    <p:cond delay="0"/>
                                  </p:stCondLst>
                                  <p:childTnLst>
                                    <p:set>
                                      <p:cBhvr>
                                        <p:cTn id="13" dur="1" fill="hold">
                                          <p:stCondLst>
                                            <p:cond delay="0"/>
                                          </p:stCondLst>
                                        </p:cTn>
                                        <p:tgtEl>
                                          <p:spTgt spid="432"/>
                                        </p:tgtEl>
                                        <p:attrNameLst>
                                          <p:attrName>style.visibility</p:attrName>
                                        </p:attrNameLst>
                                      </p:cBhvr>
                                      <p:to>
                                        <p:strVal val="visible"/>
                                      </p:to>
                                    </p:set>
                                  </p:childTnLst>
                                </p:cTn>
                              </p:par>
                            </p:childTnLst>
                          </p:cTn>
                        </p:par>
                      </p:childTnLst>
                    </p:cTn>
                  </p:par>
                  <p:par>
                    <p:cTn id="14" fill="hold">
                      <p:stCondLst>
                        <p:cond delay="indefinite"/>
                      </p:stCondLst>
                      <p:childTnLst>
                        <p:par>
                          <p:cTn id="15" fill="hold">
                            <p:stCondLst>
                              <p:cond delay="0"/>
                            </p:stCondLst>
                            <p:childTnLst>
                              <p:par>
                                <p:cTn id="16" presetID="1" presetClass="entr" presetSubtype="0" fill="hold" grpId="0" nodeType="clickEffect">
                                  <p:stCondLst>
                                    <p:cond delay="0"/>
                                  </p:stCondLst>
                                  <p:childTnLst>
                                    <p:set>
                                      <p:cBhvr>
                                        <p:cTn id="17" dur="1" fill="hold">
                                          <p:stCondLst>
                                            <p:cond delay="0"/>
                                          </p:stCondLst>
                                        </p:cTn>
                                        <p:tgtEl>
                                          <p:spTgt spid="200"/>
                                        </p:tgtEl>
                                        <p:attrNameLst>
                                          <p:attrName>style.visibility</p:attrName>
                                        </p:attrNameLst>
                                      </p:cBhvr>
                                      <p:to>
                                        <p:strVal val="visible"/>
                                      </p:to>
                                    </p:set>
                                  </p:childTnLst>
                                </p:cTn>
                              </p:par>
                            </p:childTnLst>
                          </p:cTn>
                        </p:par>
                      </p:childTnLst>
                    </p:cTn>
                  </p:par>
                  <p:par>
                    <p:cTn id="18" fill="hold">
                      <p:stCondLst>
                        <p:cond delay="indefinite"/>
                      </p:stCondLst>
                      <p:childTnLst>
                        <p:par>
                          <p:cTn id="19" fill="hold">
                            <p:stCondLst>
                              <p:cond delay="0"/>
                            </p:stCondLst>
                            <p:childTnLst>
                              <p:par>
                                <p:cTn id="20" presetID="1" presetClass="entr" presetSubtype="0" fill="hold" grpId="0" nodeType="clickEffect">
                                  <p:stCondLst>
                                    <p:cond delay="0"/>
                                  </p:stCondLst>
                                  <p:childTnLst>
                                    <p:set>
                                      <p:cBhvr>
                                        <p:cTn id="21" dur="1" fill="hold">
                                          <p:stCondLst>
                                            <p:cond delay="0"/>
                                          </p:stCondLst>
                                        </p:cTn>
                                        <p:tgtEl>
                                          <p:spTgt spid="275"/>
                                        </p:tgtEl>
                                        <p:attrNameLst>
                                          <p:attrName>style.visibility</p:attrName>
                                        </p:attrNameLst>
                                      </p:cBhvr>
                                      <p:to>
                                        <p:strVal val="visible"/>
                                      </p:to>
                                    </p:set>
                                  </p:childTnLst>
                                </p:cTn>
                              </p:par>
                            </p:childTnLst>
                          </p:cTn>
                        </p:par>
                      </p:childTnLst>
                    </p:cTn>
                  </p:par>
                  <p:par>
                    <p:cTn id="22" fill="hold">
                      <p:stCondLst>
                        <p:cond delay="indefinite"/>
                      </p:stCondLst>
                      <p:childTnLst>
                        <p:par>
                          <p:cTn id="23" fill="hold">
                            <p:stCondLst>
                              <p:cond delay="0"/>
                            </p:stCondLst>
                            <p:childTnLst>
                              <p:par>
                                <p:cTn id="24" presetID="1" presetClass="entr" presetSubtype="0" fill="hold" grpId="0" nodeType="clickEffect">
                                  <p:stCondLst>
                                    <p:cond delay="0"/>
                                  </p:stCondLst>
                                  <p:childTnLst>
                                    <p:set>
                                      <p:cBhvr>
                                        <p:cTn id="25" dur="1" fill="hold">
                                          <p:stCondLst>
                                            <p:cond delay="0"/>
                                          </p:stCondLst>
                                        </p:cTn>
                                        <p:tgtEl>
                                          <p:spTgt spid="483"/>
                                        </p:tgtEl>
                                        <p:attrNameLst>
                                          <p:attrName>style.visibility</p:attrName>
                                        </p:attrNameLst>
                                      </p:cBhvr>
                                      <p:to>
                                        <p:strVal val="visible"/>
                                      </p:to>
                                    </p:set>
                                  </p:childTnLst>
                                </p:cTn>
                              </p:par>
                              <p:par>
                                <p:cTn id="26" presetID="1" presetClass="entr" presetSubtype="0" fill="hold" grpId="0" nodeType="withEffect">
                                  <p:stCondLst>
                                    <p:cond delay="0"/>
                                  </p:stCondLst>
                                  <p:childTnLst>
                                    <p:set>
                                      <p:cBhvr>
                                        <p:cTn id="27" dur="1" fill="hold">
                                          <p:stCondLst>
                                            <p:cond delay="0"/>
                                          </p:stCondLst>
                                        </p:cTn>
                                        <p:tgtEl>
                                          <p:spTgt spid="274"/>
                                        </p:tgtEl>
                                        <p:attrNameLst>
                                          <p:attrName>style.visibility</p:attrName>
                                        </p:attrNameLst>
                                      </p:cBhvr>
                                      <p:to>
                                        <p:strVal val="visible"/>
                                      </p:to>
                                    </p:set>
                                  </p:childTnLst>
                                </p:cTn>
                              </p:par>
                            </p:childTnLst>
                          </p:cTn>
                        </p:par>
                      </p:childTnLst>
                    </p:cTn>
                  </p:par>
                  <p:par>
                    <p:cTn id="28" fill="hold">
                      <p:stCondLst>
                        <p:cond delay="indefinite"/>
                      </p:stCondLst>
                      <p:childTnLst>
                        <p:par>
                          <p:cTn id="29" fill="hold">
                            <p:stCondLst>
                              <p:cond delay="0"/>
                            </p:stCondLst>
                            <p:childTnLst>
                              <p:par>
                                <p:cTn id="30" presetID="1" presetClass="entr" presetSubtype="0" fill="hold" grpId="0" nodeType="clickEffect">
                                  <p:stCondLst>
                                    <p:cond delay="0"/>
                                  </p:stCondLst>
                                  <p:childTnLst>
                                    <p:set>
                                      <p:cBhvr>
                                        <p:cTn id="31" dur="1" fill="hold">
                                          <p:stCondLst>
                                            <p:cond delay="0"/>
                                          </p:stCondLst>
                                        </p:cTn>
                                        <p:tgtEl>
                                          <p:spTgt spid="201"/>
                                        </p:tgtEl>
                                        <p:attrNameLst>
                                          <p:attrName>style.visibility</p:attrName>
                                        </p:attrNameLst>
                                      </p:cBhvr>
                                      <p:to>
                                        <p:strVal val="visible"/>
                                      </p:to>
                                    </p:set>
                                  </p:childTnLst>
                                </p:cTn>
                              </p:par>
                            </p:childTnLst>
                          </p:cTn>
                        </p:par>
                      </p:childTnLst>
                    </p:cTn>
                  </p:par>
                  <p:par>
                    <p:cTn id="32" fill="hold">
                      <p:stCondLst>
                        <p:cond delay="indefinite"/>
                      </p:stCondLst>
                      <p:childTnLst>
                        <p:par>
                          <p:cTn id="33" fill="hold">
                            <p:stCondLst>
                              <p:cond delay="0"/>
                            </p:stCondLst>
                            <p:childTnLst>
                              <p:par>
                                <p:cTn id="34" presetID="1" presetClass="entr" presetSubtype="0" fill="hold" grpId="0" nodeType="clickEffect">
                                  <p:stCondLst>
                                    <p:cond delay="0"/>
                                  </p:stCondLst>
                                  <p:childTnLst>
                                    <p:set>
                                      <p:cBhvr>
                                        <p:cTn id="35" dur="1" fill="hold">
                                          <p:stCondLst>
                                            <p:cond delay="0"/>
                                          </p:stCondLst>
                                        </p:cTn>
                                        <p:tgtEl>
                                          <p:spTgt spid="284"/>
                                        </p:tgtEl>
                                        <p:attrNameLst>
                                          <p:attrName>style.visibility</p:attrName>
                                        </p:attrNameLst>
                                      </p:cBhvr>
                                      <p:to>
                                        <p:strVal val="visible"/>
                                      </p:to>
                                    </p:set>
                                  </p:childTnLst>
                                </p:cTn>
                              </p:par>
                            </p:childTnLst>
                          </p:cTn>
                        </p:par>
                      </p:childTnLst>
                    </p:cTn>
                  </p:par>
                  <p:par>
                    <p:cTn id="36" fill="hold">
                      <p:stCondLst>
                        <p:cond delay="indefinite"/>
                      </p:stCondLst>
                      <p:childTnLst>
                        <p:par>
                          <p:cTn id="37" fill="hold">
                            <p:stCondLst>
                              <p:cond delay="0"/>
                            </p:stCondLst>
                            <p:childTnLst>
                              <p:par>
                                <p:cTn id="38" presetID="42" presetClass="path" presetSubtype="0" accel="50000" decel="50000" fill="hold" nodeType="clickEffect">
                                  <p:stCondLst>
                                    <p:cond delay="0"/>
                                  </p:stCondLst>
                                  <p:childTnLst>
                                    <p:animMotion origin="layout" path="M 4.44444E-6 1.11111E-6 L 0.3 1.11111E-6 " pathEditMode="relative" rAng="0" ptsTypes="AA">
                                      <p:cBhvr>
                                        <p:cTn id="39" dur="1000" fill="hold"/>
                                        <p:tgtEl>
                                          <p:spTgt spid="3"/>
                                        </p:tgtEl>
                                        <p:attrNameLst>
                                          <p:attrName>ppt_x</p:attrName>
                                          <p:attrName>ppt_y</p:attrName>
                                        </p:attrNameLst>
                                      </p:cBhvr>
                                      <p:rCtr x="15000" y="0"/>
                                    </p:animMotion>
                                  </p:childTnLst>
                                </p:cTn>
                              </p:par>
                            </p:childTnLst>
                          </p:cTn>
                        </p:par>
                        <p:par>
                          <p:cTn id="40" fill="hold">
                            <p:stCondLst>
                              <p:cond delay="1000"/>
                            </p:stCondLst>
                            <p:childTnLst>
                              <p:par>
                                <p:cTn id="41" presetID="42" presetClass="path" presetSubtype="0" accel="50000" decel="50000" fill="hold" grpId="1" nodeType="afterEffect">
                                  <p:stCondLst>
                                    <p:cond delay="0"/>
                                  </p:stCondLst>
                                  <p:childTnLst>
                                    <p:animMotion origin="layout" path="M 0.00416 2.59259E-6 L 0.29583 2.59259E-6 " pathEditMode="relative" rAng="0" ptsTypes="AA">
                                      <p:cBhvr>
                                        <p:cTn id="42" dur="1000" fill="hold"/>
                                        <p:tgtEl>
                                          <p:spTgt spid="432"/>
                                        </p:tgtEl>
                                        <p:attrNameLst>
                                          <p:attrName>ppt_x</p:attrName>
                                          <p:attrName>ppt_y</p:attrName>
                                        </p:attrNameLst>
                                      </p:cBhvr>
                                      <p:rCtr x="14583" y="0"/>
                                    </p:animMotion>
                                  </p:childTnLst>
                                </p:cTn>
                              </p:par>
                              <p:par>
                                <p:cTn id="43" presetID="1" presetClass="entr" presetSubtype="0" fill="hold" nodeType="withEffect">
                                  <p:stCondLst>
                                    <p:cond delay="0"/>
                                  </p:stCondLst>
                                  <p:childTnLst>
                                    <p:set>
                                      <p:cBhvr>
                                        <p:cTn id="44" dur="1" fill="hold">
                                          <p:stCondLst>
                                            <p:cond delay="0"/>
                                          </p:stCondLst>
                                        </p:cTn>
                                        <p:tgtEl>
                                          <p:spTgt spid="433"/>
                                        </p:tgtEl>
                                        <p:attrNameLst>
                                          <p:attrName>style.visibility</p:attrName>
                                        </p:attrNameLst>
                                      </p:cBhvr>
                                      <p:to>
                                        <p:strVal val="visible"/>
                                      </p:to>
                                    </p:set>
                                  </p:childTnLst>
                                </p:cTn>
                              </p:par>
                              <p:par>
                                <p:cTn id="45" presetID="1" presetClass="entr" presetSubtype="0" fill="hold" nodeType="withEffect">
                                  <p:stCondLst>
                                    <p:cond delay="0"/>
                                  </p:stCondLst>
                                  <p:childTnLst>
                                    <p:set>
                                      <p:cBhvr>
                                        <p:cTn id="46" dur="1" fill="hold">
                                          <p:stCondLst>
                                            <p:cond delay="0"/>
                                          </p:stCondLst>
                                        </p:cTn>
                                        <p:tgtEl>
                                          <p:spTgt spid="457"/>
                                        </p:tgtEl>
                                        <p:attrNameLst>
                                          <p:attrName>style.visibility</p:attrName>
                                        </p:attrNameLst>
                                      </p:cBhvr>
                                      <p:to>
                                        <p:strVal val="visible"/>
                                      </p:to>
                                    </p:set>
                                  </p:childTnLst>
                                </p:cTn>
                              </p:par>
                              <p:par>
                                <p:cTn id="47" presetID="1" presetClass="exit" presetSubtype="0" fill="hold" nodeType="withEffect">
                                  <p:stCondLst>
                                    <p:cond delay="0"/>
                                  </p:stCondLst>
                                  <p:childTnLst>
                                    <p:set>
                                      <p:cBhvr>
                                        <p:cTn id="48" dur="1" fill="hold">
                                          <p:stCondLst>
                                            <p:cond delay="0"/>
                                          </p:stCondLst>
                                        </p:cTn>
                                        <p:tgtEl>
                                          <p:spTgt spid="3"/>
                                        </p:tgtEl>
                                        <p:attrNameLst>
                                          <p:attrName>style.visibility</p:attrName>
                                        </p:attrNameLst>
                                      </p:cBhvr>
                                      <p:to>
                                        <p:strVal val="hidden"/>
                                      </p:to>
                                    </p:set>
                                  </p:childTnLst>
                                </p:cTn>
                              </p:par>
                              <p:par>
                                <p:cTn id="49" presetID="1" presetClass="entr" presetSubtype="0" fill="hold" nodeType="withEffect">
                                  <p:stCondLst>
                                    <p:cond delay="0"/>
                                  </p:stCondLst>
                                  <p:childTnLst>
                                    <p:set>
                                      <p:cBhvr>
                                        <p:cTn id="50" dur="1" fill="hold">
                                          <p:stCondLst>
                                            <p:cond delay="0"/>
                                          </p:stCondLst>
                                        </p:cTn>
                                        <p:tgtEl>
                                          <p:spTgt spid="202"/>
                                        </p:tgtEl>
                                        <p:attrNameLst>
                                          <p:attrName>style.visibility</p:attrName>
                                        </p:attrNameLst>
                                      </p:cBhvr>
                                      <p:to>
                                        <p:strVal val="visible"/>
                                      </p:to>
                                    </p:set>
                                  </p:childTnLst>
                                </p:cTn>
                              </p:par>
                              <p:par>
                                <p:cTn id="51" presetID="1" presetClass="entr" presetSubtype="0" fill="hold" nodeType="withEffect">
                                  <p:stCondLst>
                                    <p:cond delay="0"/>
                                  </p:stCondLst>
                                  <p:childTnLst>
                                    <p:set>
                                      <p:cBhvr>
                                        <p:cTn id="52" dur="1" fill="hold">
                                          <p:stCondLst>
                                            <p:cond delay="0"/>
                                          </p:stCondLst>
                                        </p:cTn>
                                        <p:tgtEl>
                                          <p:spTgt spid="208"/>
                                        </p:tgtEl>
                                        <p:attrNameLst>
                                          <p:attrName>style.visibility</p:attrName>
                                        </p:attrNameLst>
                                      </p:cBhvr>
                                      <p:to>
                                        <p:strVal val="visible"/>
                                      </p:to>
                                    </p:set>
                                  </p:childTnLst>
                                </p:cTn>
                              </p:par>
                            </p:childTnLst>
                          </p:cTn>
                        </p:par>
                      </p:childTnLst>
                    </p:cTn>
                  </p:par>
                  <p:par>
                    <p:cTn id="53" fill="hold">
                      <p:stCondLst>
                        <p:cond delay="indefinite"/>
                      </p:stCondLst>
                      <p:childTnLst>
                        <p:par>
                          <p:cTn id="54" fill="hold">
                            <p:stCondLst>
                              <p:cond delay="0"/>
                            </p:stCondLst>
                            <p:childTnLst>
                              <p:par>
                                <p:cTn id="55" presetID="42" presetClass="path" presetSubtype="0" accel="50000" decel="50000" fill="hold" nodeType="clickEffect">
                                  <p:stCondLst>
                                    <p:cond delay="0"/>
                                  </p:stCondLst>
                                  <p:childTnLst>
                                    <p:animMotion origin="layout" path="M 2.5E-6 0.00046 L 2.5E-6 -0.05949 " pathEditMode="relative" rAng="0" ptsTypes="AA">
                                      <p:cBhvr>
                                        <p:cTn id="56" dur="1000" fill="hold"/>
                                        <p:tgtEl>
                                          <p:spTgt spid="433"/>
                                        </p:tgtEl>
                                        <p:attrNameLst>
                                          <p:attrName>ppt_x</p:attrName>
                                          <p:attrName>ppt_y</p:attrName>
                                        </p:attrNameLst>
                                      </p:cBhvr>
                                      <p:rCtr x="0" y="-3009"/>
                                    </p:animMotion>
                                  </p:childTnLst>
                                </p:cTn>
                              </p:par>
                            </p:childTnLst>
                          </p:cTn>
                        </p:par>
                        <p:par>
                          <p:cTn id="57" fill="hold">
                            <p:stCondLst>
                              <p:cond delay="1000"/>
                            </p:stCondLst>
                            <p:childTnLst>
                              <p:par>
                                <p:cTn id="58" presetID="42" presetClass="path" presetSubtype="0" accel="50000" decel="50000" fill="hold" grpId="1" nodeType="afterEffect">
                                  <p:stCondLst>
                                    <p:cond delay="0"/>
                                  </p:stCondLst>
                                  <p:childTnLst>
                                    <p:animMotion origin="layout" path="M 0.00209 1.48148E-6 L -0.29444 1.48148E-6 " pathEditMode="relative" rAng="0" ptsTypes="AA">
                                      <p:cBhvr>
                                        <p:cTn id="59" dur="1000" fill="hold"/>
                                        <p:tgtEl>
                                          <p:spTgt spid="274"/>
                                        </p:tgtEl>
                                        <p:attrNameLst>
                                          <p:attrName>ppt_x</p:attrName>
                                          <p:attrName>ppt_y</p:attrName>
                                        </p:attrNameLst>
                                      </p:cBhvr>
                                      <p:rCtr x="-14826" y="0"/>
                                    </p:animMotion>
                                  </p:childTnLst>
                                </p:cTn>
                              </p:par>
                              <p:par>
                                <p:cTn id="60" presetID="1" presetClass="entr" presetSubtype="0" fill="hold" nodeType="withEffect">
                                  <p:stCondLst>
                                    <p:cond delay="0"/>
                                  </p:stCondLst>
                                  <p:childTnLst>
                                    <p:set>
                                      <p:cBhvr>
                                        <p:cTn id="61" dur="1" fill="hold">
                                          <p:stCondLst>
                                            <p:cond delay="0"/>
                                          </p:stCondLst>
                                        </p:cTn>
                                        <p:tgtEl>
                                          <p:spTgt spid="209"/>
                                        </p:tgtEl>
                                        <p:attrNameLst>
                                          <p:attrName>style.visibility</p:attrName>
                                        </p:attrNameLst>
                                      </p:cBhvr>
                                      <p:to>
                                        <p:strVal val="visible"/>
                                      </p:to>
                                    </p:set>
                                  </p:childTnLst>
                                </p:cTn>
                              </p:par>
                              <p:par>
                                <p:cTn id="62" presetID="1" presetClass="entr" presetSubtype="0" fill="hold" nodeType="withEffect">
                                  <p:stCondLst>
                                    <p:cond delay="0"/>
                                  </p:stCondLst>
                                  <p:childTnLst>
                                    <p:set>
                                      <p:cBhvr>
                                        <p:cTn id="63" dur="1" fill="hold">
                                          <p:stCondLst>
                                            <p:cond delay="0"/>
                                          </p:stCondLst>
                                        </p:cTn>
                                        <p:tgtEl>
                                          <p:spTgt spid="210"/>
                                        </p:tgtEl>
                                        <p:attrNameLst>
                                          <p:attrName>style.visibility</p:attrName>
                                        </p:attrNameLst>
                                      </p:cBhvr>
                                      <p:to>
                                        <p:strVal val="visible"/>
                                      </p:to>
                                    </p:set>
                                  </p:childTnLst>
                                </p:cTn>
                              </p:par>
                            </p:childTnLst>
                          </p:cTn>
                        </p:par>
                        <p:par>
                          <p:cTn id="64" fill="hold">
                            <p:stCondLst>
                              <p:cond delay="2000"/>
                            </p:stCondLst>
                            <p:childTnLst>
                              <p:par>
                                <p:cTn id="65" presetID="1" presetClass="entr" presetSubtype="0" fill="hold" nodeType="afterEffect">
                                  <p:stCondLst>
                                    <p:cond delay="500"/>
                                  </p:stCondLst>
                                  <p:childTnLst>
                                    <p:set>
                                      <p:cBhvr>
                                        <p:cTn id="66" dur="1" fill="hold">
                                          <p:stCondLst>
                                            <p:cond delay="0"/>
                                          </p:stCondLst>
                                        </p:cTn>
                                        <p:tgtEl>
                                          <p:spTgt spid="184"/>
                                        </p:tgtEl>
                                        <p:attrNameLst>
                                          <p:attrName>style.visibility</p:attrName>
                                        </p:attrNameLst>
                                      </p:cBhvr>
                                      <p:to>
                                        <p:strVal val="visible"/>
                                      </p:to>
                                    </p:set>
                                  </p:childTnLst>
                                </p:cTn>
                              </p:par>
                            </p:childTnLst>
                          </p:cTn>
                        </p:par>
                      </p:childTnLst>
                    </p:cTn>
                  </p:par>
                  <p:par>
                    <p:cTn id="67" fill="hold">
                      <p:stCondLst>
                        <p:cond delay="indefinite"/>
                      </p:stCondLst>
                      <p:childTnLst>
                        <p:par>
                          <p:cTn id="68" fill="hold">
                            <p:stCondLst>
                              <p:cond delay="0"/>
                            </p:stCondLst>
                            <p:childTnLst>
                              <p:par>
                                <p:cTn id="69" presetID="1" presetClass="exit" presetSubtype="0" fill="hold" nodeType="clickEffect">
                                  <p:stCondLst>
                                    <p:cond delay="0"/>
                                  </p:stCondLst>
                                  <p:childTnLst>
                                    <p:set>
                                      <p:cBhvr>
                                        <p:cTn id="70" dur="1" fill="hold">
                                          <p:stCondLst>
                                            <p:cond delay="0"/>
                                          </p:stCondLst>
                                        </p:cTn>
                                        <p:tgtEl>
                                          <p:spTgt spid="184"/>
                                        </p:tgtEl>
                                        <p:attrNameLst>
                                          <p:attrName>style.visibility</p:attrName>
                                        </p:attrNameLst>
                                      </p:cBhvr>
                                      <p:to>
                                        <p:strVal val="hidden"/>
                                      </p:to>
                                    </p:set>
                                  </p:childTnLst>
                                </p:cTn>
                              </p:par>
                              <p:par>
                                <p:cTn id="71" presetID="1" presetClass="entr" presetSubtype="0" fill="hold" nodeType="withEffect">
                                  <p:stCondLst>
                                    <p:cond delay="0"/>
                                  </p:stCondLst>
                                  <p:childTnLst>
                                    <p:set>
                                      <p:cBhvr>
                                        <p:cTn id="72" dur="1" fill="hold">
                                          <p:stCondLst>
                                            <p:cond delay="0"/>
                                          </p:stCondLst>
                                        </p:cTn>
                                        <p:tgtEl>
                                          <p:spTgt spid="19"/>
                                        </p:tgtEl>
                                        <p:attrNameLst>
                                          <p:attrName>style.visibility</p:attrName>
                                        </p:attrNameLst>
                                      </p:cBhvr>
                                      <p:to>
                                        <p:strVal val="visible"/>
                                      </p:to>
                                    </p:set>
                                  </p:childTnLst>
                                </p:cTn>
                              </p:par>
                            </p:childTnLst>
                          </p:cTn>
                        </p:par>
                      </p:childTnLst>
                    </p:cTn>
                  </p:par>
                  <p:par>
                    <p:cTn id="73" fill="hold">
                      <p:stCondLst>
                        <p:cond delay="indefinite"/>
                      </p:stCondLst>
                      <p:childTnLst>
                        <p:par>
                          <p:cTn id="74" fill="hold">
                            <p:stCondLst>
                              <p:cond delay="0"/>
                            </p:stCondLst>
                            <p:childTnLst>
                              <p:par>
                                <p:cTn id="75" presetID="1" presetClass="entr" presetSubtype="0" fill="hold" nodeType="clickEffect">
                                  <p:stCondLst>
                                    <p:cond delay="0"/>
                                  </p:stCondLst>
                                  <p:childTnLst>
                                    <p:set>
                                      <p:cBhvr>
                                        <p:cTn id="76" dur="1" fill="hold">
                                          <p:stCondLst>
                                            <p:cond delay="0"/>
                                          </p:stCondLst>
                                        </p:cTn>
                                        <p:tgtEl>
                                          <p:spTgt spid="470"/>
                                        </p:tgtEl>
                                        <p:attrNameLst>
                                          <p:attrName>style.visibility</p:attrName>
                                        </p:attrNameLst>
                                      </p:cBhvr>
                                      <p:to>
                                        <p:strVal val="visible"/>
                                      </p:to>
                                    </p:set>
                                  </p:childTnLst>
                                </p:cTn>
                              </p:par>
                              <p:par>
                                <p:cTn id="77" presetID="1" presetClass="entr" presetSubtype="0" fill="hold" grpId="0" nodeType="withEffect">
                                  <p:stCondLst>
                                    <p:cond delay="0"/>
                                  </p:stCondLst>
                                  <p:childTnLst>
                                    <p:set>
                                      <p:cBhvr>
                                        <p:cTn id="78" dur="1" fill="hold">
                                          <p:stCondLst>
                                            <p:cond delay="0"/>
                                          </p:stCondLst>
                                        </p:cTn>
                                        <p:tgtEl>
                                          <p:spTgt spid="207"/>
                                        </p:tgtEl>
                                        <p:attrNameLst>
                                          <p:attrName>style.visibility</p:attrName>
                                        </p:attrNameLst>
                                      </p:cBhvr>
                                      <p:to>
                                        <p:strVal val="visible"/>
                                      </p:to>
                                    </p:set>
                                  </p:childTnLst>
                                </p:cTn>
                              </p:par>
                            </p:childTnLst>
                          </p:cTn>
                        </p:par>
                      </p:childTnLst>
                    </p:cTn>
                  </p:par>
                  <p:par>
                    <p:cTn id="79" fill="hold">
                      <p:stCondLst>
                        <p:cond delay="indefinite"/>
                      </p:stCondLst>
                      <p:childTnLst>
                        <p:par>
                          <p:cTn id="80" fill="hold">
                            <p:stCondLst>
                              <p:cond delay="0"/>
                            </p:stCondLst>
                            <p:childTnLst>
                              <p:par>
                                <p:cTn id="81" presetID="1" presetClass="exit" presetSubtype="0" fill="hold" grpId="1" nodeType="clickEffect">
                                  <p:stCondLst>
                                    <p:cond delay="0"/>
                                  </p:stCondLst>
                                  <p:childTnLst>
                                    <p:set>
                                      <p:cBhvr>
                                        <p:cTn id="82" dur="1" fill="hold">
                                          <p:stCondLst>
                                            <p:cond delay="0"/>
                                          </p:stCondLst>
                                        </p:cTn>
                                        <p:tgtEl>
                                          <p:spTgt spid="207"/>
                                        </p:tgtEl>
                                        <p:attrNameLst>
                                          <p:attrName>style.visibility</p:attrName>
                                        </p:attrNameLst>
                                      </p:cBhvr>
                                      <p:to>
                                        <p:strVal val="hidden"/>
                                      </p:to>
                                    </p:set>
                                  </p:childTnLst>
                                </p:cTn>
                              </p:par>
                              <p:par>
                                <p:cTn id="83" presetID="1" presetClass="exit" presetSubtype="0" fill="hold" nodeType="withEffect">
                                  <p:stCondLst>
                                    <p:cond delay="0"/>
                                  </p:stCondLst>
                                  <p:childTnLst>
                                    <p:set>
                                      <p:cBhvr>
                                        <p:cTn id="84" dur="1" fill="hold">
                                          <p:stCondLst>
                                            <p:cond delay="0"/>
                                          </p:stCondLst>
                                        </p:cTn>
                                        <p:tgtEl>
                                          <p:spTgt spid="19"/>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3" grpId="0" animBg="1"/>
      <p:bldP spid="268" grpId="0" animBg="1"/>
      <p:bldP spid="269" grpId="0" animBg="1"/>
      <p:bldP spid="274" grpId="0" animBg="1"/>
      <p:bldP spid="274" grpId="1" animBg="1"/>
      <p:bldP spid="275" grpId="0" animBg="1"/>
      <p:bldP spid="284" grpId="0" animBg="1"/>
      <p:bldP spid="432" grpId="0" animBg="1"/>
      <p:bldP spid="432" grpId="1" animBg="1"/>
      <p:bldP spid="207" grpId="0" animBg="1"/>
      <p:bldP spid="207" grpId="1" animBg="1"/>
      <p:bldP spid="200" grpId="0" animBg="1"/>
      <p:bldP spid="201" grpId="0" animBg="1"/>
    </p:bldLst>
  </p:timing>
</p:sld>
</file>

<file path=ppt/slides/slide1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70" name="Group 469"/>
          <p:cNvGrpSpPr/>
          <p:nvPr/>
        </p:nvGrpSpPr>
        <p:grpSpPr>
          <a:xfrm>
            <a:off x="3632200" y="4549508"/>
            <a:ext cx="1500615" cy="435242"/>
            <a:chOff x="6576585" y="3527158"/>
            <a:chExt cx="1500615" cy="435242"/>
          </a:xfrm>
        </p:grpSpPr>
        <p:cxnSp>
          <p:nvCxnSpPr>
            <p:cNvPr id="471" name="Straight Arrow Connector 470"/>
            <p:cNvCxnSpPr/>
            <p:nvPr/>
          </p:nvCxnSpPr>
          <p:spPr>
            <a:xfrm flipV="1">
              <a:off x="8077200" y="3527158"/>
              <a:ext cx="0" cy="93511"/>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472" name="Straight Arrow Connector 471"/>
            <p:cNvCxnSpPr/>
            <p:nvPr/>
          </p:nvCxnSpPr>
          <p:spPr>
            <a:xfrm flipV="1">
              <a:off x="7620000" y="3527425"/>
              <a:ext cx="3895" cy="93244"/>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473" name="Straight Arrow Connector 472"/>
            <p:cNvCxnSpPr/>
            <p:nvPr/>
          </p:nvCxnSpPr>
          <p:spPr>
            <a:xfrm flipV="1">
              <a:off x="7162800" y="3527158"/>
              <a:ext cx="0" cy="93244"/>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474" name="Straight Arrow Connector 473"/>
            <p:cNvCxnSpPr/>
            <p:nvPr/>
          </p:nvCxnSpPr>
          <p:spPr>
            <a:xfrm flipV="1">
              <a:off x="6705600" y="3527158"/>
              <a:ext cx="0" cy="93244"/>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475" name="Straight Arrow Connector 474"/>
            <p:cNvCxnSpPr/>
            <p:nvPr/>
          </p:nvCxnSpPr>
          <p:spPr>
            <a:xfrm flipH="1" flipV="1">
              <a:off x="8072437" y="3886200"/>
              <a:ext cx="4763" cy="76200"/>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476" name="Straight Arrow Connector 475"/>
            <p:cNvCxnSpPr/>
            <p:nvPr/>
          </p:nvCxnSpPr>
          <p:spPr>
            <a:xfrm flipH="1" flipV="1">
              <a:off x="7615237" y="3886200"/>
              <a:ext cx="4763" cy="76200"/>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477" name="Straight Arrow Connector 476"/>
            <p:cNvCxnSpPr/>
            <p:nvPr/>
          </p:nvCxnSpPr>
          <p:spPr>
            <a:xfrm flipH="1" flipV="1">
              <a:off x="7158037" y="3886200"/>
              <a:ext cx="4763" cy="76200"/>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478" name="Straight Arrow Connector 477"/>
            <p:cNvCxnSpPr/>
            <p:nvPr/>
          </p:nvCxnSpPr>
          <p:spPr>
            <a:xfrm flipH="1" flipV="1">
              <a:off x="6700837" y="3886200"/>
              <a:ext cx="4763" cy="76200"/>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479" name="Straight Arrow Connector 478"/>
            <p:cNvCxnSpPr/>
            <p:nvPr/>
          </p:nvCxnSpPr>
          <p:spPr>
            <a:xfrm>
              <a:off x="6576585" y="3620402"/>
              <a:ext cx="121920" cy="265798"/>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480" name="Straight Arrow Connector 479"/>
            <p:cNvCxnSpPr/>
            <p:nvPr/>
          </p:nvCxnSpPr>
          <p:spPr>
            <a:xfrm>
              <a:off x="7035055" y="3620402"/>
              <a:ext cx="121920" cy="265798"/>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481" name="Straight Arrow Connector 480"/>
            <p:cNvCxnSpPr/>
            <p:nvPr/>
          </p:nvCxnSpPr>
          <p:spPr>
            <a:xfrm>
              <a:off x="7491730" y="3620402"/>
              <a:ext cx="121920" cy="265798"/>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482" name="Straight Arrow Connector 481"/>
            <p:cNvCxnSpPr/>
            <p:nvPr/>
          </p:nvCxnSpPr>
          <p:spPr>
            <a:xfrm>
              <a:off x="7949455" y="3620402"/>
              <a:ext cx="121920" cy="265798"/>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grpSp>
      <p:sp>
        <p:nvSpPr>
          <p:cNvPr id="2" name="Title 1"/>
          <p:cNvSpPr>
            <a:spLocks noGrp="1"/>
          </p:cNvSpPr>
          <p:nvPr>
            <p:ph type="title"/>
          </p:nvPr>
        </p:nvSpPr>
        <p:spPr>
          <a:xfrm>
            <a:off x="0" y="0"/>
            <a:ext cx="9144000" cy="838200"/>
          </a:xfrm>
        </p:spPr>
        <p:txBody>
          <a:bodyPr>
            <a:normAutofit/>
          </a:bodyPr>
          <a:lstStyle/>
          <a:p>
            <a:r>
              <a:rPr lang="en-US" smtClean="0"/>
              <a:t>   Approximating the Best of Both Worlds</a:t>
            </a:r>
            <a:endParaRPr lang="en-US"/>
          </a:p>
        </p:txBody>
      </p:sp>
      <p:sp>
        <p:nvSpPr>
          <p:cNvPr id="274" name="Content Placeholder 2"/>
          <p:cNvSpPr txBox="1">
            <a:spLocks/>
          </p:cNvSpPr>
          <p:nvPr/>
        </p:nvSpPr>
        <p:spPr>
          <a:xfrm>
            <a:off x="3173355" y="2270760"/>
            <a:ext cx="2590800" cy="548640"/>
          </a:xfrm>
          <a:prstGeom prst="rect">
            <a:avLst/>
          </a:prstGeom>
          <a:solidFill>
            <a:srgbClr val="FFFF66"/>
          </a:solidFill>
          <a:ln w="63500">
            <a:noFill/>
          </a:ln>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lnSpc>
                <a:spcPct val="90000"/>
              </a:lnSpc>
              <a:buFont typeface="Arial" pitchFamily="34" charset="0"/>
              <a:buNone/>
            </a:pPr>
            <a:r>
              <a:rPr lang="en-US" sz="3200" b="1" i="1" dirty="0" smtClean="0">
                <a:solidFill>
                  <a:srgbClr val="008000"/>
                </a:solidFill>
                <a:latin typeface="Calibri"/>
              </a:rPr>
              <a:t>Low Latency </a:t>
            </a:r>
          </a:p>
        </p:txBody>
      </p:sp>
      <p:sp>
        <p:nvSpPr>
          <p:cNvPr id="284" name="Rounded Rectangle 283"/>
          <p:cNvSpPr/>
          <p:nvPr/>
        </p:nvSpPr>
        <p:spPr>
          <a:xfrm>
            <a:off x="3168650" y="914400"/>
            <a:ext cx="2590800" cy="609600"/>
          </a:xfrm>
          <a:prstGeom prst="roundRect">
            <a:avLst>
              <a:gd name="adj" fmla="val 12383"/>
            </a:avLst>
          </a:prstGeom>
          <a:solidFill>
            <a:schemeClr val="tx1"/>
          </a:solidFill>
          <a:ln w="38100" cap="rnd">
            <a:no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smtClean="0">
                <a:solidFill>
                  <a:srgbClr val="FFFF00"/>
                </a:solidFill>
                <a:latin typeface="Calibri"/>
                <a:cs typeface="Calibri"/>
              </a:rPr>
              <a:t>Our Proposal</a:t>
            </a:r>
            <a:endParaRPr lang="en-US" sz="3200" b="1">
              <a:solidFill>
                <a:srgbClr val="FFFF00"/>
              </a:solidFill>
              <a:latin typeface="Calibri"/>
              <a:cs typeface="Calibri"/>
            </a:endParaRPr>
          </a:p>
        </p:txBody>
      </p:sp>
      <p:sp>
        <p:nvSpPr>
          <p:cNvPr id="432" name="Content Placeholder 2"/>
          <p:cNvSpPr txBox="1">
            <a:spLocks/>
          </p:cNvSpPr>
          <p:nvPr/>
        </p:nvSpPr>
        <p:spPr>
          <a:xfrm>
            <a:off x="3161828" y="1607897"/>
            <a:ext cx="2590800" cy="548640"/>
          </a:xfrm>
          <a:prstGeom prst="rect">
            <a:avLst/>
          </a:prstGeom>
          <a:solidFill>
            <a:srgbClr val="FFFF66"/>
          </a:solidFill>
          <a:ln w="63500">
            <a:noFill/>
          </a:ln>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lnSpc>
                <a:spcPct val="90000"/>
              </a:lnSpc>
              <a:buFont typeface="Arial" pitchFamily="34" charset="0"/>
              <a:buNone/>
            </a:pPr>
            <a:r>
              <a:rPr lang="en-US" sz="3200" b="1" i="1" dirty="0" smtClean="0">
                <a:solidFill>
                  <a:srgbClr val="008000"/>
                </a:solidFill>
                <a:latin typeface="Calibri"/>
              </a:rPr>
              <a:t>Small Area </a:t>
            </a:r>
          </a:p>
        </p:txBody>
      </p:sp>
      <p:grpSp>
        <p:nvGrpSpPr>
          <p:cNvPr id="433" name="Group 432"/>
          <p:cNvGrpSpPr/>
          <p:nvPr/>
        </p:nvGrpSpPr>
        <p:grpSpPr>
          <a:xfrm>
            <a:off x="3579177" y="2961217"/>
            <a:ext cx="1742123" cy="1577974"/>
            <a:chOff x="6487477" y="1949184"/>
            <a:chExt cx="1742123" cy="1577974"/>
          </a:xfrm>
        </p:grpSpPr>
        <p:cxnSp>
          <p:nvCxnSpPr>
            <p:cNvPr id="453" name="Straight Arrow Connector 452"/>
            <p:cNvCxnSpPr/>
            <p:nvPr/>
          </p:nvCxnSpPr>
          <p:spPr>
            <a:xfrm flipV="1">
              <a:off x="8043859" y="1949184"/>
              <a:ext cx="0" cy="8689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454" name="Straight Arrow Connector 453"/>
            <p:cNvCxnSpPr/>
            <p:nvPr/>
          </p:nvCxnSpPr>
          <p:spPr>
            <a:xfrm flipV="1">
              <a:off x="7586659" y="1949184"/>
              <a:ext cx="0" cy="8689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455" name="Straight Arrow Connector 454"/>
            <p:cNvCxnSpPr/>
            <p:nvPr/>
          </p:nvCxnSpPr>
          <p:spPr>
            <a:xfrm flipH="1" flipV="1">
              <a:off x="7126715" y="1949184"/>
              <a:ext cx="2744" cy="86896"/>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456" name="Straight Arrow Connector 455"/>
            <p:cNvCxnSpPr/>
            <p:nvPr/>
          </p:nvCxnSpPr>
          <p:spPr>
            <a:xfrm flipV="1">
              <a:off x="6672259" y="1949184"/>
              <a:ext cx="0" cy="8689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434" name="Oval 433"/>
            <p:cNvSpPr/>
            <p:nvPr/>
          </p:nvSpPr>
          <p:spPr>
            <a:xfrm>
              <a:off x="7863840" y="2399398"/>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436" name="Oval 435"/>
            <p:cNvSpPr/>
            <p:nvPr/>
          </p:nvSpPr>
          <p:spPr>
            <a:xfrm>
              <a:off x="7406640" y="2399398"/>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437" name="Oval 436"/>
            <p:cNvSpPr/>
            <p:nvPr/>
          </p:nvSpPr>
          <p:spPr>
            <a:xfrm>
              <a:off x="6949440" y="2399398"/>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440" name="Oval 439"/>
            <p:cNvSpPr/>
            <p:nvPr/>
          </p:nvSpPr>
          <p:spPr>
            <a:xfrm>
              <a:off x="6492240" y="2399398"/>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441" name="Oval 440"/>
            <p:cNvSpPr/>
            <p:nvPr/>
          </p:nvSpPr>
          <p:spPr>
            <a:xfrm>
              <a:off x="7863840" y="2780398"/>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442" name="Oval 441"/>
            <p:cNvSpPr/>
            <p:nvPr/>
          </p:nvSpPr>
          <p:spPr>
            <a:xfrm>
              <a:off x="7406640" y="2780398"/>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443" name="Oval 442"/>
            <p:cNvSpPr/>
            <p:nvPr/>
          </p:nvSpPr>
          <p:spPr>
            <a:xfrm>
              <a:off x="6949440" y="2780398"/>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444" name="Oval 443"/>
            <p:cNvSpPr/>
            <p:nvPr/>
          </p:nvSpPr>
          <p:spPr>
            <a:xfrm>
              <a:off x="6492240" y="2780398"/>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445" name="Oval 444"/>
            <p:cNvSpPr/>
            <p:nvPr/>
          </p:nvSpPr>
          <p:spPr>
            <a:xfrm>
              <a:off x="7863840" y="3161398"/>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446" name="Oval 445"/>
            <p:cNvSpPr/>
            <p:nvPr/>
          </p:nvSpPr>
          <p:spPr>
            <a:xfrm>
              <a:off x="7406640" y="3161398"/>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447" name="Oval 446"/>
            <p:cNvSpPr/>
            <p:nvPr/>
          </p:nvSpPr>
          <p:spPr>
            <a:xfrm>
              <a:off x="6949440" y="3161398"/>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448" name="Oval 447"/>
            <p:cNvSpPr/>
            <p:nvPr/>
          </p:nvSpPr>
          <p:spPr>
            <a:xfrm>
              <a:off x="6492240" y="3161398"/>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449" name="Oval 448"/>
            <p:cNvSpPr/>
            <p:nvPr/>
          </p:nvSpPr>
          <p:spPr>
            <a:xfrm>
              <a:off x="7859077" y="2018398"/>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450" name="Oval 449"/>
            <p:cNvSpPr/>
            <p:nvPr/>
          </p:nvSpPr>
          <p:spPr>
            <a:xfrm>
              <a:off x="7401877" y="2018398"/>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451" name="Oval 450"/>
            <p:cNvSpPr/>
            <p:nvPr/>
          </p:nvSpPr>
          <p:spPr>
            <a:xfrm>
              <a:off x="6944677" y="2018398"/>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452" name="Oval 451"/>
            <p:cNvSpPr/>
            <p:nvPr/>
          </p:nvSpPr>
          <p:spPr>
            <a:xfrm>
              <a:off x="6487477" y="2018398"/>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grpSp>
      <p:grpSp>
        <p:nvGrpSpPr>
          <p:cNvPr id="457" name="Group 456"/>
          <p:cNvGrpSpPr/>
          <p:nvPr/>
        </p:nvGrpSpPr>
        <p:grpSpPr>
          <a:xfrm>
            <a:off x="3579177" y="4953000"/>
            <a:ext cx="1742123" cy="1447800"/>
            <a:chOff x="6487477" y="3962400"/>
            <a:chExt cx="1742123" cy="1447800"/>
          </a:xfrm>
        </p:grpSpPr>
        <p:sp>
          <p:nvSpPr>
            <p:cNvPr id="458" name="Rectangle 457"/>
            <p:cNvSpPr/>
            <p:nvPr/>
          </p:nvSpPr>
          <p:spPr>
            <a:xfrm>
              <a:off x="7859077" y="47262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sp>
          <p:nvSpPr>
            <p:cNvPr id="459" name="Rectangle 458"/>
            <p:cNvSpPr/>
            <p:nvPr/>
          </p:nvSpPr>
          <p:spPr>
            <a:xfrm>
              <a:off x="7401877" y="47262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sp>
          <p:nvSpPr>
            <p:cNvPr id="460" name="Rectangle 459"/>
            <p:cNvSpPr/>
            <p:nvPr/>
          </p:nvSpPr>
          <p:spPr>
            <a:xfrm>
              <a:off x="6944677" y="47262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sp>
          <p:nvSpPr>
            <p:cNvPr id="461" name="Rectangle 460"/>
            <p:cNvSpPr/>
            <p:nvPr/>
          </p:nvSpPr>
          <p:spPr>
            <a:xfrm>
              <a:off x="6487477" y="47262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sp>
          <p:nvSpPr>
            <p:cNvPr id="462" name="Oval 461"/>
            <p:cNvSpPr/>
            <p:nvPr/>
          </p:nvSpPr>
          <p:spPr>
            <a:xfrm>
              <a:off x="7863840" y="3962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463" name="Oval 462"/>
            <p:cNvSpPr/>
            <p:nvPr/>
          </p:nvSpPr>
          <p:spPr>
            <a:xfrm>
              <a:off x="7406640" y="3962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464" name="Oval 463"/>
            <p:cNvSpPr/>
            <p:nvPr/>
          </p:nvSpPr>
          <p:spPr>
            <a:xfrm>
              <a:off x="6949440" y="3962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465" name="Oval 464"/>
            <p:cNvSpPr/>
            <p:nvPr/>
          </p:nvSpPr>
          <p:spPr>
            <a:xfrm>
              <a:off x="6492240" y="3962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466" name="Oval 465"/>
            <p:cNvSpPr/>
            <p:nvPr/>
          </p:nvSpPr>
          <p:spPr>
            <a:xfrm>
              <a:off x="7863840" y="4343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467" name="Oval 466"/>
            <p:cNvSpPr/>
            <p:nvPr/>
          </p:nvSpPr>
          <p:spPr>
            <a:xfrm>
              <a:off x="7406640" y="4343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468" name="Oval 467"/>
            <p:cNvSpPr/>
            <p:nvPr/>
          </p:nvSpPr>
          <p:spPr>
            <a:xfrm>
              <a:off x="6949440" y="4343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469" name="Oval 468"/>
            <p:cNvSpPr/>
            <p:nvPr/>
          </p:nvSpPr>
          <p:spPr>
            <a:xfrm>
              <a:off x="6492240" y="4343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grpSp>
      <p:grpSp>
        <p:nvGrpSpPr>
          <p:cNvPr id="4" name="Group 3"/>
          <p:cNvGrpSpPr/>
          <p:nvPr/>
        </p:nvGrpSpPr>
        <p:grpSpPr>
          <a:xfrm>
            <a:off x="304800" y="914400"/>
            <a:ext cx="2863850" cy="5486400"/>
            <a:chOff x="304800" y="762000"/>
            <a:chExt cx="2863850" cy="5486400"/>
          </a:xfrm>
        </p:grpSpPr>
        <p:grpSp>
          <p:nvGrpSpPr>
            <p:cNvPr id="148" name="Group 147"/>
            <p:cNvGrpSpPr/>
            <p:nvPr/>
          </p:nvGrpSpPr>
          <p:grpSpPr>
            <a:xfrm>
              <a:off x="495300" y="914400"/>
              <a:ext cx="2514600" cy="5334000"/>
              <a:chOff x="495300" y="914400"/>
              <a:chExt cx="2514600" cy="5334000"/>
            </a:xfrm>
          </p:grpSpPr>
          <p:sp>
            <p:nvSpPr>
              <p:cNvPr id="149" name="Rounded Rectangle 148"/>
              <p:cNvSpPr/>
              <p:nvPr/>
            </p:nvSpPr>
            <p:spPr>
              <a:xfrm>
                <a:off x="495300" y="914400"/>
                <a:ext cx="2514600" cy="609600"/>
              </a:xfrm>
              <a:prstGeom prst="roundRect">
                <a:avLst>
                  <a:gd name="adj" fmla="val 12383"/>
                </a:avLst>
              </a:prstGeom>
              <a:noFill/>
              <a:ln w="38100" cap="rnd">
                <a:no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smtClean="0">
                    <a:solidFill>
                      <a:prstClr val="black"/>
                    </a:solidFill>
                    <a:latin typeface="Calibri"/>
                    <a:cs typeface="Calibri"/>
                  </a:rPr>
                  <a:t>Long </a:t>
                </a:r>
                <a:r>
                  <a:rPr lang="en-US" sz="3200" b="1" err="1" smtClean="0">
                    <a:solidFill>
                      <a:prstClr val="black"/>
                    </a:solidFill>
                    <a:latin typeface="Calibri"/>
                    <a:cs typeface="Calibri"/>
                  </a:rPr>
                  <a:t>Bitline</a:t>
                </a:r>
                <a:endParaRPr lang="en-US" sz="3200" b="1">
                  <a:solidFill>
                    <a:prstClr val="black"/>
                  </a:solidFill>
                  <a:latin typeface="Calibri"/>
                  <a:cs typeface="Calibri"/>
                </a:endParaRPr>
              </a:p>
            </p:txBody>
          </p:sp>
          <p:sp>
            <p:nvSpPr>
              <p:cNvPr id="150" name="Rectangle 149"/>
              <p:cNvSpPr/>
              <p:nvPr/>
            </p:nvSpPr>
            <p:spPr>
              <a:xfrm>
                <a:off x="2209800" y="55644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cxnSp>
            <p:nvCxnSpPr>
              <p:cNvPr id="151" name="Straight Arrow Connector 150"/>
              <p:cNvCxnSpPr>
                <a:stCxn id="150" idx="0"/>
              </p:cNvCxnSpPr>
              <p:nvPr/>
            </p:nvCxnSpPr>
            <p:spPr>
              <a:xfrm flipV="1">
                <a:off x="2392680" y="3200400"/>
                <a:ext cx="0" cy="2364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152" name="Rectangle 151"/>
              <p:cNvSpPr/>
              <p:nvPr/>
            </p:nvSpPr>
            <p:spPr>
              <a:xfrm>
                <a:off x="1752600" y="55644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cxnSp>
            <p:nvCxnSpPr>
              <p:cNvPr id="153" name="Straight Arrow Connector 152"/>
              <p:cNvCxnSpPr>
                <a:stCxn id="152" idx="0"/>
              </p:cNvCxnSpPr>
              <p:nvPr/>
            </p:nvCxnSpPr>
            <p:spPr>
              <a:xfrm flipV="1">
                <a:off x="1935480" y="3200400"/>
                <a:ext cx="0" cy="2364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154" name="Rectangle 153"/>
              <p:cNvSpPr/>
              <p:nvPr/>
            </p:nvSpPr>
            <p:spPr>
              <a:xfrm>
                <a:off x="1295400" y="55644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cxnSp>
            <p:nvCxnSpPr>
              <p:cNvPr id="155" name="Straight Arrow Connector 154"/>
              <p:cNvCxnSpPr>
                <a:stCxn id="154" idx="0"/>
              </p:cNvCxnSpPr>
              <p:nvPr/>
            </p:nvCxnSpPr>
            <p:spPr>
              <a:xfrm flipV="1">
                <a:off x="1478280" y="3200400"/>
                <a:ext cx="0" cy="2364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156" name="Rectangle 155"/>
              <p:cNvSpPr/>
              <p:nvPr/>
            </p:nvSpPr>
            <p:spPr>
              <a:xfrm>
                <a:off x="838200" y="55644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cxnSp>
            <p:nvCxnSpPr>
              <p:cNvPr id="157" name="Straight Arrow Connector 156"/>
              <p:cNvCxnSpPr>
                <a:stCxn id="156" idx="0"/>
              </p:cNvCxnSpPr>
              <p:nvPr/>
            </p:nvCxnSpPr>
            <p:spPr>
              <a:xfrm flipV="1">
                <a:off x="1021080" y="3200400"/>
                <a:ext cx="0" cy="2364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158" name="Oval 157"/>
              <p:cNvSpPr/>
              <p:nvPr/>
            </p:nvSpPr>
            <p:spPr>
              <a:xfrm>
                <a:off x="2214563" y="3657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159" name="Oval 158"/>
              <p:cNvSpPr/>
              <p:nvPr/>
            </p:nvSpPr>
            <p:spPr>
              <a:xfrm>
                <a:off x="1757363" y="3657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160" name="Oval 159"/>
              <p:cNvSpPr/>
              <p:nvPr/>
            </p:nvSpPr>
            <p:spPr>
              <a:xfrm>
                <a:off x="1300163" y="3657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161" name="Oval 160"/>
              <p:cNvSpPr/>
              <p:nvPr/>
            </p:nvSpPr>
            <p:spPr>
              <a:xfrm>
                <a:off x="842963" y="3657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162" name="Oval 161"/>
              <p:cNvSpPr/>
              <p:nvPr/>
            </p:nvSpPr>
            <p:spPr>
              <a:xfrm>
                <a:off x="2214563" y="4038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163" name="Oval 162"/>
              <p:cNvSpPr/>
              <p:nvPr/>
            </p:nvSpPr>
            <p:spPr>
              <a:xfrm>
                <a:off x="1757363" y="4038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164" name="Oval 163"/>
              <p:cNvSpPr/>
              <p:nvPr/>
            </p:nvSpPr>
            <p:spPr>
              <a:xfrm>
                <a:off x="1300163" y="4038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165" name="Oval 164"/>
              <p:cNvSpPr/>
              <p:nvPr/>
            </p:nvSpPr>
            <p:spPr>
              <a:xfrm>
                <a:off x="842963" y="4038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166" name="Oval 165"/>
              <p:cNvSpPr/>
              <p:nvPr/>
            </p:nvSpPr>
            <p:spPr>
              <a:xfrm>
                <a:off x="2214563" y="4419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167" name="Oval 166"/>
              <p:cNvSpPr/>
              <p:nvPr/>
            </p:nvSpPr>
            <p:spPr>
              <a:xfrm>
                <a:off x="1757363" y="4419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168" name="Oval 167"/>
              <p:cNvSpPr/>
              <p:nvPr/>
            </p:nvSpPr>
            <p:spPr>
              <a:xfrm>
                <a:off x="1300163" y="4419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169" name="Oval 168"/>
              <p:cNvSpPr/>
              <p:nvPr/>
            </p:nvSpPr>
            <p:spPr>
              <a:xfrm>
                <a:off x="842963" y="4419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170" name="Oval 169"/>
              <p:cNvSpPr/>
              <p:nvPr/>
            </p:nvSpPr>
            <p:spPr>
              <a:xfrm>
                <a:off x="2214563" y="4800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171" name="Oval 170"/>
              <p:cNvSpPr/>
              <p:nvPr/>
            </p:nvSpPr>
            <p:spPr>
              <a:xfrm>
                <a:off x="1757363" y="4800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172" name="Oval 171"/>
              <p:cNvSpPr/>
              <p:nvPr/>
            </p:nvSpPr>
            <p:spPr>
              <a:xfrm>
                <a:off x="1300163" y="4800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173" name="Oval 172"/>
              <p:cNvSpPr/>
              <p:nvPr/>
            </p:nvSpPr>
            <p:spPr>
              <a:xfrm>
                <a:off x="842963" y="4800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174" name="Oval 173"/>
              <p:cNvSpPr/>
              <p:nvPr/>
            </p:nvSpPr>
            <p:spPr>
              <a:xfrm>
                <a:off x="2214563" y="5181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175" name="Oval 174"/>
              <p:cNvSpPr/>
              <p:nvPr/>
            </p:nvSpPr>
            <p:spPr>
              <a:xfrm>
                <a:off x="1757363" y="5181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176" name="Oval 175"/>
              <p:cNvSpPr/>
              <p:nvPr/>
            </p:nvSpPr>
            <p:spPr>
              <a:xfrm>
                <a:off x="1300163" y="5181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177" name="Oval 176"/>
              <p:cNvSpPr/>
              <p:nvPr/>
            </p:nvSpPr>
            <p:spPr>
              <a:xfrm>
                <a:off x="842963" y="5181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178" name="Oval 177"/>
              <p:cNvSpPr/>
              <p:nvPr/>
            </p:nvSpPr>
            <p:spPr>
              <a:xfrm>
                <a:off x="2209800" y="3276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179" name="Oval 178"/>
              <p:cNvSpPr/>
              <p:nvPr/>
            </p:nvSpPr>
            <p:spPr>
              <a:xfrm>
                <a:off x="1752600" y="3276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180" name="Oval 179"/>
              <p:cNvSpPr/>
              <p:nvPr/>
            </p:nvSpPr>
            <p:spPr>
              <a:xfrm>
                <a:off x="1295400" y="3276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181" name="Oval 180"/>
              <p:cNvSpPr/>
              <p:nvPr/>
            </p:nvSpPr>
            <p:spPr>
              <a:xfrm>
                <a:off x="838200" y="3276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grpSp>
        <p:sp>
          <p:nvSpPr>
            <p:cNvPr id="268" name="Content Placeholder 2"/>
            <p:cNvSpPr txBox="1">
              <a:spLocks/>
            </p:cNvSpPr>
            <p:nvPr/>
          </p:nvSpPr>
          <p:spPr>
            <a:xfrm>
              <a:off x="457200" y="1463040"/>
              <a:ext cx="2590800" cy="548640"/>
            </a:xfrm>
            <a:prstGeom prst="rect">
              <a:avLst/>
            </a:prstGeom>
            <a:solidFill>
              <a:srgbClr val="FFFF66"/>
            </a:solidFill>
            <a:ln w="63500">
              <a:noFill/>
            </a:ln>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lnSpc>
                  <a:spcPct val="90000"/>
                </a:lnSpc>
                <a:buFont typeface="Arial" pitchFamily="34" charset="0"/>
                <a:buNone/>
              </a:pPr>
              <a:r>
                <a:rPr lang="en-US" sz="3200" b="1" i="1" dirty="0" smtClean="0">
                  <a:solidFill>
                    <a:srgbClr val="008000"/>
                  </a:solidFill>
                  <a:latin typeface="Calibri"/>
                </a:rPr>
                <a:t>Small Area </a:t>
              </a:r>
            </a:p>
          </p:txBody>
        </p:sp>
        <p:sp>
          <p:nvSpPr>
            <p:cNvPr id="269" name="Rounded Rectangle 268"/>
            <p:cNvSpPr/>
            <p:nvPr/>
          </p:nvSpPr>
          <p:spPr>
            <a:xfrm>
              <a:off x="457200" y="762000"/>
              <a:ext cx="2590800" cy="609600"/>
            </a:xfrm>
            <a:prstGeom prst="roundRect">
              <a:avLst>
                <a:gd name="adj" fmla="val 12383"/>
              </a:avLst>
            </a:prstGeom>
            <a:solidFill>
              <a:schemeClr val="tx1"/>
            </a:solidFill>
            <a:ln w="38100" cap="rnd">
              <a:no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dirty="0" smtClean="0">
                  <a:solidFill>
                    <a:srgbClr val="FFFF00"/>
                  </a:solidFill>
                  <a:latin typeface="Calibri"/>
                  <a:cs typeface="Calibri"/>
                </a:rPr>
                <a:t>Long </a:t>
              </a:r>
              <a:r>
                <a:rPr lang="en-US" sz="3200" b="1" dirty="0" err="1" smtClean="0">
                  <a:solidFill>
                    <a:srgbClr val="FFFF00"/>
                  </a:solidFill>
                  <a:latin typeface="Calibri"/>
                  <a:cs typeface="Calibri"/>
                </a:rPr>
                <a:t>Bitline</a:t>
              </a:r>
              <a:endParaRPr lang="en-US" sz="3200" b="1" dirty="0">
                <a:solidFill>
                  <a:srgbClr val="FFFF00"/>
                </a:solidFill>
                <a:latin typeface="Calibri"/>
                <a:cs typeface="Calibri"/>
              </a:endParaRPr>
            </a:p>
          </p:txBody>
        </p:sp>
        <p:grpSp>
          <p:nvGrpSpPr>
            <p:cNvPr id="3" name="Group 2"/>
            <p:cNvGrpSpPr/>
            <p:nvPr/>
          </p:nvGrpSpPr>
          <p:grpSpPr>
            <a:xfrm>
              <a:off x="838200" y="3200400"/>
              <a:ext cx="1742123" cy="3048000"/>
              <a:chOff x="844550" y="3200400"/>
              <a:chExt cx="1742123" cy="3048000"/>
            </a:xfrm>
          </p:grpSpPr>
          <p:sp>
            <p:nvSpPr>
              <p:cNvPr id="287" name="Rectangle 286"/>
              <p:cNvSpPr/>
              <p:nvPr/>
            </p:nvSpPr>
            <p:spPr>
              <a:xfrm>
                <a:off x="2216150" y="55644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cxnSp>
            <p:nvCxnSpPr>
              <p:cNvPr id="288" name="Straight Arrow Connector 287"/>
              <p:cNvCxnSpPr>
                <a:stCxn id="287" idx="0"/>
              </p:cNvCxnSpPr>
              <p:nvPr/>
            </p:nvCxnSpPr>
            <p:spPr>
              <a:xfrm flipV="1">
                <a:off x="2399030" y="3200400"/>
                <a:ext cx="0" cy="2364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89" name="Rectangle 288"/>
              <p:cNvSpPr/>
              <p:nvPr/>
            </p:nvSpPr>
            <p:spPr>
              <a:xfrm>
                <a:off x="1758950" y="55644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cxnSp>
            <p:nvCxnSpPr>
              <p:cNvPr id="290" name="Straight Arrow Connector 289"/>
              <p:cNvCxnSpPr>
                <a:stCxn id="289" idx="0"/>
              </p:cNvCxnSpPr>
              <p:nvPr/>
            </p:nvCxnSpPr>
            <p:spPr>
              <a:xfrm flipV="1">
                <a:off x="1941830" y="3200400"/>
                <a:ext cx="0" cy="2364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91" name="Rectangle 290"/>
              <p:cNvSpPr/>
              <p:nvPr/>
            </p:nvSpPr>
            <p:spPr>
              <a:xfrm>
                <a:off x="1301750" y="55644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cxnSp>
            <p:nvCxnSpPr>
              <p:cNvPr id="292" name="Straight Arrow Connector 291"/>
              <p:cNvCxnSpPr>
                <a:stCxn id="291" idx="0"/>
              </p:cNvCxnSpPr>
              <p:nvPr/>
            </p:nvCxnSpPr>
            <p:spPr>
              <a:xfrm flipV="1">
                <a:off x="1484630" y="3200400"/>
                <a:ext cx="0" cy="2364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93" name="Rectangle 292"/>
              <p:cNvSpPr/>
              <p:nvPr/>
            </p:nvSpPr>
            <p:spPr>
              <a:xfrm>
                <a:off x="844550" y="55644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cxnSp>
            <p:nvCxnSpPr>
              <p:cNvPr id="294" name="Straight Arrow Connector 293"/>
              <p:cNvCxnSpPr>
                <a:stCxn id="293" idx="0"/>
              </p:cNvCxnSpPr>
              <p:nvPr/>
            </p:nvCxnSpPr>
            <p:spPr>
              <a:xfrm flipV="1">
                <a:off x="1027430" y="3200400"/>
                <a:ext cx="0" cy="2364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95" name="Oval 294"/>
              <p:cNvSpPr/>
              <p:nvPr/>
            </p:nvSpPr>
            <p:spPr>
              <a:xfrm>
                <a:off x="2220913" y="3657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96" name="Oval 295"/>
              <p:cNvSpPr/>
              <p:nvPr/>
            </p:nvSpPr>
            <p:spPr>
              <a:xfrm>
                <a:off x="1763713" y="3657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97" name="Oval 296"/>
              <p:cNvSpPr/>
              <p:nvPr/>
            </p:nvSpPr>
            <p:spPr>
              <a:xfrm>
                <a:off x="1306513" y="3657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98" name="Oval 297"/>
              <p:cNvSpPr/>
              <p:nvPr/>
            </p:nvSpPr>
            <p:spPr>
              <a:xfrm>
                <a:off x="849313" y="3657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99" name="Oval 298"/>
              <p:cNvSpPr/>
              <p:nvPr/>
            </p:nvSpPr>
            <p:spPr>
              <a:xfrm>
                <a:off x="2220913" y="4038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300" name="Oval 299"/>
              <p:cNvSpPr/>
              <p:nvPr/>
            </p:nvSpPr>
            <p:spPr>
              <a:xfrm>
                <a:off x="1763713" y="4038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301" name="Oval 300"/>
              <p:cNvSpPr/>
              <p:nvPr/>
            </p:nvSpPr>
            <p:spPr>
              <a:xfrm>
                <a:off x="1306513" y="4038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302" name="Oval 301"/>
              <p:cNvSpPr/>
              <p:nvPr/>
            </p:nvSpPr>
            <p:spPr>
              <a:xfrm>
                <a:off x="849313" y="4038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303" name="Oval 302"/>
              <p:cNvSpPr/>
              <p:nvPr/>
            </p:nvSpPr>
            <p:spPr>
              <a:xfrm>
                <a:off x="2220913" y="4419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304" name="Oval 303"/>
              <p:cNvSpPr/>
              <p:nvPr/>
            </p:nvSpPr>
            <p:spPr>
              <a:xfrm>
                <a:off x="1763713" y="4419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305" name="Oval 304"/>
              <p:cNvSpPr/>
              <p:nvPr/>
            </p:nvSpPr>
            <p:spPr>
              <a:xfrm>
                <a:off x="1306513" y="4419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306" name="Oval 305"/>
              <p:cNvSpPr/>
              <p:nvPr/>
            </p:nvSpPr>
            <p:spPr>
              <a:xfrm>
                <a:off x="849313" y="4419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307" name="Oval 306"/>
              <p:cNvSpPr/>
              <p:nvPr/>
            </p:nvSpPr>
            <p:spPr>
              <a:xfrm>
                <a:off x="2220913" y="4800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308" name="Oval 307"/>
              <p:cNvSpPr/>
              <p:nvPr/>
            </p:nvSpPr>
            <p:spPr>
              <a:xfrm>
                <a:off x="1763713" y="4800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309" name="Oval 308"/>
              <p:cNvSpPr/>
              <p:nvPr/>
            </p:nvSpPr>
            <p:spPr>
              <a:xfrm>
                <a:off x="1306513" y="4800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310" name="Oval 309"/>
              <p:cNvSpPr/>
              <p:nvPr/>
            </p:nvSpPr>
            <p:spPr>
              <a:xfrm>
                <a:off x="849313" y="4800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311" name="Oval 310"/>
              <p:cNvSpPr/>
              <p:nvPr/>
            </p:nvSpPr>
            <p:spPr>
              <a:xfrm>
                <a:off x="2220913" y="5181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312" name="Oval 311"/>
              <p:cNvSpPr/>
              <p:nvPr/>
            </p:nvSpPr>
            <p:spPr>
              <a:xfrm>
                <a:off x="1763713" y="5181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313" name="Oval 312"/>
              <p:cNvSpPr/>
              <p:nvPr/>
            </p:nvSpPr>
            <p:spPr>
              <a:xfrm>
                <a:off x="1306513" y="5181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323" name="Oval 322"/>
              <p:cNvSpPr/>
              <p:nvPr/>
            </p:nvSpPr>
            <p:spPr>
              <a:xfrm>
                <a:off x="849313" y="5181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346" name="Oval 345"/>
              <p:cNvSpPr/>
              <p:nvPr/>
            </p:nvSpPr>
            <p:spPr>
              <a:xfrm>
                <a:off x="2216150" y="3276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369" name="Oval 368"/>
              <p:cNvSpPr/>
              <p:nvPr/>
            </p:nvSpPr>
            <p:spPr>
              <a:xfrm>
                <a:off x="1758950" y="3276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385" name="Oval 384"/>
              <p:cNvSpPr/>
              <p:nvPr/>
            </p:nvSpPr>
            <p:spPr>
              <a:xfrm>
                <a:off x="1301750" y="3276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386" name="Oval 385"/>
              <p:cNvSpPr/>
              <p:nvPr/>
            </p:nvSpPr>
            <p:spPr>
              <a:xfrm>
                <a:off x="844550" y="3276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grpSp>
        <p:sp>
          <p:nvSpPr>
            <p:cNvPr id="200" name="Content Placeholder 2"/>
            <p:cNvSpPr txBox="1">
              <a:spLocks/>
            </p:cNvSpPr>
            <p:nvPr/>
          </p:nvSpPr>
          <p:spPr>
            <a:xfrm>
              <a:off x="457200" y="2118360"/>
              <a:ext cx="2590800" cy="548640"/>
            </a:xfrm>
            <a:prstGeom prst="rect">
              <a:avLst/>
            </a:prstGeom>
            <a:solidFill>
              <a:srgbClr val="FFFF66"/>
            </a:solidFill>
            <a:ln w="63500">
              <a:noFill/>
            </a:ln>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lnSpc>
                  <a:spcPct val="90000"/>
                </a:lnSpc>
                <a:buFont typeface="Arial" pitchFamily="34" charset="0"/>
                <a:buNone/>
              </a:pPr>
              <a:r>
                <a:rPr lang="en-US" sz="3200" b="1" i="1" dirty="0" smtClean="0">
                  <a:solidFill>
                    <a:srgbClr val="FF0000"/>
                  </a:solidFill>
                  <a:latin typeface="Calibri"/>
                </a:rPr>
                <a:t>High Latency</a:t>
              </a:r>
            </a:p>
          </p:txBody>
        </p:sp>
        <p:cxnSp>
          <p:nvCxnSpPr>
            <p:cNvPr id="202" name="Straight Arrow Connector 201"/>
            <p:cNvCxnSpPr/>
            <p:nvPr/>
          </p:nvCxnSpPr>
          <p:spPr>
            <a:xfrm flipV="1">
              <a:off x="304800" y="2118360"/>
              <a:ext cx="2863850" cy="548640"/>
            </a:xfrm>
            <a:prstGeom prst="straightConnector1">
              <a:avLst/>
            </a:prstGeom>
            <a:ln w="50800">
              <a:solidFill>
                <a:srgbClr val="FF0000"/>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208" name="Straight Arrow Connector 207"/>
            <p:cNvCxnSpPr/>
            <p:nvPr/>
          </p:nvCxnSpPr>
          <p:spPr>
            <a:xfrm>
              <a:off x="304800" y="2118360"/>
              <a:ext cx="2863850" cy="548640"/>
            </a:xfrm>
            <a:prstGeom prst="straightConnector1">
              <a:avLst/>
            </a:prstGeom>
            <a:ln w="50800">
              <a:solidFill>
                <a:srgbClr val="FF0000"/>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grpSp>
      <p:grpSp>
        <p:nvGrpSpPr>
          <p:cNvPr id="5" name="Group 4"/>
          <p:cNvGrpSpPr/>
          <p:nvPr/>
        </p:nvGrpSpPr>
        <p:grpSpPr>
          <a:xfrm>
            <a:off x="5746750" y="914400"/>
            <a:ext cx="2863850" cy="5486400"/>
            <a:chOff x="5746750" y="762000"/>
            <a:chExt cx="2863850" cy="5486400"/>
          </a:xfrm>
        </p:grpSpPr>
        <p:grpSp>
          <p:nvGrpSpPr>
            <p:cNvPr id="182" name="Group 181"/>
            <p:cNvGrpSpPr/>
            <p:nvPr/>
          </p:nvGrpSpPr>
          <p:grpSpPr>
            <a:xfrm>
              <a:off x="5867400" y="914400"/>
              <a:ext cx="2590800" cy="5334000"/>
              <a:chOff x="5867400" y="914400"/>
              <a:chExt cx="2590800" cy="5334000"/>
            </a:xfrm>
          </p:grpSpPr>
          <p:sp>
            <p:nvSpPr>
              <p:cNvPr id="185" name="Rectangle 184"/>
              <p:cNvSpPr/>
              <p:nvPr/>
            </p:nvSpPr>
            <p:spPr>
              <a:xfrm>
                <a:off x="7706677" y="55644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cxnSp>
            <p:nvCxnSpPr>
              <p:cNvPr id="188" name="Straight Arrow Connector 187"/>
              <p:cNvCxnSpPr>
                <a:stCxn id="185" idx="0"/>
              </p:cNvCxnSpPr>
              <p:nvPr/>
            </p:nvCxnSpPr>
            <p:spPr>
              <a:xfrm flipV="1">
                <a:off x="7889557" y="4724400"/>
                <a:ext cx="0" cy="840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191" name="Rectangle 190"/>
              <p:cNvSpPr/>
              <p:nvPr/>
            </p:nvSpPr>
            <p:spPr>
              <a:xfrm>
                <a:off x="7249477" y="55644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cxnSp>
            <p:nvCxnSpPr>
              <p:cNvPr id="194" name="Straight Arrow Connector 193"/>
              <p:cNvCxnSpPr>
                <a:stCxn id="191" idx="0"/>
              </p:cNvCxnSpPr>
              <p:nvPr/>
            </p:nvCxnSpPr>
            <p:spPr>
              <a:xfrm flipV="1">
                <a:off x="7432357" y="4724400"/>
                <a:ext cx="0" cy="840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195" name="Rectangle 194"/>
              <p:cNvSpPr/>
              <p:nvPr/>
            </p:nvSpPr>
            <p:spPr>
              <a:xfrm>
                <a:off x="6792277" y="55644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cxnSp>
            <p:nvCxnSpPr>
              <p:cNvPr id="196" name="Straight Arrow Connector 195"/>
              <p:cNvCxnSpPr>
                <a:stCxn id="195" idx="0"/>
              </p:cNvCxnSpPr>
              <p:nvPr/>
            </p:nvCxnSpPr>
            <p:spPr>
              <a:xfrm flipV="1">
                <a:off x="6975157" y="4724400"/>
                <a:ext cx="0" cy="840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197" name="Rectangle 196"/>
              <p:cNvSpPr/>
              <p:nvPr/>
            </p:nvSpPr>
            <p:spPr>
              <a:xfrm>
                <a:off x="6335077" y="55644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cxnSp>
            <p:nvCxnSpPr>
              <p:cNvPr id="198" name="Straight Arrow Connector 197"/>
              <p:cNvCxnSpPr>
                <a:stCxn id="197" idx="0"/>
              </p:cNvCxnSpPr>
              <p:nvPr/>
            </p:nvCxnSpPr>
            <p:spPr>
              <a:xfrm flipV="1">
                <a:off x="6517957" y="4724400"/>
                <a:ext cx="0" cy="840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03" name="Oval 202"/>
              <p:cNvSpPr/>
              <p:nvPr/>
            </p:nvSpPr>
            <p:spPr>
              <a:xfrm>
                <a:off x="7711440" y="4800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04" name="Oval 203"/>
              <p:cNvSpPr/>
              <p:nvPr/>
            </p:nvSpPr>
            <p:spPr>
              <a:xfrm>
                <a:off x="7254240" y="4800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05" name="Oval 204"/>
              <p:cNvSpPr/>
              <p:nvPr/>
            </p:nvSpPr>
            <p:spPr>
              <a:xfrm>
                <a:off x="6797040" y="4800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06" name="Oval 205"/>
              <p:cNvSpPr/>
              <p:nvPr/>
            </p:nvSpPr>
            <p:spPr>
              <a:xfrm>
                <a:off x="6339840" y="4800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11" name="Oval 210"/>
              <p:cNvSpPr/>
              <p:nvPr/>
            </p:nvSpPr>
            <p:spPr>
              <a:xfrm>
                <a:off x="7711440" y="5181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12" name="Oval 211"/>
              <p:cNvSpPr/>
              <p:nvPr/>
            </p:nvSpPr>
            <p:spPr>
              <a:xfrm>
                <a:off x="7254240" y="5181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13" name="Oval 212"/>
              <p:cNvSpPr/>
              <p:nvPr/>
            </p:nvSpPr>
            <p:spPr>
              <a:xfrm>
                <a:off x="6797040" y="5181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14" name="Oval 213"/>
              <p:cNvSpPr/>
              <p:nvPr/>
            </p:nvSpPr>
            <p:spPr>
              <a:xfrm>
                <a:off x="6339840" y="5181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19" name="Rectangle 218"/>
              <p:cNvSpPr/>
              <p:nvPr/>
            </p:nvSpPr>
            <p:spPr>
              <a:xfrm>
                <a:off x="7706677" y="39642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cxnSp>
            <p:nvCxnSpPr>
              <p:cNvPr id="220" name="Straight Arrow Connector 219"/>
              <p:cNvCxnSpPr>
                <a:stCxn id="219" idx="0"/>
              </p:cNvCxnSpPr>
              <p:nvPr/>
            </p:nvCxnSpPr>
            <p:spPr>
              <a:xfrm flipV="1">
                <a:off x="7889557" y="3124200"/>
                <a:ext cx="0" cy="840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21" name="Rectangle 220"/>
              <p:cNvSpPr/>
              <p:nvPr/>
            </p:nvSpPr>
            <p:spPr>
              <a:xfrm>
                <a:off x="7249477" y="39642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cxnSp>
            <p:nvCxnSpPr>
              <p:cNvPr id="222" name="Straight Arrow Connector 221"/>
              <p:cNvCxnSpPr>
                <a:stCxn id="221" idx="0"/>
              </p:cNvCxnSpPr>
              <p:nvPr/>
            </p:nvCxnSpPr>
            <p:spPr>
              <a:xfrm flipV="1">
                <a:off x="7432357" y="3124200"/>
                <a:ext cx="0" cy="840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27" name="Rectangle 226"/>
              <p:cNvSpPr/>
              <p:nvPr/>
            </p:nvSpPr>
            <p:spPr>
              <a:xfrm>
                <a:off x="6792277" y="39642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cxnSp>
            <p:nvCxnSpPr>
              <p:cNvPr id="228" name="Straight Arrow Connector 227"/>
              <p:cNvCxnSpPr>
                <a:stCxn id="227" idx="0"/>
              </p:cNvCxnSpPr>
              <p:nvPr/>
            </p:nvCxnSpPr>
            <p:spPr>
              <a:xfrm flipV="1">
                <a:off x="6975157" y="3124200"/>
                <a:ext cx="0" cy="840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29" name="Rectangle 228"/>
              <p:cNvSpPr/>
              <p:nvPr/>
            </p:nvSpPr>
            <p:spPr>
              <a:xfrm>
                <a:off x="6335077" y="39642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cxnSp>
            <p:nvCxnSpPr>
              <p:cNvPr id="230" name="Straight Arrow Connector 229"/>
              <p:cNvCxnSpPr>
                <a:stCxn id="229" idx="0"/>
              </p:cNvCxnSpPr>
              <p:nvPr/>
            </p:nvCxnSpPr>
            <p:spPr>
              <a:xfrm flipV="1">
                <a:off x="6517957" y="3124200"/>
                <a:ext cx="0" cy="840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35" name="Oval 234"/>
              <p:cNvSpPr/>
              <p:nvPr/>
            </p:nvSpPr>
            <p:spPr>
              <a:xfrm>
                <a:off x="7711440" y="3200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36" name="Oval 235"/>
              <p:cNvSpPr/>
              <p:nvPr/>
            </p:nvSpPr>
            <p:spPr>
              <a:xfrm>
                <a:off x="7254240" y="3200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37" name="Oval 236"/>
              <p:cNvSpPr/>
              <p:nvPr/>
            </p:nvSpPr>
            <p:spPr>
              <a:xfrm>
                <a:off x="6797040" y="3200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38" name="Oval 237"/>
              <p:cNvSpPr/>
              <p:nvPr/>
            </p:nvSpPr>
            <p:spPr>
              <a:xfrm>
                <a:off x="6339840" y="3200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39" name="Oval 238"/>
              <p:cNvSpPr/>
              <p:nvPr/>
            </p:nvSpPr>
            <p:spPr>
              <a:xfrm>
                <a:off x="7711440" y="3581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40" name="Oval 239"/>
              <p:cNvSpPr/>
              <p:nvPr/>
            </p:nvSpPr>
            <p:spPr>
              <a:xfrm>
                <a:off x="7254240" y="3581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41" name="Oval 240"/>
              <p:cNvSpPr/>
              <p:nvPr/>
            </p:nvSpPr>
            <p:spPr>
              <a:xfrm>
                <a:off x="6797040" y="3581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42" name="Oval 241"/>
              <p:cNvSpPr/>
              <p:nvPr/>
            </p:nvSpPr>
            <p:spPr>
              <a:xfrm>
                <a:off x="6339840" y="3581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43" name="Rectangle 242"/>
              <p:cNvSpPr/>
              <p:nvPr/>
            </p:nvSpPr>
            <p:spPr>
              <a:xfrm>
                <a:off x="7706677" y="23640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cxnSp>
            <p:nvCxnSpPr>
              <p:cNvPr id="244" name="Straight Arrow Connector 243"/>
              <p:cNvCxnSpPr>
                <a:stCxn id="243" idx="0"/>
              </p:cNvCxnSpPr>
              <p:nvPr/>
            </p:nvCxnSpPr>
            <p:spPr>
              <a:xfrm flipV="1">
                <a:off x="7889557" y="1524000"/>
                <a:ext cx="0" cy="840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45" name="Rectangle 244"/>
              <p:cNvSpPr/>
              <p:nvPr/>
            </p:nvSpPr>
            <p:spPr>
              <a:xfrm>
                <a:off x="7249477" y="23640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cxnSp>
            <p:nvCxnSpPr>
              <p:cNvPr id="246" name="Straight Arrow Connector 245"/>
              <p:cNvCxnSpPr>
                <a:stCxn id="245" idx="0"/>
              </p:cNvCxnSpPr>
              <p:nvPr/>
            </p:nvCxnSpPr>
            <p:spPr>
              <a:xfrm flipV="1">
                <a:off x="7432357" y="1524000"/>
                <a:ext cx="0" cy="840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47" name="Rectangle 246"/>
              <p:cNvSpPr/>
              <p:nvPr/>
            </p:nvSpPr>
            <p:spPr>
              <a:xfrm>
                <a:off x="6792277" y="23640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cxnSp>
            <p:nvCxnSpPr>
              <p:cNvPr id="248" name="Straight Arrow Connector 247"/>
              <p:cNvCxnSpPr>
                <a:stCxn id="247" idx="0"/>
              </p:cNvCxnSpPr>
              <p:nvPr/>
            </p:nvCxnSpPr>
            <p:spPr>
              <a:xfrm flipV="1">
                <a:off x="6975157" y="1524000"/>
                <a:ext cx="0" cy="840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49" name="Rectangle 248"/>
              <p:cNvSpPr/>
              <p:nvPr/>
            </p:nvSpPr>
            <p:spPr>
              <a:xfrm>
                <a:off x="6335077" y="23640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cxnSp>
            <p:nvCxnSpPr>
              <p:cNvPr id="252" name="Straight Arrow Connector 251"/>
              <p:cNvCxnSpPr>
                <a:stCxn id="249" idx="0"/>
              </p:cNvCxnSpPr>
              <p:nvPr/>
            </p:nvCxnSpPr>
            <p:spPr>
              <a:xfrm flipV="1">
                <a:off x="6517957" y="1524000"/>
                <a:ext cx="0" cy="840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55" name="Oval 254"/>
              <p:cNvSpPr/>
              <p:nvPr/>
            </p:nvSpPr>
            <p:spPr>
              <a:xfrm>
                <a:off x="7711440" y="16002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56" name="Oval 255"/>
              <p:cNvSpPr/>
              <p:nvPr/>
            </p:nvSpPr>
            <p:spPr>
              <a:xfrm>
                <a:off x="7254240" y="16002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57" name="Oval 256"/>
              <p:cNvSpPr/>
              <p:nvPr/>
            </p:nvSpPr>
            <p:spPr>
              <a:xfrm>
                <a:off x="6797040" y="16002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60" name="Oval 259"/>
              <p:cNvSpPr/>
              <p:nvPr/>
            </p:nvSpPr>
            <p:spPr>
              <a:xfrm>
                <a:off x="6339840" y="16002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63" name="Oval 262"/>
              <p:cNvSpPr/>
              <p:nvPr/>
            </p:nvSpPr>
            <p:spPr>
              <a:xfrm>
                <a:off x="7711440" y="19812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64" name="Oval 263"/>
              <p:cNvSpPr/>
              <p:nvPr/>
            </p:nvSpPr>
            <p:spPr>
              <a:xfrm>
                <a:off x="7254240" y="19812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65" name="Oval 264"/>
              <p:cNvSpPr/>
              <p:nvPr/>
            </p:nvSpPr>
            <p:spPr>
              <a:xfrm>
                <a:off x="6797040" y="19812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66" name="Oval 265"/>
              <p:cNvSpPr/>
              <p:nvPr/>
            </p:nvSpPr>
            <p:spPr>
              <a:xfrm>
                <a:off x="6339840" y="19812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67" name="Rounded Rectangle 266"/>
              <p:cNvSpPr/>
              <p:nvPr/>
            </p:nvSpPr>
            <p:spPr>
              <a:xfrm>
                <a:off x="5867400" y="914400"/>
                <a:ext cx="2590800" cy="609600"/>
              </a:xfrm>
              <a:prstGeom prst="roundRect">
                <a:avLst>
                  <a:gd name="adj" fmla="val 12383"/>
                </a:avLst>
              </a:prstGeom>
              <a:noFill/>
              <a:ln w="38100" cap="rnd">
                <a:no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smtClean="0">
                    <a:solidFill>
                      <a:prstClr val="black"/>
                    </a:solidFill>
                    <a:latin typeface="Calibri"/>
                    <a:cs typeface="Calibri"/>
                  </a:rPr>
                  <a:t>Short </a:t>
                </a:r>
                <a:r>
                  <a:rPr lang="en-US" sz="3200" b="1" err="1" smtClean="0">
                    <a:solidFill>
                      <a:prstClr val="black"/>
                    </a:solidFill>
                    <a:latin typeface="Calibri"/>
                    <a:cs typeface="Calibri"/>
                  </a:rPr>
                  <a:t>Bitline</a:t>
                </a:r>
                <a:endParaRPr lang="en-US" sz="3200" b="1">
                  <a:solidFill>
                    <a:prstClr val="black"/>
                  </a:solidFill>
                  <a:latin typeface="Calibri"/>
                  <a:cs typeface="Calibri"/>
                </a:endParaRPr>
              </a:p>
            </p:txBody>
          </p:sp>
        </p:grpSp>
        <p:sp>
          <p:nvSpPr>
            <p:cNvPr id="483" name="Content Placeholder 2"/>
            <p:cNvSpPr txBox="1">
              <a:spLocks/>
            </p:cNvSpPr>
            <p:nvPr/>
          </p:nvSpPr>
          <p:spPr>
            <a:xfrm>
              <a:off x="5867400" y="2120900"/>
              <a:ext cx="2590800" cy="548640"/>
            </a:xfrm>
            <a:prstGeom prst="rect">
              <a:avLst/>
            </a:prstGeom>
            <a:solidFill>
              <a:srgbClr val="FFFF66"/>
            </a:solidFill>
            <a:ln w="63500">
              <a:noFill/>
            </a:ln>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lnSpc>
                  <a:spcPct val="90000"/>
                </a:lnSpc>
                <a:buFont typeface="Arial" pitchFamily="34" charset="0"/>
                <a:buNone/>
              </a:pPr>
              <a:r>
                <a:rPr lang="en-US" sz="3200" b="1" i="1" dirty="0" smtClean="0">
                  <a:solidFill>
                    <a:srgbClr val="008000"/>
                  </a:solidFill>
                  <a:latin typeface="Calibri"/>
                </a:rPr>
                <a:t>Low Latency </a:t>
              </a:r>
            </a:p>
          </p:txBody>
        </p:sp>
        <p:sp>
          <p:nvSpPr>
            <p:cNvPr id="275" name="Rounded Rectangle 274"/>
            <p:cNvSpPr/>
            <p:nvPr/>
          </p:nvSpPr>
          <p:spPr>
            <a:xfrm>
              <a:off x="5867400" y="762000"/>
              <a:ext cx="2590800" cy="609600"/>
            </a:xfrm>
            <a:prstGeom prst="roundRect">
              <a:avLst>
                <a:gd name="adj" fmla="val 12383"/>
              </a:avLst>
            </a:prstGeom>
            <a:solidFill>
              <a:schemeClr val="tx1"/>
            </a:solidFill>
            <a:ln w="38100" cap="rnd">
              <a:no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dirty="0" smtClean="0">
                  <a:solidFill>
                    <a:srgbClr val="FFFF00"/>
                  </a:solidFill>
                  <a:latin typeface="Calibri"/>
                  <a:cs typeface="Calibri"/>
                </a:rPr>
                <a:t>Short </a:t>
              </a:r>
              <a:r>
                <a:rPr lang="en-US" sz="3200" b="1" dirty="0" err="1" smtClean="0">
                  <a:solidFill>
                    <a:srgbClr val="FFFF00"/>
                  </a:solidFill>
                  <a:latin typeface="Calibri"/>
                  <a:cs typeface="Calibri"/>
                </a:rPr>
                <a:t>Bitline</a:t>
              </a:r>
              <a:endParaRPr lang="en-US" sz="3200" b="1" dirty="0">
                <a:solidFill>
                  <a:srgbClr val="FFFF00"/>
                </a:solidFill>
                <a:latin typeface="Calibri"/>
                <a:cs typeface="Calibri"/>
              </a:endParaRPr>
            </a:p>
          </p:txBody>
        </p:sp>
        <p:sp>
          <p:nvSpPr>
            <p:cNvPr id="201" name="Content Placeholder 2"/>
            <p:cNvSpPr txBox="1">
              <a:spLocks/>
            </p:cNvSpPr>
            <p:nvPr/>
          </p:nvSpPr>
          <p:spPr>
            <a:xfrm>
              <a:off x="5867400" y="1450340"/>
              <a:ext cx="2590800" cy="548640"/>
            </a:xfrm>
            <a:prstGeom prst="rect">
              <a:avLst/>
            </a:prstGeom>
            <a:solidFill>
              <a:srgbClr val="FFFF66"/>
            </a:solidFill>
            <a:ln w="63500">
              <a:noFill/>
            </a:ln>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lnSpc>
                  <a:spcPct val="90000"/>
                </a:lnSpc>
                <a:buFont typeface="Arial" pitchFamily="34" charset="0"/>
                <a:buNone/>
              </a:pPr>
              <a:r>
                <a:rPr lang="en-US" sz="3200" b="1" i="1" dirty="0" smtClean="0">
                  <a:solidFill>
                    <a:srgbClr val="FF0000"/>
                  </a:solidFill>
                  <a:latin typeface="Calibri"/>
                </a:rPr>
                <a:t>Large Area</a:t>
              </a:r>
              <a:r>
                <a:rPr lang="en-US" sz="3200" b="1" i="1" dirty="0" smtClean="0">
                  <a:solidFill>
                    <a:srgbClr val="0000FF"/>
                  </a:solidFill>
                  <a:latin typeface="Calibri"/>
                </a:rPr>
                <a:t> </a:t>
              </a:r>
            </a:p>
          </p:txBody>
        </p:sp>
        <p:cxnSp>
          <p:nvCxnSpPr>
            <p:cNvPr id="209" name="Straight Arrow Connector 208"/>
            <p:cNvCxnSpPr/>
            <p:nvPr/>
          </p:nvCxnSpPr>
          <p:spPr>
            <a:xfrm flipV="1">
              <a:off x="5746750" y="1450340"/>
              <a:ext cx="2863850" cy="548640"/>
            </a:xfrm>
            <a:prstGeom prst="straightConnector1">
              <a:avLst/>
            </a:prstGeom>
            <a:ln w="50800">
              <a:solidFill>
                <a:srgbClr val="FF0000"/>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210" name="Straight Arrow Connector 209"/>
            <p:cNvCxnSpPr/>
            <p:nvPr/>
          </p:nvCxnSpPr>
          <p:spPr>
            <a:xfrm>
              <a:off x="5746750" y="1450340"/>
              <a:ext cx="2863850" cy="548640"/>
            </a:xfrm>
            <a:prstGeom prst="straightConnector1">
              <a:avLst/>
            </a:prstGeom>
            <a:ln w="50800">
              <a:solidFill>
                <a:srgbClr val="FF0000"/>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grpSp>
      <p:sp>
        <p:nvSpPr>
          <p:cNvPr id="216" name="Rounded Rectangle 215"/>
          <p:cNvSpPr/>
          <p:nvPr/>
        </p:nvSpPr>
        <p:spPr>
          <a:xfrm>
            <a:off x="2473643" y="914400"/>
            <a:ext cx="4003357" cy="607060"/>
          </a:xfrm>
          <a:prstGeom prst="roundRect">
            <a:avLst>
              <a:gd name="adj" fmla="val 12383"/>
            </a:avLst>
          </a:prstGeom>
          <a:solidFill>
            <a:schemeClr val="tx1"/>
          </a:solidFill>
          <a:ln w="38100" cap="rnd">
            <a:no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dirty="0" smtClean="0">
                <a:solidFill>
                  <a:srgbClr val="FFFF00"/>
                </a:solidFill>
                <a:latin typeface="Calibri"/>
                <a:cs typeface="Calibri"/>
              </a:rPr>
              <a:t>Tiered-Latency DRAM</a:t>
            </a:r>
          </a:p>
        </p:txBody>
      </p:sp>
      <p:grpSp>
        <p:nvGrpSpPr>
          <p:cNvPr id="20" name="Group 19"/>
          <p:cNvGrpSpPr/>
          <p:nvPr/>
        </p:nvGrpSpPr>
        <p:grpSpPr>
          <a:xfrm>
            <a:off x="5410200" y="4908550"/>
            <a:ext cx="2819400" cy="835660"/>
            <a:chOff x="5410200" y="4756150"/>
            <a:chExt cx="2819400" cy="835660"/>
          </a:xfrm>
        </p:grpSpPr>
        <p:sp>
          <p:nvSpPr>
            <p:cNvPr id="217" name="Rounded Rectangle 216"/>
            <p:cNvSpPr/>
            <p:nvPr/>
          </p:nvSpPr>
          <p:spPr>
            <a:xfrm>
              <a:off x="5638800" y="4861560"/>
              <a:ext cx="2590800" cy="612648"/>
            </a:xfrm>
            <a:prstGeom prst="roundRect">
              <a:avLst>
                <a:gd name="adj" fmla="val 30371"/>
              </a:avLst>
            </a:prstGeom>
            <a:solidFill>
              <a:schemeClr val="tx1"/>
            </a:solidFill>
            <a:ln w="38100" cap="rnd">
              <a:noFill/>
              <a:prstDash val="solid"/>
            </a:ln>
          </p:spPr>
          <p:style>
            <a:lnRef idx="2">
              <a:schemeClr val="accent1">
                <a:shade val="50000"/>
              </a:schemeClr>
            </a:lnRef>
            <a:fillRef idx="1">
              <a:schemeClr val="accent1"/>
            </a:fillRef>
            <a:effectRef idx="0">
              <a:schemeClr val="accent1"/>
            </a:effectRef>
            <a:fontRef idx="minor">
              <a:schemeClr val="lt1"/>
            </a:fontRef>
          </p:style>
          <p:txBody>
            <a:bodyPr tIns="0" bIns="82296" rtlCol="0" anchor="ctr"/>
            <a:lstStyle/>
            <a:p>
              <a:pPr algn="ctr"/>
              <a:r>
                <a:rPr lang="en-US" sz="3200" b="1" dirty="0" smtClean="0">
                  <a:solidFill>
                    <a:srgbClr val="FFFF00"/>
                  </a:solidFill>
                  <a:latin typeface="Calibri"/>
                  <a:cs typeface="Calibri"/>
                </a:rPr>
                <a:t>Low Latency</a:t>
              </a:r>
              <a:endParaRPr lang="en-US" sz="3200" b="1" dirty="0">
                <a:solidFill>
                  <a:srgbClr val="FFFF00"/>
                </a:solidFill>
                <a:latin typeface="Calibri"/>
                <a:cs typeface="Calibri"/>
              </a:endParaRPr>
            </a:p>
          </p:txBody>
        </p:sp>
        <p:cxnSp>
          <p:nvCxnSpPr>
            <p:cNvPr id="218" name="Straight Arrow Connector 217"/>
            <p:cNvCxnSpPr/>
            <p:nvPr/>
          </p:nvCxnSpPr>
          <p:spPr>
            <a:xfrm>
              <a:off x="5410200" y="4756150"/>
              <a:ext cx="114723" cy="105410"/>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223" name="Straight Arrow Connector 222"/>
            <p:cNvCxnSpPr/>
            <p:nvPr/>
          </p:nvCxnSpPr>
          <p:spPr>
            <a:xfrm flipV="1">
              <a:off x="5410200" y="5474208"/>
              <a:ext cx="114723" cy="117602"/>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224" name="Straight Arrow Connector 223"/>
            <p:cNvCxnSpPr/>
            <p:nvPr/>
          </p:nvCxnSpPr>
          <p:spPr>
            <a:xfrm>
              <a:off x="5524923" y="4861560"/>
              <a:ext cx="0" cy="612648"/>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grpSp>
      <p:grpSp>
        <p:nvGrpSpPr>
          <p:cNvPr id="225" name="Group 224"/>
          <p:cNvGrpSpPr/>
          <p:nvPr/>
        </p:nvGrpSpPr>
        <p:grpSpPr>
          <a:xfrm>
            <a:off x="3581400" y="4953000"/>
            <a:ext cx="1742123" cy="1447800"/>
            <a:chOff x="6487477" y="3962400"/>
            <a:chExt cx="1742123" cy="1447800"/>
          </a:xfrm>
        </p:grpSpPr>
        <p:sp>
          <p:nvSpPr>
            <p:cNvPr id="226" name="Rectangle 225"/>
            <p:cNvSpPr/>
            <p:nvPr/>
          </p:nvSpPr>
          <p:spPr>
            <a:xfrm>
              <a:off x="7859077" y="47262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sp>
          <p:nvSpPr>
            <p:cNvPr id="231" name="Rectangle 230"/>
            <p:cNvSpPr/>
            <p:nvPr/>
          </p:nvSpPr>
          <p:spPr>
            <a:xfrm>
              <a:off x="7401877" y="47262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sp>
          <p:nvSpPr>
            <p:cNvPr id="232" name="Rectangle 231"/>
            <p:cNvSpPr/>
            <p:nvPr/>
          </p:nvSpPr>
          <p:spPr>
            <a:xfrm>
              <a:off x="6944677" y="47262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sp>
          <p:nvSpPr>
            <p:cNvPr id="233" name="Rectangle 232"/>
            <p:cNvSpPr/>
            <p:nvPr/>
          </p:nvSpPr>
          <p:spPr>
            <a:xfrm>
              <a:off x="6487477" y="47262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sp>
          <p:nvSpPr>
            <p:cNvPr id="234" name="Oval 233"/>
            <p:cNvSpPr/>
            <p:nvPr/>
          </p:nvSpPr>
          <p:spPr>
            <a:xfrm>
              <a:off x="7863840" y="3962400"/>
              <a:ext cx="365760" cy="365760"/>
            </a:xfrm>
            <a:prstGeom prst="ellipse">
              <a:avLst/>
            </a:prstGeom>
            <a:solidFill>
              <a:schemeClr val="accent3">
                <a:lumMod val="75000"/>
              </a:schemeClr>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50" name="Oval 249"/>
            <p:cNvSpPr/>
            <p:nvPr/>
          </p:nvSpPr>
          <p:spPr>
            <a:xfrm>
              <a:off x="7406640" y="3962400"/>
              <a:ext cx="365760" cy="365760"/>
            </a:xfrm>
            <a:prstGeom prst="ellipse">
              <a:avLst/>
            </a:prstGeom>
            <a:solidFill>
              <a:schemeClr val="accent3">
                <a:lumMod val="75000"/>
              </a:schemeClr>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51" name="Oval 250"/>
            <p:cNvSpPr/>
            <p:nvPr/>
          </p:nvSpPr>
          <p:spPr>
            <a:xfrm>
              <a:off x="6949440" y="3962400"/>
              <a:ext cx="365760" cy="365760"/>
            </a:xfrm>
            <a:prstGeom prst="ellipse">
              <a:avLst/>
            </a:prstGeom>
            <a:solidFill>
              <a:schemeClr val="accent3">
                <a:lumMod val="75000"/>
              </a:schemeClr>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53" name="Oval 252"/>
            <p:cNvSpPr/>
            <p:nvPr/>
          </p:nvSpPr>
          <p:spPr>
            <a:xfrm>
              <a:off x="6492240" y="3962400"/>
              <a:ext cx="365760" cy="365760"/>
            </a:xfrm>
            <a:prstGeom prst="ellipse">
              <a:avLst/>
            </a:prstGeom>
            <a:solidFill>
              <a:schemeClr val="accent3">
                <a:lumMod val="75000"/>
              </a:schemeClr>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54" name="Oval 253"/>
            <p:cNvSpPr/>
            <p:nvPr/>
          </p:nvSpPr>
          <p:spPr>
            <a:xfrm>
              <a:off x="7863840" y="4343400"/>
              <a:ext cx="365760" cy="365760"/>
            </a:xfrm>
            <a:prstGeom prst="ellipse">
              <a:avLst/>
            </a:prstGeom>
            <a:solidFill>
              <a:schemeClr val="accent3">
                <a:lumMod val="75000"/>
              </a:schemeClr>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58" name="Oval 257"/>
            <p:cNvSpPr/>
            <p:nvPr/>
          </p:nvSpPr>
          <p:spPr>
            <a:xfrm>
              <a:off x="7406640" y="4343400"/>
              <a:ext cx="365760" cy="365760"/>
            </a:xfrm>
            <a:prstGeom prst="ellipse">
              <a:avLst/>
            </a:prstGeom>
            <a:solidFill>
              <a:schemeClr val="accent3">
                <a:lumMod val="75000"/>
              </a:schemeClr>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59" name="Oval 258"/>
            <p:cNvSpPr/>
            <p:nvPr/>
          </p:nvSpPr>
          <p:spPr>
            <a:xfrm>
              <a:off x="6949440" y="4343400"/>
              <a:ext cx="365760" cy="365760"/>
            </a:xfrm>
            <a:prstGeom prst="ellipse">
              <a:avLst/>
            </a:prstGeom>
            <a:solidFill>
              <a:schemeClr val="accent3">
                <a:lumMod val="75000"/>
              </a:schemeClr>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61" name="Oval 260"/>
            <p:cNvSpPr/>
            <p:nvPr/>
          </p:nvSpPr>
          <p:spPr>
            <a:xfrm>
              <a:off x="6492240" y="4343400"/>
              <a:ext cx="365760" cy="365760"/>
            </a:xfrm>
            <a:prstGeom prst="ellipse">
              <a:avLst/>
            </a:prstGeom>
            <a:solidFill>
              <a:schemeClr val="accent3">
                <a:lumMod val="75000"/>
              </a:schemeClr>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grpSp>
      <p:grpSp>
        <p:nvGrpSpPr>
          <p:cNvPr id="29" name="Group 28"/>
          <p:cNvGrpSpPr/>
          <p:nvPr/>
        </p:nvGrpSpPr>
        <p:grpSpPr>
          <a:xfrm>
            <a:off x="838200" y="3016425"/>
            <a:ext cx="2628598" cy="2683335"/>
            <a:chOff x="838200" y="2864025"/>
            <a:chExt cx="2628598" cy="2683335"/>
          </a:xfrm>
        </p:grpSpPr>
        <p:sp>
          <p:nvSpPr>
            <p:cNvPr id="270" name="Rounded Rectangle 269"/>
            <p:cNvSpPr/>
            <p:nvPr/>
          </p:nvSpPr>
          <p:spPr>
            <a:xfrm>
              <a:off x="838200" y="3384550"/>
              <a:ext cx="2399877" cy="1416050"/>
            </a:xfrm>
            <a:prstGeom prst="roundRect">
              <a:avLst>
                <a:gd name="adj" fmla="val 18840"/>
              </a:avLst>
            </a:prstGeom>
            <a:solidFill>
              <a:schemeClr val="tx1"/>
            </a:solidFill>
            <a:ln w="38100" cap="rnd">
              <a:noFill/>
              <a:prstDash val="solid"/>
            </a:ln>
          </p:spPr>
          <p:style>
            <a:lnRef idx="2">
              <a:schemeClr val="accent1">
                <a:shade val="50000"/>
              </a:schemeClr>
            </a:lnRef>
            <a:fillRef idx="1">
              <a:schemeClr val="accent1"/>
            </a:fillRef>
            <a:effectRef idx="0">
              <a:schemeClr val="accent1"/>
            </a:effectRef>
            <a:fontRef idx="minor">
              <a:schemeClr val="lt1"/>
            </a:fontRef>
          </p:style>
          <p:txBody>
            <a:bodyPr tIns="0" bIns="82296" rtlCol="0" anchor="ctr"/>
            <a:lstStyle/>
            <a:p>
              <a:pPr algn="ctr"/>
              <a:r>
                <a:rPr lang="en-US" sz="3200" b="1" dirty="0" smtClean="0">
                  <a:solidFill>
                    <a:srgbClr val="FFFF00"/>
                  </a:solidFill>
                  <a:latin typeface="Calibri"/>
                  <a:cs typeface="Calibri"/>
                </a:rPr>
                <a:t>Small area using long </a:t>
              </a:r>
              <a:r>
                <a:rPr lang="en-US" sz="3200" b="1" dirty="0" err="1" smtClean="0">
                  <a:solidFill>
                    <a:srgbClr val="FFFF00"/>
                  </a:solidFill>
                  <a:latin typeface="Calibri"/>
                  <a:cs typeface="Calibri"/>
                </a:rPr>
                <a:t>bitline</a:t>
              </a:r>
              <a:endParaRPr lang="en-US" sz="3200" b="1" dirty="0">
                <a:solidFill>
                  <a:srgbClr val="FFFF00"/>
                </a:solidFill>
                <a:latin typeface="Calibri"/>
                <a:cs typeface="Calibri"/>
              </a:endParaRPr>
            </a:p>
          </p:txBody>
        </p:sp>
        <p:cxnSp>
          <p:nvCxnSpPr>
            <p:cNvPr id="271" name="Straight Arrow Connector 270"/>
            <p:cNvCxnSpPr/>
            <p:nvPr/>
          </p:nvCxnSpPr>
          <p:spPr>
            <a:xfrm flipH="1">
              <a:off x="3352800" y="2864025"/>
              <a:ext cx="113998" cy="107775"/>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272" name="Straight Arrow Connector 271"/>
            <p:cNvCxnSpPr/>
            <p:nvPr/>
          </p:nvCxnSpPr>
          <p:spPr>
            <a:xfrm flipH="1" flipV="1">
              <a:off x="3352800" y="5474208"/>
              <a:ext cx="113998" cy="73152"/>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273" name="Straight Arrow Connector 272"/>
            <p:cNvCxnSpPr/>
            <p:nvPr/>
          </p:nvCxnSpPr>
          <p:spPr>
            <a:xfrm>
              <a:off x="3352800" y="2971800"/>
              <a:ext cx="0" cy="2502408"/>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1566505094"/>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xit" presetSubtype="0" fill="hold" nodeType="withEffect">
                                  <p:stCondLst>
                                    <p:cond delay="0"/>
                                  </p:stCondLst>
                                  <p:childTnLst>
                                    <p:animEffect transition="out" filter="fade">
                                      <p:cBhvr>
                                        <p:cTn id="6" dur="500"/>
                                        <p:tgtEl>
                                          <p:spTgt spid="4"/>
                                        </p:tgtEl>
                                      </p:cBhvr>
                                    </p:animEffect>
                                    <p:set>
                                      <p:cBhvr>
                                        <p:cTn id="7" dur="1" fill="hold">
                                          <p:stCondLst>
                                            <p:cond delay="499"/>
                                          </p:stCondLst>
                                        </p:cTn>
                                        <p:tgtEl>
                                          <p:spTgt spid="4"/>
                                        </p:tgtEl>
                                        <p:attrNameLst>
                                          <p:attrName>style.visibility</p:attrName>
                                        </p:attrNameLst>
                                      </p:cBhvr>
                                      <p:to>
                                        <p:strVal val="hidden"/>
                                      </p:to>
                                    </p:set>
                                  </p:childTnLst>
                                </p:cTn>
                              </p:par>
                              <p:par>
                                <p:cTn id="8" presetID="10" presetClass="exit" presetSubtype="0" fill="hold" nodeType="withEffect">
                                  <p:stCondLst>
                                    <p:cond delay="0"/>
                                  </p:stCondLst>
                                  <p:childTnLst>
                                    <p:animEffect transition="out" filter="fade">
                                      <p:cBhvr>
                                        <p:cTn id="9" dur="500"/>
                                        <p:tgtEl>
                                          <p:spTgt spid="5"/>
                                        </p:tgtEl>
                                      </p:cBhvr>
                                    </p:animEffect>
                                    <p:set>
                                      <p:cBhvr>
                                        <p:cTn id="10" dur="1" fill="hold">
                                          <p:stCondLst>
                                            <p:cond delay="499"/>
                                          </p:stCondLst>
                                        </p:cTn>
                                        <p:tgtEl>
                                          <p:spTgt spid="5"/>
                                        </p:tgtEl>
                                        <p:attrNameLst>
                                          <p:attrName>style.visibility</p:attrName>
                                        </p:attrNameLst>
                                      </p:cBhvr>
                                      <p:to>
                                        <p:strVal val="hidden"/>
                                      </p:to>
                                    </p:set>
                                  </p:childTnLst>
                                </p:cTn>
                              </p:par>
                            </p:childTnLst>
                          </p:cTn>
                        </p:par>
                        <p:par>
                          <p:cTn id="11" fill="hold">
                            <p:stCondLst>
                              <p:cond delay="500"/>
                            </p:stCondLst>
                            <p:childTnLst>
                              <p:par>
                                <p:cTn id="12" presetID="1" presetClass="entr" presetSubtype="0" fill="hold" grpId="0" nodeType="afterEffect">
                                  <p:stCondLst>
                                    <p:cond delay="200"/>
                                  </p:stCondLst>
                                  <p:childTnLst>
                                    <p:set>
                                      <p:cBhvr>
                                        <p:cTn id="13" dur="1" fill="hold">
                                          <p:stCondLst>
                                            <p:cond delay="0"/>
                                          </p:stCondLst>
                                        </p:cTn>
                                        <p:tgtEl>
                                          <p:spTgt spid="216"/>
                                        </p:tgtEl>
                                        <p:attrNameLst>
                                          <p:attrName>style.visibility</p:attrName>
                                        </p:attrNameLst>
                                      </p:cBhvr>
                                      <p:to>
                                        <p:strVal val="visible"/>
                                      </p:to>
                                    </p:set>
                                  </p:childTnLst>
                                </p:cTn>
                              </p:par>
                            </p:childTnLst>
                          </p:cTn>
                        </p:par>
                      </p:childTnLst>
                    </p:cTn>
                  </p:par>
                  <p:par>
                    <p:cTn id="14" fill="hold">
                      <p:stCondLst>
                        <p:cond delay="indefinite"/>
                      </p:stCondLst>
                      <p:childTnLst>
                        <p:par>
                          <p:cTn id="15" fill="hold">
                            <p:stCondLst>
                              <p:cond delay="0"/>
                            </p:stCondLst>
                            <p:childTnLst>
                              <p:par>
                                <p:cTn id="16" presetID="1" presetClass="entr" presetSubtype="0" fill="hold" nodeType="clickEffect">
                                  <p:stCondLst>
                                    <p:cond delay="0"/>
                                  </p:stCondLst>
                                  <p:childTnLst>
                                    <p:set>
                                      <p:cBhvr>
                                        <p:cTn id="17" dur="1" fill="hold">
                                          <p:stCondLst>
                                            <p:cond delay="0"/>
                                          </p:stCondLst>
                                        </p:cTn>
                                        <p:tgtEl>
                                          <p:spTgt spid="29"/>
                                        </p:tgtEl>
                                        <p:attrNameLst>
                                          <p:attrName>style.visibility</p:attrName>
                                        </p:attrNameLst>
                                      </p:cBhvr>
                                      <p:to>
                                        <p:strVal val="visible"/>
                                      </p:to>
                                    </p:set>
                                  </p:childTnLst>
                                </p:cTn>
                              </p:par>
                            </p:childTnLst>
                          </p:cTn>
                        </p:par>
                      </p:childTnLst>
                    </p:cTn>
                  </p:par>
                  <p:par>
                    <p:cTn id="18" fill="hold">
                      <p:stCondLst>
                        <p:cond delay="indefinite"/>
                      </p:stCondLst>
                      <p:childTnLst>
                        <p:par>
                          <p:cTn id="19" fill="hold">
                            <p:stCondLst>
                              <p:cond delay="0"/>
                            </p:stCondLst>
                            <p:childTnLst>
                              <p:par>
                                <p:cTn id="20" presetID="1" presetClass="entr" presetSubtype="0" fill="hold" nodeType="clickEffect">
                                  <p:stCondLst>
                                    <p:cond delay="0"/>
                                  </p:stCondLst>
                                  <p:childTnLst>
                                    <p:set>
                                      <p:cBhvr>
                                        <p:cTn id="21" dur="1" fill="hold">
                                          <p:stCondLst>
                                            <p:cond delay="0"/>
                                          </p:stCondLst>
                                        </p:cTn>
                                        <p:tgtEl>
                                          <p:spTgt spid="20"/>
                                        </p:tgtEl>
                                        <p:attrNameLst>
                                          <p:attrName>style.visibility</p:attrName>
                                        </p:attrNameLst>
                                      </p:cBhvr>
                                      <p:to>
                                        <p:strVal val="visible"/>
                                      </p:to>
                                    </p:set>
                                  </p:childTnLst>
                                </p:cTn>
                              </p:par>
                              <p:par>
                                <p:cTn id="22" presetID="1" presetClass="entr" presetSubtype="0" fill="hold" nodeType="withEffect">
                                  <p:stCondLst>
                                    <p:cond delay="0"/>
                                  </p:stCondLst>
                                  <p:childTnLst>
                                    <p:set>
                                      <p:cBhvr>
                                        <p:cTn id="23" dur="1" fill="hold">
                                          <p:stCondLst>
                                            <p:cond delay="0"/>
                                          </p:stCondLst>
                                        </p:cTn>
                                        <p:tgtEl>
                                          <p:spTgt spid="22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6" grpId="0" animBg="1"/>
    </p:bldLst>
  </p:timing>
</p:sld>
</file>

<file path=ppt/slides/slide1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7" name="Chart 26"/>
          <p:cNvGraphicFramePr>
            <a:graphicFrameLocks/>
          </p:cNvGraphicFramePr>
          <p:nvPr>
            <p:extLst>
              <p:ext uri="{D42A27DB-BD31-4B8C-83A1-F6EECF244321}">
                <p14:modId xmlns:p14="http://schemas.microsoft.com/office/powerpoint/2010/main" val="2045362725"/>
              </p:ext>
            </p:extLst>
          </p:nvPr>
        </p:nvGraphicFramePr>
        <p:xfrm>
          <a:off x="4343400" y="1524000"/>
          <a:ext cx="4419600" cy="3200401"/>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24" name="Chart 23"/>
          <p:cNvGraphicFramePr>
            <a:graphicFrameLocks/>
          </p:cNvGraphicFramePr>
          <p:nvPr>
            <p:extLst>
              <p:ext uri="{D42A27DB-BD31-4B8C-83A1-F6EECF244321}">
                <p14:modId xmlns:p14="http://schemas.microsoft.com/office/powerpoint/2010/main" val="1672851558"/>
              </p:ext>
            </p:extLst>
          </p:nvPr>
        </p:nvGraphicFramePr>
        <p:xfrm>
          <a:off x="0" y="1524000"/>
          <a:ext cx="4511039" cy="3200401"/>
        </p:xfrm>
        <a:graphic>
          <a:graphicData uri="http://schemas.openxmlformats.org/drawingml/2006/chart">
            <c:chart xmlns:c="http://schemas.openxmlformats.org/drawingml/2006/chart" xmlns:r="http://schemas.openxmlformats.org/officeDocument/2006/relationships" r:id="rId4"/>
          </a:graphicData>
        </a:graphic>
      </p:graphicFrame>
      <p:sp>
        <p:nvSpPr>
          <p:cNvPr id="2" name="Title 1"/>
          <p:cNvSpPr>
            <a:spLocks noGrp="1"/>
          </p:cNvSpPr>
          <p:nvPr>
            <p:ph type="title"/>
          </p:nvPr>
        </p:nvSpPr>
        <p:spPr>
          <a:xfrm>
            <a:off x="0" y="0"/>
            <a:ext cx="9144000" cy="838200"/>
          </a:xfrm>
        </p:spPr>
        <p:txBody>
          <a:bodyPr>
            <a:normAutofit/>
          </a:bodyPr>
          <a:lstStyle/>
          <a:p>
            <a:r>
              <a:rPr lang="en-US" dirty="0" smtClean="0"/>
              <a:t> </a:t>
            </a:r>
            <a:r>
              <a:rPr lang="en-US" dirty="0"/>
              <a:t>Commodity DRAM </a:t>
            </a:r>
            <a:r>
              <a:rPr lang="en-US" dirty="0" smtClean="0"/>
              <a:t>vs. TL-DRAM </a:t>
            </a:r>
            <a:r>
              <a:rPr lang="en-US" sz="2700" dirty="0" smtClean="0">
                <a:solidFill>
                  <a:srgbClr val="1A5712"/>
                </a:solidFill>
              </a:rPr>
              <a:t>[HPCA 2013] </a:t>
            </a:r>
            <a:endParaRPr lang="en-US" sz="2700" dirty="0">
              <a:solidFill>
                <a:srgbClr val="1A5712"/>
              </a:solidFill>
            </a:endParaRPr>
          </a:p>
        </p:txBody>
      </p:sp>
      <p:sp>
        <p:nvSpPr>
          <p:cNvPr id="28" name="Rectangle 27"/>
          <p:cNvSpPr/>
          <p:nvPr/>
        </p:nvSpPr>
        <p:spPr>
          <a:xfrm rot="16200000">
            <a:off x="-571499" y="2689858"/>
            <a:ext cx="2225040" cy="472443"/>
          </a:xfrm>
          <a:prstGeom prst="rect">
            <a:avLst/>
          </a:prstGeom>
          <a:no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b="1" smtClean="0">
                <a:solidFill>
                  <a:prstClr val="black"/>
                </a:solidFill>
                <a:latin typeface="Calibri"/>
              </a:rPr>
              <a:t>Latency</a:t>
            </a:r>
            <a:endParaRPr lang="en-US" sz="2400" b="1">
              <a:solidFill>
                <a:prstClr val="black"/>
              </a:solidFill>
              <a:latin typeface="Calibri"/>
            </a:endParaRPr>
          </a:p>
        </p:txBody>
      </p:sp>
      <p:sp>
        <p:nvSpPr>
          <p:cNvPr id="29" name="Rectangle 28"/>
          <p:cNvSpPr/>
          <p:nvPr/>
        </p:nvSpPr>
        <p:spPr>
          <a:xfrm rot="16200000">
            <a:off x="3702733" y="2635933"/>
            <a:ext cx="2438402" cy="671732"/>
          </a:xfrm>
          <a:prstGeom prst="rect">
            <a:avLst/>
          </a:prstGeom>
          <a:no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b="1" dirty="0" smtClean="0">
                <a:solidFill>
                  <a:prstClr val="black"/>
                </a:solidFill>
                <a:latin typeface="Calibri"/>
              </a:rPr>
              <a:t>Power</a:t>
            </a:r>
            <a:endParaRPr lang="en-US" sz="2400" b="1" dirty="0">
              <a:solidFill>
                <a:prstClr val="black"/>
              </a:solidFill>
              <a:latin typeface="Calibri"/>
            </a:endParaRPr>
          </a:p>
        </p:txBody>
      </p:sp>
      <p:sp>
        <p:nvSpPr>
          <p:cNvPr id="30" name="Content Placeholder 2"/>
          <p:cNvSpPr txBox="1">
            <a:spLocks/>
          </p:cNvSpPr>
          <p:nvPr/>
        </p:nvSpPr>
        <p:spPr>
          <a:xfrm>
            <a:off x="1989407" y="2857500"/>
            <a:ext cx="1524000" cy="381000"/>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457200" lvl="1" indent="0">
              <a:lnSpc>
                <a:spcPct val="90000"/>
              </a:lnSpc>
              <a:buFont typeface="Arial" pitchFamily="34" charset="0"/>
              <a:buNone/>
            </a:pPr>
            <a:r>
              <a:rPr lang="en-US" sz="2800" b="1" dirty="0" smtClean="0">
                <a:solidFill>
                  <a:srgbClr val="0000FF"/>
                </a:solidFill>
                <a:latin typeface="Calibri"/>
              </a:rPr>
              <a:t>–56%</a:t>
            </a:r>
          </a:p>
        </p:txBody>
      </p:sp>
      <p:sp>
        <p:nvSpPr>
          <p:cNvPr id="31" name="Content Placeholder 2"/>
          <p:cNvSpPr txBox="1">
            <a:spLocks/>
          </p:cNvSpPr>
          <p:nvPr/>
        </p:nvSpPr>
        <p:spPr>
          <a:xfrm>
            <a:off x="2917875" y="1851660"/>
            <a:ext cx="1524000" cy="381000"/>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457200" lvl="1" indent="0">
              <a:lnSpc>
                <a:spcPct val="90000"/>
              </a:lnSpc>
              <a:buFont typeface="Arial" pitchFamily="34" charset="0"/>
              <a:buNone/>
            </a:pPr>
            <a:r>
              <a:rPr lang="en-US" sz="2800" b="1">
                <a:solidFill>
                  <a:srgbClr val="FF0000"/>
                </a:solidFill>
                <a:latin typeface="Calibri"/>
              </a:rPr>
              <a:t>+</a:t>
            </a:r>
            <a:r>
              <a:rPr lang="en-US" sz="2800" b="1" smtClean="0">
                <a:solidFill>
                  <a:srgbClr val="FF0000"/>
                </a:solidFill>
                <a:latin typeface="Calibri"/>
              </a:rPr>
              <a:t>23%</a:t>
            </a:r>
          </a:p>
        </p:txBody>
      </p:sp>
      <p:sp>
        <p:nvSpPr>
          <p:cNvPr id="32" name="Content Placeholder 2"/>
          <p:cNvSpPr txBox="1">
            <a:spLocks/>
          </p:cNvSpPr>
          <p:nvPr/>
        </p:nvSpPr>
        <p:spPr>
          <a:xfrm>
            <a:off x="6248400" y="2956560"/>
            <a:ext cx="1524000" cy="381000"/>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457200" lvl="1" indent="0">
              <a:lnSpc>
                <a:spcPct val="90000"/>
              </a:lnSpc>
              <a:buFont typeface="Arial" pitchFamily="34" charset="0"/>
              <a:buNone/>
            </a:pPr>
            <a:r>
              <a:rPr lang="en-US" sz="2800" b="1" smtClean="0">
                <a:solidFill>
                  <a:srgbClr val="0000FF"/>
                </a:solidFill>
                <a:latin typeface="Calibri"/>
              </a:rPr>
              <a:t>–51%</a:t>
            </a:r>
          </a:p>
        </p:txBody>
      </p:sp>
      <p:sp>
        <p:nvSpPr>
          <p:cNvPr id="33" name="Content Placeholder 2"/>
          <p:cNvSpPr txBox="1">
            <a:spLocks/>
          </p:cNvSpPr>
          <p:nvPr/>
        </p:nvSpPr>
        <p:spPr>
          <a:xfrm>
            <a:off x="7162800" y="1432560"/>
            <a:ext cx="1524000" cy="381000"/>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457200" lvl="1" indent="0">
              <a:lnSpc>
                <a:spcPct val="90000"/>
              </a:lnSpc>
              <a:buFont typeface="Arial" pitchFamily="34" charset="0"/>
              <a:buNone/>
            </a:pPr>
            <a:r>
              <a:rPr lang="en-US" sz="2800" b="1" smtClean="0">
                <a:solidFill>
                  <a:srgbClr val="FF0000"/>
                </a:solidFill>
                <a:latin typeface="Calibri"/>
              </a:rPr>
              <a:t>+49%</a:t>
            </a:r>
          </a:p>
        </p:txBody>
      </p:sp>
      <p:sp>
        <p:nvSpPr>
          <p:cNvPr id="35" name="Content Placeholder 2"/>
          <p:cNvSpPr txBox="1">
            <a:spLocks/>
          </p:cNvSpPr>
          <p:nvPr/>
        </p:nvSpPr>
        <p:spPr>
          <a:xfrm>
            <a:off x="381000" y="838200"/>
            <a:ext cx="4495800" cy="1021618"/>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lnSpc>
                <a:spcPct val="90000"/>
              </a:lnSpc>
            </a:pPr>
            <a:r>
              <a:rPr lang="en-US" sz="3600" b="1" dirty="0" smtClean="0">
                <a:solidFill>
                  <a:prstClr val="black"/>
                </a:solidFill>
                <a:latin typeface="Calibri"/>
              </a:rPr>
              <a:t>DRAM Latency </a:t>
            </a:r>
            <a:r>
              <a:rPr lang="en-US" sz="3600" dirty="0" smtClean="0">
                <a:solidFill>
                  <a:prstClr val="black"/>
                </a:solidFill>
                <a:latin typeface="Calibri"/>
              </a:rPr>
              <a:t>(</a:t>
            </a:r>
            <a:r>
              <a:rPr lang="en-US" sz="3600" dirty="0" err="1" smtClean="0">
                <a:solidFill>
                  <a:prstClr val="black"/>
                </a:solidFill>
                <a:latin typeface="Calibri"/>
              </a:rPr>
              <a:t>tRC</a:t>
            </a:r>
            <a:r>
              <a:rPr lang="en-US" sz="3600" dirty="0" smtClean="0">
                <a:solidFill>
                  <a:prstClr val="black"/>
                </a:solidFill>
                <a:latin typeface="Calibri"/>
              </a:rPr>
              <a:t>)</a:t>
            </a:r>
          </a:p>
        </p:txBody>
      </p:sp>
      <p:sp>
        <p:nvSpPr>
          <p:cNvPr id="36" name="Content Placeholder 2"/>
          <p:cNvSpPr txBox="1">
            <a:spLocks/>
          </p:cNvSpPr>
          <p:nvPr/>
        </p:nvSpPr>
        <p:spPr>
          <a:xfrm>
            <a:off x="4648200" y="838200"/>
            <a:ext cx="4114800" cy="1021618"/>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lnSpc>
                <a:spcPct val="90000"/>
              </a:lnSpc>
            </a:pPr>
            <a:r>
              <a:rPr lang="en-US" sz="3600" b="1" dirty="0" smtClean="0">
                <a:solidFill>
                  <a:prstClr val="black"/>
                </a:solidFill>
                <a:latin typeface="Calibri"/>
              </a:rPr>
              <a:t>DRAM Power</a:t>
            </a:r>
          </a:p>
        </p:txBody>
      </p:sp>
      <p:sp>
        <p:nvSpPr>
          <p:cNvPr id="37" name="Content Placeholder 2"/>
          <p:cNvSpPr txBox="1">
            <a:spLocks/>
          </p:cNvSpPr>
          <p:nvPr/>
        </p:nvSpPr>
        <p:spPr>
          <a:xfrm>
            <a:off x="381000" y="5334000"/>
            <a:ext cx="8001000" cy="1524000"/>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lnSpc>
                <a:spcPct val="90000"/>
              </a:lnSpc>
            </a:pPr>
            <a:r>
              <a:rPr lang="en-US" sz="3600" b="1" dirty="0" smtClean="0">
                <a:solidFill>
                  <a:prstClr val="black"/>
                </a:solidFill>
                <a:latin typeface="Calibri"/>
              </a:rPr>
              <a:t>DRAM Area Overhead</a:t>
            </a:r>
          </a:p>
          <a:p>
            <a:pPr marL="457200" lvl="1" indent="0">
              <a:lnSpc>
                <a:spcPct val="90000"/>
              </a:lnSpc>
              <a:buFont typeface="Arial" pitchFamily="34" charset="0"/>
              <a:buNone/>
            </a:pPr>
            <a:r>
              <a:rPr lang="en-US" sz="3200" b="1" dirty="0" smtClean="0">
                <a:solidFill>
                  <a:srgbClr val="4F81BD">
                    <a:lumMod val="75000"/>
                  </a:srgbClr>
                </a:solidFill>
                <a:latin typeface="Calibri"/>
              </a:rPr>
              <a:t>~3%</a:t>
            </a:r>
            <a:r>
              <a:rPr lang="en-US" sz="2800" dirty="0" smtClean="0">
                <a:solidFill>
                  <a:prstClr val="black"/>
                </a:solidFill>
                <a:latin typeface="Calibri"/>
              </a:rPr>
              <a:t>: mainly due to the isolation transistors</a:t>
            </a:r>
          </a:p>
        </p:txBody>
      </p:sp>
      <p:grpSp>
        <p:nvGrpSpPr>
          <p:cNvPr id="67" name="Group 66"/>
          <p:cNvGrpSpPr/>
          <p:nvPr/>
        </p:nvGrpSpPr>
        <p:grpSpPr>
          <a:xfrm>
            <a:off x="298449" y="4038600"/>
            <a:ext cx="4040188" cy="1219200"/>
            <a:chOff x="298449" y="4038600"/>
            <a:chExt cx="4040188" cy="1219200"/>
          </a:xfrm>
        </p:grpSpPr>
        <p:sp>
          <p:nvSpPr>
            <p:cNvPr id="46" name="Content Placeholder 2"/>
            <p:cNvSpPr txBox="1">
              <a:spLocks/>
            </p:cNvSpPr>
            <p:nvPr/>
          </p:nvSpPr>
          <p:spPr>
            <a:xfrm>
              <a:off x="2116046" y="4572001"/>
              <a:ext cx="2057400" cy="685799"/>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457200" lvl="1" indent="0" algn="ctr">
                <a:lnSpc>
                  <a:spcPct val="90000"/>
                </a:lnSpc>
                <a:buFont typeface="Arial" pitchFamily="34" charset="0"/>
                <a:buNone/>
              </a:pPr>
              <a:r>
                <a:rPr lang="en-US" b="1" smtClean="0">
                  <a:solidFill>
                    <a:prstClr val="black"/>
                  </a:solidFill>
                  <a:latin typeface="Calibri"/>
                </a:rPr>
                <a:t>TL-DRAM</a:t>
              </a:r>
            </a:p>
          </p:txBody>
        </p:sp>
        <p:cxnSp>
          <p:nvCxnSpPr>
            <p:cNvPr id="39" name="Straight Arrow Connector 38"/>
            <p:cNvCxnSpPr/>
            <p:nvPr/>
          </p:nvCxnSpPr>
          <p:spPr>
            <a:xfrm flipV="1">
              <a:off x="2438400" y="4038600"/>
              <a:ext cx="0" cy="914401"/>
            </a:xfrm>
            <a:prstGeom prst="straightConnector1">
              <a:avLst/>
            </a:prstGeom>
            <a:ln w="12700" cap="rnd">
              <a:solidFill>
                <a:schemeClr val="bg1">
                  <a:lumMod val="50000"/>
                </a:schemeClr>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52" name="Content Placeholder 2"/>
            <p:cNvSpPr txBox="1">
              <a:spLocks/>
            </p:cNvSpPr>
            <p:nvPr/>
          </p:nvSpPr>
          <p:spPr>
            <a:xfrm>
              <a:off x="298449" y="4267201"/>
              <a:ext cx="2209801" cy="685799"/>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457200" lvl="1" indent="0" algn="ctr">
                <a:lnSpc>
                  <a:spcPct val="90000"/>
                </a:lnSpc>
                <a:buFont typeface="Arial" pitchFamily="34" charset="0"/>
                <a:buNone/>
              </a:pPr>
              <a:r>
                <a:rPr lang="en-US" b="1" dirty="0" smtClean="0">
                  <a:solidFill>
                    <a:prstClr val="black"/>
                  </a:solidFill>
                  <a:latin typeface="Calibri"/>
                </a:rPr>
                <a:t>Commodity DRAM</a:t>
              </a:r>
            </a:p>
          </p:txBody>
        </p:sp>
        <p:sp>
          <p:nvSpPr>
            <p:cNvPr id="53" name="Content Placeholder 2"/>
            <p:cNvSpPr txBox="1">
              <a:spLocks/>
            </p:cNvSpPr>
            <p:nvPr/>
          </p:nvSpPr>
          <p:spPr>
            <a:xfrm>
              <a:off x="1970356" y="4114800"/>
              <a:ext cx="2277792" cy="685799"/>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457200" lvl="1" indent="0" algn="ctr">
                <a:lnSpc>
                  <a:spcPct val="90000"/>
                </a:lnSpc>
                <a:buFont typeface="Arial" pitchFamily="34" charset="0"/>
                <a:buNone/>
              </a:pPr>
              <a:r>
                <a:rPr lang="en-US" b="1" smtClean="0">
                  <a:solidFill>
                    <a:prstClr val="black"/>
                  </a:solidFill>
                  <a:latin typeface="Calibri"/>
                </a:rPr>
                <a:t>Near       Far</a:t>
              </a:r>
            </a:p>
          </p:txBody>
        </p:sp>
        <p:cxnSp>
          <p:nvCxnSpPr>
            <p:cNvPr id="54" name="Straight Arrow Connector 53"/>
            <p:cNvCxnSpPr/>
            <p:nvPr/>
          </p:nvCxnSpPr>
          <p:spPr>
            <a:xfrm flipV="1">
              <a:off x="3381378" y="4038601"/>
              <a:ext cx="0" cy="457199"/>
            </a:xfrm>
            <a:prstGeom prst="straightConnector1">
              <a:avLst/>
            </a:prstGeom>
            <a:ln w="12700" cap="rnd">
              <a:solidFill>
                <a:schemeClr val="bg1">
                  <a:lumMod val="50000"/>
                </a:schemeClr>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55" name="Straight Arrow Connector 54"/>
            <p:cNvCxnSpPr/>
            <p:nvPr/>
          </p:nvCxnSpPr>
          <p:spPr>
            <a:xfrm flipV="1">
              <a:off x="4338637" y="4038602"/>
              <a:ext cx="0" cy="914399"/>
            </a:xfrm>
            <a:prstGeom prst="straightConnector1">
              <a:avLst/>
            </a:prstGeom>
            <a:ln w="12700" cap="rnd">
              <a:solidFill>
                <a:schemeClr val="bg1">
                  <a:lumMod val="50000"/>
                </a:schemeClr>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56" name="Straight Arrow Connector 55"/>
            <p:cNvCxnSpPr/>
            <p:nvPr/>
          </p:nvCxnSpPr>
          <p:spPr>
            <a:xfrm flipV="1">
              <a:off x="748668" y="4089400"/>
              <a:ext cx="746757" cy="228601"/>
            </a:xfrm>
            <a:prstGeom prst="straightConnector1">
              <a:avLst/>
            </a:prstGeom>
            <a:ln w="12700" cap="rnd">
              <a:solidFill>
                <a:schemeClr val="bg1">
                  <a:lumMod val="50000"/>
                </a:schemeClr>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57" name="Straight Arrow Connector 56"/>
            <p:cNvCxnSpPr/>
            <p:nvPr/>
          </p:nvCxnSpPr>
          <p:spPr>
            <a:xfrm flipV="1">
              <a:off x="748668" y="4318002"/>
              <a:ext cx="0" cy="634999"/>
            </a:xfrm>
            <a:prstGeom prst="straightConnector1">
              <a:avLst/>
            </a:prstGeom>
            <a:ln w="12700" cap="rnd">
              <a:solidFill>
                <a:schemeClr val="bg1">
                  <a:lumMod val="50000"/>
                </a:schemeClr>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grpSp>
      <p:grpSp>
        <p:nvGrpSpPr>
          <p:cNvPr id="66" name="Group 65"/>
          <p:cNvGrpSpPr/>
          <p:nvPr/>
        </p:nvGrpSpPr>
        <p:grpSpPr>
          <a:xfrm>
            <a:off x="4586068" y="4038600"/>
            <a:ext cx="4040188" cy="1219199"/>
            <a:chOff x="4586068" y="4038600"/>
            <a:chExt cx="4040188" cy="1219199"/>
          </a:xfrm>
        </p:grpSpPr>
        <p:cxnSp>
          <p:nvCxnSpPr>
            <p:cNvPr id="58" name="Straight Arrow Connector 57"/>
            <p:cNvCxnSpPr/>
            <p:nvPr/>
          </p:nvCxnSpPr>
          <p:spPr>
            <a:xfrm flipV="1">
              <a:off x="6726019" y="4038600"/>
              <a:ext cx="0" cy="914401"/>
            </a:xfrm>
            <a:prstGeom prst="straightConnector1">
              <a:avLst/>
            </a:prstGeom>
            <a:ln w="12700" cap="rnd">
              <a:solidFill>
                <a:schemeClr val="bg1">
                  <a:lumMod val="50000"/>
                </a:schemeClr>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59" name="Content Placeholder 2"/>
            <p:cNvSpPr txBox="1">
              <a:spLocks/>
            </p:cNvSpPr>
            <p:nvPr/>
          </p:nvSpPr>
          <p:spPr>
            <a:xfrm>
              <a:off x="4586068" y="4267201"/>
              <a:ext cx="2209801" cy="685799"/>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457200" lvl="1" indent="0" algn="ctr">
                <a:lnSpc>
                  <a:spcPct val="90000"/>
                </a:lnSpc>
                <a:buFont typeface="Arial" pitchFamily="34" charset="0"/>
                <a:buNone/>
              </a:pPr>
              <a:r>
                <a:rPr lang="en-US" b="1" smtClean="0">
                  <a:solidFill>
                    <a:prstClr val="black"/>
                  </a:solidFill>
                  <a:latin typeface="Calibri"/>
                </a:rPr>
                <a:t>Commodity DRAM</a:t>
              </a:r>
            </a:p>
          </p:txBody>
        </p:sp>
        <p:sp>
          <p:nvSpPr>
            <p:cNvPr id="60" name="Content Placeholder 2"/>
            <p:cNvSpPr txBox="1">
              <a:spLocks/>
            </p:cNvSpPr>
            <p:nvPr/>
          </p:nvSpPr>
          <p:spPr>
            <a:xfrm>
              <a:off x="6257975" y="4114800"/>
              <a:ext cx="2277792" cy="685799"/>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457200" lvl="1" indent="0" algn="ctr">
                <a:lnSpc>
                  <a:spcPct val="90000"/>
                </a:lnSpc>
                <a:buFont typeface="Arial" pitchFamily="34" charset="0"/>
                <a:buNone/>
              </a:pPr>
              <a:r>
                <a:rPr lang="en-US" b="1" smtClean="0">
                  <a:solidFill>
                    <a:prstClr val="black"/>
                  </a:solidFill>
                  <a:latin typeface="Calibri"/>
                </a:rPr>
                <a:t>Near       Far</a:t>
              </a:r>
            </a:p>
          </p:txBody>
        </p:sp>
        <p:cxnSp>
          <p:nvCxnSpPr>
            <p:cNvPr id="61" name="Straight Arrow Connector 60"/>
            <p:cNvCxnSpPr/>
            <p:nvPr/>
          </p:nvCxnSpPr>
          <p:spPr>
            <a:xfrm flipV="1">
              <a:off x="7668997" y="4038601"/>
              <a:ext cx="0" cy="457199"/>
            </a:xfrm>
            <a:prstGeom prst="straightConnector1">
              <a:avLst/>
            </a:prstGeom>
            <a:ln w="12700" cap="rnd">
              <a:solidFill>
                <a:schemeClr val="bg1">
                  <a:lumMod val="50000"/>
                </a:schemeClr>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62" name="Straight Arrow Connector 61"/>
            <p:cNvCxnSpPr/>
            <p:nvPr/>
          </p:nvCxnSpPr>
          <p:spPr>
            <a:xfrm flipV="1">
              <a:off x="8626256" y="4038602"/>
              <a:ext cx="0" cy="914399"/>
            </a:xfrm>
            <a:prstGeom prst="straightConnector1">
              <a:avLst/>
            </a:prstGeom>
            <a:ln w="12700" cap="rnd">
              <a:solidFill>
                <a:schemeClr val="bg1">
                  <a:lumMod val="50000"/>
                </a:schemeClr>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63" name="Straight Arrow Connector 62"/>
            <p:cNvCxnSpPr/>
            <p:nvPr/>
          </p:nvCxnSpPr>
          <p:spPr>
            <a:xfrm flipV="1">
              <a:off x="5036287" y="4094163"/>
              <a:ext cx="746757" cy="228601"/>
            </a:xfrm>
            <a:prstGeom prst="straightConnector1">
              <a:avLst/>
            </a:prstGeom>
            <a:ln w="12700" cap="rnd">
              <a:solidFill>
                <a:schemeClr val="bg1">
                  <a:lumMod val="50000"/>
                </a:schemeClr>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64" name="Straight Arrow Connector 63"/>
            <p:cNvCxnSpPr/>
            <p:nvPr/>
          </p:nvCxnSpPr>
          <p:spPr>
            <a:xfrm flipV="1">
              <a:off x="5036287" y="4322765"/>
              <a:ext cx="0" cy="634999"/>
            </a:xfrm>
            <a:prstGeom prst="straightConnector1">
              <a:avLst/>
            </a:prstGeom>
            <a:ln w="12700" cap="rnd">
              <a:solidFill>
                <a:schemeClr val="bg1">
                  <a:lumMod val="50000"/>
                </a:schemeClr>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65" name="Content Placeholder 2"/>
            <p:cNvSpPr txBox="1">
              <a:spLocks/>
            </p:cNvSpPr>
            <p:nvPr/>
          </p:nvSpPr>
          <p:spPr>
            <a:xfrm>
              <a:off x="6400800" y="4572000"/>
              <a:ext cx="2057400" cy="685799"/>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457200" lvl="1" indent="0" algn="ctr">
                <a:lnSpc>
                  <a:spcPct val="90000"/>
                </a:lnSpc>
                <a:buFont typeface="Arial" pitchFamily="34" charset="0"/>
                <a:buNone/>
              </a:pPr>
              <a:r>
                <a:rPr lang="en-US" b="1" smtClean="0">
                  <a:solidFill>
                    <a:prstClr val="black"/>
                  </a:solidFill>
                  <a:latin typeface="Calibri"/>
                </a:rPr>
                <a:t>TL-DRAM</a:t>
              </a:r>
            </a:p>
          </p:txBody>
        </p:sp>
      </p:grpSp>
      <p:sp>
        <p:nvSpPr>
          <p:cNvPr id="38" name="Content Placeholder 2"/>
          <p:cNvSpPr txBox="1">
            <a:spLocks/>
          </p:cNvSpPr>
          <p:nvPr/>
        </p:nvSpPr>
        <p:spPr>
          <a:xfrm>
            <a:off x="879923" y="2188026"/>
            <a:ext cx="1828800" cy="381000"/>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457200" lvl="1" indent="0">
              <a:lnSpc>
                <a:spcPct val="90000"/>
              </a:lnSpc>
              <a:buFont typeface="Arial" pitchFamily="34" charset="0"/>
              <a:buNone/>
            </a:pPr>
            <a:r>
              <a:rPr lang="en-US" b="1" dirty="0" smtClean="0">
                <a:solidFill>
                  <a:prstClr val="black"/>
                </a:solidFill>
                <a:latin typeface="Calibri"/>
              </a:rPr>
              <a:t> (52.5ns)</a:t>
            </a:r>
          </a:p>
        </p:txBody>
      </p:sp>
    </p:spTree>
    <p:extLst>
      <p:ext uri="{BB962C8B-B14F-4D97-AF65-F5344CB8AC3E}">
        <p14:creationId xmlns:p14="http://schemas.microsoft.com/office/powerpoint/2010/main" val="1512401980"/>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withEffect">
                                  <p:stCondLst>
                                    <p:cond delay="0"/>
                                  </p:stCondLst>
                                  <p:childTnLst>
                                    <p:set>
                                      <p:cBhvr>
                                        <p:cTn id="6" dur="1" fill="hold">
                                          <p:stCondLst>
                                            <p:cond delay="0"/>
                                          </p:stCondLst>
                                        </p:cTn>
                                        <p:tgtEl>
                                          <p:spTgt spid="24"/>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67"/>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35"/>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30"/>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31"/>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28"/>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38"/>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27"/>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29"/>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32"/>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33"/>
                                        </p:tgtEl>
                                        <p:attrNameLst>
                                          <p:attrName>style.visibility</p:attrName>
                                        </p:attrNameLst>
                                      </p:cBhvr>
                                      <p:to>
                                        <p:strVal val="visible"/>
                                      </p:to>
                                    </p:set>
                                  </p:childTnLst>
                                </p:cTn>
                              </p:par>
                              <p:par>
                                <p:cTn id="29" presetID="1" presetClass="entr" presetSubtype="0" fill="hold" grpId="0" nodeType="withEffect">
                                  <p:stCondLst>
                                    <p:cond delay="0"/>
                                  </p:stCondLst>
                                  <p:childTnLst>
                                    <p:set>
                                      <p:cBhvr>
                                        <p:cTn id="30" dur="1" fill="hold">
                                          <p:stCondLst>
                                            <p:cond delay="0"/>
                                          </p:stCondLst>
                                        </p:cTn>
                                        <p:tgtEl>
                                          <p:spTgt spid="36"/>
                                        </p:tgtEl>
                                        <p:attrNameLst>
                                          <p:attrName>style.visibility</p:attrName>
                                        </p:attrNameLst>
                                      </p:cBhvr>
                                      <p:to>
                                        <p:strVal val="visible"/>
                                      </p:to>
                                    </p:set>
                                  </p:childTnLst>
                                </p:cTn>
                              </p:par>
                              <p:par>
                                <p:cTn id="31" presetID="1" presetClass="entr" presetSubtype="0" fill="hold" nodeType="withEffect">
                                  <p:stCondLst>
                                    <p:cond delay="0"/>
                                  </p:stCondLst>
                                  <p:childTnLst>
                                    <p:set>
                                      <p:cBhvr>
                                        <p:cTn id="32" dur="1" fill="hold">
                                          <p:stCondLst>
                                            <p:cond delay="0"/>
                                          </p:stCondLst>
                                        </p:cTn>
                                        <p:tgtEl>
                                          <p:spTgt spid="66"/>
                                        </p:tgtEl>
                                        <p:attrNameLst>
                                          <p:attrName>style.visibility</p:attrName>
                                        </p:attrNameLst>
                                      </p:cBhvr>
                                      <p:to>
                                        <p:strVal val="visible"/>
                                      </p:to>
                                    </p:set>
                                  </p:childTnLst>
                                </p:cTn>
                              </p:par>
                            </p:childTnLst>
                          </p:cTn>
                        </p:par>
                      </p:childTnLst>
                    </p:cTn>
                  </p:par>
                  <p:par>
                    <p:cTn id="33" fill="hold">
                      <p:stCondLst>
                        <p:cond delay="indefinite"/>
                      </p:stCondLst>
                      <p:childTnLst>
                        <p:par>
                          <p:cTn id="34" fill="hold">
                            <p:stCondLst>
                              <p:cond delay="0"/>
                            </p:stCondLst>
                            <p:childTnLst>
                              <p:par>
                                <p:cTn id="35" presetID="1" presetClass="entr" presetSubtype="0" fill="hold" grpId="0" nodeType="clickEffect">
                                  <p:stCondLst>
                                    <p:cond delay="0"/>
                                  </p:stCondLst>
                                  <p:childTnLst>
                                    <p:set>
                                      <p:cBhvr>
                                        <p:cTn id="36" dur="1" fill="hold">
                                          <p:stCondLst>
                                            <p:cond delay="0"/>
                                          </p:stCondLst>
                                        </p:cTn>
                                        <p:tgtEl>
                                          <p:spTgt spid="3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27" grpId="0">
        <p:bldAsOne/>
      </p:bldGraphic>
      <p:bldGraphic spid="24" grpId="0">
        <p:bldAsOne/>
      </p:bldGraphic>
      <p:bldP spid="28" grpId="0"/>
      <p:bldP spid="29" grpId="0"/>
      <p:bldP spid="30" grpId="0"/>
      <p:bldP spid="31" grpId="0"/>
      <p:bldP spid="32" grpId="0"/>
      <p:bldP spid="33" grpId="0"/>
      <p:bldP spid="35" grpId="0"/>
      <p:bldP spid="36" grpId="0"/>
      <p:bldP spid="37" grpId="0"/>
      <p:bldP spid="38" grpId="0"/>
    </p:bldLst>
  </p:timing>
</p:sld>
</file>

<file path=ppt/slides/slide1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0"/>
            <a:ext cx="9144000" cy="838200"/>
          </a:xfrm>
        </p:spPr>
        <p:txBody>
          <a:bodyPr>
            <a:normAutofit/>
          </a:bodyPr>
          <a:lstStyle/>
          <a:p>
            <a:r>
              <a:rPr lang="en-US" dirty="0"/>
              <a:t> </a:t>
            </a:r>
            <a:r>
              <a:rPr lang="en-US" dirty="0" smtClean="0"/>
              <a:t>  Trade-Off: Area (Die-Area) vs. Latency</a:t>
            </a:r>
            <a:endParaRPr lang="en-US" dirty="0"/>
          </a:p>
        </p:txBody>
      </p:sp>
      <p:graphicFrame>
        <p:nvGraphicFramePr>
          <p:cNvPr id="22" name="Chart 21"/>
          <p:cNvGraphicFramePr>
            <a:graphicFrameLocks/>
          </p:cNvGraphicFramePr>
          <p:nvPr>
            <p:extLst>
              <p:ext uri="{D42A27DB-BD31-4B8C-83A1-F6EECF244321}">
                <p14:modId xmlns:p14="http://schemas.microsoft.com/office/powerpoint/2010/main" val="1520642500"/>
              </p:ext>
            </p:extLst>
          </p:nvPr>
        </p:nvGraphicFramePr>
        <p:xfrm>
          <a:off x="990600" y="838200"/>
          <a:ext cx="7391400" cy="4953000"/>
        </p:xfrm>
        <a:graphic>
          <a:graphicData uri="http://schemas.openxmlformats.org/drawingml/2006/chart">
            <c:chart xmlns:c="http://schemas.openxmlformats.org/drawingml/2006/chart" xmlns:r="http://schemas.openxmlformats.org/officeDocument/2006/relationships" r:id="rId3"/>
          </a:graphicData>
        </a:graphic>
      </p:graphicFrame>
      <p:sp>
        <p:nvSpPr>
          <p:cNvPr id="24" name="TextBox 23"/>
          <p:cNvSpPr txBox="1"/>
          <p:nvPr/>
        </p:nvSpPr>
        <p:spPr>
          <a:xfrm>
            <a:off x="3429000" y="2362200"/>
            <a:ext cx="609600" cy="523220"/>
          </a:xfrm>
          <a:prstGeom prst="rect">
            <a:avLst/>
          </a:prstGeom>
          <a:noFill/>
        </p:spPr>
        <p:txBody>
          <a:bodyPr wrap="square" rtlCol="0">
            <a:spAutoFit/>
          </a:bodyPr>
          <a:lstStyle/>
          <a:p>
            <a:pPr algn="r"/>
            <a:r>
              <a:rPr lang="en-US" sz="2800" b="1" smtClean="0">
                <a:solidFill>
                  <a:prstClr val="black"/>
                </a:solidFill>
                <a:latin typeface="Calibri"/>
              </a:rPr>
              <a:t>64</a:t>
            </a:r>
            <a:endParaRPr lang="en-US" sz="2800" b="1">
              <a:solidFill>
                <a:prstClr val="black"/>
              </a:solidFill>
              <a:latin typeface="Calibri"/>
            </a:endParaRPr>
          </a:p>
        </p:txBody>
      </p:sp>
      <p:sp>
        <p:nvSpPr>
          <p:cNvPr id="25" name="TextBox 24"/>
          <p:cNvSpPr txBox="1"/>
          <p:nvPr/>
        </p:nvSpPr>
        <p:spPr>
          <a:xfrm>
            <a:off x="3276600" y="1066800"/>
            <a:ext cx="609600" cy="523220"/>
          </a:xfrm>
          <a:prstGeom prst="rect">
            <a:avLst/>
          </a:prstGeom>
          <a:noFill/>
        </p:spPr>
        <p:txBody>
          <a:bodyPr wrap="square" rtlCol="0">
            <a:spAutoFit/>
          </a:bodyPr>
          <a:lstStyle/>
          <a:p>
            <a:pPr algn="r"/>
            <a:r>
              <a:rPr lang="en-US" sz="2800" b="1" smtClean="0">
                <a:solidFill>
                  <a:prstClr val="black"/>
                </a:solidFill>
                <a:latin typeface="Calibri"/>
              </a:rPr>
              <a:t>32</a:t>
            </a:r>
            <a:endParaRPr lang="en-US" sz="2800" b="1">
              <a:solidFill>
                <a:prstClr val="black"/>
              </a:solidFill>
              <a:latin typeface="Calibri"/>
            </a:endParaRPr>
          </a:p>
        </p:txBody>
      </p:sp>
      <p:sp>
        <p:nvSpPr>
          <p:cNvPr id="36" name="TextBox 35"/>
          <p:cNvSpPr txBox="1"/>
          <p:nvPr/>
        </p:nvSpPr>
        <p:spPr>
          <a:xfrm>
            <a:off x="4419600" y="2743200"/>
            <a:ext cx="838200" cy="523220"/>
          </a:xfrm>
          <a:prstGeom prst="rect">
            <a:avLst/>
          </a:prstGeom>
          <a:noFill/>
        </p:spPr>
        <p:txBody>
          <a:bodyPr wrap="square" rtlCol="0">
            <a:spAutoFit/>
          </a:bodyPr>
          <a:lstStyle/>
          <a:p>
            <a:pPr algn="r"/>
            <a:r>
              <a:rPr lang="en-US" sz="2800" b="1" dirty="0" smtClean="0">
                <a:solidFill>
                  <a:prstClr val="black"/>
                </a:solidFill>
                <a:latin typeface="Calibri"/>
              </a:rPr>
              <a:t>128</a:t>
            </a:r>
            <a:endParaRPr lang="en-US" sz="2800" b="1" dirty="0">
              <a:solidFill>
                <a:prstClr val="black"/>
              </a:solidFill>
              <a:latin typeface="Calibri"/>
            </a:endParaRPr>
          </a:p>
        </p:txBody>
      </p:sp>
      <p:sp>
        <p:nvSpPr>
          <p:cNvPr id="37" name="TextBox 36"/>
          <p:cNvSpPr txBox="1"/>
          <p:nvPr/>
        </p:nvSpPr>
        <p:spPr>
          <a:xfrm>
            <a:off x="5105400" y="3048000"/>
            <a:ext cx="838200" cy="523220"/>
          </a:xfrm>
          <a:prstGeom prst="rect">
            <a:avLst/>
          </a:prstGeom>
          <a:noFill/>
        </p:spPr>
        <p:txBody>
          <a:bodyPr wrap="square" rtlCol="0">
            <a:spAutoFit/>
          </a:bodyPr>
          <a:lstStyle/>
          <a:p>
            <a:pPr algn="ctr"/>
            <a:r>
              <a:rPr lang="en-US" sz="2800" b="1" dirty="0" smtClean="0">
                <a:solidFill>
                  <a:prstClr val="black"/>
                </a:solidFill>
                <a:latin typeface="Calibri"/>
              </a:rPr>
              <a:t>256</a:t>
            </a:r>
            <a:endParaRPr lang="en-US" sz="2800" b="1" dirty="0">
              <a:solidFill>
                <a:prstClr val="black"/>
              </a:solidFill>
              <a:latin typeface="Calibri"/>
            </a:endParaRPr>
          </a:p>
        </p:txBody>
      </p:sp>
      <p:sp>
        <p:nvSpPr>
          <p:cNvPr id="38" name="TextBox 37"/>
          <p:cNvSpPr txBox="1"/>
          <p:nvPr/>
        </p:nvSpPr>
        <p:spPr>
          <a:xfrm>
            <a:off x="5981700" y="3084493"/>
            <a:ext cx="2895600" cy="954107"/>
          </a:xfrm>
          <a:prstGeom prst="rect">
            <a:avLst/>
          </a:prstGeom>
          <a:noFill/>
        </p:spPr>
        <p:txBody>
          <a:bodyPr wrap="square" rtlCol="0">
            <a:spAutoFit/>
          </a:bodyPr>
          <a:lstStyle/>
          <a:p>
            <a:r>
              <a:rPr lang="en-US" sz="2800" b="1" dirty="0" smtClean="0">
                <a:solidFill>
                  <a:prstClr val="black"/>
                </a:solidFill>
                <a:latin typeface="Calibri"/>
              </a:rPr>
              <a:t>   512 cells/</a:t>
            </a:r>
            <a:r>
              <a:rPr lang="en-US" sz="2800" b="1" dirty="0" err="1" smtClean="0">
                <a:solidFill>
                  <a:prstClr val="black"/>
                </a:solidFill>
                <a:latin typeface="Calibri"/>
              </a:rPr>
              <a:t>bitline</a:t>
            </a:r>
            <a:r>
              <a:rPr lang="en-US" sz="2800" b="1" dirty="0" smtClean="0">
                <a:solidFill>
                  <a:prstClr val="black"/>
                </a:solidFill>
                <a:latin typeface="Calibri"/>
              </a:rPr>
              <a:t> </a:t>
            </a:r>
          </a:p>
          <a:p>
            <a:r>
              <a:rPr lang="en-US" sz="2800" b="1" dirty="0">
                <a:solidFill>
                  <a:prstClr val="black"/>
                </a:solidFill>
                <a:latin typeface="Calibri"/>
              </a:rPr>
              <a:t> </a:t>
            </a:r>
            <a:r>
              <a:rPr lang="en-US" sz="2800" b="1" dirty="0" smtClean="0">
                <a:solidFill>
                  <a:prstClr val="black"/>
                </a:solidFill>
                <a:latin typeface="Calibri"/>
              </a:rPr>
              <a:t>  </a:t>
            </a:r>
            <a:endParaRPr lang="en-US" sz="2800" b="1" dirty="0">
              <a:solidFill>
                <a:prstClr val="black"/>
              </a:solidFill>
              <a:latin typeface="Calibri"/>
            </a:endParaRPr>
          </a:p>
        </p:txBody>
      </p:sp>
      <p:sp>
        <p:nvSpPr>
          <p:cNvPr id="7" name="Left Arrow 6"/>
          <p:cNvSpPr/>
          <p:nvPr/>
        </p:nvSpPr>
        <p:spPr>
          <a:xfrm rot="16200000">
            <a:off x="-1250157" y="2621758"/>
            <a:ext cx="4038601" cy="928686"/>
          </a:xfrm>
          <a:prstGeom prst="leftArrow">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dirty="0" smtClean="0">
                <a:solidFill>
                  <a:prstClr val="white"/>
                </a:solidFill>
                <a:latin typeface="Calibri"/>
              </a:rPr>
              <a:t>Cheaper</a:t>
            </a:r>
            <a:endParaRPr lang="en-US" sz="3200" b="1" dirty="0">
              <a:solidFill>
                <a:prstClr val="white"/>
              </a:solidFill>
              <a:latin typeface="Calibri"/>
            </a:endParaRPr>
          </a:p>
        </p:txBody>
      </p:sp>
      <p:sp>
        <p:nvSpPr>
          <p:cNvPr id="41" name="Left Arrow 40"/>
          <p:cNvSpPr/>
          <p:nvPr/>
        </p:nvSpPr>
        <p:spPr>
          <a:xfrm>
            <a:off x="1676400" y="5550693"/>
            <a:ext cx="6400801" cy="928686"/>
          </a:xfrm>
          <a:prstGeom prst="leftArrow">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dirty="0" smtClean="0">
                <a:solidFill>
                  <a:prstClr val="white"/>
                </a:solidFill>
                <a:latin typeface="Calibri"/>
              </a:rPr>
              <a:t>Faster</a:t>
            </a:r>
            <a:endParaRPr lang="en-US" sz="3200" b="1" dirty="0">
              <a:solidFill>
                <a:prstClr val="white"/>
              </a:solidFill>
              <a:latin typeface="Calibri"/>
            </a:endParaRPr>
          </a:p>
        </p:txBody>
      </p:sp>
      <p:sp>
        <p:nvSpPr>
          <p:cNvPr id="13" name="Oval 12"/>
          <p:cNvSpPr/>
          <p:nvPr/>
        </p:nvSpPr>
        <p:spPr>
          <a:xfrm>
            <a:off x="3979398" y="3606018"/>
            <a:ext cx="182880" cy="182880"/>
          </a:xfrm>
          <a:prstGeom prst="ellipse">
            <a:avLst/>
          </a:prstGeom>
          <a:solidFill>
            <a:schemeClr val="accent3">
              <a:lumMod val="50000"/>
            </a:schemeClr>
          </a:solidFill>
          <a:ln>
            <a:solidFill>
              <a:schemeClr val="accent3">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14" name="Rectangle 13"/>
          <p:cNvSpPr/>
          <p:nvPr/>
        </p:nvSpPr>
        <p:spPr>
          <a:xfrm>
            <a:off x="3314699" y="3657600"/>
            <a:ext cx="2628901" cy="558392"/>
          </a:xfrm>
          <a:prstGeom prst="rect">
            <a:avLst/>
          </a:prstGeom>
          <a:no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800" b="1" i="1" dirty="0" smtClean="0">
                <a:solidFill>
                  <a:srgbClr val="9BBB59">
                    <a:lumMod val="50000"/>
                  </a:srgbClr>
                </a:solidFill>
                <a:latin typeface="Calibri"/>
              </a:rPr>
              <a:t>Near Segment</a:t>
            </a:r>
            <a:endParaRPr lang="en-US" sz="2800" b="1" i="1" dirty="0">
              <a:solidFill>
                <a:srgbClr val="9BBB59">
                  <a:lumMod val="50000"/>
                </a:srgbClr>
              </a:solidFill>
              <a:latin typeface="Calibri"/>
            </a:endParaRPr>
          </a:p>
        </p:txBody>
      </p:sp>
      <p:sp>
        <p:nvSpPr>
          <p:cNvPr id="15" name="Oval 14"/>
          <p:cNvSpPr/>
          <p:nvPr/>
        </p:nvSpPr>
        <p:spPr>
          <a:xfrm>
            <a:off x="7528561" y="3606018"/>
            <a:ext cx="182880" cy="182880"/>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16" name="Rectangle 15"/>
          <p:cNvSpPr/>
          <p:nvPr/>
        </p:nvSpPr>
        <p:spPr>
          <a:xfrm>
            <a:off x="6544002" y="3657600"/>
            <a:ext cx="2447598" cy="558392"/>
          </a:xfrm>
          <a:prstGeom prst="rect">
            <a:avLst/>
          </a:prstGeom>
          <a:no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en-US" sz="2800" b="1" i="1" dirty="0" smtClean="0">
                <a:solidFill>
                  <a:srgbClr val="FF0000"/>
                </a:solidFill>
                <a:latin typeface="Calibri"/>
              </a:rPr>
              <a:t>Far Segment</a:t>
            </a:r>
            <a:endParaRPr lang="en-US" sz="2800" b="1" i="1" dirty="0">
              <a:solidFill>
                <a:srgbClr val="FF0000"/>
              </a:solidFill>
              <a:latin typeface="Calibri"/>
            </a:endParaRPr>
          </a:p>
        </p:txBody>
      </p:sp>
      <p:grpSp>
        <p:nvGrpSpPr>
          <p:cNvPr id="23" name="Group 22"/>
          <p:cNvGrpSpPr/>
          <p:nvPr/>
        </p:nvGrpSpPr>
        <p:grpSpPr>
          <a:xfrm>
            <a:off x="1760146" y="3533003"/>
            <a:ext cx="1530690" cy="1238005"/>
            <a:chOff x="1760146" y="3533003"/>
            <a:chExt cx="1530690" cy="1238005"/>
          </a:xfrm>
        </p:grpSpPr>
        <p:sp>
          <p:nvSpPr>
            <p:cNvPr id="26" name="Left Arrow 25"/>
            <p:cNvSpPr/>
            <p:nvPr/>
          </p:nvSpPr>
          <p:spPr>
            <a:xfrm rot="18889308">
              <a:off x="1894524" y="3398625"/>
              <a:ext cx="1238005" cy="1506761"/>
            </a:xfrm>
            <a:prstGeom prst="leftArrow">
              <a:avLst>
                <a:gd name="adj1" fmla="val 50000"/>
                <a:gd name="adj2" fmla="val 61589"/>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b="1" dirty="0">
                <a:solidFill>
                  <a:prstClr val="white"/>
                </a:solidFill>
                <a:latin typeface="Calibri"/>
              </a:endParaRPr>
            </a:p>
          </p:txBody>
        </p:sp>
        <p:sp>
          <p:nvSpPr>
            <p:cNvPr id="27" name="TextBox 26"/>
            <p:cNvSpPr txBox="1"/>
            <p:nvPr/>
          </p:nvSpPr>
          <p:spPr>
            <a:xfrm rot="18932207">
              <a:off x="1798404" y="3826557"/>
              <a:ext cx="1492432" cy="523220"/>
            </a:xfrm>
            <a:prstGeom prst="rect">
              <a:avLst/>
            </a:prstGeom>
            <a:noFill/>
          </p:spPr>
          <p:txBody>
            <a:bodyPr wrap="square" rtlCol="0">
              <a:spAutoFit/>
            </a:bodyPr>
            <a:lstStyle/>
            <a:p>
              <a:pPr algn="ctr"/>
              <a:r>
                <a:rPr lang="en-US" sz="2800" b="1" dirty="0" smtClean="0">
                  <a:solidFill>
                    <a:srgbClr val="FFFFFF"/>
                  </a:solidFill>
                  <a:latin typeface="Calibri"/>
                </a:rPr>
                <a:t>GOAL</a:t>
              </a:r>
              <a:endParaRPr lang="en-US" sz="2800" b="1" dirty="0">
                <a:solidFill>
                  <a:srgbClr val="FFFFFF"/>
                </a:solidFill>
                <a:latin typeface="Calibri"/>
              </a:endParaRPr>
            </a:p>
          </p:txBody>
        </p:sp>
      </p:grpSp>
    </p:spTree>
    <p:extLst>
      <p:ext uri="{BB962C8B-B14F-4D97-AF65-F5344CB8AC3E}">
        <p14:creationId xmlns:p14="http://schemas.microsoft.com/office/powerpoint/2010/main" val="1547751700"/>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23"/>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13"/>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14"/>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16"/>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1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14" grpId="0"/>
      <p:bldP spid="15" grpId="0" animBg="1"/>
      <p:bldP spid="16" grpId="0"/>
    </p:bldLst>
  </p:timing>
</p:sld>
</file>

<file path=ppt/slides/slide1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0"/>
            <a:ext cx="9144000" cy="838200"/>
          </a:xfrm>
        </p:spPr>
        <p:txBody>
          <a:bodyPr>
            <a:normAutofit/>
          </a:bodyPr>
          <a:lstStyle/>
          <a:p>
            <a:r>
              <a:rPr lang="en-US" dirty="0" smtClean="0"/>
              <a:t>   Leveraging Tiered-Latency DRAM </a:t>
            </a:r>
            <a:endParaRPr lang="en-US" dirty="0"/>
          </a:p>
        </p:txBody>
      </p:sp>
      <p:sp>
        <p:nvSpPr>
          <p:cNvPr id="28" name="Content Placeholder 2"/>
          <p:cNvSpPr>
            <a:spLocks noGrp="1"/>
          </p:cNvSpPr>
          <p:nvPr>
            <p:ph idx="1"/>
          </p:nvPr>
        </p:nvSpPr>
        <p:spPr>
          <a:xfrm>
            <a:off x="304800" y="990600"/>
            <a:ext cx="8534400" cy="5562600"/>
          </a:xfrm>
        </p:spPr>
        <p:txBody>
          <a:bodyPr/>
          <a:lstStyle/>
          <a:p>
            <a:pPr>
              <a:lnSpc>
                <a:spcPct val="85000"/>
              </a:lnSpc>
            </a:pPr>
            <a:r>
              <a:rPr lang="en-US" sz="3200" dirty="0" smtClean="0"/>
              <a:t>TL-DRAM is a </a:t>
            </a:r>
            <a:r>
              <a:rPr lang="en-US" sz="3200" b="1" i="1" dirty="0" smtClean="0"/>
              <a:t>substrate</a:t>
            </a:r>
            <a:r>
              <a:rPr lang="en-US" sz="3200" dirty="0" smtClean="0"/>
              <a:t> that can be leveraged by the hardware and/or software</a:t>
            </a:r>
          </a:p>
          <a:p>
            <a:pPr>
              <a:lnSpc>
                <a:spcPct val="85000"/>
              </a:lnSpc>
            </a:pPr>
            <a:endParaRPr lang="en-US" sz="1800" dirty="0"/>
          </a:p>
          <a:p>
            <a:pPr>
              <a:lnSpc>
                <a:spcPct val="85000"/>
              </a:lnSpc>
            </a:pPr>
            <a:r>
              <a:rPr lang="en-US" sz="3200" dirty="0" smtClean="0"/>
              <a:t>Many potential uses</a:t>
            </a:r>
          </a:p>
          <a:p>
            <a:pPr marL="801688" lvl="1" indent="-344488">
              <a:lnSpc>
                <a:spcPct val="85000"/>
              </a:lnSpc>
              <a:buFont typeface="+mj-lt"/>
              <a:buAutoNum type="arabicPeriod"/>
            </a:pPr>
            <a:r>
              <a:rPr lang="en-US" sz="2800" dirty="0" smtClean="0"/>
              <a:t>Use near segment as hardware-managed </a:t>
            </a:r>
            <a:r>
              <a:rPr lang="en-US" sz="2800" b="1" i="1" dirty="0" smtClean="0"/>
              <a:t>inclusive</a:t>
            </a:r>
            <a:r>
              <a:rPr lang="en-US" sz="2800" dirty="0" smtClean="0"/>
              <a:t> cache to far segment</a:t>
            </a:r>
          </a:p>
          <a:p>
            <a:pPr marL="801688" lvl="1" indent="-344488">
              <a:lnSpc>
                <a:spcPct val="85000"/>
              </a:lnSpc>
              <a:buFont typeface="+mj-lt"/>
              <a:buAutoNum type="arabicPeriod"/>
            </a:pPr>
            <a:r>
              <a:rPr lang="en-US" sz="2800" dirty="0" smtClean="0"/>
              <a:t>Use near segment as hardware-managed </a:t>
            </a:r>
            <a:r>
              <a:rPr lang="en-US" sz="2800" b="1" i="1" dirty="0" smtClean="0"/>
              <a:t>exclusive</a:t>
            </a:r>
            <a:r>
              <a:rPr lang="en-US" sz="2800" dirty="0" smtClean="0"/>
              <a:t> cache to far segment</a:t>
            </a:r>
            <a:endParaRPr lang="en-US" sz="2800" dirty="0"/>
          </a:p>
          <a:p>
            <a:pPr marL="801688" lvl="1" indent="-344488">
              <a:lnSpc>
                <a:spcPct val="85000"/>
              </a:lnSpc>
              <a:buFont typeface="+mj-lt"/>
              <a:buAutoNum type="arabicPeriod"/>
            </a:pPr>
            <a:r>
              <a:rPr lang="en-US" sz="2800" dirty="0" smtClean="0"/>
              <a:t>Profile-based page mapping by operating system</a:t>
            </a:r>
          </a:p>
          <a:p>
            <a:pPr marL="801688" lvl="1" indent="-344488">
              <a:lnSpc>
                <a:spcPct val="85000"/>
              </a:lnSpc>
              <a:buFont typeface="+mj-lt"/>
              <a:buAutoNum type="arabicPeriod"/>
            </a:pPr>
            <a:r>
              <a:rPr lang="en-US" sz="2800" dirty="0" smtClean="0"/>
              <a:t>Simply replace DRAM with TL-DRAM </a:t>
            </a:r>
            <a:r>
              <a:rPr lang="en-US" sz="1000" dirty="0" smtClean="0">
                <a:latin typeface="Wingdings"/>
                <a:ea typeface="Wingdings"/>
                <a:cs typeface="Wingdings"/>
                <a:sym typeface="Wingdings"/>
              </a:rPr>
              <a:t> </a:t>
            </a:r>
            <a:endParaRPr lang="en-US" sz="2800" dirty="0" smtClean="0"/>
          </a:p>
          <a:p>
            <a:pPr marL="457200" lvl="1" indent="0">
              <a:lnSpc>
                <a:spcPct val="85000"/>
              </a:lnSpc>
              <a:buNone/>
            </a:pPr>
            <a:endParaRPr lang="en-US" sz="2800" dirty="0" smtClean="0"/>
          </a:p>
        </p:txBody>
      </p:sp>
      <p:sp>
        <p:nvSpPr>
          <p:cNvPr id="4" name="Rounded Rectangle 3"/>
          <p:cNvSpPr/>
          <p:nvPr/>
        </p:nvSpPr>
        <p:spPr>
          <a:xfrm>
            <a:off x="762000" y="2743200"/>
            <a:ext cx="7848600" cy="762000"/>
          </a:xfrm>
          <a:prstGeom prst="roundRect">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5" name="Rounded Rectangle 4"/>
          <p:cNvSpPr/>
          <p:nvPr/>
        </p:nvSpPr>
        <p:spPr>
          <a:xfrm>
            <a:off x="762000" y="2743200"/>
            <a:ext cx="7848600" cy="2057400"/>
          </a:xfrm>
          <a:prstGeom prst="roundRect">
            <a:avLst>
              <a:gd name="adj" fmla="val 764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6" name="Rectangle 5"/>
          <p:cNvSpPr/>
          <p:nvPr/>
        </p:nvSpPr>
        <p:spPr>
          <a:xfrm>
            <a:off x="683568" y="6490211"/>
            <a:ext cx="7560840" cy="323165"/>
          </a:xfrm>
          <a:prstGeom prst="rect">
            <a:avLst/>
          </a:prstGeom>
        </p:spPr>
        <p:txBody>
          <a:bodyPr wrap="square">
            <a:spAutoFit/>
          </a:bodyPr>
          <a:lstStyle/>
          <a:p>
            <a:r>
              <a:rPr lang="en-US" sz="1500" dirty="0" smtClean="0">
                <a:solidFill>
                  <a:prstClr val="black"/>
                </a:solidFill>
                <a:latin typeface="Calibri"/>
              </a:rPr>
              <a:t>Lee+</a:t>
            </a:r>
            <a:r>
              <a:rPr lang="en-US" sz="1500" dirty="0">
                <a:solidFill>
                  <a:prstClr val="black"/>
                </a:solidFill>
                <a:latin typeface="Calibri"/>
              </a:rPr>
              <a:t>, </a:t>
            </a:r>
            <a:r>
              <a:rPr lang="en-US" sz="1500" dirty="0" smtClean="0">
                <a:solidFill>
                  <a:prstClr val="black"/>
                </a:solidFill>
                <a:latin typeface="Calibri"/>
              </a:rPr>
              <a:t>“</a:t>
            </a:r>
            <a:r>
              <a:rPr lang="en-US" sz="1500" dirty="0" smtClean="0">
                <a:solidFill>
                  <a:srgbClr val="0000FF"/>
                </a:solidFill>
                <a:latin typeface="Calibri"/>
              </a:rPr>
              <a:t>Tiered-Latency DRAM: A Low Latency and Low Cost DRAM Architecture</a:t>
            </a:r>
            <a:r>
              <a:rPr lang="en-US" sz="1500" dirty="0" smtClean="0">
                <a:solidFill>
                  <a:prstClr val="black"/>
                </a:solidFill>
                <a:latin typeface="Calibri"/>
              </a:rPr>
              <a:t>,</a:t>
            </a:r>
            <a:r>
              <a:rPr lang="en-US" sz="1500" dirty="0">
                <a:solidFill>
                  <a:prstClr val="black"/>
                </a:solidFill>
                <a:latin typeface="Calibri"/>
              </a:rPr>
              <a:t>” </a:t>
            </a:r>
            <a:r>
              <a:rPr lang="en-US" sz="1500" dirty="0" smtClean="0">
                <a:solidFill>
                  <a:prstClr val="black"/>
                </a:solidFill>
                <a:latin typeface="Calibri"/>
              </a:rPr>
              <a:t>HPCA 2013.</a:t>
            </a:r>
            <a:endParaRPr lang="en-US" sz="1500" dirty="0">
              <a:solidFill>
                <a:prstClr val="black"/>
              </a:solidFill>
              <a:latin typeface="Calibri"/>
            </a:endParaRPr>
          </a:p>
        </p:txBody>
      </p:sp>
    </p:spTree>
    <p:extLst>
      <p:ext uri="{BB962C8B-B14F-4D97-AF65-F5344CB8AC3E}">
        <p14:creationId xmlns:p14="http://schemas.microsoft.com/office/powerpoint/2010/main" val="3805611926"/>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0"/>
                                  </p:stCondLst>
                                  <p:childTnLst>
                                    <p:set>
                                      <p:cBhvr>
                                        <p:cTn id="6" dur="1" fill="hold">
                                          <p:stCondLst>
                                            <p:cond delay="0"/>
                                          </p:stCondLst>
                                        </p:cTn>
                                        <p:tgtEl>
                                          <p:spTgt spid="28">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28">
                                            <p:txEl>
                                              <p:pRg st="2" end="2"/>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28">
                                            <p:txEl>
                                              <p:pRg st="3" end="3"/>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28">
                                            <p:txEl>
                                              <p:pRg st="4" end="4"/>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28">
                                            <p:txEl>
                                              <p:pRg st="5" end="5"/>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28">
                                            <p:txEl>
                                              <p:pRg st="6" end="6"/>
                                            </p:txEl>
                                          </p:spTgt>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5"/>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4"/>
                                        </p:tgtEl>
                                        <p:attrNameLst>
                                          <p:attrName>style.visibility</p:attrName>
                                        </p:attrNameLst>
                                      </p:cBhvr>
                                      <p:to>
                                        <p:strVal val="visible"/>
                                      </p:to>
                                    </p:set>
                                  </p:childTnLst>
                                </p:cTn>
                              </p:par>
                              <p:par>
                                <p:cTn id="35" presetID="1" presetClass="exit" presetSubtype="0" fill="hold" grpId="1" nodeType="withEffect">
                                  <p:stCondLst>
                                    <p:cond delay="0"/>
                                  </p:stCondLst>
                                  <p:childTnLst>
                                    <p:set>
                                      <p:cBhvr>
                                        <p:cTn id="36" dur="1" fill="hold">
                                          <p:stCondLst>
                                            <p:cond delay="0"/>
                                          </p:stCondLst>
                                        </p:cTn>
                                        <p:tgtEl>
                                          <p:spTgt spid="5"/>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P spid="5" grpId="1" animBg="1"/>
    </p:bldLst>
  </p:timing>
</p:sld>
</file>

<file path=ppt/slides/slide1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4" name="Chart 23"/>
          <p:cNvGraphicFramePr>
            <a:graphicFrameLocks/>
          </p:cNvGraphicFramePr>
          <p:nvPr>
            <p:extLst>
              <p:ext uri="{D42A27DB-BD31-4B8C-83A1-F6EECF244321}">
                <p14:modId xmlns:p14="http://schemas.microsoft.com/office/powerpoint/2010/main" val="99876052"/>
              </p:ext>
            </p:extLst>
          </p:nvPr>
        </p:nvGraphicFramePr>
        <p:xfrm>
          <a:off x="832431" y="914400"/>
          <a:ext cx="3355729" cy="3993173"/>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25" name="Chart 24"/>
          <p:cNvGraphicFramePr>
            <a:graphicFrameLocks/>
          </p:cNvGraphicFramePr>
          <p:nvPr>
            <p:extLst>
              <p:ext uri="{D42A27DB-BD31-4B8C-83A1-F6EECF244321}">
                <p14:modId xmlns:p14="http://schemas.microsoft.com/office/powerpoint/2010/main" val="3641061157"/>
              </p:ext>
            </p:extLst>
          </p:nvPr>
        </p:nvGraphicFramePr>
        <p:xfrm>
          <a:off x="5083421" y="914400"/>
          <a:ext cx="3355729" cy="3993173"/>
        </p:xfrm>
        <a:graphic>
          <a:graphicData uri="http://schemas.openxmlformats.org/drawingml/2006/chart">
            <c:chart xmlns:c="http://schemas.openxmlformats.org/drawingml/2006/chart" xmlns:r="http://schemas.openxmlformats.org/officeDocument/2006/relationships" r:id="rId4"/>
          </a:graphicData>
        </a:graphic>
      </p:graphicFrame>
      <p:sp>
        <p:nvSpPr>
          <p:cNvPr id="2" name="Title 1"/>
          <p:cNvSpPr>
            <a:spLocks noGrp="1"/>
          </p:cNvSpPr>
          <p:nvPr>
            <p:ph type="title"/>
          </p:nvPr>
        </p:nvSpPr>
        <p:spPr>
          <a:xfrm>
            <a:off x="0" y="0"/>
            <a:ext cx="9144000" cy="838200"/>
          </a:xfrm>
        </p:spPr>
        <p:txBody>
          <a:bodyPr>
            <a:normAutofit/>
          </a:bodyPr>
          <a:lstStyle/>
          <a:p>
            <a:r>
              <a:rPr lang="en-US" dirty="0" smtClean="0"/>
              <a:t>   Performance &amp; Power Consumption  </a:t>
            </a:r>
            <a:endParaRPr lang="en-US" dirty="0"/>
          </a:p>
        </p:txBody>
      </p:sp>
      <p:sp>
        <p:nvSpPr>
          <p:cNvPr id="23" name="TextBox 1"/>
          <p:cNvSpPr txBox="1"/>
          <p:nvPr/>
        </p:nvSpPr>
        <p:spPr>
          <a:xfrm>
            <a:off x="2241550" y="1000123"/>
            <a:ext cx="1257300" cy="46672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no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lgn="ctr"/>
            <a:r>
              <a:rPr lang="en-US" sz="2200" b="1" dirty="0" smtClean="0">
                <a:solidFill>
                  <a:srgbClr val="9BBB59">
                    <a:lumMod val="50000"/>
                  </a:srgbClr>
                </a:solidFill>
                <a:latin typeface="Calibri"/>
              </a:rPr>
              <a:t>11.5%</a:t>
            </a:r>
            <a:endParaRPr lang="en-US" sz="2200" b="1" dirty="0">
              <a:solidFill>
                <a:srgbClr val="9BBB59">
                  <a:lumMod val="50000"/>
                </a:srgbClr>
              </a:solidFill>
              <a:latin typeface="Calibri"/>
            </a:endParaRPr>
          </a:p>
          <a:p>
            <a:pPr algn="ctr"/>
            <a:endParaRPr lang="en-US" sz="2200" b="1" dirty="0">
              <a:solidFill>
                <a:srgbClr val="9BBB59">
                  <a:lumMod val="50000"/>
                </a:srgbClr>
              </a:solidFill>
              <a:latin typeface="Calibri"/>
            </a:endParaRPr>
          </a:p>
        </p:txBody>
      </p:sp>
      <p:sp>
        <p:nvSpPr>
          <p:cNvPr id="19" name="Rectangle 18"/>
          <p:cNvSpPr/>
          <p:nvPr/>
        </p:nvSpPr>
        <p:spPr>
          <a:xfrm rot="16200000">
            <a:off x="-1261544" y="2514599"/>
            <a:ext cx="3657601" cy="609602"/>
          </a:xfrm>
          <a:prstGeom prst="rect">
            <a:avLst/>
          </a:prstGeom>
          <a:no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600" b="1" dirty="0" smtClean="0">
                <a:solidFill>
                  <a:prstClr val="black"/>
                </a:solidFill>
                <a:latin typeface="Calibri"/>
              </a:rPr>
              <a:t>Normalized Performance</a:t>
            </a:r>
            <a:endParaRPr lang="en-US" sz="2600" b="1" dirty="0">
              <a:solidFill>
                <a:prstClr val="black"/>
              </a:solidFill>
              <a:latin typeface="Calibri"/>
            </a:endParaRPr>
          </a:p>
        </p:txBody>
      </p:sp>
      <p:sp>
        <p:nvSpPr>
          <p:cNvPr id="20" name="Rectangle 19"/>
          <p:cNvSpPr/>
          <p:nvPr/>
        </p:nvSpPr>
        <p:spPr>
          <a:xfrm>
            <a:off x="567256" y="4837138"/>
            <a:ext cx="3547544" cy="457201"/>
          </a:xfrm>
          <a:prstGeom prst="rect">
            <a:avLst/>
          </a:prstGeom>
          <a:no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en-US" sz="2600" b="1" dirty="0" smtClean="0">
                <a:solidFill>
                  <a:prstClr val="black"/>
                </a:solidFill>
                <a:latin typeface="Calibri"/>
              </a:rPr>
              <a:t>Core-Count (Channel)</a:t>
            </a:r>
            <a:endParaRPr lang="en-US" sz="2600" b="1" dirty="0">
              <a:solidFill>
                <a:prstClr val="black"/>
              </a:solidFill>
              <a:latin typeface="Calibri"/>
            </a:endParaRPr>
          </a:p>
        </p:txBody>
      </p:sp>
      <p:sp>
        <p:nvSpPr>
          <p:cNvPr id="26" name="Rectangle 25"/>
          <p:cNvSpPr/>
          <p:nvPr/>
        </p:nvSpPr>
        <p:spPr>
          <a:xfrm rot="16200000">
            <a:off x="3098992" y="2476498"/>
            <a:ext cx="3581401" cy="609602"/>
          </a:xfrm>
          <a:prstGeom prst="rect">
            <a:avLst/>
          </a:prstGeom>
          <a:no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600" b="1" dirty="0" smtClean="0">
                <a:solidFill>
                  <a:prstClr val="black"/>
                </a:solidFill>
                <a:latin typeface="Calibri"/>
              </a:rPr>
              <a:t>Normalized Power</a:t>
            </a:r>
            <a:endParaRPr lang="en-US" sz="2600" b="1" dirty="0">
              <a:solidFill>
                <a:prstClr val="black"/>
              </a:solidFill>
              <a:latin typeface="Calibri"/>
            </a:endParaRPr>
          </a:p>
        </p:txBody>
      </p:sp>
      <p:sp>
        <p:nvSpPr>
          <p:cNvPr id="28" name="Rectangle 27"/>
          <p:cNvSpPr/>
          <p:nvPr/>
        </p:nvSpPr>
        <p:spPr>
          <a:xfrm>
            <a:off x="4953000" y="4837138"/>
            <a:ext cx="3429000" cy="457201"/>
          </a:xfrm>
          <a:prstGeom prst="rect">
            <a:avLst/>
          </a:prstGeom>
          <a:no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en-US" sz="2600" b="1" dirty="0" smtClean="0">
                <a:solidFill>
                  <a:prstClr val="black"/>
                </a:solidFill>
                <a:latin typeface="Calibri"/>
              </a:rPr>
              <a:t>Core-Count (Channel)</a:t>
            </a:r>
            <a:endParaRPr lang="en-US" sz="2600" b="1" dirty="0">
              <a:solidFill>
                <a:prstClr val="black"/>
              </a:solidFill>
              <a:latin typeface="Calibri"/>
            </a:endParaRPr>
          </a:p>
        </p:txBody>
      </p:sp>
      <p:sp>
        <p:nvSpPr>
          <p:cNvPr id="32" name="TextBox 1"/>
          <p:cNvSpPr txBox="1"/>
          <p:nvPr/>
        </p:nvSpPr>
        <p:spPr>
          <a:xfrm>
            <a:off x="3149600" y="1000123"/>
            <a:ext cx="1069729" cy="46672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no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lgn="ctr"/>
            <a:r>
              <a:rPr lang="en-US" sz="2200" b="1" dirty="0" smtClean="0">
                <a:solidFill>
                  <a:srgbClr val="9BBB59">
                    <a:lumMod val="50000"/>
                  </a:srgbClr>
                </a:solidFill>
                <a:latin typeface="Calibri"/>
              </a:rPr>
              <a:t>10.7%</a:t>
            </a:r>
            <a:endParaRPr lang="en-US" sz="2200" b="1" dirty="0">
              <a:solidFill>
                <a:srgbClr val="9BBB59">
                  <a:lumMod val="50000"/>
                </a:srgbClr>
              </a:solidFill>
              <a:latin typeface="Calibri"/>
            </a:endParaRPr>
          </a:p>
          <a:p>
            <a:pPr algn="ctr"/>
            <a:endParaRPr lang="en-US" sz="2200" b="1" dirty="0">
              <a:solidFill>
                <a:srgbClr val="9BBB59">
                  <a:lumMod val="50000"/>
                </a:srgbClr>
              </a:solidFill>
              <a:latin typeface="Calibri"/>
            </a:endParaRPr>
          </a:p>
        </p:txBody>
      </p:sp>
      <p:sp>
        <p:nvSpPr>
          <p:cNvPr id="22" name="TextBox 1"/>
          <p:cNvSpPr txBox="1"/>
          <p:nvPr/>
        </p:nvSpPr>
        <p:spPr>
          <a:xfrm>
            <a:off x="1546471" y="1000123"/>
            <a:ext cx="1069729" cy="46672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no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lgn="ctr"/>
            <a:r>
              <a:rPr lang="en-US" sz="2200" b="1" dirty="0" smtClean="0">
                <a:solidFill>
                  <a:srgbClr val="9BBB59">
                    <a:lumMod val="50000"/>
                  </a:srgbClr>
                </a:solidFill>
                <a:latin typeface="Calibri"/>
              </a:rPr>
              <a:t>12.4%</a:t>
            </a:r>
            <a:endParaRPr lang="en-US" sz="2200" b="1" dirty="0">
              <a:solidFill>
                <a:srgbClr val="9BBB59">
                  <a:lumMod val="50000"/>
                </a:srgbClr>
              </a:solidFill>
              <a:latin typeface="Calibri"/>
            </a:endParaRPr>
          </a:p>
          <a:p>
            <a:pPr algn="ctr"/>
            <a:endParaRPr lang="en-US" sz="2200" b="1" dirty="0">
              <a:solidFill>
                <a:srgbClr val="9BBB59">
                  <a:lumMod val="50000"/>
                </a:srgbClr>
              </a:solidFill>
              <a:latin typeface="Calibri"/>
            </a:endParaRPr>
          </a:p>
        </p:txBody>
      </p:sp>
      <p:cxnSp>
        <p:nvCxnSpPr>
          <p:cNvPr id="38" name="Straight Arrow Connector 37"/>
          <p:cNvCxnSpPr/>
          <p:nvPr/>
        </p:nvCxnSpPr>
        <p:spPr>
          <a:xfrm flipH="1">
            <a:off x="1590675" y="1676400"/>
            <a:ext cx="2438402" cy="0"/>
          </a:xfrm>
          <a:prstGeom prst="straightConnector1">
            <a:avLst/>
          </a:prstGeom>
          <a:ln w="50800" cap="rnd">
            <a:solidFill>
              <a:schemeClr val="tx2">
                <a:lumMod val="75000"/>
              </a:schemeClr>
            </a:solidFill>
            <a:headEnd type="none" w="med"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39" name="Straight Arrow Connector 38"/>
          <p:cNvCxnSpPr/>
          <p:nvPr/>
        </p:nvCxnSpPr>
        <p:spPr>
          <a:xfrm flipH="1">
            <a:off x="5839531" y="1676400"/>
            <a:ext cx="2438402" cy="0"/>
          </a:xfrm>
          <a:prstGeom prst="straightConnector1">
            <a:avLst/>
          </a:prstGeom>
          <a:ln w="50800" cap="rnd">
            <a:solidFill>
              <a:schemeClr val="tx2">
                <a:lumMod val="75000"/>
              </a:schemeClr>
            </a:solidFill>
            <a:headEnd type="none" w="med"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40" name="TextBox 1"/>
          <p:cNvSpPr txBox="1"/>
          <p:nvPr/>
        </p:nvSpPr>
        <p:spPr>
          <a:xfrm>
            <a:off x="5805489" y="1288595"/>
            <a:ext cx="990600" cy="38780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no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lgn="ctr"/>
            <a:r>
              <a:rPr lang="en-US" sz="2200" b="1" dirty="0" smtClean="0">
                <a:solidFill>
                  <a:srgbClr val="9BBB59">
                    <a:lumMod val="50000"/>
                  </a:srgbClr>
                </a:solidFill>
                <a:latin typeface="Calibri"/>
              </a:rPr>
              <a:t>–23%</a:t>
            </a:r>
            <a:endParaRPr lang="en-US" sz="2200" b="1" dirty="0">
              <a:solidFill>
                <a:srgbClr val="9BBB59">
                  <a:lumMod val="50000"/>
                </a:srgbClr>
              </a:solidFill>
              <a:latin typeface="Calibri"/>
            </a:endParaRPr>
          </a:p>
          <a:p>
            <a:pPr algn="ctr"/>
            <a:endParaRPr lang="en-US" sz="2200" b="1" dirty="0">
              <a:solidFill>
                <a:srgbClr val="9BBB59">
                  <a:lumMod val="50000"/>
                </a:srgbClr>
              </a:solidFill>
              <a:latin typeface="Calibri"/>
            </a:endParaRPr>
          </a:p>
        </p:txBody>
      </p:sp>
      <p:sp>
        <p:nvSpPr>
          <p:cNvPr id="41" name="Down Arrow 40"/>
          <p:cNvSpPr/>
          <p:nvPr/>
        </p:nvSpPr>
        <p:spPr>
          <a:xfrm>
            <a:off x="6175683" y="1676400"/>
            <a:ext cx="233629" cy="638172"/>
          </a:xfrm>
          <a:prstGeom prst="downArrow">
            <a:avLst/>
          </a:prstGeom>
          <a:solidFill>
            <a:schemeClr val="accent3">
              <a:lumMod val="50000"/>
            </a:schemeClr>
          </a:solidFill>
          <a:ln>
            <a:solidFill>
              <a:schemeClr val="accent3">
                <a:lumMod val="50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200">
              <a:solidFill>
                <a:prstClr val="white"/>
              </a:solidFill>
              <a:latin typeface="Calibri"/>
            </a:endParaRPr>
          </a:p>
        </p:txBody>
      </p:sp>
      <p:sp>
        <p:nvSpPr>
          <p:cNvPr id="42" name="Down Arrow 41"/>
          <p:cNvSpPr/>
          <p:nvPr/>
        </p:nvSpPr>
        <p:spPr>
          <a:xfrm>
            <a:off x="6981559" y="1683207"/>
            <a:ext cx="233629" cy="669470"/>
          </a:xfrm>
          <a:prstGeom prst="downArrow">
            <a:avLst/>
          </a:prstGeom>
          <a:solidFill>
            <a:schemeClr val="accent3">
              <a:lumMod val="50000"/>
            </a:schemeClr>
          </a:solidFill>
          <a:ln>
            <a:solidFill>
              <a:schemeClr val="accent3">
                <a:lumMod val="50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200">
              <a:solidFill>
                <a:prstClr val="white"/>
              </a:solidFill>
              <a:latin typeface="Calibri"/>
            </a:endParaRPr>
          </a:p>
        </p:txBody>
      </p:sp>
      <p:sp>
        <p:nvSpPr>
          <p:cNvPr id="43" name="TextBox 1"/>
          <p:cNvSpPr txBox="1"/>
          <p:nvPr/>
        </p:nvSpPr>
        <p:spPr>
          <a:xfrm>
            <a:off x="6600822" y="1288595"/>
            <a:ext cx="990600" cy="387806"/>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no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lgn="ctr"/>
            <a:r>
              <a:rPr lang="en-US" sz="2200" b="1" dirty="0" smtClean="0">
                <a:solidFill>
                  <a:srgbClr val="9BBB59">
                    <a:lumMod val="50000"/>
                  </a:srgbClr>
                </a:solidFill>
                <a:latin typeface="Calibri"/>
              </a:rPr>
              <a:t>–24%</a:t>
            </a:r>
            <a:endParaRPr lang="en-US" sz="2200" b="1" dirty="0">
              <a:solidFill>
                <a:srgbClr val="9BBB59">
                  <a:lumMod val="50000"/>
                </a:srgbClr>
              </a:solidFill>
              <a:latin typeface="Calibri"/>
            </a:endParaRPr>
          </a:p>
          <a:p>
            <a:pPr algn="ctr"/>
            <a:endParaRPr lang="en-US" sz="2200" b="1" dirty="0">
              <a:solidFill>
                <a:srgbClr val="9BBB59">
                  <a:lumMod val="50000"/>
                </a:srgbClr>
              </a:solidFill>
              <a:latin typeface="Calibri"/>
            </a:endParaRPr>
          </a:p>
        </p:txBody>
      </p:sp>
      <p:sp>
        <p:nvSpPr>
          <p:cNvPr id="44" name="Down Arrow 43"/>
          <p:cNvSpPr/>
          <p:nvPr/>
        </p:nvSpPr>
        <p:spPr>
          <a:xfrm>
            <a:off x="7781926" y="1683206"/>
            <a:ext cx="233629" cy="719479"/>
          </a:xfrm>
          <a:prstGeom prst="downArrow">
            <a:avLst/>
          </a:prstGeom>
          <a:solidFill>
            <a:schemeClr val="accent3">
              <a:lumMod val="50000"/>
            </a:schemeClr>
          </a:solidFill>
          <a:ln>
            <a:solidFill>
              <a:schemeClr val="accent3">
                <a:lumMod val="50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200">
              <a:solidFill>
                <a:prstClr val="white"/>
              </a:solidFill>
              <a:latin typeface="Calibri"/>
            </a:endParaRPr>
          </a:p>
        </p:txBody>
      </p:sp>
      <p:sp>
        <p:nvSpPr>
          <p:cNvPr id="45" name="TextBox 1"/>
          <p:cNvSpPr txBox="1"/>
          <p:nvPr/>
        </p:nvSpPr>
        <p:spPr>
          <a:xfrm>
            <a:off x="7400926" y="1295400"/>
            <a:ext cx="990600" cy="387806"/>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no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lgn="ctr"/>
            <a:r>
              <a:rPr lang="en-US" sz="2200" b="1" dirty="0" smtClean="0">
                <a:solidFill>
                  <a:srgbClr val="9BBB59">
                    <a:lumMod val="50000"/>
                  </a:srgbClr>
                </a:solidFill>
                <a:latin typeface="Calibri"/>
              </a:rPr>
              <a:t>–26%</a:t>
            </a:r>
            <a:endParaRPr lang="en-US" sz="2200" b="1" dirty="0">
              <a:solidFill>
                <a:srgbClr val="9BBB59">
                  <a:lumMod val="50000"/>
                </a:srgbClr>
              </a:solidFill>
              <a:latin typeface="Calibri"/>
            </a:endParaRPr>
          </a:p>
          <a:p>
            <a:pPr algn="ctr"/>
            <a:endParaRPr lang="en-US" sz="2200" b="1" dirty="0">
              <a:solidFill>
                <a:srgbClr val="9BBB59">
                  <a:lumMod val="50000"/>
                </a:srgbClr>
              </a:solidFill>
              <a:latin typeface="Calibri"/>
            </a:endParaRPr>
          </a:p>
        </p:txBody>
      </p:sp>
      <p:sp>
        <p:nvSpPr>
          <p:cNvPr id="46" name="TextBox 45"/>
          <p:cNvSpPr txBox="1"/>
          <p:nvPr/>
        </p:nvSpPr>
        <p:spPr>
          <a:xfrm>
            <a:off x="314324" y="5323582"/>
            <a:ext cx="8601076" cy="1077218"/>
          </a:xfrm>
          <a:prstGeom prst="rect">
            <a:avLst/>
          </a:prstGeom>
          <a:noFill/>
        </p:spPr>
        <p:txBody>
          <a:bodyPr wrap="square" rtlCol="0">
            <a:spAutoFit/>
          </a:bodyPr>
          <a:lstStyle/>
          <a:p>
            <a:r>
              <a:rPr lang="en-US" sz="3200" b="1" i="1" dirty="0" smtClean="0">
                <a:solidFill>
                  <a:srgbClr val="4F81BD">
                    <a:lumMod val="75000"/>
                  </a:srgbClr>
                </a:solidFill>
                <a:latin typeface="Calibri"/>
              </a:rPr>
              <a:t>Using near segment as a cache improves performance and reduces power consumption</a:t>
            </a:r>
            <a:endParaRPr lang="en-US" sz="3200" b="1" i="1" dirty="0">
              <a:solidFill>
                <a:srgbClr val="4F81BD">
                  <a:lumMod val="75000"/>
                </a:srgbClr>
              </a:solidFill>
              <a:latin typeface="Calibri"/>
            </a:endParaRPr>
          </a:p>
        </p:txBody>
      </p:sp>
      <p:sp>
        <p:nvSpPr>
          <p:cNvPr id="21" name="Rectangle 20"/>
          <p:cNvSpPr/>
          <p:nvPr/>
        </p:nvSpPr>
        <p:spPr>
          <a:xfrm>
            <a:off x="683568" y="6490211"/>
            <a:ext cx="7560840" cy="323165"/>
          </a:xfrm>
          <a:prstGeom prst="rect">
            <a:avLst/>
          </a:prstGeom>
        </p:spPr>
        <p:txBody>
          <a:bodyPr wrap="square">
            <a:spAutoFit/>
          </a:bodyPr>
          <a:lstStyle/>
          <a:p>
            <a:r>
              <a:rPr lang="en-US" sz="1500" dirty="0" smtClean="0">
                <a:solidFill>
                  <a:prstClr val="black"/>
                </a:solidFill>
                <a:latin typeface="Calibri"/>
              </a:rPr>
              <a:t>Lee+</a:t>
            </a:r>
            <a:r>
              <a:rPr lang="en-US" sz="1500" dirty="0">
                <a:solidFill>
                  <a:prstClr val="black"/>
                </a:solidFill>
                <a:latin typeface="Calibri"/>
              </a:rPr>
              <a:t>, </a:t>
            </a:r>
            <a:r>
              <a:rPr lang="en-US" sz="1500" dirty="0" smtClean="0">
                <a:solidFill>
                  <a:prstClr val="black"/>
                </a:solidFill>
                <a:latin typeface="Calibri"/>
              </a:rPr>
              <a:t>“</a:t>
            </a:r>
            <a:r>
              <a:rPr lang="en-US" sz="1500" dirty="0" smtClean="0">
                <a:solidFill>
                  <a:srgbClr val="0000FF"/>
                </a:solidFill>
                <a:latin typeface="Calibri"/>
              </a:rPr>
              <a:t>Tiered-Latency DRAM: A Low Latency and Low Cost DRAM Architecture</a:t>
            </a:r>
            <a:r>
              <a:rPr lang="en-US" sz="1500" dirty="0" smtClean="0">
                <a:solidFill>
                  <a:prstClr val="black"/>
                </a:solidFill>
                <a:latin typeface="Calibri"/>
              </a:rPr>
              <a:t>,</a:t>
            </a:r>
            <a:r>
              <a:rPr lang="en-US" sz="1500" dirty="0">
                <a:solidFill>
                  <a:prstClr val="black"/>
                </a:solidFill>
                <a:latin typeface="Calibri"/>
              </a:rPr>
              <a:t>” </a:t>
            </a:r>
            <a:r>
              <a:rPr lang="en-US" sz="1500" dirty="0" smtClean="0">
                <a:solidFill>
                  <a:prstClr val="black"/>
                </a:solidFill>
                <a:latin typeface="Calibri"/>
              </a:rPr>
              <a:t>HPCA 2013.</a:t>
            </a:r>
            <a:endParaRPr lang="en-US" sz="1500" dirty="0">
              <a:solidFill>
                <a:prstClr val="black"/>
              </a:solidFill>
              <a:latin typeface="Calibri"/>
            </a:endParaRPr>
          </a:p>
        </p:txBody>
      </p:sp>
    </p:spTree>
    <p:extLst>
      <p:ext uri="{BB962C8B-B14F-4D97-AF65-F5344CB8AC3E}">
        <p14:creationId xmlns:p14="http://schemas.microsoft.com/office/powerpoint/2010/main" val="2829627851"/>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2"/>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23"/>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32"/>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25"/>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39"/>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26"/>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28"/>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grpId="0" nodeType="clickEffect">
                                  <p:stCondLst>
                                    <p:cond delay="0"/>
                                  </p:stCondLst>
                                  <p:childTnLst>
                                    <p:set>
                                      <p:cBhvr>
                                        <p:cTn id="24" dur="1" fill="hold">
                                          <p:stCondLst>
                                            <p:cond delay="0"/>
                                          </p:stCondLst>
                                        </p:cTn>
                                        <p:tgtEl>
                                          <p:spTgt spid="41"/>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40"/>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42"/>
                                        </p:tgtEl>
                                        <p:attrNameLst>
                                          <p:attrName>style.visibility</p:attrName>
                                        </p:attrNameLst>
                                      </p:cBhvr>
                                      <p:to>
                                        <p:strVal val="visible"/>
                                      </p:to>
                                    </p:set>
                                  </p:childTnLst>
                                </p:cTn>
                              </p:par>
                              <p:par>
                                <p:cTn id="29" presetID="1" presetClass="entr" presetSubtype="0" fill="hold" grpId="0" nodeType="withEffect">
                                  <p:stCondLst>
                                    <p:cond delay="0"/>
                                  </p:stCondLst>
                                  <p:childTnLst>
                                    <p:set>
                                      <p:cBhvr>
                                        <p:cTn id="30" dur="1" fill="hold">
                                          <p:stCondLst>
                                            <p:cond delay="0"/>
                                          </p:stCondLst>
                                        </p:cTn>
                                        <p:tgtEl>
                                          <p:spTgt spid="43"/>
                                        </p:tgtEl>
                                        <p:attrNameLst>
                                          <p:attrName>style.visibility</p:attrName>
                                        </p:attrNameLst>
                                      </p:cBhvr>
                                      <p:to>
                                        <p:strVal val="visible"/>
                                      </p:to>
                                    </p:set>
                                  </p:childTnLst>
                                </p:cTn>
                              </p:par>
                              <p:par>
                                <p:cTn id="31" presetID="1" presetClass="entr" presetSubtype="0" fill="hold" grpId="0" nodeType="withEffect">
                                  <p:stCondLst>
                                    <p:cond delay="0"/>
                                  </p:stCondLst>
                                  <p:childTnLst>
                                    <p:set>
                                      <p:cBhvr>
                                        <p:cTn id="32" dur="1" fill="hold">
                                          <p:stCondLst>
                                            <p:cond delay="0"/>
                                          </p:stCondLst>
                                        </p:cTn>
                                        <p:tgtEl>
                                          <p:spTgt spid="44"/>
                                        </p:tgtEl>
                                        <p:attrNameLst>
                                          <p:attrName>style.visibility</p:attrName>
                                        </p:attrNameLst>
                                      </p:cBhvr>
                                      <p:to>
                                        <p:strVal val="visible"/>
                                      </p:to>
                                    </p:set>
                                  </p:childTnLst>
                                </p:cTn>
                              </p:par>
                              <p:par>
                                <p:cTn id="33" presetID="1" presetClass="entr" presetSubtype="0" fill="hold" grpId="0" nodeType="withEffect">
                                  <p:stCondLst>
                                    <p:cond delay="0"/>
                                  </p:stCondLst>
                                  <p:childTnLst>
                                    <p:set>
                                      <p:cBhvr>
                                        <p:cTn id="34" dur="1" fill="hold">
                                          <p:stCondLst>
                                            <p:cond delay="0"/>
                                          </p:stCondLst>
                                        </p:cTn>
                                        <p:tgtEl>
                                          <p:spTgt spid="45"/>
                                        </p:tgtEl>
                                        <p:attrNameLst>
                                          <p:attrName>style.visibility</p:attrName>
                                        </p:attrNameLst>
                                      </p:cBhvr>
                                      <p:to>
                                        <p:strVal val="visible"/>
                                      </p:to>
                                    </p:set>
                                  </p:childTnLst>
                                </p:cTn>
                              </p:par>
                            </p:childTnLst>
                          </p:cTn>
                        </p:par>
                      </p:childTnLst>
                    </p:cTn>
                  </p:par>
                  <p:par>
                    <p:cTn id="35" fill="hold">
                      <p:stCondLst>
                        <p:cond delay="indefinite"/>
                      </p:stCondLst>
                      <p:childTnLst>
                        <p:par>
                          <p:cTn id="36" fill="hold">
                            <p:stCondLst>
                              <p:cond delay="0"/>
                            </p:stCondLst>
                            <p:childTnLst>
                              <p:par>
                                <p:cTn id="37" presetID="1" presetClass="entr" presetSubtype="0" fill="hold" grpId="0" nodeType="clickEffect">
                                  <p:stCondLst>
                                    <p:cond delay="0"/>
                                  </p:stCondLst>
                                  <p:childTnLst>
                                    <p:set>
                                      <p:cBhvr>
                                        <p:cTn id="38" dur="1" fill="hold">
                                          <p:stCondLst>
                                            <p:cond delay="0"/>
                                          </p:stCondLst>
                                        </p:cTn>
                                        <p:tgtEl>
                                          <p:spTgt spid="4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25" grpId="0">
        <p:bldAsOne/>
      </p:bldGraphic>
      <p:bldP spid="23" grpId="0"/>
      <p:bldP spid="26" grpId="0"/>
      <p:bldP spid="28" grpId="0"/>
      <p:bldP spid="32" grpId="0"/>
      <p:bldP spid="22" grpId="0"/>
      <p:bldP spid="40" grpId="0"/>
      <p:bldP spid="41" grpId="0" animBg="1"/>
      <p:bldP spid="42" grpId="0" animBg="1"/>
      <p:bldP spid="43" grpId="0"/>
      <p:bldP spid="44" grpId="0" animBg="1"/>
      <p:bldP spid="45" grpId="0"/>
      <p:bldP spid="46" grpId="0"/>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381000" y="1066800"/>
            <a:ext cx="8382000" cy="5638800"/>
          </a:xfrm>
        </p:spPr>
        <p:txBody>
          <a:bodyPr/>
          <a:lstStyle/>
          <a:p>
            <a:pPr marL="0" indent="0">
              <a:buNone/>
            </a:pPr>
            <a:endParaRPr lang="en-US" i="1" dirty="0"/>
          </a:p>
          <a:p>
            <a:pPr marL="0" indent="0">
              <a:buNone/>
            </a:pPr>
            <a:endParaRPr lang="en-US" i="1" dirty="0" smtClean="0"/>
          </a:p>
          <a:p>
            <a:pPr marL="0" indent="0">
              <a:buNone/>
            </a:pPr>
            <a:endParaRPr lang="en-US" i="1" dirty="0"/>
          </a:p>
          <a:p>
            <a:pPr marL="0" indent="0">
              <a:buNone/>
            </a:pPr>
            <a:endParaRPr lang="en-US" i="1" dirty="0" smtClean="0"/>
          </a:p>
          <a:p>
            <a:pPr marL="0" indent="0">
              <a:buNone/>
            </a:pPr>
            <a:endParaRPr lang="en-US" i="1" dirty="0"/>
          </a:p>
          <a:p>
            <a:pPr marL="0" indent="0">
              <a:buNone/>
            </a:pPr>
            <a:endParaRPr lang="en-US" sz="2400" i="1" dirty="0" smtClean="0">
              <a:solidFill>
                <a:srgbClr val="FF0000"/>
              </a:solidFill>
            </a:endParaRPr>
          </a:p>
          <a:p>
            <a:r>
              <a:rPr lang="en-US" sz="3200" i="1" dirty="0">
                <a:solidFill>
                  <a:srgbClr val="FF0000"/>
                </a:solidFill>
              </a:rPr>
              <a:t>A real reliability &amp; security issue </a:t>
            </a:r>
          </a:p>
          <a:p>
            <a:r>
              <a:rPr lang="en-US" sz="3200" i="1" dirty="0" smtClean="0"/>
              <a:t>In a more controlled environment, we can induce as many as </a:t>
            </a:r>
            <a:r>
              <a:rPr lang="en-US" sz="3200" i="1" dirty="0" smtClean="0">
                <a:solidFill>
                  <a:srgbClr val="FF0000"/>
                </a:solidFill>
              </a:rPr>
              <a:t>ten million</a:t>
            </a:r>
            <a:r>
              <a:rPr lang="en-US" sz="3200" i="1" dirty="0" smtClean="0"/>
              <a:t> disturbance errors</a:t>
            </a:r>
          </a:p>
        </p:txBody>
      </p:sp>
      <p:graphicFrame>
        <p:nvGraphicFramePr>
          <p:cNvPr id="4" name="Content Placeholder 4"/>
          <p:cNvGraphicFramePr>
            <a:graphicFrameLocks/>
          </p:cNvGraphicFramePr>
          <p:nvPr>
            <p:extLst>
              <p:ext uri="{D42A27DB-BD31-4B8C-83A1-F6EECF244321}">
                <p14:modId xmlns:p14="http://schemas.microsoft.com/office/powerpoint/2010/main" val="11050622"/>
              </p:ext>
            </p:extLst>
          </p:nvPr>
        </p:nvGraphicFramePr>
        <p:xfrm>
          <a:off x="761999" y="1143000"/>
          <a:ext cx="7620002" cy="3200400"/>
        </p:xfrm>
        <a:graphic>
          <a:graphicData uri="http://schemas.openxmlformats.org/drawingml/2006/table">
            <a:tbl>
              <a:tblPr>
                <a:tableStyleId>{9D7B26C5-4107-4FEC-AEDC-1716B250A1EF}</a:tableStyleId>
              </a:tblPr>
              <a:tblGrid>
                <a:gridCol w="3736732"/>
                <a:gridCol w="1597269"/>
                <a:gridCol w="2286001"/>
              </a:tblGrid>
              <a:tr h="640080">
                <a:tc>
                  <a:txBody>
                    <a:bodyPr/>
                    <a:lstStyle/>
                    <a:p>
                      <a:pPr algn="ctr"/>
                      <a:r>
                        <a:rPr lang="en-US" sz="3200" b="1" dirty="0" smtClean="0">
                          <a:solidFill>
                            <a:schemeClr val="bg1"/>
                          </a:solidFill>
                          <a:latin typeface="+mj-lt"/>
                        </a:rPr>
                        <a:t>CPU Architecture</a:t>
                      </a:r>
                      <a:endParaRPr lang="en-US" sz="3200" b="1" dirty="0">
                        <a:solidFill>
                          <a:schemeClr val="bg1"/>
                        </a:solidFill>
                        <a:latin typeface="+mj-lt"/>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tx1">
                        <a:lumMod val="75000"/>
                        <a:lumOff val="25000"/>
                      </a:schemeClr>
                    </a:solidFill>
                  </a:tcPr>
                </a:tc>
                <a:tc>
                  <a:txBody>
                    <a:bodyPr/>
                    <a:lstStyle/>
                    <a:p>
                      <a:pPr algn="ctr"/>
                      <a:r>
                        <a:rPr lang="en-US" sz="3200" b="1" dirty="0" smtClean="0">
                          <a:solidFill>
                            <a:schemeClr val="bg1"/>
                          </a:solidFill>
                          <a:latin typeface="+mj-lt"/>
                          <a:cs typeface="Courier New" panose="02070309020205020404" pitchFamily="49" charset="0"/>
                        </a:rPr>
                        <a:t>Errors</a:t>
                      </a:r>
                      <a:endParaRPr lang="en-US" sz="2800" b="1" dirty="0">
                        <a:solidFill>
                          <a:schemeClr val="bg1"/>
                        </a:solidFill>
                        <a:latin typeface="Courier New" panose="02070309020205020404" pitchFamily="49" charset="0"/>
                        <a:cs typeface="Courier New" panose="02070309020205020404" pitchFamily="49" charset="0"/>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tx1">
                        <a:lumMod val="75000"/>
                        <a:lumOff val="25000"/>
                      </a:schemeClr>
                    </a:solidFill>
                  </a:tcPr>
                </a:tc>
                <a:tc>
                  <a:txBody>
                    <a:bodyPr/>
                    <a:lstStyle/>
                    <a:p>
                      <a:pPr algn="ctr"/>
                      <a:r>
                        <a:rPr lang="en-US" sz="3200" b="1" smtClean="0">
                          <a:solidFill>
                            <a:schemeClr val="bg1"/>
                          </a:solidFill>
                          <a:latin typeface="+mj-lt"/>
                        </a:rPr>
                        <a:t>Access-Rate</a:t>
                      </a:r>
                      <a:endParaRPr lang="en-US" sz="3200" b="1">
                        <a:solidFill>
                          <a:schemeClr val="bg1"/>
                        </a:solidFill>
                        <a:latin typeface="+mj-lt"/>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tx1">
                        <a:lumMod val="75000"/>
                        <a:lumOff val="25000"/>
                      </a:schemeClr>
                    </a:solidFill>
                  </a:tcPr>
                </a:tc>
              </a:tr>
              <a:tr h="640080">
                <a:tc>
                  <a:txBody>
                    <a:bodyPr/>
                    <a:lstStyle/>
                    <a:p>
                      <a:r>
                        <a:rPr lang="en-US" sz="2800" b="0" smtClean="0">
                          <a:solidFill>
                            <a:schemeClr val="tx1"/>
                          </a:solidFill>
                          <a:latin typeface="+mj-lt"/>
                        </a:rPr>
                        <a:t>Intel Haswell (2013)</a:t>
                      </a:r>
                      <a:endParaRPr lang="en-US" sz="2800" b="0">
                        <a:solidFill>
                          <a:schemeClr val="tx1"/>
                        </a:solidFill>
                        <a:latin typeface="+mj-lt"/>
                      </a:endParaRPr>
                    </a:p>
                  </a:txBody>
                  <a:tcPr marR="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sz="2800" b="0" dirty="0" smtClean="0">
                          <a:solidFill>
                            <a:srgbClr val="FF0000"/>
                          </a:solidFill>
                          <a:latin typeface="Cambria" panose="02040503050406030204" pitchFamily="18" charset="0"/>
                          <a:ea typeface="Cambria Math" panose="02040503050406030204" pitchFamily="18" charset="0"/>
                          <a:cs typeface="Times New Roman" panose="02020603050405020304" pitchFamily="18" charset="0"/>
                        </a:rPr>
                        <a:t>22.9K</a:t>
                      </a:r>
                      <a:endParaRPr lang="en-US" sz="2800" b="0" dirty="0">
                        <a:solidFill>
                          <a:srgbClr val="FF0000"/>
                        </a:solidFill>
                        <a:latin typeface="Cambria" panose="02040503050406030204" pitchFamily="18" charset="0"/>
                        <a:ea typeface="Cambria Math" panose="02040503050406030204" pitchFamily="18" charset="0"/>
                        <a:cs typeface="Times New Roman" panose="02020603050405020304" pitchFamily="18" charset="0"/>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en-US" sz="2800" smtClean="0">
                          <a:latin typeface="Cambria" panose="02040503050406030204" pitchFamily="18" charset="0"/>
                        </a:rPr>
                        <a:t>12.3M/sec</a:t>
                      </a:r>
                      <a:endParaRPr lang="en-US" sz="2800">
                        <a:latin typeface="Cambria" panose="02040503050406030204" pitchFamily="18" charset="0"/>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r>
              <a:tr h="640080">
                <a:tc>
                  <a:txBody>
                    <a:bodyPr/>
                    <a:lstStyle/>
                    <a:p>
                      <a:r>
                        <a:rPr lang="en-US" sz="2800" b="0" smtClean="0">
                          <a:solidFill>
                            <a:schemeClr val="tx1"/>
                          </a:solidFill>
                          <a:latin typeface="+mj-lt"/>
                        </a:rPr>
                        <a:t>Intel Ivy</a:t>
                      </a:r>
                      <a:r>
                        <a:rPr lang="en-US" sz="2800" b="0" baseline="0" smtClean="0">
                          <a:solidFill>
                            <a:schemeClr val="tx1"/>
                          </a:solidFill>
                          <a:latin typeface="+mj-lt"/>
                        </a:rPr>
                        <a:t> Bridge (2012)</a:t>
                      </a:r>
                      <a:endParaRPr lang="en-US" sz="2800" b="0">
                        <a:solidFill>
                          <a:schemeClr val="tx1"/>
                        </a:solidFill>
                        <a:latin typeface="+mj-lt"/>
                      </a:endParaRPr>
                    </a:p>
                  </a:txBody>
                  <a:tcPr marR="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sz="2800" b="0" dirty="0" smtClean="0">
                          <a:solidFill>
                            <a:srgbClr val="FF0000"/>
                          </a:solidFill>
                          <a:latin typeface="Cambria" panose="02040503050406030204" pitchFamily="18" charset="0"/>
                          <a:ea typeface="Cambria Math" panose="02040503050406030204" pitchFamily="18" charset="0"/>
                          <a:cs typeface="Times New Roman" panose="02020603050405020304" pitchFamily="18" charset="0"/>
                        </a:rPr>
                        <a:t>20.7K</a:t>
                      </a:r>
                      <a:endParaRPr lang="en-US" sz="2800" b="0" dirty="0">
                        <a:solidFill>
                          <a:srgbClr val="FF0000"/>
                        </a:solidFill>
                        <a:latin typeface="Cambria" panose="02040503050406030204" pitchFamily="18" charset="0"/>
                        <a:ea typeface="Cambria Math" panose="02040503050406030204" pitchFamily="18" charset="0"/>
                        <a:cs typeface="Times New Roman" panose="02020603050405020304" pitchFamily="18" charset="0"/>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en-US" sz="2800" smtClean="0">
                          <a:latin typeface="Cambria" panose="02040503050406030204" pitchFamily="18" charset="0"/>
                        </a:rPr>
                        <a:t>11.7M/sec</a:t>
                      </a:r>
                      <a:endParaRPr lang="en-US" sz="2800">
                        <a:latin typeface="Cambria" panose="02040503050406030204" pitchFamily="18" charset="0"/>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r>
              <a:tr h="640080">
                <a:tc>
                  <a:txBody>
                    <a:bodyPr/>
                    <a:lstStyle/>
                    <a:p>
                      <a:r>
                        <a:rPr lang="en-US" sz="2800" b="0" smtClean="0">
                          <a:solidFill>
                            <a:schemeClr val="tx1"/>
                          </a:solidFill>
                          <a:latin typeface="+mj-lt"/>
                        </a:rPr>
                        <a:t>Intel Sandy Bridge (2011)</a:t>
                      </a:r>
                      <a:endParaRPr lang="en-US" sz="2800" b="0">
                        <a:solidFill>
                          <a:schemeClr val="tx1"/>
                        </a:solidFill>
                        <a:latin typeface="+mj-lt"/>
                      </a:endParaRPr>
                    </a:p>
                  </a:txBody>
                  <a:tcPr marR="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sz="2800" b="0" dirty="0" smtClean="0">
                          <a:solidFill>
                            <a:srgbClr val="FF0000"/>
                          </a:solidFill>
                          <a:latin typeface="Cambria" panose="02040503050406030204" pitchFamily="18" charset="0"/>
                          <a:ea typeface="Cambria Math" panose="02040503050406030204" pitchFamily="18" charset="0"/>
                          <a:cs typeface="Times New Roman" panose="02020603050405020304" pitchFamily="18" charset="0"/>
                        </a:rPr>
                        <a:t>16.1K</a:t>
                      </a:r>
                      <a:endParaRPr lang="en-US" sz="2800" b="0" dirty="0">
                        <a:solidFill>
                          <a:srgbClr val="FF0000"/>
                        </a:solidFill>
                        <a:latin typeface="Cambria" panose="02040503050406030204" pitchFamily="18" charset="0"/>
                        <a:ea typeface="Cambria Math" panose="02040503050406030204" pitchFamily="18" charset="0"/>
                        <a:cs typeface="Times New Roman" panose="02020603050405020304" pitchFamily="18" charset="0"/>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en-US" sz="2800" smtClean="0">
                          <a:latin typeface="Cambria" panose="02040503050406030204" pitchFamily="18" charset="0"/>
                        </a:rPr>
                        <a:t>11.6M/sec</a:t>
                      </a:r>
                      <a:endParaRPr lang="en-US" sz="2800">
                        <a:latin typeface="Cambria" panose="02040503050406030204" pitchFamily="18" charset="0"/>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r>
              <a:tr h="640080">
                <a:tc>
                  <a:txBody>
                    <a:bodyPr/>
                    <a:lstStyle/>
                    <a:p>
                      <a:r>
                        <a:rPr lang="en-US" sz="2800" b="0" smtClean="0">
                          <a:solidFill>
                            <a:schemeClr val="tx1"/>
                          </a:solidFill>
                          <a:latin typeface="+mj-lt"/>
                        </a:rPr>
                        <a:t>AMD</a:t>
                      </a:r>
                      <a:r>
                        <a:rPr lang="en-US" sz="2800" b="0" baseline="0" smtClean="0">
                          <a:solidFill>
                            <a:schemeClr val="tx1"/>
                          </a:solidFill>
                          <a:latin typeface="+mj-lt"/>
                        </a:rPr>
                        <a:t> Piledriver (2012)</a:t>
                      </a:r>
                      <a:endParaRPr lang="en-US" sz="2800" b="0">
                        <a:solidFill>
                          <a:schemeClr val="tx1"/>
                        </a:solidFill>
                        <a:latin typeface="+mj-lt"/>
                      </a:endParaRPr>
                    </a:p>
                  </a:txBody>
                  <a:tcPr marR="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sz="2800" b="0" dirty="0" smtClean="0">
                          <a:solidFill>
                            <a:srgbClr val="FF0000"/>
                          </a:solidFill>
                          <a:latin typeface="Cambria" panose="02040503050406030204" pitchFamily="18" charset="0"/>
                          <a:ea typeface="Cambria Math" panose="02040503050406030204" pitchFamily="18" charset="0"/>
                          <a:cs typeface="Times New Roman" panose="02020603050405020304" pitchFamily="18" charset="0"/>
                        </a:rPr>
                        <a:t>59</a:t>
                      </a:r>
                      <a:endParaRPr lang="en-US" sz="2800" b="0" dirty="0">
                        <a:solidFill>
                          <a:srgbClr val="FF0000"/>
                        </a:solidFill>
                        <a:latin typeface="Cambria" panose="02040503050406030204" pitchFamily="18" charset="0"/>
                        <a:ea typeface="Cambria Math" panose="02040503050406030204" pitchFamily="18" charset="0"/>
                        <a:cs typeface="Times New Roman" panose="02020603050405020304" pitchFamily="18" charset="0"/>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en-US" sz="2800" dirty="0" smtClean="0">
                          <a:latin typeface="Cambria" panose="02040503050406030204" pitchFamily="18" charset="0"/>
                        </a:rPr>
                        <a:t>6.1M/sec</a:t>
                      </a:r>
                      <a:endParaRPr lang="en-US" sz="2800" dirty="0">
                        <a:latin typeface="Cambria" panose="02040503050406030204" pitchFamily="18" charset="0"/>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r>
            </a:tbl>
          </a:graphicData>
        </a:graphic>
      </p:graphicFrame>
      <p:sp>
        <p:nvSpPr>
          <p:cNvPr id="6" name="Slide Number Placeholder 5"/>
          <p:cNvSpPr>
            <a:spLocks noGrp="1"/>
          </p:cNvSpPr>
          <p:nvPr>
            <p:ph type="sldNum" sz="quarter" idx="12"/>
          </p:nvPr>
        </p:nvSpPr>
        <p:spPr/>
        <p:txBody>
          <a:bodyPr/>
          <a:lstStyle/>
          <a:p>
            <a:fld id="{D4D2B188-1D62-4FCA-8363-938AD4629BBB}" type="slidenum">
              <a:rPr lang="en-US" smtClean="0">
                <a:solidFill>
                  <a:prstClr val="black">
                    <a:tint val="75000"/>
                  </a:prstClr>
                </a:solidFill>
              </a:rPr>
              <a:pPr/>
              <a:t>19</a:t>
            </a:fld>
            <a:endParaRPr lang="en-US">
              <a:solidFill>
                <a:prstClr val="black">
                  <a:tint val="75000"/>
                </a:prstClr>
              </a:solidFill>
            </a:endParaRPr>
          </a:p>
        </p:txBody>
      </p:sp>
      <p:sp>
        <p:nvSpPr>
          <p:cNvPr id="7" name="Rectangle 6"/>
          <p:cNvSpPr/>
          <p:nvPr/>
        </p:nvSpPr>
        <p:spPr>
          <a:xfrm>
            <a:off x="107504" y="6239053"/>
            <a:ext cx="8242270" cy="646331"/>
          </a:xfrm>
          <a:prstGeom prst="rect">
            <a:avLst/>
          </a:prstGeom>
        </p:spPr>
        <p:txBody>
          <a:bodyPr wrap="square">
            <a:spAutoFit/>
          </a:bodyPr>
          <a:lstStyle/>
          <a:p>
            <a:r>
              <a:rPr lang="en-US" dirty="0">
                <a:solidFill>
                  <a:prstClr val="black"/>
                </a:solidFill>
                <a:latin typeface="Tahoma" charset="0"/>
                <a:ea typeface="ＭＳ Ｐゴシック" charset="0"/>
                <a:cs typeface="ＭＳ Ｐゴシック" charset="0"/>
              </a:rPr>
              <a:t>Kim+, “</a:t>
            </a:r>
            <a:r>
              <a:rPr lang="en-US" dirty="0">
                <a:solidFill>
                  <a:srgbClr val="0000FF"/>
                </a:solidFill>
                <a:latin typeface="Calibri"/>
              </a:rPr>
              <a:t>Flipping Bits in Memory Without Accessing Them: An Experimental Study of DRAM Disturbance Errors</a:t>
            </a:r>
            <a:r>
              <a:rPr lang="en-US" dirty="0">
                <a:solidFill>
                  <a:prstClr val="black"/>
                </a:solidFill>
                <a:latin typeface="Tahoma" charset="0"/>
                <a:ea typeface="ＭＳ Ｐゴシック" charset="0"/>
                <a:cs typeface="ＭＳ Ｐゴシック" charset="0"/>
              </a:rPr>
              <a:t>,” ISCA 2014.</a:t>
            </a:r>
          </a:p>
        </p:txBody>
      </p:sp>
      <p:sp>
        <p:nvSpPr>
          <p:cNvPr id="8" name="Title 1"/>
          <p:cNvSpPr>
            <a:spLocks noGrp="1"/>
          </p:cNvSpPr>
          <p:nvPr>
            <p:ph type="title"/>
          </p:nvPr>
        </p:nvSpPr>
        <p:spPr>
          <a:xfrm>
            <a:off x="228600" y="-14064"/>
            <a:ext cx="8610600" cy="1066800"/>
          </a:xfrm>
        </p:spPr>
        <p:txBody>
          <a:bodyPr/>
          <a:lstStyle/>
          <a:p>
            <a:r>
              <a:rPr lang="en-US" sz="4400" b="0" dirty="0" smtClean="0">
                <a:solidFill>
                  <a:srgbClr val="1A5712"/>
                </a:solidFill>
                <a:latin typeface="Garamond" charset="0"/>
                <a:ea typeface="ＭＳ Ｐゴシック" charset="0"/>
                <a:cs typeface="ＭＳ Ｐゴシック" charset="0"/>
              </a:rPr>
              <a:t>Observed Errors in Real Systems</a:t>
            </a:r>
            <a:endParaRPr lang="en-US" sz="4400" b="0" dirty="0">
              <a:solidFill>
                <a:srgbClr val="1A5712"/>
              </a:solidFill>
              <a:latin typeface="Garamond" charset="0"/>
              <a:ea typeface="ＭＳ Ｐゴシック" charset="0"/>
              <a:cs typeface="ＭＳ Ｐゴシック" charset="0"/>
            </a:endParaRPr>
          </a:p>
        </p:txBody>
      </p:sp>
    </p:spTree>
    <p:extLst>
      <p:ext uri="{BB962C8B-B14F-4D97-AF65-F5344CB8AC3E}">
        <p14:creationId xmlns:p14="http://schemas.microsoft.com/office/powerpoint/2010/main" val="1204234865"/>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7" end="7"/>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p:txBody>
          <a:bodyPr/>
          <a:lstStyle/>
          <a:p>
            <a:r>
              <a:rPr lang="en-US" dirty="0" smtClean="0"/>
              <a:t>Architecture-Aware DRM</a:t>
            </a:r>
            <a:endParaRPr lang="en-US" dirty="0"/>
          </a:p>
        </p:txBody>
      </p:sp>
      <p:sp>
        <p:nvSpPr>
          <p:cNvPr id="3" name="Subtitle 2"/>
          <p:cNvSpPr>
            <a:spLocks noGrp="1"/>
          </p:cNvSpPr>
          <p:nvPr>
            <p:ph type="subTitle" idx="1"/>
          </p:nvPr>
        </p:nvSpPr>
        <p:spPr/>
        <p:txBody>
          <a:bodyPr/>
          <a:lstStyle/>
          <a:p>
            <a:endParaRPr lang="en-US"/>
          </a:p>
        </p:txBody>
      </p:sp>
      <p:sp>
        <p:nvSpPr>
          <p:cNvPr id="4" name="Slide Number Placeholder 3"/>
          <p:cNvSpPr>
            <a:spLocks noGrp="1"/>
          </p:cNvSpPr>
          <p:nvPr>
            <p:ph type="sldNum" sz="quarter" idx="12"/>
          </p:nvPr>
        </p:nvSpPr>
        <p:spPr/>
        <p:txBody>
          <a:bodyPr/>
          <a:lstStyle/>
          <a:p>
            <a:fld id="{EF0CAD05-5F98-C240-A41D-E171A6304933}" type="slidenum">
              <a:rPr lang="en-US" smtClean="0">
                <a:solidFill>
                  <a:srgbClr val="000000"/>
                </a:solidFill>
              </a:rPr>
              <a:pPr/>
              <a:t>190</a:t>
            </a:fld>
            <a:endParaRPr lang="en-US">
              <a:solidFill>
                <a:srgbClr val="000000"/>
              </a:solidFill>
            </a:endParaRPr>
          </a:p>
        </p:txBody>
      </p:sp>
    </p:spTree>
    <p:extLst>
      <p:ext uri="{BB962C8B-B14F-4D97-AF65-F5344CB8AC3E}">
        <p14:creationId xmlns:p14="http://schemas.microsoft.com/office/powerpoint/2010/main" val="1551715007"/>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en-US" altLang="zh-CHS" b="1" dirty="0" smtClean="0"/>
              <a:t>Virtualized Cluster</a:t>
            </a:r>
            <a:endParaRPr lang="zh-CHS" altLang="en-US" b="1" dirty="0"/>
          </a:p>
        </p:txBody>
      </p:sp>
      <p:sp>
        <p:nvSpPr>
          <p:cNvPr id="4" name="灯片编号占位符 3"/>
          <p:cNvSpPr>
            <a:spLocks noGrp="1"/>
          </p:cNvSpPr>
          <p:nvPr>
            <p:ph type="sldNum" sz="quarter" idx="12"/>
          </p:nvPr>
        </p:nvSpPr>
        <p:spPr/>
        <p:txBody>
          <a:bodyPr/>
          <a:lstStyle/>
          <a:p>
            <a:fld id="{0C913308-F349-4B6D-A68A-DD1791B4A57B}" type="slidenum">
              <a:rPr lang="zh-CHS" altLang="en-US" smtClean="0">
                <a:solidFill>
                  <a:prstClr val="black"/>
                </a:solidFill>
                <a:latin typeface="Calibri"/>
                <a:ea typeface="Calibri"/>
              </a:rPr>
              <a:pPr/>
              <a:t>191</a:t>
            </a:fld>
            <a:endParaRPr lang="zh-CHS" altLang="en-US">
              <a:solidFill>
                <a:prstClr val="black"/>
              </a:solidFill>
              <a:latin typeface="Calibri"/>
              <a:ea typeface="Calibri"/>
            </a:endParaRPr>
          </a:p>
        </p:txBody>
      </p:sp>
      <p:grpSp>
        <p:nvGrpSpPr>
          <p:cNvPr id="24" name="组合 23"/>
          <p:cNvGrpSpPr>
            <a:grpSpLocks noChangeAspect="1"/>
          </p:cNvGrpSpPr>
          <p:nvPr/>
        </p:nvGrpSpPr>
        <p:grpSpPr>
          <a:xfrm>
            <a:off x="1726143" y="3356992"/>
            <a:ext cx="2204000" cy="3384376"/>
            <a:chOff x="134211" y="3465818"/>
            <a:chExt cx="2204000" cy="3384376"/>
          </a:xfrm>
        </p:grpSpPr>
        <p:sp>
          <p:nvSpPr>
            <p:cNvPr id="5" name="圆角矩形 4"/>
            <p:cNvSpPr/>
            <p:nvPr/>
          </p:nvSpPr>
          <p:spPr>
            <a:xfrm>
              <a:off x="134211" y="3769091"/>
              <a:ext cx="2204000" cy="3081103"/>
            </a:xfrm>
            <a:prstGeom prst="roundRect">
              <a:avLst/>
            </a:prstGeom>
            <a:noFill/>
            <a:ln w="12700">
              <a:solidFill>
                <a:schemeClr val="tx1"/>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700" b="1" dirty="0" smtClean="0">
                <a:solidFill>
                  <a:prstClr val="black"/>
                </a:solidFill>
                <a:latin typeface="Calibri"/>
              </a:endParaRPr>
            </a:p>
          </p:txBody>
        </p:sp>
        <p:sp>
          <p:nvSpPr>
            <p:cNvPr id="7" name="圆角矩形 6"/>
            <p:cNvSpPr/>
            <p:nvPr/>
          </p:nvSpPr>
          <p:spPr>
            <a:xfrm>
              <a:off x="249979" y="3910905"/>
              <a:ext cx="936104" cy="1667938"/>
            </a:xfrm>
            <a:prstGeom prst="roundRect">
              <a:avLst/>
            </a:prstGeom>
            <a:noFill/>
            <a:ln w="38100">
              <a:solidFill>
                <a:schemeClr val="accent3">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1" dirty="0" smtClean="0">
                <a:solidFill>
                  <a:prstClr val="black"/>
                </a:solidFill>
                <a:latin typeface="Calibri"/>
              </a:endParaRPr>
            </a:p>
            <a:p>
              <a:pPr algn="ctr"/>
              <a:endParaRPr lang="en-US" b="1" dirty="0">
                <a:solidFill>
                  <a:prstClr val="black"/>
                </a:solidFill>
                <a:latin typeface="Calibri"/>
              </a:endParaRPr>
            </a:p>
            <a:p>
              <a:pPr algn="ctr"/>
              <a:endParaRPr lang="en-US" b="1" dirty="0" smtClean="0">
                <a:solidFill>
                  <a:prstClr val="black"/>
                </a:solidFill>
                <a:latin typeface="Calibri"/>
              </a:endParaRPr>
            </a:p>
            <a:p>
              <a:pPr algn="ctr"/>
              <a:endParaRPr lang="en-US" b="1" dirty="0">
                <a:solidFill>
                  <a:prstClr val="black"/>
                </a:solidFill>
                <a:latin typeface="Calibri"/>
              </a:endParaRPr>
            </a:p>
            <a:p>
              <a:pPr algn="ctr"/>
              <a:r>
                <a:rPr lang="en-US" b="1" dirty="0" smtClean="0">
                  <a:solidFill>
                    <a:prstClr val="black"/>
                  </a:solidFill>
                  <a:latin typeface="Calibri"/>
                </a:rPr>
                <a:t>Core0</a:t>
              </a:r>
              <a:endParaRPr lang="en-US" b="1" dirty="0">
                <a:solidFill>
                  <a:prstClr val="black"/>
                </a:solidFill>
                <a:latin typeface="Calibri"/>
              </a:endParaRPr>
            </a:p>
          </p:txBody>
        </p:sp>
        <p:sp>
          <p:nvSpPr>
            <p:cNvPr id="11" name="圆角矩形 10"/>
            <p:cNvSpPr/>
            <p:nvPr/>
          </p:nvSpPr>
          <p:spPr>
            <a:xfrm>
              <a:off x="1258091" y="3910905"/>
              <a:ext cx="936104" cy="1667938"/>
            </a:xfrm>
            <a:prstGeom prst="roundRect">
              <a:avLst/>
            </a:prstGeom>
            <a:noFill/>
            <a:ln w="38100">
              <a:solidFill>
                <a:schemeClr val="accent3">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1" dirty="0" smtClean="0">
                <a:solidFill>
                  <a:prstClr val="black"/>
                </a:solidFill>
                <a:latin typeface="Calibri"/>
              </a:endParaRPr>
            </a:p>
            <a:p>
              <a:pPr algn="ctr"/>
              <a:endParaRPr lang="en-US" b="1" dirty="0">
                <a:solidFill>
                  <a:prstClr val="black"/>
                </a:solidFill>
                <a:latin typeface="Calibri"/>
              </a:endParaRPr>
            </a:p>
            <a:p>
              <a:pPr algn="ctr"/>
              <a:endParaRPr lang="en-US" b="1" dirty="0" smtClean="0">
                <a:solidFill>
                  <a:prstClr val="black"/>
                </a:solidFill>
                <a:latin typeface="Calibri"/>
              </a:endParaRPr>
            </a:p>
            <a:p>
              <a:pPr algn="ctr"/>
              <a:endParaRPr lang="en-US" b="1" dirty="0">
                <a:solidFill>
                  <a:prstClr val="black"/>
                </a:solidFill>
                <a:latin typeface="Calibri"/>
              </a:endParaRPr>
            </a:p>
            <a:p>
              <a:pPr algn="ctr"/>
              <a:r>
                <a:rPr lang="en-US" b="1" dirty="0" smtClean="0">
                  <a:solidFill>
                    <a:prstClr val="black"/>
                  </a:solidFill>
                  <a:latin typeface="Calibri"/>
                </a:rPr>
                <a:t>Core1</a:t>
              </a:r>
              <a:endParaRPr lang="en-US" b="1" dirty="0">
                <a:solidFill>
                  <a:prstClr val="black"/>
                </a:solidFill>
                <a:latin typeface="Calibri"/>
              </a:endParaRPr>
            </a:p>
          </p:txBody>
        </p:sp>
        <p:sp>
          <p:nvSpPr>
            <p:cNvPr id="14" name="矩形 13"/>
            <p:cNvSpPr/>
            <p:nvPr/>
          </p:nvSpPr>
          <p:spPr>
            <a:xfrm>
              <a:off x="924748" y="3465818"/>
              <a:ext cx="622926" cy="369332"/>
            </a:xfrm>
            <a:prstGeom prst="rect">
              <a:avLst/>
            </a:prstGeom>
          </p:spPr>
          <p:txBody>
            <a:bodyPr wrap="none">
              <a:spAutoFit/>
            </a:bodyPr>
            <a:lstStyle/>
            <a:p>
              <a:pPr algn="ctr"/>
              <a:r>
                <a:rPr lang="en-US" b="1" dirty="0" smtClean="0">
                  <a:solidFill>
                    <a:prstClr val="black"/>
                  </a:solidFill>
                  <a:latin typeface="Calibri"/>
                  <a:ea typeface="ＭＳ Ｐゴシック" charset="0"/>
                  <a:cs typeface="ＭＳ Ｐゴシック" charset="0"/>
                </a:rPr>
                <a:t>Host</a:t>
              </a:r>
              <a:endParaRPr lang="en-US" b="1" dirty="0">
                <a:solidFill>
                  <a:prstClr val="black"/>
                </a:solidFill>
                <a:latin typeface="Calibri"/>
                <a:ea typeface="ＭＳ Ｐゴシック" charset="0"/>
                <a:cs typeface="ＭＳ Ｐゴシック" charset="0"/>
              </a:endParaRPr>
            </a:p>
          </p:txBody>
        </p:sp>
        <p:sp>
          <p:nvSpPr>
            <p:cNvPr id="15" name="圆角矩形 14"/>
            <p:cNvSpPr/>
            <p:nvPr/>
          </p:nvSpPr>
          <p:spPr>
            <a:xfrm>
              <a:off x="250959" y="5683724"/>
              <a:ext cx="1943236" cy="302374"/>
            </a:xfrm>
            <a:prstGeom prst="roundRect">
              <a:avLst/>
            </a:prstGeom>
            <a:solidFill>
              <a:schemeClr val="accent3"/>
            </a:solidFill>
            <a:ln w="38100">
              <a:solidFill>
                <a:schemeClr val="accent3">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smtClean="0">
                  <a:solidFill>
                    <a:prstClr val="black"/>
                  </a:solidFill>
                  <a:latin typeface="Calibri"/>
                </a:rPr>
                <a:t>LLC</a:t>
              </a:r>
              <a:endParaRPr lang="en-US" b="1" dirty="0">
                <a:solidFill>
                  <a:prstClr val="black"/>
                </a:solidFill>
                <a:latin typeface="Calibri"/>
              </a:endParaRPr>
            </a:p>
          </p:txBody>
        </p:sp>
        <p:sp>
          <p:nvSpPr>
            <p:cNvPr id="16" name="圆角矩形 15"/>
            <p:cNvSpPr/>
            <p:nvPr/>
          </p:nvSpPr>
          <p:spPr>
            <a:xfrm>
              <a:off x="249979" y="6300062"/>
              <a:ext cx="1943236" cy="391771"/>
            </a:xfrm>
            <a:prstGeom prst="roundRect">
              <a:avLst/>
            </a:prstGeom>
            <a:solidFill>
              <a:schemeClr val="accent3"/>
            </a:solidFill>
            <a:ln w="38100">
              <a:solidFill>
                <a:schemeClr val="accent3">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smtClean="0">
                  <a:solidFill>
                    <a:prstClr val="black"/>
                  </a:solidFill>
                  <a:latin typeface="Calibri"/>
                </a:rPr>
                <a:t>DRAM</a:t>
              </a:r>
              <a:endParaRPr lang="en-US" b="1" dirty="0">
                <a:solidFill>
                  <a:prstClr val="black"/>
                </a:solidFill>
                <a:latin typeface="Calibri"/>
              </a:endParaRPr>
            </a:p>
          </p:txBody>
        </p:sp>
        <p:sp>
          <p:nvSpPr>
            <p:cNvPr id="17" name="下箭头 16"/>
            <p:cNvSpPr/>
            <p:nvPr/>
          </p:nvSpPr>
          <p:spPr>
            <a:xfrm>
              <a:off x="826043" y="5986098"/>
              <a:ext cx="900100" cy="313964"/>
            </a:xfrm>
            <a:prstGeom prst="downArrow">
              <a:avLst/>
            </a:prstGeom>
            <a:solidFill>
              <a:schemeClr val="bg1">
                <a:lumMod val="95000"/>
              </a:schemeClr>
            </a:solidFill>
            <a:ln>
              <a:solidFill>
                <a:schemeClr val="accent3">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grpSp>
      <p:sp>
        <p:nvSpPr>
          <p:cNvPr id="20" name="圆角矩形 19"/>
          <p:cNvSpPr/>
          <p:nvPr/>
        </p:nvSpPr>
        <p:spPr>
          <a:xfrm>
            <a:off x="2818643" y="1641327"/>
            <a:ext cx="745245" cy="960354"/>
          </a:xfrm>
          <a:prstGeom prst="roundRect">
            <a:avLst/>
          </a:prstGeom>
          <a:solidFill>
            <a:schemeClr val="accent5"/>
          </a:solidFill>
          <a:ln w="38100">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smtClean="0">
                <a:solidFill>
                  <a:prstClr val="black"/>
                </a:solidFill>
                <a:latin typeface="Calibri"/>
              </a:rPr>
              <a:t>VM</a:t>
            </a:r>
          </a:p>
          <a:p>
            <a:pPr algn="ctr"/>
            <a:endParaRPr lang="en-US" b="1" dirty="0" smtClean="0">
              <a:solidFill>
                <a:prstClr val="black"/>
              </a:solidFill>
              <a:latin typeface="Calibri"/>
            </a:endParaRPr>
          </a:p>
          <a:p>
            <a:pPr algn="ctr"/>
            <a:endParaRPr lang="en-US" b="1" dirty="0">
              <a:solidFill>
                <a:prstClr val="black"/>
              </a:solidFill>
              <a:latin typeface="Calibri"/>
            </a:endParaRPr>
          </a:p>
        </p:txBody>
      </p:sp>
      <p:sp>
        <p:nvSpPr>
          <p:cNvPr id="21" name="圆角矩形 20"/>
          <p:cNvSpPr/>
          <p:nvPr/>
        </p:nvSpPr>
        <p:spPr>
          <a:xfrm>
            <a:off x="2867229" y="2145383"/>
            <a:ext cx="648072" cy="399572"/>
          </a:xfrm>
          <a:prstGeom prst="roundRect">
            <a:avLst/>
          </a:prstGeom>
          <a:solidFill>
            <a:srgbClr val="FF0000"/>
          </a:solidFill>
          <a:ln w="3175">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smtClean="0">
                <a:solidFill>
                  <a:prstClr val="black"/>
                </a:solidFill>
                <a:latin typeface="Calibri"/>
              </a:rPr>
              <a:t>App</a:t>
            </a:r>
            <a:endParaRPr lang="en-US" b="1" dirty="0">
              <a:solidFill>
                <a:prstClr val="black"/>
              </a:solidFill>
              <a:latin typeface="Calibri"/>
            </a:endParaRPr>
          </a:p>
        </p:txBody>
      </p:sp>
      <p:sp>
        <p:nvSpPr>
          <p:cNvPr id="22" name="圆角矩形 21"/>
          <p:cNvSpPr/>
          <p:nvPr/>
        </p:nvSpPr>
        <p:spPr>
          <a:xfrm>
            <a:off x="5940152" y="1641327"/>
            <a:ext cx="745245" cy="960354"/>
          </a:xfrm>
          <a:prstGeom prst="roundRect">
            <a:avLst/>
          </a:prstGeom>
          <a:solidFill>
            <a:schemeClr val="accent5"/>
          </a:solidFill>
          <a:ln w="38100">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smtClean="0">
                <a:solidFill>
                  <a:prstClr val="black"/>
                </a:solidFill>
                <a:latin typeface="Calibri"/>
              </a:rPr>
              <a:t>VM</a:t>
            </a:r>
          </a:p>
          <a:p>
            <a:pPr algn="ctr"/>
            <a:endParaRPr lang="en-US" b="1" dirty="0" smtClean="0">
              <a:solidFill>
                <a:prstClr val="black"/>
              </a:solidFill>
              <a:latin typeface="Calibri"/>
            </a:endParaRPr>
          </a:p>
          <a:p>
            <a:pPr algn="ctr"/>
            <a:endParaRPr lang="en-US" b="1" dirty="0">
              <a:solidFill>
                <a:prstClr val="black"/>
              </a:solidFill>
              <a:latin typeface="Calibri"/>
            </a:endParaRPr>
          </a:p>
        </p:txBody>
      </p:sp>
      <p:sp>
        <p:nvSpPr>
          <p:cNvPr id="23" name="圆角矩形 22"/>
          <p:cNvSpPr/>
          <p:nvPr/>
        </p:nvSpPr>
        <p:spPr>
          <a:xfrm>
            <a:off x="5988738" y="2145383"/>
            <a:ext cx="648072" cy="399572"/>
          </a:xfrm>
          <a:prstGeom prst="roundRect">
            <a:avLst/>
          </a:prstGeom>
          <a:solidFill>
            <a:srgbClr val="FFC000"/>
          </a:solidFill>
          <a:ln w="3175">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smtClean="0">
                <a:solidFill>
                  <a:prstClr val="black"/>
                </a:solidFill>
                <a:latin typeface="Calibri"/>
              </a:rPr>
              <a:t>App</a:t>
            </a:r>
            <a:endParaRPr lang="en-US" b="1" dirty="0">
              <a:solidFill>
                <a:prstClr val="black"/>
              </a:solidFill>
              <a:latin typeface="Calibri"/>
            </a:endParaRPr>
          </a:p>
        </p:txBody>
      </p:sp>
      <p:grpSp>
        <p:nvGrpSpPr>
          <p:cNvPr id="25" name="组合 24"/>
          <p:cNvGrpSpPr>
            <a:grpSpLocks noChangeAspect="1"/>
          </p:cNvGrpSpPr>
          <p:nvPr/>
        </p:nvGrpSpPr>
        <p:grpSpPr>
          <a:xfrm>
            <a:off x="5601992" y="3356992"/>
            <a:ext cx="2204000" cy="3384376"/>
            <a:chOff x="134211" y="3465818"/>
            <a:chExt cx="2204000" cy="3384376"/>
          </a:xfrm>
        </p:grpSpPr>
        <p:sp>
          <p:nvSpPr>
            <p:cNvPr id="26" name="圆角矩形 25"/>
            <p:cNvSpPr/>
            <p:nvPr/>
          </p:nvSpPr>
          <p:spPr>
            <a:xfrm>
              <a:off x="134211" y="3769091"/>
              <a:ext cx="2204000" cy="3081103"/>
            </a:xfrm>
            <a:prstGeom prst="roundRect">
              <a:avLst/>
            </a:prstGeom>
            <a:noFill/>
            <a:ln w="12700">
              <a:solidFill>
                <a:schemeClr val="tx1"/>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700" b="1" dirty="0" smtClean="0">
                <a:solidFill>
                  <a:prstClr val="black"/>
                </a:solidFill>
                <a:latin typeface="Calibri"/>
              </a:endParaRPr>
            </a:p>
          </p:txBody>
        </p:sp>
        <p:sp>
          <p:nvSpPr>
            <p:cNvPr id="27" name="圆角矩形 26"/>
            <p:cNvSpPr/>
            <p:nvPr/>
          </p:nvSpPr>
          <p:spPr>
            <a:xfrm>
              <a:off x="249979" y="3910905"/>
              <a:ext cx="936104" cy="1667938"/>
            </a:xfrm>
            <a:prstGeom prst="roundRect">
              <a:avLst/>
            </a:prstGeom>
            <a:noFill/>
            <a:ln w="38100">
              <a:solidFill>
                <a:schemeClr val="accent3">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1" dirty="0" smtClean="0">
                <a:solidFill>
                  <a:prstClr val="black"/>
                </a:solidFill>
                <a:latin typeface="Calibri"/>
              </a:endParaRPr>
            </a:p>
            <a:p>
              <a:pPr algn="ctr"/>
              <a:endParaRPr lang="en-US" b="1" dirty="0">
                <a:solidFill>
                  <a:prstClr val="black"/>
                </a:solidFill>
                <a:latin typeface="Calibri"/>
              </a:endParaRPr>
            </a:p>
            <a:p>
              <a:pPr algn="ctr"/>
              <a:endParaRPr lang="en-US" b="1" dirty="0" smtClean="0">
                <a:solidFill>
                  <a:prstClr val="black"/>
                </a:solidFill>
                <a:latin typeface="Calibri"/>
              </a:endParaRPr>
            </a:p>
            <a:p>
              <a:pPr algn="ctr"/>
              <a:endParaRPr lang="en-US" b="1" dirty="0">
                <a:solidFill>
                  <a:prstClr val="black"/>
                </a:solidFill>
                <a:latin typeface="Calibri"/>
              </a:endParaRPr>
            </a:p>
            <a:p>
              <a:pPr algn="ctr"/>
              <a:r>
                <a:rPr lang="en-US" b="1" dirty="0" smtClean="0">
                  <a:solidFill>
                    <a:prstClr val="black"/>
                  </a:solidFill>
                  <a:latin typeface="Calibri"/>
                </a:rPr>
                <a:t>Core0</a:t>
              </a:r>
              <a:endParaRPr lang="en-US" b="1" dirty="0">
                <a:solidFill>
                  <a:prstClr val="black"/>
                </a:solidFill>
                <a:latin typeface="Calibri"/>
              </a:endParaRPr>
            </a:p>
          </p:txBody>
        </p:sp>
        <p:sp>
          <p:nvSpPr>
            <p:cNvPr id="28" name="圆角矩形 27"/>
            <p:cNvSpPr/>
            <p:nvPr/>
          </p:nvSpPr>
          <p:spPr>
            <a:xfrm>
              <a:off x="1258091" y="3910905"/>
              <a:ext cx="936104" cy="1667938"/>
            </a:xfrm>
            <a:prstGeom prst="roundRect">
              <a:avLst/>
            </a:prstGeom>
            <a:noFill/>
            <a:ln w="38100">
              <a:solidFill>
                <a:schemeClr val="accent3">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1" dirty="0" smtClean="0">
                <a:solidFill>
                  <a:prstClr val="black"/>
                </a:solidFill>
                <a:latin typeface="Calibri"/>
              </a:endParaRPr>
            </a:p>
            <a:p>
              <a:pPr algn="ctr"/>
              <a:endParaRPr lang="en-US" b="1" dirty="0">
                <a:solidFill>
                  <a:prstClr val="black"/>
                </a:solidFill>
                <a:latin typeface="Calibri"/>
              </a:endParaRPr>
            </a:p>
            <a:p>
              <a:pPr algn="ctr"/>
              <a:endParaRPr lang="en-US" b="1" dirty="0" smtClean="0">
                <a:solidFill>
                  <a:prstClr val="black"/>
                </a:solidFill>
                <a:latin typeface="Calibri"/>
              </a:endParaRPr>
            </a:p>
            <a:p>
              <a:pPr algn="ctr"/>
              <a:endParaRPr lang="en-US" b="1" dirty="0">
                <a:solidFill>
                  <a:prstClr val="black"/>
                </a:solidFill>
                <a:latin typeface="Calibri"/>
              </a:endParaRPr>
            </a:p>
            <a:p>
              <a:pPr algn="ctr"/>
              <a:r>
                <a:rPr lang="en-US" b="1" dirty="0" smtClean="0">
                  <a:solidFill>
                    <a:prstClr val="black"/>
                  </a:solidFill>
                  <a:latin typeface="Calibri"/>
                </a:rPr>
                <a:t>Core1</a:t>
              </a:r>
              <a:endParaRPr lang="en-US" b="1" dirty="0">
                <a:solidFill>
                  <a:prstClr val="black"/>
                </a:solidFill>
                <a:latin typeface="Calibri"/>
              </a:endParaRPr>
            </a:p>
          </p:txBody>
        </p:sp>
        <p:sp>
          <p:nvSpPr>
            <p:cNvPr id="29" name="矩形 28"/>
            <p:cNvSpPr/>
            <p:nvPr/>
          </p:nvSpPr>
          <p:spPr>
            <a:xfrm>
              <a:off x="924748" y="3465818"/>
              <a:ext cx="622926" cy="369332"/>
            </a:xfrm>
            <a:prstGeom prst="rect">
              <a:avLst/>
            </a:prstGeom>
          </p:spPr>
          <p:txBody>
            <a:bodyPr wrap="none">
              <a:spAutoFit/>
            </a:bodyPr>
            <a:lstStyle/>
            <a:p>
              <a:pPr algn="ctr"/>
              <a:r>
                <a:rPr lang="en-US" b="1" dirty="0" smtClean="0">
                  <a:solidFill>
                    <a:prstClr val="black"/>
                  </a:solidFill>
                  <a:latin typeface="Calibri"/>
                  <a:ea typeface="ＭＳ Ｐゴシック" charset="0"/>
                  <a:cs typeface="ＭＳ Ｐゴシック" charset="0"/>
                </a:rPr>
                <a:t>Host</a:t>
              </a:r>
              <a:endParaRPr lang="en-US" b="1" dirty="0">
                <a:solidFill>
                  <a:prstClr val="black"/>
                </a:solidFill>
                <a:latin typeface="Calibri"/>
                <a:ea typeface="ＭＳ Ｐゴシック" charset="0"/>
                <a:cs typeface="ＭＳ Ｐゴシック" charset="0"/>
              </a:endParaRPr>
            </a:p>
          </p:txBody>
        </p:sp>
        <p:sp>
          <p:nvSpPr>
            <p:cNvPr id="30" name="圆角矩形 29"/>
            <p:cNvSpPr/>
            <p:nvPr/>
          </p:nvSpPr>
          <p:spPr>
            <a:xfrm>
              <a:off x="250959" y="5683724"/>
              <a:ext cx="1943236" cy="302374"/>
            </a:xfrm>
            <a:prstGeom prst="roundRect">
              <a:avLst/>
            </a:prstGeom>
            <a:solidFill>
              <a:schemeClr val="accent3"/>
            </a:solidFill>
            <a:ln w="38100">
              <a:solidFill>
                <a:schemeClr val="accent3">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smtClean="0">
                  <a:solidFill>
                    <a:prstClr val="black"/>
                  </a:solidFill>
                  <a:latin typeface="Calibri"/>
                </a:rPr>
                <a:t>LLC</a:t>
              </a:r>
              <a:endParaRPr lang="en-US" b="1" dirty="0">
                <a:solidFill>
                  <a:prstClr val="black"/>
                </a:solidFill>
                <a:latin typeface="Calibri"/>
              </a:endParaRPr>
            </a:p>
          </p:txBody>
        </p:sp>
        <p:sp>
          <p:nvSpPr>
            <p:cNvPr id="31" name="圆角矩形 30"/>
            <p:cNvSpPr/>
            <p:nvPr/>
          </p:nvSpPr>
          <p:spPr>
            <a:xfrm>
              <a:off x="249979" y="6300062"/>
              <a:ext cx="1943236" cy="391771"/>
            </a:xfrm>
            <a:prstGeom prst="roundRect">
              <a:avLst/>
            </a:prstGeom>
            <a:solidFill>
              <a:schemeClr val="accent3"/>
            </a:solidFill>
            <a:ln w="38100">
              <a:solidFill>
                <a:schemeClr val="accent3">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smtClean="0">
                  <a:solidFill>
                    <a:prstClr val="black"/>
                  </a:solidFill>
                  <a:latin typeface="Calibri"/>
                </a:rPr>
                <a:t>DRAM</a:t>
              </a:r>
              <a:endParaRPr lang="en-US" b="1" dirty="0">
                <a:solidFill>
                  <a:prstClr val="black"/>
                </a:solidFill>
                <a:latin typeface="Calibri"/>
              </a:endParaRPr>
            </a:p>
          </p:txBody>
        </p:sp>
        <p:sp>
          <p:nvSpPr>
            <p:cNvPr id="32" name="下箭头 31"/>
            <p:cNvSpPr/>
            <p:nvPr/>
          </p:nvSpPr>
          <p:spPr>
            <a:xfrm>
              <a:off x="826043" y="5986098"/>
              <a:ext cx="900100" cy="313964"/>
            </a:xfrm>
            <a:prstGeom prst="downArrow">
              <a:avLst/>
            </a:prstGeom>
            <a:solidFill>
              <a:schemeClr val="bg1">
                <a:lumMod val="95000"/>
              </a:schemeClr>
            </a:solidFill>
            <a:ln>
              <a:solidFill>
                <a:schemeClr val="accent3">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grpSp>
      <p:sp>
        <p:nvSpPr>
          <p:cNvPr id="34" name="圆角矩形 33"/>
          <p:cNvSpPr/>
          <p:nvPr/>
        </p:nvSpPr>
        <p:spPr>
          <a:xfrm>
            <a:off x="1982802" y="1648461"/>
            <a:ext cx="745245" cy="960354"/>
          </a:xfrm>
          <a:prstGeom prst="roundRect">
            <a:avLst/>
          </a:prstGeom>
          <a:solidFill>
            <a:schemeClr val="accent5"/>
          </a:solidFill>
          <a:ln w="38100">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smtClean="0">
                <a:solidFill>
                  <a:prstClr val="black"/>
                </a:solidFill>
                <a:latin typeface="Calibri"/>
              </a:rPr>
              <a:t>VM</a:t>
            </a:r>
          </a:p>
          <a:p>
            <a:pPr algn="ctr"/>
            <a:endParaRPr lang="en-US" b="1" dirty="0" smtClean="0">
              <a:solidFill>
                <a:prstClr val="black"/>
              </a:solidFill>
              <a:latin typeface="Calibri"/>
            </a:endParaRPr>
          </a:p>
          <a:p>
            <a:pPr algn="ctr"/>
            <a:endParaRPr lang="en-US" b="1" dirty="0">
              <a:solidFill>
                <a:prstClr val="black"/>
              </a:solidFill>
              <a:latin typeface="Calibri"/>
            </a:endParaRPr>
          </a:p>
        </p:txBody>
      </p:sp>
      <p:sp>
        <p:nvSpPr>
          <p:cNvPr id="35" name="圆角矩形 34"/>
          <p:cNvSpPr/>
          <p:nvPr/>
        </p:nvSpPr>
        <p:spPr>
          <a:xfrm>
            <a:off x="2031388" y="2152517"/>
            <a:ext cx="648072" cy="399572"/>
          </a:xfrm>
          <a:prstGeom prst="roundRect">
            <a:avLst/>
          </a:prstGeom>
          <a:solidFill>
            <a:srgbClr val="C00000"/>
          </a:solidFill>
          <a:ln w="3175">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smtClean="0">
                <a:solidFill>
                  <a:prstClr val="black"/>
                </a:solidFill>
                <a:latin typeface="Calibri"/>
              </a:rPr>
              <a:t>App</a:t>
            </a:r>
            <a:endParaRPr lang="en-US" b="1" dirty="0">
              <a:solidFill>
                <a:prstClr val="black"/>
              </a:solidFill>
              <a:latin typeface="Calibri"/>
            </a:endParaRPr>
          </a:p>
        </p:txBody>
      </p:sp>
      <p:sp>
        <p:nvSpPr>
          <p:cNvPr id="38" name="圆角矩形 37"/>
          <p:cNvSpPr/>
          <p:nvPr/>
        </p:nvSpPr>
        <p:spPr>
          <a:xfrm>
            <a:off x="6800013" y="1648461"/>
            <a:ext cx="745245" cy="960354"/>
          </a:xfrm>
          <a:prstGeom prst="roundRect">
            <a:avLst/>
          </a:prstGeom>
          <a:solidFill>
            <a:schemeClr val="accent5"/>
          </a:solidFill>
          <a:ln w="38100">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smtClean="0">
                <a:solidFill>
                  <a:prstClr val="black"/>
                </a:solidFill>
                <a:latin typeface="Calibri"/>
              </a:rPr>
              <a:t>VM</a:t>
            </a:r>
          </a:p>
          <a:p>
            <a:pPr algn="ctr"/>
            <a:endParaRPr lang="en-US" b="1" dirty="0" smtClean="0">
              <a:solidFill>
                <a:prstClr val="black"/>
              </a:solidFill>
              <a:latin typeface="Calibri"/>
            </a:endParaRPr>
          </a:p>
          <a:p>
            <a:pPr algn="ctr"/>
            <a:endParaRPr lang="en-US" b="1" dirty="0">
              <a:solidFill>
                <a:prstClr val="black"/>
              </a:solidFill>
              <a:latin typeface="Calibri"/>
            </a:endParaRPr>
          </a:p>
        </p:txBody>
      </p:sp>
      <p:sp>
        <p:nvSpPr>
          <p:cNvPr id="39" name="圆角矩形 38"/>
          <p:cNvSpPr/>
          <p:nvPr/>
        </p:nvSpPr>
        <p:spPr>
          <a:xfrm>
            <a:off x="6848599" y="2152517"/>
            <a:ext cx="648072" cy="399572"/>
          </a:xfrm>
          <a:prstGeom prst="roundRect">
            <a:avLst/>
          </a:prstGeom>
          <a:solidFill>
            <a:srgbClr val="FFFF00"/>
          </a:solidFill>
          <a:ln w="3175">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smtClean="0">
                <a:solidFill>
                  <a:prstClr val="black"/>
                </a:solidFill>
                <a:latin typeface="Calibri"/>
              </a:rPr>
              <a:t>App</a:t>
            </a:r>
            <a:endParaRPr lang="en-US" b="1" dirty="0">
              <a:solidFill>
                <a:prstClr val="black"/>
              </a:solidFill>
              <a:latin typeface="Calibri"/>
            </a:endParaRPr>
          </a:p>
        </p:txBody>
      </p:sp>
      <p:sp>
        <p:nvSpPr>
          <p:cNvPr id="42" name="下箭头 41"/>
          <p:cNvSpPr/>
          <p:nvPr/>
        </p:nvSpPr>
        <p:spPr>
          <a:xfrm>
            <a:off x="2051720" y="2636912"/>
            <a:ext cx="5400600" cy="1089412"/>
          </a:xfrm>
          <a:prstGeom prst="downArrow">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r>
              <a:rPr lang="en-US" altLang="zh-CHS" sz="2200" b="1" dirty="0" smtClean="0">
                <a:solidFill>
                  <a:prstClr val="black"/>
                </a:solidFill>
                <a:latin typeface="Calibri"/>
                <a:ea typeface="Calibri"/>
              </a:rPr>
              <a:t>How to dynamically schedule VMs onto hosts?</a:t>
            </a:r>
            <a:endParaRPr lang="zh-CHS" altLang="en-US" sz="2200" b="1" dirty="0">
              <a:solidFill>
                <a:prstClr val="black"/>
              </a:solidFill>
              <a:latin typeface="Calibri"/>
              <a:ea typeface="Calibri"/>
            </a:endParaRPr>
          </a:p>
        </p:txBody>
      </p:sp>
      <p:sp>
        <p:nvSpPr>
          <p:cNvPr id="43" name="矩形 42"/>
          <p:cNvSpPr/>
          <p:nvPr/>
        </p:nvSpPr>
        <p:spPr>
          <a:xfrm>
            <a:off x="2087724" y="2636912"/>
            <a:ext cx="5328592" cy="1080120"/>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HS" sz="2800" dirty="0" smtClean="0">
                <a:solidFill>
                  <a:srgbClr val="0000FF"/>
                </a:solidFill>
                <a:latin typeface="Calibri"/>
                <a:ea typeface="Calibri"/>
              </a:rPr>
              <a:t>Distributed Resource Management (DRM) policies</a:t>
            </a:r>
            <a:endParaRPr lang="zh-CHS" altLang="en-US" sz="2800" dirty="0">
              <a:solidFill>
                <a:srgbClr val="0000FF"/>
              </a:solidFill>
              <a:latin typeface="Calibri"/>
              <a:ea typeface="Calibri"/>
            </a:endParaRPr>
          </a:p>
        </p:txBody>
      </p:sp>
      <p:pic>
        <p:nvPicPr>
          <p:cNvPr id="33" name="Picture 7" descr="safari.png"/>
          <p:cNvPicPr>
            <a:picLocks noChangeAspect="1"/>
          </p:cNvPicPr>
          <p:nvPr/>
        </p:nvPicPr>
        <p:blipFill>
          <a:blip r:embed="rId3" cstate="print"/>
          <a:stretch>
            <a:fillRect/>
          </a:stretch>
        </p:blipFill>
        <p:spPr>
          <a:xfrm>
            <a:off x="251686" y="6453336"/>
            <a:ext cx="935938" cy="270804"/>
          </a:xfrm>
          <a:prstGeom prst="rect">
            <a:avLst/>
          </a:prstGeom>
        </p:spPr>
      </p:pic>
    </p:spTree>
    <p:extLst>
      <p:ext uri="{BB962C8B-B14F-4D97-AF65-F5344CB8AC3E}">
        <p14:creationId xmlns:p14="http://schemas.microsoft.com/office/powerpoint/2010/main" val="86807826"/>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24"/>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25"/>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20"/>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21"/>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22"/>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23"/>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34"/>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35"/>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38"/>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39"/>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42"/>
                                        </p:tgtEl>
                                        <p:attrNameLst>
                                          <p:attrName>style.visibility</p:attrName>
                                        </p:attrNameLst>
                                      </p:cBhvr>
                                      <p:to>
                                        <p:strVal val="visible"/>
                                      </p:to>
                                    </p:set>
                                  </p:childTnLst>
                                </p:cTn>
                              </p:par>
                              <p:par>
                                <p:cTn id="31" presetID="1" presetClass="entr" presetSubtype="0" fill="hold" nodeType="withEffect">
                                  <p:stCondLst>
                                    <p:cond delay="0"/>
                                  </p:stCondLst>
                                  <p:childTnLst>
                                    <p:set>
                                      <p:cBhvr>
                                        <p:cTn id="32" dur="1" fill="hold">
                                          <p:stCondLst>
                                            <p:cond delay="0"/>
                                          </p:stCondLst>
                                        </p:cTn>
                                        <p:tgtEl>
                                          <p:spTgt spid="42">
                                            <p:txEl>
                                              <p:pRg st="0" end="0"/>
                                            </p:txEl>
                                          </p:spTgt>
                                        </p:tgtEl>
                                        <p:attrNameLst>
                                          <p:attrName>style.visibility</p:attrName>
                                        </p:attrNameLst>
                                      </p:cBhvr>
                                      <p:to>
                                        <p:strVal val="visible"/>
                                      </p:to>
                                    </p:set>
                                  </p:childTnLst>
                                </p:cTn>
                              </p:par>
                            </p:childTnLst>
                          </p:cTn>
                        </p:par>
                      </p:childTnLst>
                    </p:cTn>
                  </p:par>
                  <p:par>
                    <p:cTn id="33" fill="hold">
                      <p:stCondLst>
                        <p:cond delay="indefinite"/>
                      </p:stCondLst>
                      <p:childTnLst>
                        <p:par>
                          <p:cTn id="34" fill="hold">
                            <p:stCondLst>
                              <p:cond delay="0"/>
                            </p:stCondLst>
                            <p:childTnLst>
                              <p:par>
                                <p:cTn id="35" presetID="1" presetClass="entr" presetSubtype="0" fill="hold" grpId="0" nodeType="clickEffect">
                                  <p:stCondLst>
                                    <p:cond delay="0"/>
                                  </p:stCondLst>
                                  <p:childTnLst>
                                    <p:set>
                                      <p:cBhvr>
                                        <p:cTn id="36" dur="1" fill="hold">
                                          <p:stCondLst>
                                            <p:cond delay="0"/>
                                          </p:stCondLst>
                                        </p:cTn>
                                        <p:tgtEl>
                                          <p:spTgt spid="4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animBg="1"/>
      <p:bldP spid="21" grpId="0" animBg="1"/>
      <p:bldP spid="22" grpId="0" animBg="1"/>
      <p:bldP spid="23" grpId="0" animBg="1"/>
      <p:bldP spid="34" grpId="0" animBg="1"/>
      <p:bldP spid="35" grpId="0" animBg="1"/>
      <p:bldP spid="38" grpId="0" animBg="1"/>
      <p:bldP spid="39" grpId="0" animBg="1"/>
      <p:bldP spid="42" grpId="0" animBg="1"/>
      <p:bldP spid="43" grpId="0" animBg="1"/>
    </p:bldLst>
  </p:timing>
</p:sld>
</file>

<file path=ppt/slides/slide1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en-US" altLang="zh-CHS" b="1" dirty="0" smtClean="0"/>
              <a:t>Conventional DRM Policies</a:t>
            </a:r>
            <a:endParaRPr lang="zh-CHS" altLang="en-US" b="1" dirty="0"/>
          </a:p>
        </p:txBody>
      </p:sp>
      <p:sp>
        <p:nvSpPr>
          <p:cNvPr id="4" name="灯片编号占位符 3"/>
          <p:cNvSpPr>
            <a:spLocks noGrp="1"/>
          </p:cNvSpPr>
          <p:nvPr>
            <p:ph type="sldNum" sz="quarter" idx="12"/>
          </p:nvPr>
        </p:nvSpPr>
        <p:spPr/>
        <p:txBody>
          <a:bodyPr/>
          <a:lstStyle/>
          <a:p>
            <a:fld id="{0C913308-F349-4B6D-A68A-DD1791B4A57B}" type="slidenum">
              <a:rPr lang="zh-CHS" altLang="en-US" smtClean="0">
                <a:solidFill>
                  <a:prstClr val="black"/>
                </a:solidFill>
                <a:latin typeface="Calibri"/>
                <a:ea typeface="Calibri"/>
              </a:rPr>
              <a:pPr/>
              <a:t>192</a:t>
            </a:fld>
            <a:endParaRPr lang="zh-CHS" altLang="en-US">
              <a:solidFill>
                <a:prstClr val="black"/>
              </a:solidFill>
              <a:latin typeface="Calibri"/>
              <a:ea typeface="Calibri"/>
            </a:endParaRPr>
          </a:p>
        </p:txBody>
      </p:sp>
      <p:grpSp>
        <p:nvGrpSpPr>
          <p:cNvPr id="24" name="组合 23"/>
          <p:cNvGrpSpPr>
            <a:grpSpLocks noChangeAspect="1"/>
          </p:cNvGrpSpPr>
          <p:nvPr/>
        </p:nvGrpSpPr>
        <p:grpSpPr>
          <a:xfrm>
            <a:off x="1726143" y="3356992"/>
            <a:ext cx="2204000" cy="3384376"/>
            <a:chOff x="134211" y="3465818"/>
            <a:chExt cx="2204000" cy="3384376"/>
          </a:xfrm>
        </p:grpSpPr>
        <p:sp>
          <p:nvSpPr>
            <p:cNvPr id="5" name="圆角矩形 4"/>
            <p:cNvSpPr/>
            <p:nvPr/>
          </p:nvSpPr>
          <p:spPr>
            <a:xfrm>
              <a:off x="134211" y="3769091"/>
              <a:ext cx="2204000" cy="3081103"/>
            </a:xfrm>
            <a:prstGeom prst="roundRect">
              <a:avLst/>
            </a:prstGeom>
            <a:noFill/>
            <a:ln w="12700">
              <a:solidFill>
                <a:schemeClr val="tx1"/>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700" b="1" dirty="0" smtClean="0">
                <a:solidFill>
                  <a:prstClr val="black"/>
                </a:solidFill>
                <a:latin typeface="Calibri"/>
              </a:endParaRPr>
            </a:p>
          </p:txBody>
        </p:sp>
        <p:sp>
          <p:nvSpPr>
            <p:cNvPr id="7" name="圆角矩形 6"/>
            <p:cNvSpPr/>
            <p:nvPr/>
          </p:nvSpPr>
          <p:spPr>
            <a:xfrm>
              <a:off x="249979" y="3910905"/>
              <a:ext cx="936104" cy="1667938"/>
            </a:xfrm>
            <a:prstGeom prst="roundRect">
              <a:avLst/>
            </a:prstGeom>
            <a:noFill/>
            <a:ln w="38100">
              <a:solidFill>
                <a:schemeClr val="accent3">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1" dirty="0" smtClean="0">
                <a:solidFill>
                  <a:prstClr val="black"/>
                </a:solidFill>
                <a:latin typeface="Calibri"/>
              </a:endParaRPr>
            </a:p>
            <a:p>
              <a:pPr algn="ctr"/>
              <a:endParaRPr lang="en-US" b="1" dirty="0">
                <a:solidFill>
                  <a:prstClr val="black"/>
                </a:solidFill>
                <a:latin typeface="Calibri"/>
              </a:endParaRPr>
            </a:p>
            <a:p>
              <a:pPr algn="ctr"/>
              <a:endParaRPr lang="en-US" b="1" dirty="0" smtClean="0">
                <a:solidFill>
                  <a:prstClr val="black"/>
                </a:solidFill>
                <a:latin typeface="Calibri"/>
              </a:endParaRPr>
            </a:p>
            <a:p>
              <a:pPr algn="ctr"/>
              <a:endParaRPr lang="en-US" b="1" dirty="0">
                <a:solidFill>
                  <a:prstClr val="black"/>
                </a:solidFill>
                <a:latin typeface="Calibri"/>
              </a:endParaRPr>
            </a:p>
            <a:p>
              <a:pPr algn="ctr"/>
              <a:r>
                <a:rPr lang="en-US" b="1" dirty="0" smtClean="0">
                  <a:solidFill>
                    <a:prstClr val="black"/>
                  </a:solidFill>
                  <a:latin typeface="Calibri"/>
                </a:rPr>
                <a:t>Core0</a:t>
              </a:r>
              <a:endParaRPr lang="en-US" b="1" dirty="0">
                <a:solidFill>
                  <a:prstClr val="black"/>
                </a:solidFill>
                <a:latin typeface="Calibri"/>
              </a:endParaRPr>
            </a:p>
          </p:txBody>
        </p:sp>
        <p:sp>
          <p:nvSpPr>
            <p:cNvPr id="11" name="圆角矩形 10"/>
            <p:cNvSpPr/>
            <p:nvPr/>
          </p:nvSpPr>
          <p:spPr>
            <a:xfrm>
              <a:off x="1258091" y="3910905"/>
              <a:ext cx="936104" cy="1667938"/>
            </a:xfrm>
            <a:prstGeom prst="roundRect">
              <a:avLst/>
            </a:prstGeom>
            <a:noFill/>
            <a:ln w="38100">
              <a:solidFill>
                <a:schemeClr val="accent3">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1" dirty="0" smtClean="0">
                <a:solidFill>
                  <a:prstClr val="black"/>
                </a:solidFill>
                <a:latin typeface="Calibri"/>
              </a:endParaRPr>
            </a:p>
            <a:p>
              <a:pPr algn="ctr"/>
              <a:endParaRPr lang="en-US" b="1" dirty="0">
                <a:solidFill>
                  <a:prstClr val="black"/>
                </a:solidFill>
                <a:latin typeface="Calibri"/>
              </a:endParaRPr>
            </a:p>
            <a:p>
              <a:pPr algn="ctr"/>
              <a:endParaRPr lang="en-US" b="1" dirty="0" smtClean="0">
                <a:solidFill>
                  <a:prstClr val="black"/>
                </a:solidFill>
                <a:latin typeface="Calibri"/>
              </a:endParaRPr>
            </a:p>
            <a:p>
              <a:pPr algn="ctr"/>
              <a:endParaRPr lang="en-US" b="1" dirty="0">
                <a:solidFill>
                  <a:prstClr val="black"/>
                </a:solidFill>
                <a:latin typeface="Calibri"/>
              </a:endParaRPr>
            </a:p>
            <a:p>
              <a:pPr algn="ctr"/>
              <a:r>
                <a:rPr lang="en-US" b="1" dirty="0" smtClean="0">
                  <a:solidFill>
                    <a:prstClr val="black"/>
                  </a:solidFill>
                  <a:latin typeface="Calibri"/>
                </a:rPr>
                <a:t>Core1</a:t>
              </a:r>
              <a:endParaRPr lang="en-US" b="1" dirty="0">
                <a:solidFill>
                  <a:prstClr val="black"/>
                </a:solidFill>
                <a:latin typeface="Calibri"/>
              </a:endParaRPr>
            </a:p>
          </p:txBody>
        </p:sp>
        <p:sp>
          <p:nvSpPr>
            <p:cNvPr id="14" name="矩形 13"/>
            <p:cNvSpPr/>
            <p:nvPr/>
          </p:nvSpPr>
          <p:spPr>
            <a:xfrm>
              <a:off x="924748" y="3465818"/>
              <a:ext cx="622926" cy="369332"/>
            </a:xfrm>
            <a:prstGeom prst="rect">
              <a:avLst/>
            </a:prstGeom>
          </p:spPr>
          <p:txBody>
            <a:bodyPr wrap="none">
              <a:spAutoFit/>
            </a:bodyPr>
            <a:lstStyle/>
            <a:p>
              <a:pPr algn="ctr"/>
              <a:r>
                <a:rPr lang="en-US" b="1" dirty="0" smtClean="0">
                  <a:solidFill>
                    <a:prstClr val="black"/>
                  </a:solidFill>
                  <a:latin typeface="Calibri"/>
                  <a:ea typeface="ＭＳ Ｐゴシック" charset="0"/>
                  <a:cs typeface="ＭＳ Ｐゴシック" charset="0"/>
                </a:rPr>
                <a:t>Host</a:t>
              </a:r>
              <a:endParaRPr lang="en-US" b="1" dirty="0">
                <a:solidFill>
                  <a:prstClr val="black"/>
                </a:solidFill>
                <a:latin typeface="Calibri"/>
                <a:ea typeface="ＭＳ Ｐゴシック" charset="0"/>
                <a:cs typeface="ＭＳ Ｐゴシック" charset="0"/>
              </a:endParaRPr>
            </a:p>
          </p:txBody>
        </p:sp>
        <p:sp>
          <p:nvSpPr>
            <p:cNvPr id="15" name="圆角矩形 14"/>
            <p:cNvSpPr/>
            <p:nvPr/>
          </p:nvSpPr>
          <p:spPr>
            <a:xfrm>
              <a:off x="250959" y="5683724"/>
              <a:ext cx="1943236" cy="302374"/>
            </a:xfrm>
            <a:prstGeom prst="roundRect">
              <a:avLst/>
            </a:prstGeom>
            <a:solidFill>
              <a:schemeClr val="accent3"/>
            </a:solidFill>
            <a:ln w="38100">
              <a:solidFill>
                <a:schemeClr val="accent3">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smtClean="0">
                  <a:solidFill>
                    <a:prstClr val="black"/>
                  </a:solidFill>
                  <a:latin typeface="Calibri"/>
                </a:rPr>
                <a:t>LLC</a:t>
              </a:r>
              <a:endParaRPr lang="en-US" b="1" dirty="0">
                <a:solidFill>
                  <a:prstClr val="black"/>
                </a:solidFill>
                <a:latin typeface="Calibri"/>
              </a:endParaRPr>
            </a:p>
          </p:txBody>
        </p:sp>
        <p:sp>
          <p:nvSpPr>
            <p:cNvPr id="16" name="圆角矩形 15"/>
            <p:cNvSpPr/>
            <p:nvPr/>
          </p:nvSpPr>
          <p:spPr>
            <a:xfrm>
              <a:off x="249979" y="6300062"/>
              <a:ext cx="1943236" cy="391771"/>
            </a:xfrm>
            <a:prstGeom prst="roundRect">
              <a:avLst/>
            </a:prstGeom>
            <a:solidFill>
              <a:schemeClr val="accent3"/>
            </a:solidFill>
            <a:ln w="38100">
              <a:solidFill>
                <a:schemeClr val="accent3">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smtClean="0">
                  <a:solidFill>
                    <a:prstClr val="black"/>
                  </a:solidFill>
                  <a:latin typeface="Calibri"/>
                </a:rPr>
                <a:t>DRAM</a:t>
              </a:r>
              <a:endParaRPr lang="en-US" b="1" dirty="0">
                <a:solidFill>
                  <a:prstClr val="black"/>
                </a:solidFill>
                <a:latin typeface="Calibri"/>
              </a:endParaRPr>
            </a:p>
          </p:txBody>
        </p:sp>
        <p:sp>
          <p:nvSpPr>
            <p:cNvPr id="17" name="下箭头 16"/>
            <p:cNvSpPr/>
            <p:nvPr/>
          </p:nvSpPr>
          <p:spPr>
            <a:xfrm>
              <a:off x="826043" y="5986098"/>
              <a:ext cx="900100" cy="313964"/>
            </a:xfrm>
            <a:prstGeom prst="downArrow">
              <a:avLst/>
            </a:prstGeom>
            <a:solidFill>
              <a:schemeClr val="bg1">
                <a:lumMod val="95000"/>
              </a:schemeClr>
            </a:solidFill>
            <a:ln>
              <a:solidFill>
                <a:schemeClr val="accent3">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grpSp>
      <p:grpSp>
        <p:nvGrpSpPr>
          <p:cNvPr id="18" name="组合 17"/>
          <p:cNvGrpSpPr/>
          <p:nvPr/>
        </p:nvGrpSpPr>
        <p:grpSpPr>
          <a:xfrm>
            <a:off x="2818643" y="2101043"/>
            <a:ext cx="745245" cy="500637"/>
            <a:chOff x="2818643" y="2101043"/>
            <a:chExt cx="745245" cy="500637"/>
          </a:xfrm>
        </p:grpSpPr>
        <p:sp>
          <p:nvSpPr>
            <p:cNvPr id="20" name="圆角矩形 19"/>
            <p:cNvSpPr/>
            <p:nvPr/>
          </p:nvSpPr>
          <p:spPr>
            <a:xfrm>
              <a:off x="2818643" y="2101043"/>
              <a:ext cx="745245" cy="500637"/>
            </a:xfrm>
            <a:prstGeom prst="roundRect">
              <a:avLst/>
            </a:prstGeom>
            <a:solidFill>
              <a:schemeClr val="accent5"/>
            </a:solidFill>
            <a:ln w="38100">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1" dirty="0" smtClean="0">
                <a:solidFill>
                  <a:prstClr val="black"/>
                </a:solidFill>
                <a:latin typeface="Calibri"/>
              </a:endParaRPr>
            </a:p>
            <a:p>
              <a:pPr algn="ctr"/>
              <a:endParaRPr lang="en-US" b="1" dirty="0" smtClean="0">
                <a:solidFill>
                  <a:prstClr val="black"/>
                </a:solidFill>
                <a:latin typeface="Calibri"/>
              </a:endParaRPr>
            </a:p>
            <a:p>
              <a:pPr algn="ctr"/>
              <a:endParaRPr lang="en-US" b="1" dirty="0">
                <a:solidFill>
                  <a:prstClr val="black"/>
                </a:solidFill>
                <a:latin typeface="Calibri"/>
              </a:endParaRPr>
            </a:p>
          </p:txBody>
        </p:sp>
        <p:sp>
          <p:nvSpPr>
            <p:cNvPr id="21" name="圆角矩形 20"/>
            <p:cNvSpPr/>
            <p:nvPr/>
          </p:nvSpPr>
          <p:spPr>
            <a:xfrm>
              <a:off x="2867229" y="2145383"/>
              <a:ext cx="648072" cy="399572"/>
            </a:xfrm>
            <a:prstGeom prst="roundRect">
              <a:avLst/>
            </a:prstGeom>
            <a:solidFill>
              <a:srgbClr val="FF0000"/>
            </a:solidFill>
            <a:ln w="3175">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smtClean="0">
                  <a:solidFill>
                    <a:prstClr val="black"/>
                  </a:solidFill>
                  <a:latin typeface="Calibri"/>
                </a:rPr>
                <a:t>App</a:t>
              </a:r>
              <a:endParaRPr lang="en-US" b="1" dirty="0">
                <a:solidFill>
                  <a:prstClr val="black"/>
                </a:solidFill>
                <a:latin typeface="Calibri"/>
              </a:endParaRPr>
            </a:p>
          </p:txBody>
        </p:sp>
      </p:grpSp>
      <p:grpSp>
        <p:nvGrpSpPr>
          <p:cNvPr id="19" name="组合 18"/>
          <p:cNvGrpSpPr/>
          <p:nvPr/>
        </p:nvGrpSpPr>
        <p:grpSpPr>
          <a:xfrm>
            <a:off x="5940152" y="2101043"/>
            <a:ext cx="745245" cy="500638"/>
            <a:chOff x="5940152" y="2101043"/>
            <a:chExt cx="745245" cy="500638"/>
          </a:xfrm>
        </p:grpSpPr>
        <p:sp>
          <p:nvSpPr>
            <p:cNvPr id="22" name="圆角矩形 21"/>
            <p:cNvSpPr/>
            <p:nvPr/>
          </p:nvSpPr>
          <p:spPr>
            <a:xfrm>
              <a:off x="5940152" y="2101043"/>
              <a:ext cx="745245" cy="500638"/>
            </a:xfrm>
            <a:prstGeom prst="roundRect">
              <a:avLst/>
            </a:prstGeom>
            <a:solidFill>
              <a:schemeClr val="accent5"/>
            </a:solidFill>
            <a:ln w="38100">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1" dirty="0" smtClean="0">
                <a:solidFill>
                  <a:prstClr val="black"/>
                </a:solidFill>
                <a:latin typeface="Calibri"/>
              </a:endParaRPr>
            </a:p>
            <a:p>
              <a:pPr algn="ctr"/>
              <a:endParaRPr lang="en-US" b="1" dirty="0" smtClean="0">
                <a:solidFill>
                  <a:prstClr val="black"/>
                </a:solidFill>
                <a:latin typeface="Calibri"/>
              </a:endParaRPr>
            </a:p>
            <a:p>
              <a:pPr algn="ctr"/>
              <a:endParaRPr lang="en-US" b="1" dirty="0">
                <a:solidFill>
                  <a:prstClr val="black"/>
                </a:solidFill>
                <a:latin typeface="Calibri"/>
              </a:endParaRPr>
            </a:p>
          </p:txBody>
        </p:sp>
        <p:sp>
          <p:nvSpPr>
            <p:cNvPr id="23" name="圆角矩形 22"/>
            <p:cNvSpPr/>
            <p:nvPr/>
          </p:nvSpPr>
          <p:spPr>
            <a:xfrm>
              <a:off x="5988738" y="2145383"/>
              <a:ext cx="648072" cy="399572"/>
            </a:xfrm>
            <a:prstGeom prst="roundRect">
              <a:avLst/>
            </a:prstGeom>
            <a:solidFill>
              <a:srgbClr val="FFC000"/>
            </a:solidFill>
            <a:ln w="3175">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smtClean="0">
                  <a:solidFill>
                    <a:prstClr val="black"/>
                  </a:solidFill>
                  <a:latin typeface="Calibri"/>
                </a:rPr>
                <a:t>App</a:t>
              </a:r>
              <a:endParaRPr lang="en-US" b="1" dirty="0">
                <a:solidFill>
                  <a:prstClr val="black"/>
                </a:solidFill>
                <a:latin typeface="Calibri"/>
              </a:endParaRPr>
            </a:p>
          </p:txBody>
        </p:sp>
      </p:grpSp>
      <p:grpSp>
        <p:nvGrpSpPr>
          <p:cNvPr id="25" name="组合 24"/>
          <p:cNvGrpSpPr>
            <a:grpSpLocks noChangeAspect="1"/>
          </p:cNvGrpSpPr>
          <p:nvPr/>
        </p:nvGrpSpPr>
        <p:grpSpPr>
          <a:xfrm>
            <a:off x="5601992" y="3356992"/>
            <a:ext cx="2204000" cy="3384376"/>
            <a:chOff x="134211" y="3465818"/>
            <a:chExt cx="2204000" cy="3384376"/>
          </a:xfrm>
        </p:grpSpPr>
        <p:sp>
          <p:nvSpPr>
            <p:cNvPr id="26" name="圆角矩形 25"/>
            <p:cNvSpPr/>
            <p:nvPr/>
          </p:nvSpPr>
          <p:spPr>
            <a:xfrm>
              <a:off x="134211" y="3769091"/>
              <a:ext cx="2204000" cy="3081103"/>
            </a:xfrm>
            <a:prstGeom prst="roundRect">
              <a:avLst/>
            </a:prstGeom>
            <a:noFill/>
            <a:ln w="12700">
              <a:solidFill>
                <a:schemeClr val="tx1"/>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700" b="1" dirty="0" smtClean="0">
                <a:solidFill>
                  <a:prstClr val="black"/>
                </a:solidFill>
                <a:latin typeface="Calibri"/>
              </a:endParaRPr>
            </a:p>
          </p:txBody>
        </p:sp>
        <p:sp>
          <p:nvSpPr>
            <p:cNvPr id="27" name="圆角矩形 26"/>
            <p:cNvSpPr/>
            <p:nvPr/>
          </p:nvSpPr>
          <p:spPr>
            <a:xfrm>
              <a:off x="249979" y="3910905"/>
              <a:ext cx="936104" cy="1667938"/>
            </a:xfrm>
            <a:prstGeom prst="roundRect">
              <a:avLst/>
            </a:prstGeom>
            <a:noFill/>
            <a:ln w="38100">
              <a:solidFill>
                <a:schemeClr val="accent3">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1" dirty="0" smtClean="0">
                <a:solidFill>
                  <a:prstClr val="black"/>
                </a:solidFill>
                <a:latin typeface="Calibri"/>
              </a:endParaRPr>
            </a:p>
            <a:p>
              <a:pPr algn="ctr"/>
              <a:endParaRPr lang="en-US" b="1" dirty="0">
                <a:solidFill>
                  <a:prstClr val="black"/>
                </a:solidFill>
                <a:latin typeface="Calibri"/>
              </a:endParaRPr>
            </a:p>
            <a:p>
              <a:pPr algn="ctr"/>
              <a:endParaRPr lang="en-US" b="1" dirty="0" smtClean="0">
                <a:solidFill>
                  <a:prstClr val="black"/>
                </a:solidFill>
                <a:latin typeface="Calibri"/>
              </a:endParaRPr>
            </a:p>
            <a:p>
              <a:pPr algn="ctr"/>
              <a:endParaRPr lang="en-US" b="1" dirty="0">
                <a:solidFill>
                  <a:prstClr val="black"/>
                </a:solidFill>
                <a:latin typeface="Calibri"/>
              </a:endParaRPr>
            </a:p>
            <a:p>
              <a:pPr algn="ctr"/>
              <a:r>
                <a:rPr lang="en-US" b="1" dirty="0" smtClean="0">
                  <a:solidFill>
                    <a:prstClr val="black"/>
                  </a:solidFill>
                  <a:latin typeface="Calibri"/>
                </a:rPr>
                <a:t>Core0</a:t>
              </a:r>
              <a:endParaRPr lang="en-US" b="1" dirty="0">
                <a:solidFill>
                  <a:prstClr val="black"/>
                </a:solidFill>
                <a:latin typeface="Calibri"/>
              </a:endParaRPr>
            </a:p>
          </p:txBody>
        </p:sp>
        <p:sp>
          <p:nvSpPr>
            <p:cNvPr id="28" name="圆角矩形 27"/>
            <p:cNvSpPr/>
            <p:nvPr/>
          </p:nvSpPr>
          <p:spPr>
            <a:xfrm>
              <a:off x="1258091" y="3910905"/>
              <a:ext cx="936104" cy="1667938"/>
            </a:xfrm>
            <a:prstGeom prst="roundRect">
              <a:avLst/>
            </a:prstGeom>
            <a:noFill/>
            <a:ln w="38100">
              <a:solidFill>
                <a:schemeClr val="accent3">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1" dirty="0" smtClean="0">
                <a:solidFill>
                  <a:prstClr val="black"/>
                </a:solidFill>
                <a:latin typeface="Calibri"/>
              </a:endParaRPr>
            </a:p>
            <a:p>
              <a:pPr algn="ctr"/>
              <a:endParaRPr lang="en-US" b="1" dirty="0">
                <a:solidFill>
                  <a:prstClr val="black"/>
                </a:solidFill>
                <a:latin typeface="Calibri"/>
              </a:endParaRPr>
            </a:p>
            <a:p>
              <a:pPr algn="ctr"/>
              <a:endParaRPr lang="en-US" b="1" dirty="0" smtClean="0">
                <a:solidFill>
                  <a:prstClr val="black"/>
                </a:solidFill>
                <a:latin typeface="Calibri"/>
              </a:endParaRPr>
            </a:p>
            <a:p>
              <a:pPr algn="ctr"/>
              <a:endParaRPr lang="en-US" b="1" dirty="0">
                <a:solidFill>
                  <a:prstClr val="black"/>
                </a:solidFill>
                <a:latin typeface="Calibri"/>
              </a:endParaRPr>
            </a:p>
            <a:p>
              <a:pPr algn="ctr"/>
              <a:r>
                <a:rPr lang="en-US" b="1" dirty="0" smtClean="0">
                  <a:solidFill>
                    <a:prstClr val="black"/>
                  </a:solidFill>
                  <a:latin typeface="Calibri"/>
                </a:rPr>
                <a:t>Core1</a:t>
              </a:r>
              <a:endParaRPr lang="en-US" b="1" dirty="0">
                <a:solidFill>
                  <a:prstClr val="black"/>
                </a:solidFill>
                <a:latin typeface="Calibri"/>
              </a:endParaRPr>
            </a:p>
          </p:txBody>
        </p:sp>
        <p:sp>
          <p:nvSpPr>
            <p:cNvPr id="29" name="矩形 28"/>
            <p:cNvSpPr/>
            <p:nvPr/>
          </p:nvSpPr>
          <p:spPr>
            <a:xfrm>
              <a:off x="924748" y="3465818"/>
              <a:ext cx="622926" cy="369332"/>
            </a:xfrm>
            <a:prstGeom prst="rect">
              <a:avLst/>
            </a:prstGeom>
          </p:spPr>
          <p:txBody>
            <a:bodyPr wrap="none">
              <a:spAutoFit/>
            </a:bodyPr>
            <a:lstStyle/>
            <a:p>
              <a:pPr algn="ctr"/>
              <a:r>
                <a:rPr lang="en-US" b="1" dirty="0" smtClean="0">
                  <a:solidFill>
                    <a:prstClr val="black"/>
                  </a:solidFill>
                  <a:latin typeface="Calibri"/>
                  <a:ea typeface="ＭＳ Ｐゴシック" charset="0"/>
                  <a:cs typeface="ＭＳ Ｐゴシック" charset="0"/>
                </a:rPr>
                <a:t>Host</a:t>
              </a:r>
              <a:endParaRPr lang="en-US" b="1" dirty="0">
                <a:solidFill>
                  <a:prstClr val="black"/>
                </a:solidFill>
                <a:latin typeface="Calibri"/>
                <a:ea typeface="ＭＳ Ｐゴシック" charset="0"/>
                <a:cs typeface="ＭＳ Ｐゴシック" charset="0"/>
              </a:endParaRPr>
            </a:p>
          </p:txBody>
        </p:sp>
        <p:sp>
          <p:nvSpPr>
            <p:cNvPr id="30" name="圆角矩形 29"/>
            <p:cNvSpPr/>
            <p:nvPr/>
          </p:nvSpPr>
          <p:spPr>
            <a:xfrm>
              <a:off x="250959" y="5683724"/>
              <a:ext cx="1943236" cy="302374"/>
            </a:xfrm>
            <a:prstGeom prst="roundRect">
              <a:avLst/>
            </a:prstGeom>
            <a:solidFill>
              <a:schemeClr val="accent3"/>
            </a:solidFill>
            <a:ln w="38100">
              <a:solidFill>
                <a:schemeClr val="accent3">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smtClean="0">
                  <a:solidFill>
                    <a:prstClr val="black"/>
                  </a:solidFill>
                  <a:latin typeface="Calibri"/>
                </a:rPr>
                <a:t>LLC</a:t>
              </a:r>
              <a:endParaRPr lang="en-US" b="1" dirty="0">
                <a:solidFill>
                  <a:prstClr val="black"/>
                </a:solidFill>
                <a:latin typeface="Calibri"/>
              </a:endParaRPr>
            </a:p>
          </p:txBody>
        </p:sp>
        <p:sp>
          <p:nvSpPr>
            <p:cNvPr id="31" name="圆角矩形 30"/>
            <p:cNvSpPr/>
            <p:nvPr/>
          </p:nvSpPr>
          <p:spPr>
            <a:xfrm>
              <a:off x="249979" y="6300062"/>
              <a:ext cx="1943236" cy="391771"/>
            </a:xfrm>
            <a:prstGeom prst="roundRect">
              <a:avLst/>
            </a:prstGeom>
            <a:solidFill>
              <a:schemeClr val="accent3"/>
            </a:solidFill>
            <a:ln w="38100">
              <a:solidFill>
                <a:schemeClr val="accent3">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smtClean="0">
                  <a:solidFill>
                    <a:prstClr val="black"/>
                  </a:solidFill>
                  <a:latin typeface="Calibri"/>
                </a:rPr>
                <a:t>DRAM</a:t>
              </a:r>
              <a:endParaRPr lang="en-US" b="1" dirty="0">
                <a:solidFill>
                  <a:prstClr val="black"/>
                </a:solidFill>
                <a:latin typeface="Calibri"/>
              </a:endParaRPr>
            </a:p>
          </p:txBody>
        </p:sp>
        <p:sp>
          <p:nvSpPr>
            <p:cNvPr id="32" name="下箭头 31"/>
            <p:cNvSpPr/>
            <p:nvPr/>
          </p:nvSpPr>
          <p:spPr>
            <a:xfrm>
              <a:off x="826043" y="5986098"/>
              <a:ext cx="900100" cy="313964"/>
            </a:xfrm>
            <a:prstGeom prst="downArrow">
              <a:avLst/>
            </a:prstGeom>
            <a:solidFill>
              <a:schemeClr val="bg1">
                <a:lumMod val="95000"/>
              </a:schemeClr>
            </a:solidFill>
            <a:ln>
              <a:solidFill>
                <a:schemeClr val="accent3">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grpSp>
      <p:grpSp>
        <p:nvGrpSpPr>
          <p:cNvPr id="13" name="组合 12"/>
          <p:cNvGrpSpPr/>
          <p:nvPr/>
        </p:nvGrpSpPr>
        <p:grpSpPr>
          <a:xfrm>
            <a:off x="1982802" y="1648461"/>
            <a:ext cx="745245" cy="960354"/>
            <a:chOff x="1982802" y="1648461"/>
            <a:chExt cx="745245" cy="960354"/>
          </a:xfrm>
        </p:grpSpPr>
        <p:sp>
          <p:nvSpPr>
            <p:cNvPr id="34" name="圆角矩形 33"/>
            <p:cNvSpPr/>
            <p:nvPr/>
          </p:nvSpPr>
          <p:spPr>
            <a:xfrm>
              <a:off x="1982802" y="1648461"/>
              <a:ext cx="745245" cy="960354"/>
            </a:xfrm>
            <a:prstGeom prst="roundRect">
              <a:avLst/>
            </a:prstGeom>
            <a:solidFill>
              <a:schemeClr val="accent5"/>
            </a:solidFill>
            <a:ln w="38100">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smtClean="0">
                  <a:solidFill>
                    <a:prstClr val="black"/>
                  </a:solidFill>
                  <a:latin typeface="Calibri"/>
                </a:rPr>
                <a:t>VM</a:t>
              </a:r>
            </a:p>
            <a:p>
              <a:pPr algn="ctr"/>
              <a:endParaRPr lang="en-US" b="1" dirty="0" smtClean="0">
                <a:solidFill>
                  <a:prstClr val="black"/>
                </a:solidFill>
                <a:latin typeface="Calibri"/>
              </a:endParaRPr>
            </a:p>
            <a:p>
              <a:pPr algn="ctr"/>
              <a:endParaRPr lang="en-US" b="1" dirty="0">
                <a:solidFill>
                  <a:prstClr val="black"/>
                </a:solidFill>
                <a:latin typeface="Calibri"/>
              </a:endParaRPr>
            </a:p>
          </p:txBody>
        </p:sp>
        <p:sp>
          <p:nvSpPr>
            <p:cNvPr id="35" name="圆角矩形 34"/>
            <p:cNvSpPr/>
            <p:nvPr/>
          </p:nvSpPr>
          <p:spPr>
            <a:xfrm>
              <a:off x="2031388" y="2152517"/>
              <a:ext cx="648072" cy="399572"/>
            </a:xfrm>
            <a:prstGeom prst="roundRect">
              <a:avLst/>
            </a:prstGeom>
            <a:solidFill>
              <a:srgbClr val="C00000"/>
            </a:solidFill>
            <a:ln w="3175">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smtClean="0">
                  <a:solidFill>
                    <a:prstClr val="black"/>
                  </a:solidFill>
                  <a:latin typeface="Calibri"/>
                </a:rPr>
                <a:t>App</a:t>
              </a:r>
              <a:endParaRPr lang="en-US" b="1" dirty="0">
                <a:solidFill>
                  <a:prstClr val="black"/>
                </a:solidFill>
                <a:latin typeface="Calibri"/>
              </a:endParaRPr>
            </a:p>
          </p:txBody>
        </p:sp>
      </p:grpSp>
      <p:grpSp>
        <p:nvGrpSpPr>
          <p:cNvPr id="44" name="组合 43"/>
          <p:cNvGrpSpPr/>
          <p:nvPr/>
        </p:nvGrpSpPr>
        <p:grpSpPr>
          <a:xfrm>
            <a:off x="6800013" y="1648461"/>
            <a:ext cx="1588411" cy="960354"/>
            <a:chOff x="6800013" y="1648461"/>
            <a:chExt cx="1588411" cy="960354"/>
          </a:xfrm>
        </p:grpSpPr>
        <p:sp>
          <p:nvSpPr>
            <p:cNvPr id="38" name="圆角矩形 37"/>
            <p:cNvSpPr/>
            <p:nvPr/>
          </p:nvSpPr>
          <p:spPr>
            <a:xfrm>
              <a:off x="6800013" y="1648461"/>
              <a:ext cx="1588411" cy="960354"/>
            </a:xfrm>
            <a:prstGeom prst="roundRect">
              <a:avLst/>
            </a:prstGeom>
            <a:solidFill>
              <a:schemeClr val="accent5"/>
            </a:solidFill>
            <a:ln w="38100">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smtClean="0">
                  <a:solidFill>
                    <a:prstClr val="black"/>
                  </a:solidFill>
                  <a:latin typeface="Calibri"/>
                </a:rPr>
                <a:t>VM</a:t>
              </a:r>
            </a:p>
            <a:p>
              <a:pPr algn="ctr"/>
              <a:endParaRPr lang="en-US" b="1" dirty="0" smtClean="0">
                <a:solidFill>
                  <a:prstClr val="black"/>
                </a:solidFill>
                <a:latin typeface="Calibri"/>
              </a:endParaRPr>
            </a:p>
            <a:p>
              <a:pPr algn="ctr"/>
              <a:endParaRPr lang="en-US" b="1" dirty="0">
                <a:solidFill>
                  <a:prstClr val="black"/>
                </a:solidFill>
                <a:latin typeface="Calibri"/>
              </a:endParaRPr>
            </a:p>
          </p:txBody>
        </p:sp>
        <p:sp>
          <p:nvSpPr>
            <p:cNvPr id="39" name="圆角矩形 38"/>
            <p:cNvSpPr/>
            <p:nvPr/>
          </p:nvSpPr>
          <p:spPr>
            <a:xfrm>
              <a:off x="6920607" y="2152517"/>
              <a:ext cx="1395809" cy="399572"/>
            </a:xfrm>
            <a:prstGeom prst="roundRect">
              <a:avLst/>
            </a:prstGeom>
            <a:solidFill>
              <a:srgbClr val="FFFF00"/>
            </a:solidFill>
            <a:ln w="3175">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smtClean="0">
                  <a:solidFill>
                    <a:prstClr val="black"/>
                  </a:solidFill>
                  <a:latin typeface="Calibri"/>
                </a:rPr>
                <a:t>App</a:t>
              </a:r>
              <a:endParaRPr lang="en-US" b="1" dirty="0">
                <a:solidFill>
                  <a:prstClr val="black"/>
                </a:solidFill>
                <a:latin typeface="Calibri"/>
              </a:endParaRPr>
            </a:p>
          </p:txBody>
        </p:sp>
      </p:grpSp>
      <p:sp>
        <p:nvSpPr>
          <p:cNvPr id="36" name="圆角矩形 35"/>
          <p:cNvSpPr/>
          <p:nvPr/>
        </p:nvSpPr>
        <p:spPr>
          <a:xfrm>
            <a:off x="774763" y="3873575"/>
            <a:ext cx="745245" cy="960354"/>
          </a:xfrm>
          <a:prstGeom prst="roundRect">
            <a:avLst/>
          </a:prstGeom>
          <a:solidFill>
            <a:schemeClr val="accent5"/>
          </a:solidFill>
          <a:ln w="38100">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smtClean="0">
                <a:solidFill>
                  <a:prstClr val="black"/>
                </a:solidFill>
                <a:latin typeface="Calibri"/>
              </a:rPr>
              <a:t>VM</a:t>
            </a:r>
          </a:p>
          <a:p>
            <a:pPr algn="ctr"/>
            <a:endParaRPr lang="en-US" b="1" dirty="0" smtClean="0">
              <a:solidFill>
                <a:prstClr val="black"/>
              </a:solidFill>
              <a:latin typeface="Calibri"/>
            </a:endParaRPr>
          </a:p>
          <a:p>
            <a:pPr algn="ctr"/>
            <a:endParaRPr lang="en-US" b="1" dirty="0">
              <a:solidFill>
                <a:prstClr val="black"/>
              </a:solidFill>
              <a:latin typeface="Calibri"/>
            </a:endParaRPr>
          </a:p>
        </p:txBody>
      </p:sp>
      <p:sp>
        <p:nvSpPr>
          <p:cNvPr id="37" name="圆角矩形 36"/>
          <p:cNvSpPr/>
          <p:nvPr/>
        </p:nvSpPr>
        <p:spPr>
          <a:xfrm>
            <a:off x="823349" y="4377631"/>
            <a:ext cx="648072" cy="399572"/>
          </a:xfrm>
          <a:prstGeom prst="roundRect">
            <a:avLst/>
          </a:prstGeom>
          <a:solidFill>
            <a:srgbClr val="00B050"/>
          </a:solidFill>
          <a:ln w="3175">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smtClean="0">
                <a:solidFill>
                  <a:prstClr val="black"/>
                </a:solidFill>
                <a:latin typeface="Calibri"/>
              </a:rPr>
              <a:t>App</a:t>
            </a:r>
            <a:endParaRPr lang="en-US" b="1" dirty="0">
              <a:solidFill>
                <a:prstClr val="black"/>
              </a:solidFill>
              <a:latin typeface="Calibri"/>
            </a:endParaRPr>
          </a:p>
        </p:txBody>
      </p:sp>
      <p:cxnSp>
        <p:nvCxnSpPr>
          <p:cNvPr id="6" name="直接箭头连接符 5"/>
          <p:cNvCxnSpPr/>
          <p:nvPr/>
        </p:nvCxnSpPr>
        <p:spPr>
          <a:xfrm>
            <a:off x="774763" y="3717032"/>
            <a:ext cx="889261" cy="0"/>
          </a:xfrm>
          <a:prstGeom prst="straightConnector1">
            <a:avLst/>
          </a:prstGeom>
          <a:ln w="38100">
            <a:solidFill>
              <a:schemeClr val="tx1">
                <a:lumMod val="95000"/>
                <a:lumOff val="5000"/>
              </a:schemeClr>
            </a:solidFill>
            <a:tailEnd type="arrow"/>
          </a:ln>
        </p:spPr>
        <p:style>
          <a:lnRef idx="1">
            <a:schemeClr val="accent1"/>
          </a:lnRef>
          <a:fillRef idx="0">
            <a:schemeClr val="accent1"/>
          </a:fillRef>
          <a:effectRef idx="0">
            <a:schemeClr val="accent1"/>
          </a:effectRef>
          <a:fontRef idx="minor">
            <a:schemeClr val="tx1"/>
          </a:fontRef>
        </p:style>
      </p:cxnSp>
      <p:cxnSp>
        <p:nvCxnSpPr>
          <p:cNvPr id="40" name="直接箭头连接符 39"/>
          <p:cNvCxnSpPr/>
          <p:nvPr/>
        </p:nvCxnSpPr>
        <p:spPr>
          <a:xfrm flipV="1">
            <a:off x="630747" y="3861048"/>
            <a:ext cx="0" cy="944488"/>
          </a:xfrm>
          <a:prstGeom prst="straightConnector1">
            <a:avLst/>
          </a:prstGeom>
          <a:ln w="38100">
            <a:solidFill>
              <a:schemeClr val="tx1">
                <a:lumMod val="95000"/>
                <a:lumOff val="5000"/>
              </a:schemeClr>
            </a:solidFill>
            <a:tailEnd type="arrow"/>
          </a:ln>
        </p:spPr>
        <p:style>
          <a:lnRef idx="1">
            <a:schemeClr val="accent1"/>
          </a:lnRef>
          <a:fillRef idx="0">
            <a:schemeClr val="accent1"/>
          </a:fillRef>
          <a:effectRef idx="0">
            <a:schemeClr val="accent1"/>
          </a:effectRef>
          <a:fontRef idx="minor">
            <a:schemeClr val="tx1"/>
          </a:fontRef>
        </p:style>
      </p:cxnSp>
      <p:sp>
        <p:nvSpPr>
          <p:cNvPr id="10" name="TextBox 9"/>
          <p:cNvSpPr txBox="1"/>
          <p:nvPr/>
        </p:nvSpPr>
        <p:spPr>
          <a:xfrm>
            <a:off x="397677" y="3356992"/>
            <a:ext cx="1654043" cy="338554"/>
          </a:xfrm>
          <a:prstGeom prst="rect">
            <a:avLst/>
          </a:prstGeom>
          <a:noFill/>
        </p:spPr>
        <p:txBody>
          <a:bodyPr wrap="none" rtlCol="0">
            <a:spAutoFit/>
          </a:bodyPr>
          <a:lstStyle/>
          <a:p>
            <a:r>
              <a:rPr lang="en-US" altLang="zh-CHS" sz="1600" dirty="0" smtClean="0">
                <a:solidFill>
                  <a:prstClr val="black"/>
                </a:solidFill>
                <a:latin typeface="Calibri"/>
                <a:ea typeface="Calibri"/>
                <a:cs typeface="ＭＳ Ｐゴシック" charset="0"/>
              </a:rPr>
              <a:t>Memory Capacity</a:t>
            </a:r>
            <a:endParaRPr lang="zh-CHS" altLang="en-US" sz="1600" dirty="0">
              <a:solidFill>
                <a:prstClr val="black"/>
              </a:solidFill>
              <a:latin typeface="Calibri"/>
              <a:ea typeface="Calibri"/>
              <a:cs typeface="ＭＳ Ｐゴシック" charset="0"/>
            </a:endParaRPr>
          </a:p>
        </p:txBody>
      </p:sp>
      <p:sp>
        <p:nvSpPr>
          <p:cNvPr id="43" name="TextBox 42"/>
          <p:cNvSpPr txBox="1"/>
          <p:nvPr/>
        </p:nvSpPr>
        <p:spPr>
          <a:xfrm>
            <a:off x="107504" y="4149080"/>
            <a:ext cx="530915" cy="338554"/>
          </a:xfrm>
          <a:prstGeom prst="rect">
            <a:avLst/>
          </a:prstGeom>
          <a:noFill/>
        </p:spPr>
        <p:txBody>
          <a:bodyPr wrap="none" rtlCol="0">
            <a:spAutoFit/>
          </a:bodyPr>
          <a:lstStyle/>
          <a:p>
            <a:r>
              <a:rPr lang="en-US" altLang="zh-CHS" sz="1600" dirty="0" smtClean="0">
                <a:solidFill>
                  <a:prstClr val="black"/>
                </a:solidFill>
                <a:latin typeface="Calibri"/>
                <a:ea typeface="Calibri"/>
                <a:cs typeface="ＭＳ Ｐゴシック" charset="0"/>
              </a:rPr>
              <a:t>CPU</a:t>
            </a:r>
            <a:endParaRPr lang="zh-CHS" altLang="en-US" sz="1600" dirty="0">
              <a:solidFill>
                <a:prstClr val="black"/>
              </a:solidFill>
              <a:latin typeface="Calibri"/>
              <a:ea typeface="Calibri"/>
              <a:cs typeface="ＭＳ Ｐゴシック" charset="0"/>
            </a:endParaRPr>
          </a:p>
        </p:txBody>
      </p:sp>
      <p:sp>
        <p:nvSpPr>
          <p:cNvPr id="45" name="TextBox 44"/>
          <p:cNvSpPr txBox="1"/>
          <p:nvPr/>
        </p:nvSpPr>
        <p:spPr>
          <a:xfrm>
            <a:off x="1187624" y="1571308"/>
            <a:ext cx="7344816" cy="1569660"/>
          </a:xfrm>
          <a:prstGeom prst="rect">
            <a:avLst/>
          </a:prstGeom>
          <a:noFill/>
        </p:spPr>
        <p:txBody>
          <a:bodyPr wrap="square" rtlCol="0">
            <a:spAutoFit/>
          </a:bodyPr>
          <a:lstStyle/>
          <a:p>
            <a:r>
              <a:rPr lang="en-US" altLang="zh-CHS" sz="3200" dirty="0" smtClean="0">
                <a:solidFill>
                  <a:prstClr val="black"/>
                </a:solidFill>
                <a:latin typeface="Calibri"/>
                <a:ea typeface="Calibri"/>
                <a:cs typeface="ＭＳ Ｐゴシック" charset="0"/>
              </a:rPr>
              <a:t>Based on </a:t>
            </a:r>
            <a:r>
              <a:rPr lang="en-US" altLang="zh-CHS" sz="3200" dirty="0" smtClean="0">
                <a:solidFill>
                  <a:srgbClr val="0000FF"/>
                </a:solidFill>
                <a:latin typeface="Calibri"/>
                <a:ea typeface="Calibri"/>
                <a:cs typeface="ＭＳ Ｐゴシック" charset="0"/>
              </a:rPr>
              <a:t>operating-system-level metrics</a:t>
            </a:r>
          </a:p>
          <a:p>
            <a:r>
              <a:rPr lang="en-US" altLang="zh-CHS" sz="3200" dirty="0" smtClean="0">
                <a:solidFill>
                  <a:prstClr val="black"/>
                </a:solidFill>
                <a:latin typeface="Calibri"/>
                <a:ea typeface="Calibri"/>
                <a:cs typeface="ＭＳ Ｐゴシック" charset="0"/>
              </a:rPr>
              <a:t>e.g., CPU utilization, memory capacity demand</a:t>
            </a:r>
            <a:endParaRPr lang="zh-CHS" altLang="en-US" sz="3200" dirty="0">
              <a:solidFill>
                <a:prstClr val="black"/>
              </a:solidFill>
              <a:latin typeface="Calibri"/>
              <a:ea typeface="Calibri"/>
              <a:cs typeface="ＭＳ Ｐゴシック" charset="0"/>
            </a:endParaRPr>
          </a:p>
        </p:txBody>
      </p:sp>
      <p:pic>
        <p:nvPicPr>
          <p:cNvPr id="41" name="Picture 7" descr="safari.png"/>
          <p:cNvPicPr>
            <a:picLocks noChangeAspect="1"/>
          </p:cNvPicPr>
          <p:nvPr/>
        </p:nvPicPr>
        <p:blipFill>
          <a:blip r:embed="rId3" cstate="print"/>
          <a:stretch>
            <a:fillRect/>
          </a:stretch>
        </p:blipFill>
        <p:spPr>
          <a:xfrm>
            <a:off x="251686" y="6453336"/>
            <a:ext cx="935938" cy="270804"/>
          </a:xfrm>
          <a:prstGeom prst="rect">
            <a:avLst/>
          </a:prstGeom>
        </p:spPr>
      </p:pic>
    </p:spTree>
    <p:extLst>
      <p:ext uri="{BB962C8B-B14F-4D97-AF65-F5344CB8AC3E}">
        <p14:creationId xmlns:p14="http://schemas.microsoft.com/office/powerpoint/2010/main" val="1125084136"/>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xit" presetSubtype="0" fill="hold" grpId="0" nodeType="clickEffect">
                                  <p:stCondLst>
                                    <p:cond delay="0"/>
                                  </p:stCondLst>
                                  <p:childTnLst>
                                    <p:set>
                                      <p:cBhvr>
                                        <p:cTn id="6" dur="1" fill="hold">
                                          <p:stCondLst>
                                            <p:cond delay="0"/>
                                          </p:stCondLst>
                                        </p:cTn>
                                        <p:tgtEl>
                                          <p:spTgt spid="45"/>
                                        </p:tgtEl>
                                        <p:attrNameLst>
                                          <p:attrName>style.visibility</p:attrName>
                                        </p:attrNameLst>
                                      </p:cBhvr>
                                      <p:to>
                                        <p:strVal val="hidden"/>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6"/>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37"/>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6"/>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40"/>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10"/>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43"/>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nodeType="clickEffect">
                                  <p:stCondLst>
                                    <p:cond delay="0"/>
                                  </p:stCondLst>
                                  <p:childTnLst>
                                    <p:set>
                                      <p:cBhvr>
                                        <p:cTn id="24" dur="1" fill="hold">
                                          <p:stCondLst>
                                            <p:cond delay="0"/>
                                          </p:stCondLst>
                                        </p:cTn>
                                        <p:tgtEl>
                                          <p:spTgt spid="13"/>
                                        </p:tgtEl>
                                        <p:attrNameLst>
                                          <p:attrName>style.visibility</p:attrName>
                                        </p:attrNameLst>
                                      </p:cBhvr>
                                      <p:to>
                                        <p:strVal val="visible"/>
                                      </p:to>
                                    </p:set>
                                  </p:childTnLst>
                                </p:cTn>
                              </p:par>
                              <p:par>
                                <p:cTn id="25" presetID="1" presetClass="entr" presetSubtype="0" fill="hold" nodeType="withEffect">
                                  <p:stCondLst>
                                    <p:cond delay="0"/>
                                  </p:stCondLst>
                                  <p:childTnLst>
                                    <p:set>
                                      <p:cBhvr>
                                        <p:cTn id="26" dur="1" fill="hold">
                                          <p:stCondLst>
                                            <p:cond delay="0"/>
                                          </p:stCondLst>
                                        </p:cTn>
                                        <p:tgtEl>
                                          <p:spTgt spid="18"/>
                                        </p:tgtEl>
                                        <p:attrNameLst>
                                          <p:attrName>style.visibility</p:attrName>
                                        </p:attrNameLst>
                                      </p:cBhvr>
                                      <p:to>
                                        <p:strVal val="visible"/>
                                      </p:to>
                                    </p:set>
                                  </p:childTnLst>
                                </p:cTn>
                              </p:par>
                              <p:par>
                                <p:cTn id="27" presetID="1" presetClass="entr" presetSubtype="0" fill="hold" nodeType="withEffect">
                                  <p:stCondLst>
                                    <p:cond delay="0"/>
                                  </p:stCondLst>
                                  <p:childTnLst>
                                    <p:set>
                                      <p:cBhvr>
                                        <p:cTn id="28" dur="1" fill="hold">
                                          <p:stCondLst>
                                            <p:cond delay="0"/>
                                          </p:stCondLst>
                                        </p:cTn>
                                        <p:tgtEl>
                                          <p:spTgt spid="19"/>
                                        </p:tgtEl>
                                        <p:attrNameLst>
                                          <p:attrName>style.visibility</p:attrName>
                                        </p:attrNameLst>
                                      </p:cBhvr>
                                      <p:to>
                                        <p:strVal val="visible"/>
                                      </p:to>
                                    </p:set>
                                  </p:childTnLst>
                                </p:cTn>
                              </p:par>
                              <p:par>
                                <p:cTn id="29" presetID="1" presetClass="entr" presetSubtype="0" fill="hold" nodeType="withEffect">
                                  <p:stCondLst>
                                    <p:cond delay="0"/>
                                  </p:stCondLst>
                                  <p:childTnLst>
                                    <p:set>
                                      <p:cBhvr>
                                        <p:cTn id="30" dur="1" fill="hold">
                                          <p:stCondLst>
                                            <p:cond delay="0"/>
                                          </p:stCondLst>
                                        </p:cTn>
                                        <p:tgtEl>
                                          <p:spTgt spid="44"/>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42" presetClass="path" presetSubtype="0" accel="50000" decel="50000" fill="hold" nodeType="clickEffect">
                                  <p:stCondLst>
                                    <p:cond delay="0"/>
                                  </p:stCondLst>
                                  <p:childTnLst>
                                    <p:animMotion origin="layout" path="M 4.72222E-6 3.4104E-6 L -0.00157 0.34682 " pathEditMode="relative" rAng="0" ptsTypes="AA">
                                      <p:cBhvr>
                                        <p:cTn id="34" dur="500" fill="hold"/>
                                        <p:tgtEl>
                                          <p:spTgt spid="13"/>
                                        </p:tgtEl>
                                        <p:attrNameLst>
                                          <p:attrName>ppt_x</p:attrName>
                                          <p:attrName>ppt_y</p:attrName>
                                        </p:attrNameLst>
                                      </p:cBhvr>
                                      <p:rCtr x="-87" y="17341"/>
                                    </p:animMotion>
                                  </p:childTnLst>
                                </p:cTn>
                              </p:par>
                            </p:childTnLst>
                          </p:cTn>
                        </p:par>
                        <p:par>
                          <p:cTn id="35" fill="hold">
                            <p:stCondLst>
                              <p:cond delay="500"/>
                            </p:stCondLst>
                            <p:childTnLst>
                              <p:par>
                                <p:cTn id="36" presetID="42" presetClass="path" presetSubtype="0" accel="50000" decel="50000" fill="hold" nodeType="afterEffect">
                                  <p:stCondLst>
                                    <p:cond delay="0"/>
                                  </p:stCondLst>
                                  <p:childTnLst>
                                    <p:animMotion origin="layout" path="M 1.66667E-6 2.25434E-6 L 0.00937 0.3667 " pathEditMode="relative" rAng="0" ptsTypes="AA">
                                      <p:cBhvr>
                                        <p:cTn id="37" dur="500" fill="hold"/>
                                        <p:tgtEl>
                                          <p:spTgt spid="18"/>
                                        </p:tgtEl>
                                        <p:attrNameLst>
                                          <p:attrName>ppt_x</p:attrName>
                                          <p:attrName>ppt_y</p:attrName>
                                        </p:attrNameLst>
                                      </p:cBhvr>
                                      <p:rCtr x="469" y="18335"/>
                                    </p:animMotion>
                                  </p:childTnLst>
                                </p:cTn>
                              </p:par>
                            </p:childTnLst>
                          </p:cTn>
                        </p:par>
                        <p:par>
                          <p:cTn id="38" fill="hold">
                            <p:stCondLst>
                              <p:cond delay="1000"/>
                            </p:stCondLst>
                            <p:childTnLst>
                              <p:par>
                                <p:cTn id="39" presetID="42" presetClass="path" presetSubtype="0" accel="50000" decel="50000" fill="hold" nodeType="afterEffect">
                                  <p:stCondLst>
                                    <p:cond delay="0"/>
                                  </p:stCondLst>
                                  <p:childTnLst>
                                    <p:animMotion origin="layout" path="M 2.22222E-6 2.25434E-6 L -0.33195 0.28277 " pathEditMode="relative" rAng="0" ptsTypes="AA">
                                      <p:cBhvr>
                                        <p:cTn id="40" dur="500" fill="hold"/>
                                        <p:tgtEl>
                                          <p:spTgt spid="19"/>
                                        </p:tgtEl>
                                        <p:attrNameLst>
                                          <p:attrName>ppt_x</p:attrName>
                                          <p:attrName>ppt_y</p:attrName>
                                        </p:attrNameLst>
                                      </p:cBhvr>
                                      <p:rCtr x="-16597" y="14127"/>
                                    </p:animMotion>
                                  </p:childTnLst>
                                </p:cTn>
                              </p:par>
                            </p:childTnLst>
                          </p:cTn>
                        </p:par>
                        <p:par>
                          <p:cTn id="41" fill="hold">
                            <p:stCondLst>
                              <p:cond delay="1500"/>
                            </p:stCondLst>
                            <p:childTnLst>
                              <p:par>
                                <p:cTn id="42" presetID="42" presetClass="path" presetSubtype="0" accel="50000" decel="50000" fill="hold" nodeType="afterEffect">
                                  <p:stCondLst>
                                    <p:cond delay="0"/>
                                  </p:stCondLst>
                                  <p:childTnLst>
                                    <p:animMotion origin="layout" path="M -1.94444E-6 3.4104E-6 L -0.10208 0.34682 " pathEditMode="relative" rAng="0" ptsTypes="AA">
                                      <p:cBhvr>
                                        <p:cTn id="43" dur="500" fill="hold"/>
                                        <p:tgtEl>
                                          <p:spTgt spid="44"/>
                                        </p:tgtEl>
                                        <p:attrNameLst>
                                          <p:attrName>ppt_x</p:attrName>
                                          <p:attrName>ppt_y</p:attrName>
                                        </p:attrNameLst>
                                      </p:cBhvr>
                                      <p:rCtr x="-5104" y="17341"/>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 grpId="0" animBg="1"/>
      <p:bldP spid="37" grpId="0" animBg="1"/>
      <p:bldP spid="10" grpId="0"/>
      <p:bldP spid="43" grpId="0"/>
      <p:bldP spid="45" grpId="0"/>
    </p:bldLst>
  </p:timing>
</p:sld>
</file>

<file path=ppt/slides/slide1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nvPr>
        </p:nvSpPr>
        <p:spPr/>
        <p:txBody>
          <a:bodyPr>
            <a:normAutofit fontScale="90000"/>
          </a:bodyPr>
          <a:lstStyle/>
          <a:p>
            <a:r>
              <a:rPr lang="en-US" altLang="zh-CHS" b="1" dirty="0" smtClean="0"/>
              <a:t>Microarchitecture-level Interference</a:t>
            </a:r>
            <a:endParaRPr lang="zh-CHS" altLang="en-US" b="1" dirty="0"/>
          </a:p>
        </p:txBody>
      </p:sp>
      <p:sp>
        <p:nvSpPr>
          <p:cNvPr id="4" name="灯片编号占位符 3"/>
          <p:cNvSpPr>
            <a:spLocks noGrp="1"/>
          </p:cNvSpPr>
          <p:nvPr>
            <p:ph type="sldNum" sz="quarter" idx="12"/>
          </p:nvPr>
        </p:nvSpPr>
        <p:spPr/>
        <p:txBody>
          <a:bodyPr/>
          <a:lstStyle/>
          <a:p>
            <a:fld id="{0C913308-F349-4B6D-A68A-DD1791B4A57B}" type="slidenum">
              <a:rPr lang="zh-CHS" altLang="en-US" smtClean="0">
                <a:solidFill>
                  <a:prstClr val="black"/>
                </a:solidFill>
                <a:latin typeface="Calibri"/>
                <a:ea typeface="Calibri"/>
              </a:rPr>
              <a:pPr/>
              <a:t>193</a:t>
            </a:fld>
            <a:endParaRPr lang="zh-CHS" altLang="en-US">
              <a:solidFill>
                <a:prstClr val="black"/>
              </a:solidFill>
              <a:latin typeface="Calibri"/>
              <a:ea typeface="Calibri"/>
            </a:endParaRPr>
          </a:p>
        </p:txBody>
      </p:sp>
      <p:grpSp>
        <p:nvGrpSpPr>
          <p:cNvPr id="8" name="组合 7"/>
          <p:cNvGrpSpPr/>
          <p:nvPr/>
        </p:nvGrpSpPr>
        <p:grpSpPr>
          <a:xfrm>
            <a:off x="6440276" y="2276872"/>
            <a:ext cx="745245" cy="960354"/>
            <a:chOff x="5940152" y="1641327"/>
            <a:chExt cx="745245" cy="960354"/>
          </a:xfrm>
        </p:grpSpPr>
        <p:sp>
          <p:nvSpPr>
            <p:cNvPr id="22" name="圆角矩形 21"/>
            <p:cNvSpPr/>
            <p:nvPr/>
          </p:nvSpPr>
          <p:spPr>
            <a:xfrm>
              <a:off x="5940152" y="1641327"/>
              <a:ext cx="745245" cy="960354"/>
            </a:xfrm>
            <a:prstGeom prst="roundRect">
              <a:avLst/>
            </a:prstGeom>
            <a:solidFill>
              <a:schemeClr val="accent5"/>
            </a:solidFill>
            <a:ln w="38100">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smtClean="0">
                  <a:solidFill>
                    <a:prstClr val="black"/>
                  </a:solidFill>
                  <a:latin typeface="Calibri"/>
                </a:rPr>
                <a:t>VM</a:t>
              </a:r>
            </a:p>
            <a:p>
              <a:pPr algn="ctr"/>
              <a:endParaRPr lang="en-US" b="1" dirty="0" smtClean="0">
                <a:solidFill>
                  <a:prstClr val="black"/>
                </a:solidFill>
                <a:latin typeface="Calibri"/>
              </a:endParaRPr>
            </a:p>
            <a:p>
              <a:pPr algn="ctr"/>
              <a:endParaRPr lang="en-US" b="1" dirty="0">
                <a:solidFill>
                  <a:prstClr val="black"/>
                </a:solidFill>
                <a:latin typeface="Calibri"/>
              </a:endParaRPr>
            </a:p>
          </p:txBody>
        </p:sp>
        <p:sp>
          <p:nvSpPr>
            <p:cNvPr id="23" name="圆角矩形 22"/>
            <p:cNvSpPr/>
            <p:nvPr/>
          </p:nvSpPr>
          <p:spPr>
            <a:xfrm>
              <a:off x="5988738" y="2145383"/>
              <a:ext cx="648072" cy="399572"/>
            </a:xfrm>
            <a:prstGeom prst="roundRect">
              <a:avLst/>
            </a:prstGeom>
            <a:solidFill>
              <a:srgbClr val="FFC000"/>
            </a:solidFill>
            <a:ln w="3175">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smtClean="0">
                  <a:solidFill>
                    <a:prstClr val="black"/>
                  </a:solidFill>
                  <a:latin typeface="Calibri"/>
                </a:rPr>
                <a:t>App</a:t>
              </a:r>
              <a:endParaRPr lang="en-US" b="1" dirty="0">
                <a:solidFill>
                  <a:prstClr val="black"/>
                </a:solidFill>
                <a:latin typeface="Calibri"/>
              </a:endParaRPr>
            </a:p>
          </p:txBody>
        </p:sp>
      </p:grpSp>
      <p:sp>
        <p:nvSpPr>
          <p:cNvPr id="26" name="圆角矩形 25"/>
          <p:cNvSpPr/>
          <p:nvPr/>
        </p:nvSpPr>
        <p:spPr>
          <a:xfrm>
            <a:off x="6228184" y="2004081"/>
            <a:ext cx="2204000" cy="3081103"/>
          </a:xfrm>
          <a:prstGeom prst="roundRect">
            <a:avLst/>
          </a:prstGeom>
          <a:noFill/>
          <a:ln w="12700">
            <a:solidFill>
              <a:schemeClr val="tx1"/>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700" b="1" dirty="0" smtClean="0">
              <a:solidFill>
                <a:prstClr val="black"/>
              </a:solidFill>
              <a:latin typeface="Calibri"/>
            </a:endParaRPr>
          </a:p>
        </p:txBody>
      </p:sp>
      <p:sp>
        <p:nvSpPr>
          <p:cNvPr id="27" name="圆角矩形 26"/>
          <p:cNvSpPr/>
          <p:nvPr/>
        </p:nvSpPr>
        <p:spPr>
          <a:xfrm>
            <a:off x="6343952" y="2145895"/>
            <a:ext cx="936104" cy="1667938"/>
          </a:xfrm>
          <a:prstGeom prst="roundRect">
            <a:avLst/>
          </a:prstGeom>
          <a:noFill/>
          <a:ln w="38100">
            <a:solidFill>
              <a:schemeClr val="accent3">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1" dirty="0" smtClean="0">
              <a:solidFill>
                <a:prstClr val="black"/>
              </a:solidFill>
              <a:latin typeface="Calibri"/>
            </a:endParaRPr>
          </a:p>
          <a:p>
            <a:pPr algn="ctr"/>
            <a:endParaRPr lang="en-US" b="1" dirty="0">
              <a:solidFill>
                <a:prstClr val="black"/>
              </a:solidFill>
              <a:latin typeface="Calibri"/>
            </a:endParaRPr>
          </a:p>
          <a:p>
            <a:pPr algn="ctr"/>
            <a:endParaRPr lang="en-US" b="1" dirty="0" smtClean="0">
              <a:solidFill>
                <a:prstClr val="black"/>
              </a:solidFill>
              <a:latin typeface="Calibri"/>
            </a:endParaRPr>
          </a:p>
          <a:p>
            <a:pPr algn="ctr"/>
            <a:endParaRPr lang="en-US" b="1" dirty="0">
              <a:solidFill>
                <a:prstClr val="black"/>
              </a:solidFill>
              <a:latin typeface="Calibri"/>
            </a:endParaRPr>
          </a:p>
          <a:p>
            <a:pPr algn="ctr"/>
            <a:r>
              <a:rPr lang="en-US" b="1" dirty="0" smtClean="0">
                <a:solidFill>
                  <a:prstClr val="black"/>
                </a:solidFill>
                <a:latin typeface="Calibri"/>
              </a:rPr>
              <a:t>Core0</a:t>
            </a:r>
            <a:endParaRPr lang="en-US" b="1" dirty="0">
              <a:solidFill>
                <a:prstClr val="black"/>
              </a:solidFill>
              <a:latin typeface="Calibri"/>
            </a:endParaRPr>
          </a:p>
        </p:txBody>
      </p:sp>
      <p:sp>
        <p:nvSpPr>
          <p:cNvPr id="28" name="圆角矩形 27"/>
          <p:cNvSpPr/>
          <p:nvPr/>
        </p:nvSpPr>
        <p:spPr>
          <a:xfrm>
            <a:off x="7352064" y="2145895"/>
            <a:ext cx="936104" cy="1667938"/>
          </a:xfrm>
          <a:prstGeom prst="roundRect">
            <a:avLst/>
          </a:prstGeom>
          <a:noFill/>
          <a:ln w="38100">
            <a:solidFill>
              <a:schemeClr val="accent3">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1" dirty="0" smtClean="0">
              <a:solidFill>
                <a:prstClr val="black"/>
              </a:solidFill>
              <a:latin typeface="Calibri"/>
            </a:endParaRPr>
          </a:p>
          <a:p>
            <a:pPr algn="ctr"/>
            <a:endParaRPr lang="en-US" b="1" dirty="0">
              <a:solidFill>
                <a:prstClr val="black"/>
              </a:solidFill>
              <a:latin typeface="Calibri"/>
            </a:endParaRPr>
          </a:p>
          <a:p>
            <a:pPr algn="ctr"/>
            <a:endParaRPr lang="en-US" b="1" dirty="0" smtClean="0">
              <a:solidFill>
                <a:prstClr val="black"/>
              </a:solidFill>
              <a:latin typeface="Calibri"/>
            </a:endParaRPr>
          </a:p>
          <a:p>
            <a:pPr algn="ctr"/>
            <a:endParaRPr lang="en-US" b="1" dirty="0">
              <a:solidFill>
                <a:prstClr val="black"/>
              </a:solidFill>
              <a:latin typeface="Calibri"/>
            </a:endParaRPr>
          </a:p>
          <a:p>
            <a:pPr algn="ctr"/>
            <a:r>
              <a:rPr lang="en-US" b="1" dirty="0" smtClean="0">
                <a:solidFill>
                  <a:prstClr val="black"/>
                </a:solidFill>
                <a:latin typeface="Calibri"/>
              </a:rPr>
              <a:t>Core1</a:t>
            </a:r>
            <a:endParaRPr lang="en-US" b="1" dirty="0">
              <a:solidFill>
                <a:prstClr val="black"/>
              </a:solidFill>
              <a:latin typeface="Calibri"/>
            </a:endParaRPr>
          </a:p>
        </p:txBody>
      </p:sp>
      <p:sp>
        <p:nvSpPr>
          <p:cNvPr id="29" name="矩形 28"/>
          <p:cNvSpPr/>
          <p:nvPr/>
        </p:nvSpPr>
        <p:spPr>
          <a:xfrm>
            <a:off x="7018721" y="1700808"/>
            <a:ext cx="622926" cy="369332"/>
          </a:xfrm>
          <a:prstGeom prst="rect">
            <a:avLst/>
          </a:prstGeom>
        </p:spPr>
        <p:txBody>
          <a:bodyPr wrap="none">
            <a:spAutoFit/>
          </a:bodyPr>
          <a:lstStyle/>
          <a:p>
            <a:pPr algn="ctr"/>
            <a:r>
              <a:rPr lang="en-US" b="1" dirty="0" smtClean="0">
                <a:solidFill>
                  <a:prstClr val="black"/>
                </a:solidFill>
                <a:latin typeface="Calibri"/>
                <a:ea typeface="ＭＳ Ｐゴシック" charset="0"/>
                <a:cs typeface="ＭＳ Ｐゴシック" charset="0"/>
              </a:rPr>
              <a:t>Host</a:t>
            </a:r>
            <a:endParaRPr lang="en-US" b="1" dirty="0">
              <a:solidFill>
                <a:prstClr val="black"/>
              </a:solidFill>
              <a:latin typeface="Calibri"/>
              <a:ea typeface="ＭＳ Ｐゴシック" charset="0"/>
              <a:cs typeface="ＭＳ Ｐゴシック" charset="0"/>
            </a:endParaRPr>
          </a:p>
        </p:txBody>
      </p:sp>
      <p:sp>
        <p:nvSpPr>
          <p:cNvPr id="30" name="圆角矩形 29"/>
          <p:cNvSpPr/>
          <p:nvPr/>
        </p:nvSpPr>
        <p:spPr>
          <a:xfrm>
            <a:off x="6344932" y="3918714"/>
            <a:ext cx="1943236" cy="302374"/>
          </a:xfrm>
          <a:prstGeom prst="roundRect">
            <a:avLst/>
          </a:prstGeom>
          <a:solidFill>
            <a:schemeClr val="accent3"/>
          </a:solidFill>
          <a:ln w="38100">
            <a:solidFill>
              <a:schemeClr val="accent3">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smtClean="0">
                <a:solidFill>
                  <a:prstClr val="black"/>
                </a:solidFill>
                <a:latin typeface="Calibri"/>
              </a:rPr>
              <a:t>LLC</a:t>
            </a:r>
            <a:endParaRPr lang="en-US" b="1" dirty="0">
              <a:solidFill>
                <a:prstClr val="black"/>
              </a:solidFill>
              <a:latin typeface="Calibri"/>
            </a:endParaRPr>
          </a:p>
        </p:txBody>
      </p:sp>
      <p:sp>
        <p:nvSpPr>
          <p:cNvPr id="31" name="圆角矩形 30"/>
          <p:cNvSpPr/>
          <p:nvPr/>
        </p:nvSpPr>
        <p:spPr>
          <a:xfrm>
            <a:off x="6343952" y="4535052"/>
            <a:ext cx="1943236" cy="391771"/>
          </a:xfrm>
          <a:prstGeom prst="roundRect">
            <a:avLst/>
          </a:prstGeom>
          <a:solidFill>
            <a:schemeClr val="accent3"/>
          </a:solidFill>
          <a:ln w="38100">
            <a:solidFill>
              <a:schemeClr val="accent3">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smtClean="0">
                <a:solidFill>
                  <a:prstClr val="black"/>
                </a:solidFill>
                <a:latin typeface="Calibri"/>
              </a:rPr>
              <a:t>DRAM</a:t>
            </a:r>
            <a:endParaRPr lang="en-US" b="1" dirty="0">
              <a:solidFill>
                <a:prstClr val="black"/>
              </a:solidFill>
              <a:latin typeface="Calibri"/>
            </a:endParaRPr>
          </a:p>
        </p:txBody>
      </p:sp>
      <p:sp>
        <p:nvSpPr>
          <p:cNvPr id="32" name="下箭头 31"/>
          <p:cNvSpPr/>
          <p:nvPr/>
        </p:nvSpPr>
        <p:spPr>
          <a:xfrm>
            <a:off x="6920016" y="4221088"/>
            <a:ext cx="900100" cy="313964"/>
          </a:xfrm>
          <a:prstGeom prst="downArrow">
            <a:avLst/>
          </a:prstGeom>
          <a:solidFill>
            <a:schemeClr val="bg1">
              <a:lumMod val="95000"/>
            </a:schemeClr>
          </a:solidFill>
          <a:ln>
            <a:solidFill>
              <a:schemeClr val="accent3">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grpSp>
        <p:nvGrpSpPr>
          <p:cNvPr id="9" name="组合 8"/>
          <p:cNvGrpSpPr/>
          <p:nvPr/>
        </p:nvGrpSpPr>
        <p:grpSpPr>
          <a:xfrm>
            <a:off x="7447493" y="2253148"/>
            <a:ext cx="745245" cy="960354"/>
            <a:chOff x="6800013" y="1648461"/>
            <a:chExt cx="745245" cy="960354"/>
          </a:xfrm>
        </p:grpSpPr>
        <p:sp>
          <p:nvSpPr>
            <p:cNvPr id="38" name="圆角矩形 37"/>
            <p:cNvSpPr/>
            <p:nvPr/>
          </p:nvSpPr>
          <p:spPr>
            <a:xfrm>
              <a:off x="6800013" y="1648461"/>
              <a:ext cx="745245" cy="960354"/>
            </a:xfrm>
            <a:prstGeom prst="roundRect">
              <a:avLst/>
            </a:prstGeom>
            <a:solidFill>
              <a:schemeClr val="accent5"/>
            </a:solidFill>
            <a:ln w="38100">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smtClean="0">
                  <a:solidFill>
                    <a:prstClr val="black"/>
                  </a:solidFill>
                  <a:latin typeface="Calibri"/>
                </a:rPr>
                <a:t>VM</a:t>
              </a:r>
            </a:p>
            <a:p>
              <a:pPr algn="ctr"/>
              <a:endParaRPr lang="en-US" b="1" dirty="0" smtClean="0">
                <a:solidFill>
                  <a:prstClr val="black"/>
                </a:solidFill>
                <a:latin typeface="Calibri"/>
              </a:endParaRPr>
            </a:p>
            <a:p>
              <a:pPr algn="ctr"/>
              <a:endParaRPr lang="en-US" b="1" dirty="0">
                <a:solidFill>
                  <a:prstClr val="black"/>
                </a:solidFill>
                <a:latin typeface="Calibri"/>
              </a:endParaRPr>
            </a:p>
          </p:txBody>
        </p:sp>
        <p:sp>
          <p:nvSpPr>
            <p:cNvPr id="39" name="圆角矩形 38"/>
            <p:cNvSpPr/>
            <p:nvPr/>
          </p:nvSpPr>
          <p:spPr>
            <a:xfrm>
              <a:off x="6848599" y="2152517"/>
              <a:ext cx="648072" cy="399572"/>
            </a:xfrm>
            <a:prstGeom prst="roundRect">
              <a:avLst/>
            </a:prstGeom>
            <a:solidFill>
              <a:srgbClr val="FFFF00"/>
            </a:solidFill>
            <a:ln w="3175">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smtClean="0">
                  <a:solidFill>
                    <a:prstClr val="black"/>
                  </a:solidFill>
                  <a:latin typeface="Calibri"/>
                </a:rPr>
                <a:t>App</a:t>
              </a:r>
              <a:endParaRPr lang="en-US" b="1" dirty="0">
                <a:solidFill>
                  <a:prstClr val="black"/>
                </a:solidFill>
                <a:latin typeface="Calibri"/>
              </a:endParaRPr>
            </a:p>
          </p:txBody>
        </p:sp>
      </p:grpSp>
      <p:sp>
        <p:nvSpPr>
          <p:cNvPr id="46" name="内容占位符 2"/>
          <p:cNvSpPr>
            <a:spLocks noGrp="1"/>
          </p:cNvSpPr>
          <p:nvPr>
            <p:ph idx="1"/>
          </p:nvPr>
        </p:nvSpPr>
        <p:spPr>
          <a:xfrm>
            <a:off x="457200" y="2276872"/>
            <a:ext cx="5698976" cy="2318514"/>
          </a:xfrm>
        </p:spPr>
        <p:txBody>
          <a:bodyPr>
            <a:normAutofit/>
          </a:bodyPr>
          <a:lstStyle/>
          <a:p>
            <a:r>
              <a:rPr lang="en-US" altLang="zh-CHS" dirty="0" smtClean="0"/>
              <a:t>VMs within a host compete for:</a:t>
            </a:r>
          </a:p>
          <a:p>
            <a:pPr lvl="1"/>
            <a:r>
              <a:rPr lang="en-US" altLang="zh-CHS" dirty="0"/>
              <a:t>S</a:t>
            </a:r>
            <a:r>
              <a:rPr lang="en-US" altLang="zh-CHS" dirty="0" smtClean="0"/>
              <a:t>hared cache capacity</a:t>
            </a:r>
          </a:p>
          <a:p>
            <a:pPr lvl="1"/>
            <a:r>
              <a:rPr lang="en-US" altLang="zh-CHS" dirty="0" smtClean="0"/>
              <a:t>Shared memory bandwidth</a:t>
            </a:r>
          </a:p>
        </p:txBody>
      </p:sp>
      <p:sp>
        <p:nvSpPr>
          <p:cNvPr id="47" name="矩形 46"/>
          <p:cNvSpPr/>
          <p:nvPr/>
        </p:nvSpPr>
        <p:spPr>
          <a:xfrm>
            <a:off x="467544" y="5301208"/>
            <a:ext cx="8027320" cy="1077218"/>
          </a:xfrm>
          <a:prstGeom prst="rect">
            <a:avLst/>
          </a:prstGeom>
        </p:spPr>
        <p:txBody>
          <a:bodyPr wrap="square">
            <a:spAutoFit/>
          </a:bodyPr>
          <a:lstStyle/>
          <a:p>
            <a:r>
              <a:rPr lang="en-US" altLang="zh-CHS" sz="3200" dirty="0">
                <a:solidFill>
                  <a:srgbClr val="0000FF"/>
                </a:solidFill>
                <a:latin typeface="Calibri"/>
                <a:ea typeface="Calibri"/>
                <a:cs typeface="ＭＳ Ｐゴシック" charset="0"/>
              </a:rPr>
              <a:t>Can operating-system-level metrics capture the microarchitecture-level resource interference?</a:t>
            </a:r>
            <a:endParaRPr lang="zh-CHS" altLang="en-US" sz="3200" dirty="0">
              <a:solidFill>
                <a:srgbClr val="0000FF"/>
              </a:solidFill>
              <a:latin typeface="Calibri"/>
              <a:ea typeface="Calibri"/>
              <a:cs typeface="ＭＳ Ｐゴシック" charset="0"/>
            </a:endParaRPr>
          </a:p>
        </p:txBody>
      </p:sp>
      <p:pic>
        <p:nvPicPr>
          <p:cNvPr id="19" name="Picture 7" descr="safari.png"/>
          <p:cNvPicPr>
            <a:picLocks noChangeAspect="1"/>
          </p:cNvPicPr>
          <p:nvPr/>
        </p:nvPicPr>
        <p:blipFill>
          <a:blip r:embed="rId3" cstate="print"/>
          <a:stretch>
            <a:fillRect/>
          </a:stretch>
        </p:blipFill>
        <p:spPr>
          <a:xfrm>
            <a:off x="251686" y="6453336"/>
            <a:ext cx="935938" cy="270804"/>
          </a:xfrm>
          <a:prstGeom prst="rect">
            <a:avLst/>
          </a:prstGeom>
        </p:spPr>
      </p:pic>
    </p:spTree>
    <p:extLst>
      <p:ext uri="{BB962C8B-B14F-4D97-AF65-F5344CB8AC3E}">
        <p14:creationId xmlns:p14="http://schemas.microsoft.com/office/powerpoint/2010/main" val="3126378727"/>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46">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46">
                                            <p:txEl>
                                              <p:pRg st="1" end="1"/>
                                            </p:txEl>
                                          </p:spTgt>
                                        </p:tgtEl>
                                        <p:attrNameLst>
                                          <p:attrName>style.visibility</p:attrName>
                                        </p:attrNameLst>
                                      </p:cBhvr>
                                      <p:to>
                                        <p:strVal val="visible"/>
                                      </p:to>
                                    </p:set>
                                  </p:childTnLst>
                                </p:cTn>
                              </p:par>
                            </p:childTnLst>
                          </p:cTn>
                        </p:par>
                        <p:par>
                          <p:cTn id="11" fill="hold">
                            <p:stCondLst>
                              <p:cond delay="0"/>
                            </p:stCondLst>
                            <p:childTnLst>
                              <p:par>
                                <p:cTn id="12" presetID="1" presetClass="emph" presetSubtype="10" fill="hold" nodeType="afterEffect">
                                  <p:stCondLst>
                                    <p:cond delay="0"/>
                                  </p:stCondLst>
                                  <p:childTnLst>
                                    <p:animClr clrSpc="hsl" dir="ccw">
                                      <p:cBhvr>
                                        <p:cTn id="13" dur="1000" fill="hold"/>
                                        <p:tgtEl>
                                          <p:spTgt spid="30"/>
                                        </p:tgtEl>
                                        <p:attrNameLst>
                                          <p:attrName>fillcolor</p:attrName>
                                        </p:attrNameLst>
                                      </p:cBhvr>
                                      <p:to>
                                        <a:srgbClr val="FF0F0F"/>
                                      </p:to>
                                    </p:animClr>
                                    <p:set>
                                      <p:cBhvr>
                                        <p:cTn id="14" dur="1000" fill="hold"/>
                                        <p:tgtEl>
                                          <p:spTgt spid="30"/>
                                        </p:tgtEl>
                                        <p:attrNameLst>
                                          <p:attrName>fill.type</p:attrName>
                                        </p:attrNameLst>
                                      </p:cBhvr>
                                      <p:to>
                                        <p:strVal val="solid"/>
                                      </p:to>
                                    </p:set>
                                    <p:set>
                                      <p:cBhvr>
                                        <p:cTn id="15" dur="1000" fill="hold"/>
                                        <p:tgtEl>
                                          <p:spTgt spid="30"/>
                                        </p:tgtEl>
                                        <p:attrNameLst>
                                          <p:attrName>fill.on</p:attrName>
                                        </p:attrNameLst>
                                      </p:cBhvr>
                                      <p:to>
                                        <p:strVal val="true"/>
                                      </p:to>
                                    </p:set>
                                  </p:childTnLst>
                                </p:cTn>
                              </p:par>
                            </p:childTnLst>
                          </p:cTn>
                        </p:par>
                      </p:childTnLst>
                    </p:cTn>
                  </p:par>
                  <p:par>
                    <p:cTn id="16" fill="hold">
                      <p:stCondLst>
                        <p:cond delay="indefinite"/>
                      </p:stCondLst>
                      <p:childTnLst>
                        <p:par>
                          <p:cTn id="17" fill="hold">
                            <p:stCondLst>
                              <p:cond delay="0"/>
                            </p:stCondLst>
                            <p:childTnLst>
                              <p:par>
                                <p:cTn id="18" presetID="1" presetClass="entr" presetSubtype="0" fill="hold" nodeType="clickEffect">
                                  <p:stCondLst>
                                    <p:cond delay="0"/>
                                  </p:stCondLst>
                                  <p:childTnLst>
                                    <p:set>
                                      <p:cBhvr>
                                        <p:cTn id="19" dur="1" fill="hold">
                                          <p:stCondLst>
                                            <p:cond delay="0"/>
                                          </p:stCondLst>
                                        </p:cTn>
                                        <p:tgtEl>
                                          <p:spTgt spid="46">
                                            <p:txEl>
                                              <p:pRg st="2" end="2"/>
                                            </p:txEl>
                                          </p:spTgt>
                                        </p:tgtEl>
                                        <p:attrNameLst>
                                          <p:attrName>style.visibility</p:attrName>
                                        </p:attrNameLst>
                                      </p:cBhvr>
                                      <p:to>
                                        <p:strVal val="visible"/>
                                      </p:to>
                                    </p:set>
                                  </p:childTnLst>
                                </p:cTn>
                              </p:par>
                            </p:childTnLst>
                          </p:cTn>
                        </p:par>
                        <p:par>
                          <p:cTn id="20" fill="hold">
                            <p:stCondLst>
                              <p:cond delay="0"/>
                            </p:stCondLst>
                            <p:childTnLst>
                              <p:par>
                                <p:cTn id="21" presetID="1" presetClass="emph" presetSubtype="2" fill="hold" nodeType="afterEffect">
                                  <p:stCondLst>
                                    <p:cond delay="0"/>
                                  </p:stCondLst>
                                  <p:childTnLst>
                                    <p:animClr clrSpc="rgb" dir="cw">
                                      <p:cBhvr>
                                        <p:cTn id="22" dur="2000" fill="hold"/>
                                        <p:tgtEl>
                                          <p:spTgt spid="32"/>
                                        </p:tgtEl>
                                        <p:attrNameLst>
                                          <p:attrName>fillcolor</p:attrName>
                                        </p:attrNameLst>
                                      </p:cBhvr>
                                      <p:to>
                                        <a:srgbClr val="FF0F0F"/>
                                      </p:to>
                                    </p:animClr>
                                    <p:set>
                                      <p:cBhvr>
                                        <p:cTn id="23" dur="2000" fill="hold"/>
                                        <p:tgtEl>
                                          <p:spTgt spid="32"/>
                                        </p:tgtEl>
                                        <p:attrNameLst>
                                          <p:attrName>fill.type</p:attrName>
                                        </p:attrNameLst>
                                      </p:cBhvr>
                                      <p:to>
                                        <p:strVal val="solid"/>
                                      </p:to>
                                    </p:set>
                                    <p:set>
                                      <p:cBhvr>
                                        <p:cTn id="24" dur="2000" fill="hold"/>
                                        <p:tgtEl>
                                          <p:spTgt spid="32"/>
                                        </p:tgtEl>
                                        <p:attrNameLst>
                                          <p:attrName>fill.on</p:attrName>
                                        </p:attrNameLst>
                                      </p:cBhvr>
                                      <p:to>
                                        <p:strVal val="true"/>
                                      </p:to>
                                    </p:set>
                                  </p:childTnLst>
                                </p:cTn>
                              </p:par>
                            </p:childTnLst>
                          </p:cTn>
                        </p:par>
                      </p:childTnLst>
                    </p:cTn>
                  </p:par>
                  <p:par>
                    <p:cTn id="25" fill="hold">
                      <p:stCondLst>
                        <p:cond delay="indefinite"/>
                      </p:stCondLst>
                      <p:childTnLst>
                        <p:par>
                          <p:cTn id="26" fill="hold">
                            <p:stCondLst>
                              <p:cond delay="0"/>
                            </p:stCondLst>
                            <p:childTnLst>
                              <p:par>
                                <p:cTn id="27" presetID="2" presetClass="entr" presetSubtype="4" fill="hold" grpId="0" nodeType="clickEffect">
                                  <p:stCondLst>
                                    <p:cond delay="0"/>
                                  </p:stCondLst>
                                  <p:childTnLst>
                                    <p:set>
                                      <p:cBhvr>
                                        <p:cTn id="28" dur="1" fill="hold">
                                          <p:stCondLst>
                                            <p:cond delay="0"/>
                                          </p:stCondLst>
                                        </p:cTn>
                                        <p:tgtEl>
                                          <p:spTgt spid="47"/>
                                        </p:tgtEl>
                                        <p:attrNameLst>
                                          <p:attrName>style.visibility</p:attrName>
                                        </p:attrNameLst>
                                      </p:cBhvr>
                                      <p:to>
                                        <p:strVal val="visible"/>
                                      </p:to>
                                    </p:set>
                                    <p:anim calcmode="lin" valueType="num">
                                      <p:cBhvr additive="base">
                                        <p:cTn id="29" dur="500" fill="hold"/>
                                        <p:tgtEl>
                                          <p:spTgt spid="47"/>
                                        </p:tgtEl>
                                        <p:attrNameLst>
                                          <p:attrName>ppt_x</p:attrName>
                                        </p:attrNameLst>
                                      </p:cBhvr>
                                      <p:tavLst>
                                        <p:tav tm="0">
                                          <p:val>
                                            <p:strVal val="#ppt_x"/>
                                          </p:val>
                                        </p:tav>
                                        <p:tav tm="100000">
                                          <p:val>
                                            <p:strVal val="#ppt_x"/>
                                          </p:val>
                                        </p:tav>
                                      </p:tavLst>
                                    </p:anim>
                                    <p:anim calcmode="lin" valueType="num">
                                      <p:cBhvr additive="base">
                                        <p:cTn id="30" dur="500" fill="hold"/>
                                        <p:tgtEl>
                                          <p:spTgt spid="4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 grpId="0"/>
    </p:bldLst>
  </p:timing>
</p:sld>
</file>

<file path=ppt/slides/slide1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en-US" altLang="zh-CHS" b="1" dirty="0" smtClean="0"/>
              <a:t>Microarchitecture Unawareness</a:t>
            </a:r>
            <a:endParaRPr lang="zh-CHS" altLang="en-US" b="1" dirty="0"/>
          </a:p>
        </p:txBody>
      </p:sp>
      <p:sp>
        <p:nvSpPr>
          <p:cNvPr id="4" name="灯片编号占位符 3"/>
          <p:cNvSpPr>
            <a:spLocks noGrp="1"/>
          </p:cNvSpPr>
          <p:nvPr>
            <p:ph type="sldNum" sz="quarter" idx="12"/>
          </p:nvPr>
        </p:nvSpPr>
        <p:spPr/>
        <p:txBody>
          <a:bodyPr/>
          <a:lstStyle/>
          <a:p>
            <a:fld id="{0C913308-F349-4B6D-A68A-DD1791B4A57B}" type="slidenum">
              <a:rPr lang="zh-CHS" altLang="en-US" smtClean="0">
                <a:solidFill>
                  <a:prstClr val="black"/>
                </a:solidFill>
                <a:latin typeface="Calibri"/>
                <a:ea typeface="Calibri"/>
              </a:rPr>
              <a:pPr/>
              <a:t>194</a:t>
            </a:fld>
            <a:endParaRPr lang="zh-CHS" altLang="en-US">
              <a:solidFill>
                <a:prstClr val="black"/>
              </a:solidFill>
              <a:latin typeface="Calibri"/>
              <a:ea typeface="Calibri"/>
            </a:endParaRPr>
          </a:p>
        </p:txBody>
      </p:sp>
      <p:sp>
        <p:nvSpPr>
          <p:cNvPr id="5" name="圆角矩形 4"/>
          <p:cNvSpPr/>
          <p:nvPr/>
        </p:nvSpPr>
        <p:spPr>
          <a:xfrm>
            <a:off x="2295992" y="3660265"/>
            <a:ext cx="2204000" cy="3081103"/>
          </a:xfrm>
          <a:prstGeom prst="roundRect">
            <a:avLst/>
          </a:prstGeom>
          <a:noFill/>
          <a:ln w="12700">
            <a:solidFill>
              <a:schemeClr val="tx1"/>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700" b="1" dirty="0" smtClean="0">
              <a:solidFill>
                <a:prstClr val="black"/>
              </a:solidFill>
              <a:latin typeface="Calibri"/>
            </a:endParaRPr>
          </a:p>
        </p:txBody>
      </p:sp>
      <p:sp>
        <p:nvSpPr>
          <p:cNvPr id="7" name="圆角矩形 6"/>
          <p:cNvSpPr/>
          <p:nvPr/>
        </p:nvSpPr>
        <p:spPr>
          <a:xfrm>
            <a:off x="2411760" y="3802079"/>
            <a:ext cx="936104" cy="1667938"/>
          </a:xfrm>
          <a:prstGeom prst="roundRect">
            <a:avLst/>
          </a:prstGeom>
          <a:noFill/>
          <a:ln w="38100">
            <a:solidFill>
              <a:schemeClr val="accent3">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1" dirty="0" smtClean="0">
              <a:solidFill>
                <a:prstClr val="black"/>
              </a:solidFill>
              <a:latin typeface="Calibri"/>
            </a:endParaRPr>
          </a:p>
          <a:p>
            <a:pPr algn="ctr"/>
            <a:endParaRPr lang="en-US" b="1" dirty="0">
              <a:solidFill>
                <a:prstClr val="black"/>
              </a:solidFill>
              <a:latin typeface="Calibri"/>
            </a:endParaRPr>
          </a:p>
          <a:p>
            <a:pPr algn="ctr"/>
            <a:endParaRPr lang="en-US" b="1" dirty="0" smtClean="0">
              <a:solidFill>
                <a:prstClr val="black"/>
              </a:solidFill>
              <a:latin typeface="Calibri"/>
            </a:endParaRPr>
          </a:p>
          <a:p>
            <a:pPr algn="ctr"/>
            <a:endParaRPr lang="en-US" b="1" dirty="0">
              <a:solidFill>
                <a:prstClr val="black"/>
              </a:solidFill>
              <a:latin typeface="Calibri"/>
            </a:endParaRPr>
          </a:p>
          <a:p>
            <a:pPr algn="ctr"/>
            <a:r>
              <a:rPr lang="en-US" b="1" dirty="0" smtClean="0">
                <a:solidFill>
                  <a:prstClr val="black"/>
                </a:solidFill>
                <a:latin typeface="Calibri"/>
              </a:rPr>
              <a:t>Core0</a:t>
            </a:r>
            <a:endParaRPr lang="en-US" b="1" dirty="0">
              <a:solidFill>
                <a:prstClr val="black"/>
              </a:solidFill>
              <a:latin typeface="Calibri"/>
            </a:endParaRPr>
          </a:p>
        </p:txBody>
      </p:sp>
      <p:sp>
        <p:nvSpPr>
          <p:cNvPr id="11" name="圆角矩形 10"/>
          <p:cNvSpPr/>
          <p:nvPr/>
        </p:nvSpPr>
        <p:spPr>
          <a:xfrm>
            <a:off x="3419872" y="3802079"/>
            <a:ext cx="936104" cy="1667938"/>
          </a:xfrm>
          <a:prstGeom prst="roundRect">
            <a:avLst/>
          </a:prstGeom>
          <a:noFill/>
          <a:ln w="38100">
            <a:solidFill>
              <a:schemeClr val="accent3">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1" dirty="0" smtClean="0">
              <a:solidFill>
                <a:prstClr val="black"/>
              </a:solidFill>
              <a:latin typeface="Calibri"/>
            </a:endParaRPr>
          </a:p>
          <a:p>
            <a:pPr algn="ctr"/>
            <a:endParaRPr lang="en-US" b="1" dirty="0">
              <a:solidFill>
                <a:prstClr val="black"/>
              </a:solidFill>
              <a:latin typeface="Calibri"/>
            </a:endParaRPr>
          </a:p>
          <a:p>
            <a:pPr algn="ctr"/>
            <a:endParaRPr lang="en-US" b="1" dirty="0" smtClean="0">
              <a:solidFill>
                <a:prstClr val="black"/>
              </a:solidFill>
              <a:latin typeface="Calibri"/>
            </a:endParaRPr>
          </a:p>
          <a:p>
            <a:pPr algn="ctr"/>
            <a:endParaRPr lang="en-US" b="1" dirty="0">
              <a:solidFill>
                <a:prstClr val="black"/>
              </a:solidFill>
              <a:latin typeface="Calibri"/>
            </a:endParaRPr>
          </a:p>
          <a:p>
            <a:pPr algn="ctr"/>
            <a:r>
              <a:rPr lang="en-US" b="1" dirty="0" smtClean="0">
                <a:solidFill>
                  <a:prstClr val="black"/>
                </a:solidFill>
                <a:latin typeface="Calibri"/>
              </a:rPr>
              <a:t>Core1</a:t>
            </a:r>
            <a:endParaRPr lang="en-US" b="1" dirty="0">
              <a:solidFill>
                <a:prstClr val="black"/>
              </a:solidFill>
              <a:latin typeface="Calibri"/>
            </a:endParaRPr>
          </a:p>
        </p:txBody>
      </p:sp>
      <p:sp>
        <p:nvSpPr>
          <p:cNvPr id="14" name="矩形 13"/>
          <p:cNvSpPr/>
          <p:nvPr/>
        </p:nvSpPr>
        <p:spPr>
          <a:xfrm>
            <a:off x="3086529" y="3356992"/>
            <a:ext cx="622926" cy="369332"/>
          </a:xfrm>
          <a:prstGeom prst="rect">
            <a:avLst/>
          </a:prstGeom>
        </p:spPr>
        <p:txBody>
          <a:bodyPr wrap="none">
            <a:spAutoFit/>
          </a:bodyPr>
          <a:lstStyle/>
          <a:p>
            <a:pPr algn="ctr"/>
            <a:r>
              <a:rPr lang="en-US" b="1" dirty="0" smtClean="0">
                <a:solidFill>
                  <a:prstClr val="black"/>
                </a:solidFill>
                <a:latin typeface="Calibri"/>
                <a:ea typeface="ＭＳ Ｐゴシック" charset="0"/>
                <a:cs typeface="ＭＳ Ｐゴシック" charset="0"/>
              </a:rPr>
              <a:t>Host</a:t>
            </a:r>
            <a:endParaRPr lang="en-US" b="1" dirty="0">
              <a:solidFill>
                <a:prstClr val="black"/>
              </a:solidFill>
              <a:latin typeface="Calibri"/>
              <a:ea typeface="ＭＳ Ｐゴシック" charset="0"/>
              <a:cs typeface="ＭＳ Ｐゴシック" charset="0"/>
            </a:endParaRPr>
          </a:p>
        </p:txBody>
      </p:sp>
      <p:sp>
        <p:nvSpPr>
          <p:cNvPr id="15" name="圆角矩形 14"/>
          <p:cNvSpPr/>
          <p:nvPr/>
        </p:nvSpPr>
        <p:spPr>
          <a:xfrm>
            <a:off x="2412740" y="5574898"/>
            <a:ext cx="1943236" cy="302374"/>
          </a:xfrm>
          <a:prstGeom prst="roundRect">
            <a:avLst/>
          </a:prstGeom>
          <a:solidFill>
            <a:schemeClr val="accent3"/>
          </a:solidFill>
          <a:ln w="38100">
            <a:solidFill>
              <a:schemeClr val="accent3">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smtClean="0">
                <a:solidFill>
                  <a:prstClr val="black"/>
                </a:solidFill>
                <a:latin typeface="Calibri"/>
              </a:rPr>
              <a:t>LLC</a:t>
            </a:r>
            <a:endParaRPr lang="en-US" b="1" dirty="0">
              <a:solidFill>
                <a:prstClr val="black"/>
              </a:solidFill>
              <a:latin typeface="Calibri"/>
            </a:endParaRPr>
          </a:p>
        </p:txBody>
      </p:sp>
      <p:sp>
        <p:nvSpPr>
          <p:cNvPr id="16" name="圆角矩形 15"/>
          <p:cNvSpPr/>
          <p:nvPr/>
        </p:nvSpPr>
        <p:spPr>
          <a:xfrm>
            <a:off x="2411760" y="6191236"/>
            <a:ext cx="1943236" cy="391771"/>
          </a:xfrm>
          <a:prstGeom prst="roundRect">
            <a:avLst/>
          </a:prstGeom>
          <a:solidFill>
            <a:schemeClr val="accent3"/>
          </a:solidFill>
          <a:ln w="38100">
            <a:solidFill>
              <a:schemeClr val="accent3">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smtClean="0">
                <a:solidFill>
                  <a:prstClr val="black"/>
                </a:solidFill>
                <a:latin typeface="Calibri"/>
              </a:rPr>
              <a:t>DRAM</a:t>
            </a:r>
            <a:endParaRPr lang="en-US" b="1" dirty="0">
              <a:solidFill>
                <a:prstClr val="black"/>
              </a:solidFill>
              <a:latin typeface="Calibri"/>
            </a:endParaRPr>
          </a:p>
        </p:txBody>
      </p:sp>
      <p:sp>
        <p:nvSpPr>
          <p:cNvPr id="17" name="下箭头 16"/>
          <p:cNvSpPr/>
          <p:nvPr/>
        </p:nvSpPr>
        <p:spPr>
          <a:xfrm>
            <a:off x="2987824" y="5877272"/>
            <a:ext cx="900100" cy="313964"/>
          </a:xfrm>
          <a:prstGeom prst="downArrow">
            <a:avLst/>
          </a:prstGeom>
          <a:solidFill>
            <a:schemeClr val="bg1">
              <a:lumMod val="95000"/>
            </a:schemeClr>
          </a:solidFill>
          <a:ln>
            <a:solidFill>
              <a:schemeClr val="accent3">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grpSp>
        <p:nvGrpSpPr>
          <p:cNvPr id="3" name="组合 2"/>
          <p:cNvGrpSpPr/>
          <p:nvPr/>
        </p:nvGrpSpPr>
        <p:grpSpPr>
          <a:xfrm>
            <a:off x="3507982" y="3980814"/>
            <a:ext cx="745245" cy="960354"/>
            <a:chOff x="2818643" y="2821552"/>
            <a:chExt cx="745245" cy="960354"/>
          </a:xfrm>
        </p:grpSpPr>
        <p:sp>
          <p:nvSpPr>
            <p:cNvPr id="20" name="圆角矩形 19"/>
            <p:cNvSpPr/>
            <p:nvPr/>
          </p:nvSpPr>
          <p:spPr>
            <a:xfrm>
              <a:off x="2818643" y="2821552"/>
              <a:ext cx="745245" cy="960354"/>
            </a:xfrm>
            <a:prstGeom prst="roundRect">
              <a:avLst/>
            </a:prstGeom>
            <a:solidFill>
              <a:schemeClr val="accent5"/>
            </a:solidFill>
            <a:ln w="38100">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smtClean="0">
                  <a:solidFill>
                    <a:prstClr val="black"/>
                  </a:solidFill>
                  <a:latin typeface="Calibri"/>
                </a:rPr>
                <a:t>VM</a:t>
              </a:r>
            </a:p>
            <a:p>
              <a:pPr algn="ctr"/>
              <a:endParaRPr lang="en-US" b="1" dirty="0" smtClean="0">
                <a:solidFill>
                  <a:prstClr val="black"/>
                </a:solidFill>
                <a:latin typeface="Calibri"/>
              </a:endParaRPr>
            </a:p>
            <a:p>
              <a:pPr algn="ctr"/>
              <a:endParaRPr lang="en-US" b="1" dirty="0">
                <a:solidFill>
                  <a:prstClr val="black"/>
                </a:solidFill>
                <a:latin typeface="Calibri"/>
              </a:endParaRPr>
            </a:p>
          </p:txBody>
        </p:sp>
        <p:sp>
          <p:nvSpPr>
            <p:cNvPr id="21" name="圆角矩形 20"/>
            <p:cNvSpPr/>
            <p:nvPr/>
          </p:nvSpPr>
          <p:spPr>
            <a:xfrm>
              <a:off x="2867229" y="3325608"/>
              <a:ext cx="648072" cy="399572"/>
            </a:xfrm>
            <a:prstGeom prst="roundRect">
              <a:avLst/>
            </a:prstGeom>
            <a:solidFill>
              <a:srgbClr val="FF0000"/>
            </a:solidFill>
            <a:ln w="3175">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smtClean="0">
                  <a:solidFill>
                    <a:prstClr val="black"/>
                  </a:solidFill>
                  <a:latin typeface="Calibri"/>
                </a:rPr>
                <a:t>App</a:t>
              </a:r>
              <a:endParaRPr lang="en-US" b="1" dirty="0">
                <a:solidFill>
                  <a:prstClr val="black"/>
                </a:solidFill>
                <a:latin typeface="Calibri"/>
              </a:endParaRPr>
            </a:p>
          </p:txBody>
        </p:sp>
      </p:grpSp>
      <p:grpSp>
        <p:nvGrpSpPr>
          <p:cNvPr id="8" name="组合 7"/>
          <p:cNvGrpSpPr/>
          <p:nvPr/>
        </p:nvGrpSpPr>
        <p:grpSpPr>
          <a:xfrm>
            <a:off x="6100248" y="3933056"/>
            <a:ext cx="745245" cy="960354"/>
            <a:chOff x="5940152" y="1641327"/>
            <a:chExt cx="745245" cy="960354"/>
          </a:xfrm>
        </p:grpSpPr>
        <p:sp>
          <p:nvSpPr>
            <p:cNvPr id="22" name="圆角矩形 21"/>
            <p:cNvSpPr/>
            <p:nvPr/>
          </p:nvSpPr>
          <p:spPr>
            <a:xfrm>
              <a:off x="5940152" y="1641327"/>
              <a:ext cx="745245" cy="960354"/>
            </a:xfrm>
            <a:prstGeom prst="roundRect">
              <a:avLst/>
            </a:prstGeom>
            <a:solidFill>
              <a:schemeClr val="accent5"/>
            </a:solidFill>
            <a:ln w="38100">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smtClean="0">
                  <a:solidFill>
                    <a:prstClr val="black"/>
                  </a:solidFill>
                  <a:latin typeface="Calibri"/>
                </a:rPr>
                <a:t>VM</a:t>
              </a:r>
            </a:p>
            <a:p>
              <a:pPr algn="ctr"/>
              <a:endParaRPr lang="en-US" b="1" dirty="0" smtClean="0">
                <a:solidFill>
                  <a:prstClr val="black"/>
                </a:solidFill>
                <a:latin typeface="Calibri"/>
              </a:endParaRPr>
            </a:p>
            <a:p>
              <a:pPr algn="ctr"/>
              <a:endParaRPr lang="en-US" b="1" dirty="0">
                <a:solidFill>
                  <a:prstClr val="black"/>
                </a:solidFill>
                <a:latin typeface="Calibri"/>
              </a:endParaRPr>
            </a:p>
          </p:txBody>
        </p:sp>
        <p:sp>
          <p:nvSpPr>
            <p:cNvPr id="23" name="圆角矩形 22"/>
            <p:cNvSpPr/>
            <p:nvPr/>
          </p:nvSpPr>
          <p:spPr>
            <a:xfrm>
              <a:off x="5988738" y="2145383"/>
              <a:ext cx="648072" cy="399572"/>
            </a:xfrm>
            <a:prstGeom prst="roundRect">
              <a:avLst/>
            </a:prstGeom>
            <a:solidFill>
              <a:srgbClr val="FFC000"/>
            </a:solidFill>
            <a:ln w="3175">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smtClean="0">
                  <a:solidFill>
                    <a:prstClr val="black"/>
                  </a:solidFill>
                  <a:latin typeface="Calibri"/>
                </a:rPr>
                <a:t>App</a:t>
              </a:r>
              <a:endParaRPr lang="en-US" b="1" dirty="0">
                <a:solidFill>
                  <a:prstClr val="black"/>
                </a:solidFill>
                <a:latin typeface="Calibri"/>
              </a:endParaRPr>
            </a:p>
          </p:txBody>
        </p:sp>
      </p:grpSp>
      <p:grpSp>
        <p:nvGrpSpPr>
          <p:cNvPr id="25" name="组合 24"/>
          <p:cNvGrpSpPr>
            <a:grpSpLocks noChangeAspect="1"/>
          </p:cNvGrpSpPr>
          <p:nvPr/>
        </p:nvGrpSpPr>
        <p:grpSpPr>
          <a:xfrm>
            <a:off x="5888156" y="3356992"/>
            <a:ext cx="2204000" cy="3384376"/>
            <a:chOff x="134211" y="3465818"/>
            <a:chExt cx="2204000" cy="3384376"/>
          </a:xfrm>
        </p:grpSpPr>
        <p:sp>
          <p:nvSpPr>
            <p:cNvPr id="26" name="圆角矩形 25"/>
            <p:cNvSpPr/>
            <p:nvPr/>
          </p:nvSpPr>
          <p:spPr>
            <a:xfrm>
              <a:off x="134211" y="3769091"/>
              <a:ext cx="2204000" cy="3081103"/>
            </a:xfrm>
            <a:prstGeom prst="roundRect">
              <a:avLst/>
            </a:prstGeom>
            <a:noFill/>
            <a:ln w="12700">
              <a:solidFill>
                <a:schemeClr val="tx1"/>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700" b="1" dirty="0" smtClean="0">
                <a:solidFill>
                  <a:prstClr val="black"/>
                </a:solidFill>
                <a:latin typeface="Calibri"/>
              </a:endParaRPr>
            </a:p>
          </p:txBody>
        </p:sp>
        <p:sp>
          <p:nvSpPr>
            <p:cNvPr id="27" name="圆角矩形 26"/>
            <p:cNvSpPr/>
            <p:nvPr/>
          </p:nvSpPr>
          <p:spPr>
            <a:xfrm>
              <a:off x="249979" y="3910905"/>
              <a:ext cx="936104" cy="1667938"/>
            </a:xfrm>
            <a:prstGeom prst="roundRect">
              <a:avLst/>
            </a:prstGeom>
            <a:noFill/>
            <a:ln w="38100">
              <a:solidFill>
                <a:schemeClr val="accent3">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1" dirty="0" smtClean="0">
                <a:solidFill>
                  <a:prstClr val="black"/>
                </a:solidFill>
                <a:latin typeface="Calibri"/>
              </a:endParaRPr>
            </a:p>
            <a:p>
              <a:pPr algn="ctr"/>
              <a:endParaRPr lang="en-US" b="1" dirty="0">
                <a:solidFill>
                  <a:prstClr val="black"/>
                </a:solidFill>
                <a:latin typeface="Calibri"/>
              </a:endParaRPr>
            </a:p>
            <a:p>
              <a:pPr algn="ctr"/>
              <a:endParaRPr lang="en-US" b="1" dirty="0" smtClean="0">
                <a:solidFill>
                  <a:prstClr val="black"/>
                </a:solidFill>
                <a:latin typeface="Calibri"/>
              </a:endParaRPr>
            </a:p>
            <a:p>
              <a:pPr algn="ctr"/>
              <a:endParaRPr lang="en-US" b="1" dirty="0">
                <a:solidFill>
                  <a:prstClr val="black"/>
                </a:solidFill>
                <a:latin typeface="Calibri"/>
              </a:endParaRPr>
            </a:p>
            <a:p>
              <a:pPr algn="ctr"/>
              <a:r>
                <a:rPr lang="en-US" b="1" dirty="0" smtClean="0">
                  <a:solidFill>
                    <a:prstClr val="black"/>
                  </a:solidFill>
                  <a:latin typeface="Calibri"/>
                </a:rPr>
                <a:t>Core0</a:t>
              </a:r>
              <a:endParaRPr lang="en-US" b="1" dirty="0">
                <a:solidFill>
                  <a:prstClr val="black"/>
                </a:solidFill>
                <a:latin typeface="Calibri"/>
              </a:endParaRPr>
            </a:p>
          </p:txBody>
        </p:sp>
        <p:sp>
          <p:nvSpPr>
            <p:cNvPr id="28" name="圆角矩形 27"/>
            <p:cNvSpPr/>
            <p:nvPr/>
          </p:nvSpPr>
          <p:spPr>
            <a:xfrm>
              <a:off x="1258091" y="3910905"/>
              <a:ext cx="936104" cy="1667938"/>
            </a:xfrm>
            <a:prstGeom prst="roundRect">
              <a:avLst/>
            </a:prstGeom>
            <a:noFill/>
            <a:ln w="38100">
              <a:solidFill>
                <a:schemeClr val="accent3">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1" dirty="0" smtClean="0">
                <a:solidFill>
                  <a:prstClr val="black"/>
                </a:solidFill>
                <a:latin typeface="Calibri"/>
              </a:endParaRPr>
            </a:p>
            <a:p>
              <a:pPr algn="ctr"/>
              <a:endParaRPr lang="en-US" b="1" dirty="0">
                <a:solidFill>
                  <a:prstClr val="black"/>
                </a:solidFill>
                <a:latin typeface="Calibri"/>
              </a:endParaRPr>
            </a:p>
            <a:p>
              <a:pPr algn="ctr"/>
              <a:endParaRPr lang="en-US" b="1" dirty="0" smtClean="0">
                <a:solidFill>
                  <a:prstClr val="black"/>
                </a:solidFill>
                <a:latin typeface="Calibri"/>
              </a:endParaRPr>
            </a:p>
            <a:p>
              <a:pPr algn="ctr"/>
              <a:endParaRPr lang="en-US" b="1" dirty="0">
                <a:solidFill>
                  <a:prstClr val="black"/>
                </a:solidFill>
                <a:latin typeface="Calibri"/>
              </a:endParaRPr>
            </a:p>
            <a:p>
              <a:pPr algn="ctr"/>
              <a:r>
                <a:rPr lang="en-US" b="1" dirty="0" smtClean="0">
                  <a:solidFill>
                    <a:prstClr val="black"/>
                  </a:solidFill>
                  <a:latin typeface="Calibri"/>
                </a:rPr>
                <a:t>Core1</a:t>
              </a:r>
              <a:endParaRPr lang="en-US" b="1" dirty="0">
                <a:solidFill>
                  <a:prstClr val="black"/>
                </a:solidFill>
                <a:latin typeface="Calibri"/>
              </a:endParaRPr>
            </a:p>
          </p:txBody>
        </p:sp>
        <p:sp>
          <p:nvSpPr>
            <p:cNvPr id="29" name="矩形 28"/>
            <p:cNvSpPr/>
            <p:nvPr/>
          </p:nvSpPr>
          <p:spPr>
            <a:xfrm>
              <a:off x="924748" y="3465818"/>
              <a:ext cx="622926" cy="369332"/>
            </a:xfrm>
            <a:prstGeom prst="rect">
              <a:avLst/>
            </a:prstGeom>
          </p:spPr>
          <p:txBody>
            <a:bodyPr wrap="none">
              <a:spAutoFit/>
            </a:bodyPr>
            <a:lstStyle/>
            <a:p>
              <a:pPr algn="ctr"/>
              <a:r>
                <a:rPr lang="en-US" b="1" dirty="0" smtClean="0">
                  <a:solidFill>
                    <a:prstClr val="black"/>
                  </a:solidFill>
                  <a:latin typeface="Calibri"/>
                  <a:ea typeface="ＭＳ Ｐゴシック" charset="0"/>
                  <a:cs typeface="ＭＳ Ｐゴシック" charset="0"/>
                </a:rPr>
                <a:t>Host</a:t>
              </a:r>
              <a:endParaRPr lang="en-US" b="1" dirty="0">
                <a:solidFill>
                  <a:prstClr val="black"/>
                </a:solidFill>
                <a:latin typeface="Calibri"/>
                <a:ea typeface="ＭＳ Ｐゴシック" charset="0"/>
                <a:cs typeface="ＭＳ Ｐゴシック" charset="0"/>
              </a:endParaRPr>
            </a:p>
          </p:txBody>
        </p:sp>
        <p:sp>
          <p:nvSpPr>
            <p:cNvPr id="30" name="圆角矩形 29"/>
            <p:cNvSpPr/>
            <p:nvPr/>
          </p:nvSpPr>
          <p:spPr>
            <a:xfrm>
              <a:off x="250959" y="5683724"/>
              <a:ext cx="1943236" cy="302374"/>
            </a:xfrm>
            <a:prstGeom prst="roundRect">
              <a:avLst/>
            </a:prstGeom>
            <a:solidFill>
              <a:schemeClr val="accent3"/>
            </a:solidFill>
            <a:ln w="38100">
              <a:solidFill>
                <a:schemeClr val="accent3">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smtClean="0">
                  <a:solidFill>
                    <a:prstClr val="black"/>
                  </a:solidFill>
                  <a:latin typeface="Calibri"/>
                </a:rPr>
                <a:t>LLC</a:t>
              </a:r>
              <a:endParaRPr lang="en-US" b="1" dirty="0">
                <a:solidFill>
                  <a:prstClr val="black"/>
                </a:solidFill>
                <a:latin typeface="Calibri"/>
              </a:endParaRPr>
            </a:p>
          </p:txBody>
        </p:sp>
        <p:sp>
          <p:nvSpPr>
            <p:cNvPr id="31" name="圆角矩形 30"/>
            <p:cNvSpPr/>
            <p:nvPr/>
          </p:nvSpPr>
          <p:spPr>
            <a:xfrm>
              <a:off x="249979" y="6300062"/>
              <a:ext cx="1943236" cy="391771"/>
            </a:xfrm>
            <a:prstGeom prst="roundRect">
              <a:avLst/>
            </a:prstGeom>
            <a:solidFill>
              <a:schemeClr val="accent3"/>
            </a:solidFill>
            <a:ln w="38100">
              <a:solidFill>
                <a:schemeClr val="accent3">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smtClean="0">
                  <a:solidFill>
                    <a:prstClr val="black"/>
                  </a:solidFill>
                  <a:latin typeface="Calibri"/>
                </a:rPr>
                <a:t>DRAM</a:t>
              </a:r>
              <a:endParaRPr lang="en-US" b="1" dirty="0">
                <a:solidFill>
                  <a:prstClr val="black"/>
                </a:solidFill>
                <a:latin typeface="Calibri"/>
              </a:endParaRPr>
            </a:p>
          </p:txBody>
        </p:sp>
        <p:sp>
          <p:nvSpPr>
            <p:cNvPr id="32" name="下箭头 31"/>
            <p:cNvSpPr/>
            <p:nvPr/>
          </p:nvSpPr>
          <p:spPr>
            <a:xfrm>
              <a:off x="826043" y="5986098"/>
              <a:ext cx="900100" cy="313964"/>
            </a:xfrm>
            <a:prstGeom prst="downArrow">
              <a:avLst/>
            </a:prstGeom>
            <a:solidFill>
              <a:schemeClr val="bg1">
                <a:lumMod val="95000"/>
              </a:schemeClr>
            </a:solidFill>
            <a:ln>
              <a:solidFill>
                <a:schemeClr val="accent3">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grpSp>
      <p:grpSp>
        <p:nvGrpSpPr>
          <p:cNvPr id="6" name="组合 5"/>
          <p:cNvGrpSpPr/>
          <p:nvPr/>
        </p:nvGrpSpPr>
        <p:grpSpPr>
          <a:xfrm>
            <a:off x="2524396" y="3980814"/>
            <a:ext cx="745245" cy="960354"/>
            <a:chOff x="1982802" y="2828686"/>
            <a:chExt cx="745245" cy="960354"/>
          </a:xfrm>
        </p:grpSpPr>
        <p:sp>
          <p:nvSpPr>
            <p:cNvPr id="34" name="圆角矩形 33"/>
            <p:cNvSpPr/>
            <p:nvPr/>
          </p:nvSpPr>
          <p:spPr>
            <a:xfrm>
              <a:off x="1982802" y="2828686"/>
              <a:ext cx="745245" cy="960354"/>
            </a:xfrm>
            <a:prstGeom prst="roundRect">
              <a:avLst/>
            </a:prstGeom>
            <a:solidFill>
              <a:schemeClr val="accent5"/>
            </a:solidFill>
            <a:ln w="38100">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smtClean="0">
                  <a:solidFill>
                    <a:prstClr val="black"/>
                  </a:solidFill>
                  <a:latin typeface="Calibri"/>
                </a:rPr>
                <a:t>VM</a:t>
              </a:r>
            </a:p>
            <a:p>
              <a:pPr algn="ctr"/>
              <a:endParaRPr lang="en-US" b="1" dirty="0" smtClean="0">
                <a:solidFill>
                  <a:prstClr val="black"/>
                </a:solidFill>
                <a:latin typeface="Calibri"/>
              </a:endParaRPr>
            </a:p>
            <a:p>
              <a:pPr algn="ctr"/>
              <a:endParaRPr lang="en-US" b="1" dirty="0">
                <a:solidFill>
                  <a:prstClr val="black"/>
                </a:solidFill>
                <a:latin typeface="Calibri"/>
              </a:endParaRPr>
            </a:p>
          </p:txBody>
        </p:sp>
        <p:sp>
          <p:nvSpPr>
            <p:cNvPr id="35" name="圆角矩形 34"/>
            <p:cNvSpPr/>
            <p:nvPr/>
          </p:nvSpPr>
          <p:spPr>
            <a:xfrm>
              <a:off x="2031388" y="3332742"/>
              <a:ext cx="648072" cy="399572"/>
            </a:xfrm>
            <a:prstGeom prst="roundRect">
              <a:avLst/>
            </a:prstGeom>
            <a:solidFill>
              <a:srgbClr val="FF0000"/>
            </a:solidFill>
            <a:ln w="3175">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smtClean="0">
                  <a:solidFill>
                    <a:prstClr val="black"/>
                  </a:solidFill>
                  <a:latin typeface="Calibri"/>
                </a:rPr>
                <a:t>App</a:t>
              </a:r>
              <a:endParaRPr lang="en-US" b="1" dirty="0">
                <a:solidFill>
                  <a:prstClr val="black"/>
                </a:solidFill>
                <a:latin typeface="Calibri"/>
              </a:endParaRPr>
            </a:p>
          </p:txBody>
        </p:sp>
      </p:grpSp>
      <p:grpSp>
        <p:nvGrpSpPr>
          <p:cNvPr id="9" name="组合 8"/>
          <p:cNvGrpSpPr/>
          <p:nvPr/>
        </p:nvGrpSpPr>
        <p:grpSpPr>
          <a:xfrm>
            <a:off x="7107465" y="3909332"/>
            <a:ext cx="745245" cy="960354"/>
            <a:chOff x="6800013" y="1648461"/>
            <a:chExt cx="745245" cy="960354"/>
          </a:xfrm>
        </p:grpSpPr>
        <p:sp>
          <p:nvSpPr>
            <p:cNvPr id="38" name="圆角矩形 37"/>
            <p:cNvSpPr/>
            <p:nvPr/>
          </p:nvSpPr>
          <p:spPr>
            <a:xfrm>
              <a:off x="6800013" y="1648461"/>
              <a:ext cx="745245" cy="960354"/>
            </a:xfrm>
            <a:prstGeom prst="roundRect">
              <a:avLst/>
            </a:prstGeom>
            <a:solidFill>
              <a:schemeClr val="accent5"/>
            </a:solidFill>
            <a:ln w="38100">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smtClean="0">
                  <a:solidFill>
                    <a:prstClr val="black"/>
                  </a:solidFill>
                  <a:latin typeface="Calibri"/>
                </a:rPr>
                <a:t>VM</a:t>
              </a:r>
            </a:p>
            <a:p>
              <a:pPr algn="ctr"/>
              <a:endParaRPr lang="en-US" b="1" dirty="0" smtClean="0">
                <a:solidFill>
                  <a:prstClr val="black"/>
                </a:solidFill>
                <a:latin typeface="Calibri"/>
              </a:endParaRPr>
            </a:p>
            <a:p>
              <a:pPr algn="ctr"/>
              <a:endParaRPr lang="en-US" b="1" dirty="0">
                <a:solidFill>
                  <a:prstClr val="black"/>
                </a:solidFill>
                <a:latin typeface="Calibri"/>
              </a:endParaRPr>
            </a:p>
          </p:txBody>
        </p:sp>
        <p:sp>
          <p:nvSpPr>
            <p:cNvPr id="39" name="圆角矩形 38"/>
            <p:cNvSpPr/>
            <p:nvPr/>
          </p:nvSpPr>
          <p:spPr>
            <a:xfrm>
              <a:off x="6848599" y="2152517"/>
              <a:ext cx="648072" cy="399572"/>
            </a:xfrm>
            <a:prstGeom prst="roundRect">
              <a:avLst/>
            </a:prstGeom>
            <a:solidFill>
              <a:srgbClr val="FFC000"/>
            </a:solidFill>
            <a:ln w="3175">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smtClean="0">
                  <a:solidFill>
                    <a:prstClr val="black"/>
                  </a:solidFill>
                  <a:latin typeface="Calibri"/>
                </a:rPr>
                <a:t>App</a:t>
              </a:r>
              <a:endParaRPr lang="en-US" b="1" dirty="0">
                <a:solidFill>
                  <a:prstClr val="black"/>
                </a:solidFill>
                <a:latin typeface="Calibri"/>
              </a:endParaRPr>
            </a:p>
          </p:txBody>
        </p:sp>
      </p:grpSp>
      <p:graphicFrame>
        <p:nvGraphicFramePr>
          <p:cNvPr id="10" name="表格 9"/>
          <p:cNvGraphicFramePr>
            <a:graphicFrameLocks noGrp="1"/>
          </p:cNvGraphicFramePr>
          <p:nvPr>
            <p:extLst>
              <p:ext uri="{D42A27DB-BD31-4B8C-83A1-F6EECF244321}">
                <p14:modId xmlns:p14="http://schemas.microsoft.com/office/powerpoint/2010/main" val="3892622529"/>
              </p:ext>
            </p:extLst>
          </p:nvPr>
        </p:nvGraphicFramePr>
        <p:xfrm>
          <a:off x="107506" y="1312506"/>
          <a:ext cx="4595269" cy="2084479"/>
        </p:xfrm>
        <a:graphic>
          <a:graphicData uri="http://schemas.openxmlformats.org/drawingml/2006/table">
            <a:tbl>
              <a:tblPr firstRow="1" bandRow="1">
                <a:tableStyleId>{BC89EF96-8CEA-46FF-86C4-4CE0E7609802}</a:tableStyleId>
              </a:tblPr>
              <a:tblGrid>
                <a:gridCol w="648070"/>
                <a:gridCol w="1800200"/>
                <a:gridCol w="2146999"/>
              </a:tblGrid>
              <a:tr h="502981">
                <a:tc rowSpan="2">
                  <a:txBody>
                    <a:bodyPr/>
                    <a:lstStyle/>
                    <a:p>
                      <a:r>
                        <a:rPr lang="en-US" altLang="zh-CHS" sz="2400" dirty="0" smtClean="0"/>
                        <a:t>VM</a:t>
                      </a:r>
                      <a:endParaRPr lang="zh-CHS" altLang="en-US" sz="2400" dirty="0"/>
                    </a:p>
                  </a:txBody>
                  <a:tcPr anchor="ctr" anchorCtr="1"/>
                </a:tc>
                <a:tc gridSpan="2">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HS" sz="2000" dirty="0" smtClean="0"/>
                        <a:t>Operating</a:t>
                      </a:r>
                      <a:r>
                        <a:rPr lang="en-US" altLang="zh-CHS" sz="2000" baseline="0" dirty="0" smtClean="0"/>
                        <a:t>-system-level metrics</a:t>
                      </a:r>
                      <a:endParaRPr lang="zh-CHS" altLang="en-US" sz="2000" dirty="0" smtClean="0"/>
                    </a:p>
                  </a:txBody>
                  <a:tcPr anchor="ctr" anchorCtr="1"/>
                </a:tc>
                <a:tc hMerge="1">
                  <a:txBody>
                    <a:bodyPr/>
                    <a:lstStyle/>
                    <a:p>
                      <a:endParaRPr lang="zh-CHS" altLang="en-US" dirty="0"/>
                    </a:p>
                  </a:txBody>
                  <a:tcPr anchor="ctr" anchorCtr="1"/>
                </a:tc>
              </a:tr>
              <a:tr h="389377">
                <a:tc vMerge="1">
                  <a:txBody>
                    <a:bodyPr/>
                    <a:lstStyle/>
                    <a:p>
                      <a:endParaRPr lang="zh-CHS" altLang="en-US" dirty="0"/>
                    </a:p>
                  </a:txBody>
                  <a:tcPr/>
                </a:tc>
                <a:tc>
                  <a:txBody>
                    <a:bodyPr/>
                    <a:lstStyle/>
                    <a:p>
                      <a:r>
                        <a:rPr lang="en-US" altLang="zh-CHS" sz="2000" dirty="0" smtClean="0"/>
                        <a:t>CPU Utilization</a:t>
                      </a:r>
                      <a:endParaRPr lang="zh-CHS" altLang="en-US" sz="2000" dirty="0"/>
                    </a:p>
                  </a:txBody>
                  <a:tcPr anchor="ctr" anchorCtr="1"/>
                </a:tc>
                <a:tc>
                  <a:txBody>
                    <a:bodyPr/>
                    <a:lstStyle/>
                    <a:p>
                      <a:r>
                        <a:rPr lang="en-US" altLang="zh-CHS" sz="2000" dirty="0" smtClean="0"/>
                        <a:t>Memory Capacity</a:t>
                      </a:r>
                      <a:endParaRPr lang="zh-CHS" altLang="en-US" dirty="0"/>
                    </a:p>
                  </a:txBody>
                  <a:tcPr anchor="ctr" anchorCtr="1"/>
                </a:tc>
              </a:tr>
              <a:tr h="569201">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zh-CHS" altLang="en-US" sz="2400" b="1" kern="1200" dirty="0" smtClean="0">
                        <a:solidFill>
                          <a:schemeClr val="tx1"/>
                        </a:solidFill>
                        <a:latin typeface="+mn-lt"/>
                        <a:ea typeface="+mn-ea"/>
                        <a:cs typeface="+mn-cs"/>
                      </a:endParaRPr>
                    </a:p>
                  </a:txBody>
                  <a:tcPr/>
                </a:tc>
                <a:tc>
                  <a:txBody>
                    <a:bodyPr/>
                    <a:lstStyle/>
                    <a:p>
                      <a:r>
                        <a:rPr lang="en-US" altLang="zh-CHS" dirty="0" smtClean="0"/>
                        <a:t>92%</a:t>
                      </a:r>
                      <a:endParaRPr lang="zh-CHS" altLang="en-US" dirty="0"/>
                    </a:p>
                  </a:txBody>
                  <a:tcPr anchor="ctr" anchorCtr="1"/>
                </a:tc>
                <a:tc>
                  <a:txBody>
                    <a:bodyPr/>
                    <a:lstStyle/>
                    <a:p>
                      <a:r>
                        <a:rPr lang="en-US" altLang="zh-CHS" dirty="0" smtClean="0"/>
                        <a:t>369</a:t>
                      </a:r>
                      <a:r>
                        <a:rPr lang="en-US" altLang="zh-CHS" baseline="0" dirty="0" smtClean="0"/>
                        <a:t> MB</a:t>
                      </a:r>
                      <a:endParaRPr lang="zh-CHS" altLang="en-US" dirty="0"/>
                    </a:p>
                  </a:txBody>
                  <a:tcPr anchor="ctr" anchorCtr="1"/>
                </a:tc>
              </a:tr>
              <a:tr h="616057">
                <a:tc>
                  <a:txBody>
                    <a:bodyPr/>
                    <a:lstStyle/>
                    <a:p>
                      <a:endParaRPr lang="zh-CHS" altLang="en-US" dirty="0"/>
                    </a:p>
                  </a:txBody>
                  <a:tcPr/>
                </a:tc>
                <a:tc>
                  <a:txBody>
                    <a:bodyPr/>
                    <a:lstStyle/>
                    <a:p>
                      <a:r>
                        <a:rPr lang="en-US" altLang="zh-CHS" dirty="0" smtClean="0"/>
                        <a:t>93%</a:t>
                      </a:r>
                      <a:endParaRPr lang="zh-CHS" altLang="en-US" dirty="0"/>
                    </a:p>
                  </a:txBody>
                  <a:tcPr anchor="ctr" anchorCtr="1"/>
                </a:tc>
                <a:tc>
                  <a:txBody>
                    <a:bodyPr/>
                    <a:lstStyle/>
                    <a:p>
                      <a:r>
                        <a:rPr lang="en-US" altLang="zh-CHS" dirty="0" smtClean="0"/>
                        <a:t>348</a:t>
                      </a:r>
                      <a:r>
                        <a:rPr lang="en-US" altLang="zh-CHS" baseline="0" dirty="0" smtClean="0"/>
                        <a:t> MB</a:t>
                      </a:r>
                      <a:endParaRPr lang="zh-CHS" altLang="en-US" dirty="0"/>
                    </a:p>
                  </a:txBody>
                  <a:tcPr anchor="ctr" anchorCtr="1"/>
                </a:tc>
              </a:tr>
            </a:tbl>
          </a:graphicData>
        </a:graphic>
      </p:graphicFrame>
      <p:pic>
        <p:nvPicPr>
          <p:cNvPr id="1026" name="Picture 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5651" y="2298263"/>
            <a:ext cx="669925" cy="493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45" name="圆角矩形 44"/>
          <p:cNvSpPr/>
          <p:nvPr/>
        </p:nvSpPr>
        <p:spPr>
          <a:xfrm>
            <a:off x="107504" y="2887242"/>
            <a:ext cx="648072" cy="399572"/>
          </a:xfrm>
          <a:prstGeom prst="roundRect">
            <a:avLst/>
          </a:prstGeom>
          <a:solidFill>
            <a:srgbClr val="FFC000"/>
          </a:solidFill>
          <a:ln w="3175">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smtClean="0">
                <a:solidFill>
                  <a:prstClr val="black"/>
                </a:solidFill>
                <a:latin typeface="Calibri"/>
              </a:rPr>
              <a:t>App</a:t>
            </a:r>
            <a:endParaRPr lang="en-US" b="1" dirty="0">
              <a:solidFill>
                <a:prstClr val="black"/>
              </a:solidFill>
              <a:latin typeface="Calibri"/>
            </a:endParaRPr>
          </a:p>
        </p:txBody>
      </p:sp>
      <p:grpSp>
        <p:nvGrpSpPr>
          <p:cNvPr id="13" name="组合 12"/>
          <p:cNvGrpSpPr/>
          <p:nvPr/>
        </p:nvGrpSpPr>
        <p:grpSpPr>
          <a:xfrm>
            <a:off x="318994" y="5373216"/>
            <a:ext cx="1655804" cy="919827"/>
            <a:chOff x="32830" y="5574898"/>
            <a:chExt cx="1655804" cy="919827"/>
          </a:xfrm>
        </p:grpSpPr>
        <p:pic>
          <p:nvPicPr>
            <p:cNvPr id="42" name="Picture 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2830" y="5574898"/>
              <a:ext cx="669925" cy="493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44" name="圆角矩形 43"/>
            <p:cNvSpPr/>
            <p:nvPr/>
          </p:nvSpPr>
          <p:spPr>
            <a:xfrm>
              <a:off x="32830" y="6095153"/>
              <a:ext cx="648072" cy="399572"/>
            </a:xfrm>
            <a:prstGeom prst="roundRect">
              <a:avLst/>
            </a:prstGeom>
            <a:solidFill>
              <a:srgbClr val="FFC000"/>
            </a:solidFill>
            <a:ln w="3175">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smtClean="0">
                  <a:solidFill>
                    <a:prstClr val="black"/>
                  </a:solidFill>
                  <a:latin typeface="Calibri"/>
                </a:rPr>
                <a:t>App</a:t>
              </a:r>
              <a:endParaRPr lang="en-US" b="1" dirty="0">
                <a:solidFill>
                  <a:prstClr val="black"/>
                </a:solidFill>
                <a:latin typeface="Calibri"/>
              </a:endParaRPr>
            </a:p>
          </p:txBody>
        </p:sp>
        <p:sp>
          <p:nvSpPr>
            <p:cNvPr id="12" name="TextBox 11"/>
            <p:cNvSpPr txBox="1"/>
            <p:nvPr/>
          </p:nvSpPr>
          <p:spPr>
            <a:xfrm>
              <a:off x="714200" y="5637088"/>
              <a:ext cx="966034" cy="369332"/>
            </a:xfrm>
            <a:prstGeom prst="rect">
              <a:avLst/>
            </a:prstGeom>
            <a:noFill/>
          </p:spPr>
          <p:txBody>
            <a:bodyPr wrap="none" rtlCol="0">
              <a:spAutoFit/>
            </a:bodyPr>
            <a:lstStyle/>
            <a:p>
              <a:r>
                <a:rPr lang="en-US" altLang="zh-CHS" dirty="0" smtClean="0">
                  <a:solidFill>
                    <a:prstClr val="black"/>
                  </a:solidFill>
                  <a:latin typeface="Calibri"/>
                  <a:ea typeface="Calibri"/>
                  <a:cs typeface="ＭＳ Ｐゴシック" charset="0"/>
                </a:rPr>
                <a:t>STREAM</a:t>
              </a:r>
              <a:endParaRPr lang="zh-CHS" altLang="en-US" dirty="0">
                <a:solidFill>
                  <a:prstClr val="black"/>
                </a:solidFill>
                <a:latin typeface="Calibri"/>
                <a:ea typeface="Calibri"/>
                <a:cs typeface="ＭＳ Ｐゴシック" charset="0"/>
              </a:endParaRPr>
            </a:p>
          </p:txBody>
        </p:sp>
        <p:sp>
          <p:nvSpPr>
            <p:cNvPr id="46" name="TextBox 45"/>
            <p:cNvSpPr txBox="1"/>
            <p:nvPr/>
          </p:nvSpPr>
          <p:spPr>
            <a:xfrm>
              <a:off x="714200" y="6110273"/>
              <a:ext cx="974434" cy="369332"/>
            </a:xfrm>
            <a:prstGeom prst="rect">
              <a:avLst/>
            </a:prstGeom>
            <a:noFill/>
          </p:spPr>
          <p:txBody>
            <a:bodyPr wrap="none" rtlCol="0">
              <a:spAutoFit/>
            </a:bodyPr>
            <a:lstStyle/>
            <a:p>
              <a:r>
                <a:rPr lang="en-US" altLang="zh-CHS" dirty="0" err="1" smtClean="0">
                  <a:solidFill>
                    <a:prstClr val="black"/>
                  </a:solidFill>
                  <a:latin typeface="Calibri"/>
                  <a:ea typeface="Calibri"/>
                  <a:cs typeface="ＭＳ Ｐゴシック" charset="0"/>
                </a:rPr>
                <a:t>gromacs</a:t>
              </a:r>
              <a:endParaRPr lang="zh-CHS" altLang="en-US" dirty="0">
                <a:solidFill>
                  <a:prstClr val="black"/>
                </a:solidFill>
                <a:latin typeface="Calibri"/>
                <a:ea typeface="Calibri"/>
                <a:cs typeface="ＭＳ Ｐゴシック" charset="0"/>
              </a:endParaRPr>
            </a:p>
          </p:txBody>
        </p:sp>
      </p:grpSp>
      <p:graphicFrame>
        <p:nvGraphicFramePr>
          <p:cNvPr id="47" name="表格 46"/>
          <p:cNvGraphicFramePr>
            <a:graphicFrameLocks noGrp="1"/>
          </p:cNvGraphicFramePr>
          <p:nvPr>
            <p:extLst>
              <p:ext uri="{D42A27DB-BD31-4B8C-83A1-F6EECF244321}">
                <p14:modId xmlns:p14="http://schemas.microsoft.com/office/powerpoint/2010/main" val="1683652970"/>
              </p:ext>
            </p:extLst>
          </p:nvPr>
        </p:nvGraphicFramePr>
        <p:xfrm>
          <a:off x="4774782" y="1310613"/>
          <a:ext cx="4333722" cy="2084479"/>
        </p:xfrm>
        <a:graphic>
          <a:graphicData uri="http://schemas.openxmlformats.org/drawingml/2006/table">
            <a:tbl>
              <a:tblPr firstRow="1" bandRow="1">
                <a:tableStyleId>{BC89EF96-8CEA-46FF-86C4-4CE0E7609802}</a:tableStyleId>
              </a:tblPr>
              <a:tblGrid>
                <a:gridCol w="1867107"/>
                <a:gridCol w="2466615"/>
              </a:tblGrid>
              <a:tr h="502981">
                <a:tc gridSpan="2">
                  <a:txBody>
                    <a:bodyPr/>
                    <a:lstStyle/>
                    <a:p>
                      <a:r>
                        <a:rPr lang="en-US" altLang="zh-CHS" sz="2000" b="1" kern="1200" dirty="0" smtClean="0">
                          <a:solidFill>
                            <a:schemeClr val="tx1"/>
                          </a:solidFill>
                          <a:latin typeface="+mn-lt"/>
                          <a:ea typeface="+mn-ea"/>
                          <a:cs typeface="+mn-cs"/>
                        </a:rPr>
                        <a:t>Microarchitecture-level metrics</a:t>
                      </a:r>
                      <a:endParaRPr lang="zh-CHS" altLang="en-US" sz="2000" dirty="0"/>
                    </a:p>
                  </a:txBody>
                  <a:tcPr anchor="ctr" anchorCtr="1"/>
                </a:tc>
                <a:tc hMerge="1">
                  <a:txBody>
                    <a:bodyPr/>
                    <a:lstStyle/>
                    <a:p>
                      <a:endParaRPr lang="zh-CHS" altLang="en-US" dirty="0"/>
                    </a:p>
                  </a:txBody>
                  <a:tcPr anchor="ctr" anchorCtr="1"/>
                </a:tc>
              </a:tr>
              <a:tr h="389377">
                <a:tc>
                  <a:txBody>
                    <a:bodyPr/>
                    <a:lstStyle/>
                    <a:p>
                      <a:r>
                        <a:rPr lang="en-US" altLang="zh-CHS" sz="2000" dirty="0" smtClean="0"/>
                        <a:t>LLC Hit Ratio</a:t>
                      </a:r>
                      <a:endParaRPr lang="zh-CHS" altLang="en-US" sz="2000" dirty="0"/>
                    </a:p>
                  </a:txBody>
                  <a:tcPr anchor="ctr" anchorCtr="1"/>
                </a:tc>
                <a:tc>
                  <a:txBody>
                    <a:bodyPr/>
                    <a:lstStyle/>
                    <a:p>
                      <a:r>
                        <a:rPr lang="en-US" altLang="zh-CHS" sz="2000" dirty="0" smtClean="0"/>
                        <a:t>Memory Bandwidth</a:t>
                      </a:r>
                      <a:endParaRPr lang="zh-CHS" altLang="en-US" sz="2000" dirty="0"/>
                    </a:p>
                  </a:txBody>
                  <a:tcPr anchor="ctr" anchorCtr="1"/>
                </a:tc>
              </a:tr>
              <a:tr h="569201">
                <a:tc>
                  <a:txBody>
                    <a:bodyPr/>
                    <a:lstStyle/>
                    <a:p>
                      <a:r>
                        <a:rPr lang="en-US" altLang="zh-CHS" b="1" dirty="0" smtClean="0">
                          <a:solidFill>
                            <a:srgbClr val="FF0000"/>
                          </a:solidFill>
                        </a:rPr>
                        <a:t>2%</a:t>
                      </a:r>
                      <a:endParaRPr lang="zh-CHS" altLang="en-US" b="1" dirty="0">
                        <a:solidFill>
                          <a:srgbClr val="FF0000"/>
                        </a:solidFill>
                      </a:endParaRPr>
                    </a:p>
                  </a:txBody>
                  <a:tcPr anchor="ctr" anchorCtr="1"/>
                </a:tc>
                <a:tc>
                  <a:txBody>
                    <a:bodyPr/>
                    <a:lstStyle/>
                    <a:p>
                      <a:r>
                        <a:rPr lang="en-US" altLang="zh-CHS" b="1" dirty="0" smtClean="0">
                          <a:solidFill>
                            <a:srgbClr val="FF0000"/>
                          </a:solidFill>
                        </a:rPr>
                        <a:t>2267 MB/s</a:t>
                      </a:r>
                      <a:endParaRPr lang="zh-CHS" altLang="en-US" b="1" dirty="0">
                        <a:solidFill>
                          <a:srgbClr val="FF0000"/>
                        </a:solidFill>
                      </a:endParaRPr>
                    </a:p>
                  </a:txBody>
                  <a:tcPr anchor="ctr" anchorCtr="1"/>
                </a:tc>
              </a:tr>
              <a:tr h="616057">
                <a:tc>
                  <a:txBody>
                    <a:bodyPr/>
                    <a:lstStyle/>
                    <a:p>
                      <a:r>
                        <a:rPr lang="en-US" altLang="zh-CHS" b="1" dirty="0" smtClean="0">
                          <a:solidFill>
                            <a:srgbClr val="FF0000"/>
                          </a:solidFill>
                        </a:rPr>
                        <a:t>98%</a:t>
                      </a:r>
                      <a:endParaRPr lang="zh-CHS" altLang="en-US" b="1" dirty="0">
                        <a:solidFill>
                          <a:srgbClr val="FF0000"/>
                        </a:solidFill>
                      </a:endParaRPr>
                    </a:p>
                  </a:txBody>
                  <a:tcPr anchor="ctr" anchorCtr="1"/>
                </a:tc>
                <a:tc>
                  <a:txBody>
                    <a:bodyPr/>
                    <a:lstStyle/>
                    <a:p>
                      <a:r>
                        <a:rPr lang="en-US" altLang="zh-CHS" b="1" dirty="0" smtClean="0">
                          <a:solidFill>
                            <a:srgbClr val="FF0000"/>
                          </a:solidFill>
                        </a:rPr>
                        <a:t>1</a:t>
                      </a:r>
                      <a:r>
                        <a:rPr lang="en-US" altLang="zh-CHS" b="1" baseline="0" dirty="0" smtClean="0">
                          <a:solidFill>
                            <a:srgbClr val="FF0000"/>
                          </a:solidFill>
                        </a:rPr>
                        <a:t> </a:t>
                      </a:r>
                      <a:r>
                        <a:rPr lang="en-US" altLang="zh-CHS" b="1" dirty="0" smtClean="0">
                          <a:solidFill>
                            <a:srgbClr val="FF0000"/>
                          </a:solidFill>
                        </a:rPr>
                        <a:t>MB/s</a:t>
                      </a:r>
                      <a:endParaRPr lang="zh-CHS" altLang="en-US" b="1" dirty="0">
                        <a:solidFill>
                          <a:srgbClr val="FF0000"/>
                        </a:solidFill>
                      </a:endParaRPr>
                    </a:p>
                  </a:txBody>
                  <a:tcPr anchor="ctr" anchorCtr="1"/>
                </a:tc>
              </a:tr>
            </a:tbl>
          </a:graphicData>
        </a:graphic>
      </p:graphicFrame>
      <p:sp>
        <p:nvSpPr>
          <p:cNvPr id="48" name="圆角矩形 47"/>
          <p:cNvSpPr/>
          <p:nvPr/>
        </p:nvSpPr>
        <p:spPr>
          <a:xfrm>
            <a:off x="774763" y="4196838"/>
            <a:ext cx="745245" cy="960354"/>
          </a:xfrm>
          <a:prstGeom prst="roundRect">
            <a:avLst/>
          </a:prstGeom>
          <a:solidFill>
            <a:schemeClr val="accent5"/>
          </a:solidFill>
          <a:ln w="38100">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smtClean="0">
                <a:solidFill>
                  <a:prstClr val="black"/>
                </a:solidFill>
                <a:latin typeface="Calibri"/>
              </a:rPr>
              <a:t>VM</a:t>
            </a:r>
          </a:p>
          <a:p>
            <a:pPr algn="ctr"/>
            <a:endParaRPr lang="en-US" b="1" dirty="0" smtClean="0">
              <a:solidFill>
                <a:prstClr val="black"/>
              </a:solidFill>
              <a:latin typeface="Calibri"/>
            </a:endParaRPr>
          </a:p>
          <a:p>
            <a:pPr algn="ctr"/>
            <a:endParaRPr lang="en-US" b="1" dirty="0">
              <a:solidFill>
                <a:prstClr val="black"/>
              </a:solidFill>
              <a:latin typeface="Calibri"/>
            </a:endParaRPr>
          </a:p>
        </p:txBody>
      </p:sp>
      <p:sp>
        <p:nvSpPr>
          <p:cNvPr id="49" name="圆角矩形 48"/>
          <p:cNvSpPr/>
          <p:nvPr/>
        </p:nvSpPr>
        <p:spPr>
          <a:xfrm>
            <a:off x="823349" y="4700894"/>
            <a:ext cx="648072" cy="399572"/>
          </a:xfrm>
          <a:prstGeom prst="roundRect">
            <a:avLst/>
          </a:prstGeom>
          <a:solidFill>
            <a:srgbClr val="00B050"/>
          </a:solidFill>
          <a:ln w="3175">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smtClean="0">
                <a:solidFill>
                  <a:prstClr val="black"/>
                </a:solidFill>
                <a:latin typeface="Calibri"/>
              </a:rPr>
              <a:t>App</a:t>
            </a:r>
            <a:endParaRPr lang="en-US" b="1" dirty="0">
              <a:solidFill>
                <a:prstClr val="black"/>
              </a:solidFill>
              <a:latin typeface="Calibri"/>
            </a:endParaRPr>
          </a:p>
        </p:txBody>
      </p:sp>
      <p:cxnSp>
        <p:nvCxnSpPr>
          <p:cNvPr id="50" name="直接箭头连接符 49"/>
          <p:cNvCxnSpPr/>
          <p:nvPr/>
        </p:nvCxnSpPr>
        <p:spPr>
          <a:xfrm>
            <a:off x="774763" y="4040295"/>
            <a:ext cx="889261" cy="0"/>
          </a:xfrm>
          <a:prstGeom prst="straightConnector1">
            <a:avLst/>
          </a:prstGeom>
          <a:ln w="38100">
            <a:solidFill>
              <a:schemeClr val="tx1">
                <a:lumMod val="95000"/>
                <a:lumOff val="5000"/>
              </a:schemeClr>
            </a:solidFill>
            <a:tailEnd type="arrow"/>
          </a:ln>
        </p:spPr>
        <p:style>
          <a:lnRef idx="1">
            <a:schemeClr val="accent1"/>
          </a:lnRef>
          <a:fillRef idx="0">
            <a:schemeClr val="accent1"/>
          </a:fillRef>
          <a:effectRef idx="0">
            <a:schemeClr val="accent1"/>
          </a:effectRef>
          <a:fontRef idx="minor">
            <a:schemeClr val="tx1"/>
          </a:fontRef>
        </p:style>
      </p:cxnSp>
      <p:cxnSp>
        <p:nvCxnSpPr>
          <p:cNvPr id="51" name="直接箭头连接符 50"/>
          <p:cNvCxnSpPr/>
          <p:nvPr/>
        </p:nvCxnSpPr>
        <p:spPr>
          <a:xfrm flipV="1">
            <a:off x="630747" y="4184311"/>
            <a:ext cx="0" cy="944488"/>
          </a:xfrm>
          <a:prstGeom prst="straightConnector1">
            <a:avLst/>
          </a:prstGeom>
          <a:ln w="38100">
            <a:solidFill>
              <a:schemeClr val="tx1">
                <a:lumMod val="95000"/>
                <a:lumOff val="5000"/>
              </a:schemeClr>
            </a:solidFill>
            <a:tailEnd type="arrow"/>
          </a:ln>
        </p:spPr>
        <p:style>
          <a:lnRef idx="1">
            <a:schemeClr val="accent1"/>
          </a:lnRef>
          <a:fillRef idx="0">
            <a:schemeClr val="accent1"/>
          </a:fillRef>
          <a:effectRef idx="0">
            <a:schemeClr val="accent1"/>
          </a:effectRef>
          <a:fontRef idx="minor">
            <a:schemeClr val="tx1"/>
          </a:fontRef>
        </p:style>
      </p:cxnSp>
      <p:sp>
        <p:nvSpPr>
          <p:cNvPr id="52" name="TextBox 51"/>
          <p:cNvSpPr txBox="1"/>
          <p:nvPr/>
        </p:nvSpPr>
        <p:spPr>
          <a:xfrm>
            <a:off x="397677" y="3680255"/>
            <a:ext cx="1654043" cy="338554"/>
          </a:xfrm>
          <a:prstGeom prst="rect">
            <a:avLst/>
          </a:prstGeom>
          <a:noFill/>
        </p:spPr>
        <p:txBody>
          <a:bodyPr wrap="none" rtlCol="0">
            <a:spAutoFit/>
          </a:bodyPr>
          <a:lstStyle/>
          <a:p>
            <a:r>
              <a:rPr lang="en-US" altLang="zh-CHS" sz="1600" dirty="0" smtClean="0">
                <a:solidFill>
                  <a:prstClr val="black"/>
                </a:solidFill>
                <a:latin typeface="Calibri"/>
                <a:ea typeface="Calibri"/>
                <a:cs typeface="ＭＳ Ｐゴシック" charset="0"/>
              </a:rPr>
              <a:t>Memory Capacity</a:t>
            </a:r>
            <a:endParaRPr lang="zh-CHS" altLang="en-US" sz="1600" dirty="0">
              <a:solidFill>
                <a:prstClr val="black"/>
              </a:solidFill>
              <a:latin typeface="Calibri"/>
              <a:ea typeface="Calibri"/>
              <a:cs typeface="ＭＳ Ｐゴシック" charset="0"/>
            </a:endParaRPr>
          </a:p>
        </p:txBody>
      </p:sp>
      <p:sp>
        <p:nvSpPr>
          <p:cNvPr id="53" name="TextBox 52"/>
          <p:cNvSpPr txBox="1"/>
          <p:nvPr/>
        </p:nvSpPr>
        <p:spPr>
          <a:xfrm>
            <a:off x="107504" y="4472343"/>
            <a:ext cx="530915" cy="338554"/>
          </a:xfrm>
          <a:prstGeom prst="rect">
            <a:avLst/>
          </a:prstGeom>
          <a:noFill/>
        </p:spPr>
        <p:txBody>
          <a:bodyPr wrap="none" rtlCol="0">
            <a:spAutoFit/>
          </a:bodyPr>
          <a:lstStyle/>
          <a:p>
            <a:r>
              <a:rPr lang="en-US" altLang="zh-CHS" sz="1600" dirty="0" smtClean="0">
                <a:solidFill>
                  <a:prstClr val="black"/>
                </a:solidFill>
                <a:latin typeface="Calibri"/>
                <a:ea typeface="Calibri"/>
                <a:cs typeface="ＭＳ Ｐゴシック" charset="0"/>
              </a:rPr>
              <a:t>CPU</a:t>
            </a:r>
            <a:endParaRPr lang="zh-CHS" altLang="en-US" sz="1600" dirty="0">
              <a:solidFill>
                <a:prstClr val="black"/>
              </a:solidFill>
              <a:latin typeface="Calibri"/>
              <a:ea typeface="Calibri"/>
              <a:cs typeface="ＭＳ Ｐゴシック" charset="0"/>
            </a:endParaRPr>
          </a:p>
        </p:txBody>
      </p:sp>
      <p:cxnSp>
        <p:nvCxnSpPr>
          <p:cNvPr id="19" name="直接箭头连接符 18"/>
          <p:cNvCxnSpPr/>
          <p:nvPr/>
        </p:nvCxnSpPr>
        <p:spPr>
          <a:xfrm>
            <a:off x="2572982" y="5461733"/>
            <a:ext cx="0" cy="720041"/>
          </a:xfrm>
          <a:prstGeom prst="straightConnector1">
            <a:avLst/>
          </a:prstGeom>
          <a:ln w="38100">
            <a:solidFill>
              <a:srgbClr val="0000FF"/>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55" name="直接箭头连接符 54"/>
          <p:cNvCxnSpPr/>
          <p:nvPr/>
        </p:nvCxnSpPr>
        <p:spPr>
          <a:xfrm>
            <a:off x="2742070" y="5471195"/>
            <a:ext cx="0" cy="720041"/>
          </a:xfrm>
          <a:prstGeom prst="straightConnector1">
            <a:avLst/>
          </a:prstGeom>
          <a:ln w="38100">
            <a:solidFill>
              <a:srgbClr val="0000FF"/>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56" name="直接箭头连接符 55"/>
          <p:cNvCxnSpPr/>
          <p:nvPr/>
        </p:nvCxnSpPr>
        <p:spPr>
          <a:xfrm>
            <a:off x="2915816" y="5461732"/>
            <a:ext cx="0" cy="720041"/>
          </a:xfrm>
          <a:prstGeom prst="straightConnector1">
            <a:avLst/>
          </a:prstGeom>
          <a:ln w="38100">
            <a:solidFill>
              <a:srgbClr val="0000FF"/>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57" name="直接箭头连接符 56"/>
          <p:cNvCxnSpPr/>
          <p:nvPr/>
        </p:nvCxnSpPr>
        <p:spPr>
          <a:xfrm>
            <a:off x="3086529" y="5480784"/>
            <a:ext cx="0" cy="720041"/>
          </a:xfrm>
          <a:prstGeom prst="straightConnector1">
            <a:avLst/>
          </a:prstGeom>
          <a:ln w="38100">
            <a:solidFill>
              <a:srgbClr val="0000FF"/>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58" name="直接箭头连接符 57"/>
          <p:cNvCxnSpPr/>
          <p:nvPr/>
        </p:nvCxnSpPr>
        <p:spPr>
          <a:xfrm>
            <a:off x="3686490" y="5461732"/>
            <a:ext cx="0" cy="720041"/>
          </a:xfrm>
          <a:prstGeom prst="straightConnector1">
            <a:avLst/>
          </a:prstGeom>
          <a:ln w="38100">
            <a:solidFill>
              <a:srgbClr val="0000FF"/>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59" name="直接箭头连接符 58"/>
          <p:cNvCxnSpPr/>
          <p:nvPr/>
        </p:nvCxnSpPr>
        <p:spPr>
          <a:xfrm>
            <a:off x="3855578" y="5471194"/>
            <a:ext cx="0" cy="720041"/>
          </a:xfrm>
          <a:prstGeom prst="straightConnector1">
            <a:avLst/>
          </a:prstGeom>
          <a:ln w="38100">
            <a:solidFill>
              <a:srgbClr val="0000FF"/>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60" name="直接箭头连接符 59"/>
          <p:cNvCxnSpPr/>
          <p:nvPr/>
        </p:nvCxnSpPr>
        <p:spPr>
          <a:xfrm>
            <a:off x="4029324" y="5461731"/>
            <a:ext cx="0" cy="720041"/>
          </a:xfrm>
          <a:prstGeom prst="straightConnector1">
            <a:avLst/>
          </a:prstGeom>
          <a:ln w="38100">
            <a:solidFill>
              <a:srgbClr val="0000FF"/>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61" name="直接箭头连接符 60"/>
          <p:cNvCxnSpPr/>
          <p:nvPr/>
        </p:nvCxnSpPr>
        <p:spPr>
          <a:xfrm>
            <a:off x="4200037" y="5480783"/>
            <a:ext cx="0" cy="720041"/>
          </a:xfrm>
          <a:prstGeom prst="straightConnector1">
            <a:avLst/>
          </a:prstGeom>
          <a:ln w="38100">
            <a:solidFill>
              <a:srgbClr val="0000FF"/>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62" name="直接箭头连接符 61"/>
          <p:cNvCxnSpPr/>
          <p:nvPr/>
        </p:nvCxnSpPr>
        <p:spPr>
          <a:xfrm>
            <a:off x="6472870" y="5480784"/>
            <a:ext cx="0" cy="720041"/>
          </a:xfrm>
          <a:prstGeom prst="straightConnector1">
            <a:avLst/>
          </a:prstGeom>
          <a:ln w="38100">
            <a:solidFill>
              <a:srgbClr val="0000FF"/>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63" name="直接箭头连接符 62"/>
          <p:cNvCxnSpPr/>
          <p:nvPr/>
        </p:nvCxnSpPr>
        <p:spPr>
          <a:xfrm>
            <a:off x="7484812" y="5480782"/>
            <a:ext cx="0" cy="720041"/>
          </a:xfrm>
          <a:prstGeom prst="straightConnector1">
            <a:avLst/>
          </a:prstGeom>
          <a:ln w="38100">
            <a:solidFill>
              <a:srgbClr val="0000FF"/>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cxnSp>
      <p:pic>
        <p:nvPicPr>
          <p:cNvPr id="65" name="Picture 7" descr="safari.png"/>
          <p:cNvPicPr>
            <a:picLocks noChangeAspect="1"/>
          </p:cNvPicPr>
          <p:nvPr/>
        </p:nvPicPr>
        <p:blipFill>
          <a:blip r:embed="rId4" cstate="print"/>
          <a:stretch>
            <a:fillRect/>
          </a:stretch>
        </p:blipFill>
        <p:spPr>
          <a:xfrm>
            <a:off x="251686" y="6453336"/>
            <a:ext cx="935938" cy="270804"/>
          </a:xfrm>
          <a:prstGeom prst="rect">
            <a:avLst/>
          </a:prstGeom>
        </p:spPr>
      </p:pic>
    </p:spTree>
    <p:extLst>
      <p:ext uri="{BB962C8B-B14F-4D97-AF65-F5344CB8AC3E}">
        <p14:creationId xmlns:p14="http://schemas.microsoft.com/office/powerpoint/2010/main" val="435585309"/>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8"/>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49"/>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50"/>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51"/>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52"/>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53"/>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grpId="0" nodeType="clickEffect">
                                  <p:stCondLst>
                                    <p:cond delay="0"/>
                                  </p:stCondLst>
                                  <p:childTnLst>
                                    <p:set>
                                      <p:cBhvr>
                                        <p:cTn id="20" dur="1" fill="hold">
                                          <p:stCondLst>
                                            <p:cond delay="0"/>
                                          </p:stCondLst>
                                        </p:cTn>
                                        <p:tgtEl>
                                          <p:spTgt spid="14"/>
                                        </p:tgtEl>
                                        <p:attrNameLst>
                                          <p:attrName>style.visibility</p:attrName>
                                        </p:attrNameLst>
                                      </p:cBhvr>
                                      <p:to>
                                        <p:strVal val="visible"/>
                                      </p:to>
                                    </p:set>
                                  </p:childTnLst>
                                </p:cTn>
                              </p:par>
                              <p:par>
                                <p:cTn id="21" presetID="1" presetClass="entr" presetSubtype="0" fill="hold" nodeType="withEffect">
                                  <p:stCondLst>
                                    <p:cond delay="0"/>
                                  </p:stCondLst>
                                  <p:childTnLst>
                                    <p:set>
                                      <p:cBhvr>
                                        <p:cTn id="22" dur="1" fill="hold">
                                          <p:stCondLst>
                                            <p:cond delay="0"/>
                                          </p:stCondLst>
                                        </p:cTn>
                                        <p:tgtEl>
                                          <p:spTgt spid="3"/>
                                        </p:tgtEl>
                                        <p:attrNameLst>
                                          <p:attrName>style.visibility</p:attrName>
                                        </p:attrNameLst>
                                      </p:cBhvr>
                                      <p:to>
                                        <p:strVal val="visible"/>
                                      </p:to>
                                    </p:set>
                                  </p:childTnLst>
                                </p:cTn>
                              </p:par>
                              <p:par>
                                <p:cTn id="23" presetID="1" presetClass="entr" presetSubtype="0" fill="hold" nodeType="withEffect">
                                  <p:stCondLst>
                                    <p:cond delay="0"/>
                                  </p:stCondLst>
                                  <p:childTnLst>
                                    <p:set>
                                      <p:cBhvr>
                                        <p:cTn id="24" dur="1" fill="hold">
                                          <p:stCondLst>
                                            <p:cond delay="0"/>
                                          </p:stCondLst>
                                        </p:cTn>
                                        <p:tgtEl>
                                          <p:spTgt spid="8"/>
                                        </p:tgtEl>
                                        <p:attrNameLst>
                                          <p:attrName>style.visibility</p:attrName>
                                        </p:attrNameLst>
                                      </p:cBhvr>
                                      <p:to>
                                        <p:strVal val="visible"/>
                                      </p:to>
                                    </p:set>
                                  </p:childTnLst>
                                </p:cTn>
                              </p:par>
                              <p:par>
                                <p:cTn id="25" presetID="1" presetClass="entr" presetSubtype="0" fill="hold" nodeType="withEffect">
                                  <p:stCondLst>
                                    <p:cond delay="0"/>
                                  </p:stCondLst>
                                  <p:childTnLst>
                                    <p:set>
                                      <p:cBhvr>
                                        <p:cTn id="26" dur="1" fill="hold">
                                          <p:stCondLst>
                                            <p:cond delay="0"/>
                                          </p:stCondLst>
                                        </p:cTn>
                                        <p:tgtEl>
                                          <p:spTgt spid="25"/>
                                        </p:tgtEl>
                                        <p:attrNameLst>
                                          <p:attrName>style.visibility</p:attrName>
                                        </p:attrNameLst>
                                      </p:cBhvr>
                                      <p:to>
                                        <p:strVal val="visible"/>
                                      </p:to>
                                    </p:set>
                                  </p:childTnLst>
                                </p:cTn>
                              </p:par>
                              <p:par>
                                <p:cTn id="27" presetID="1" presetClass="entr" presetSubtype="0" fill="hold" nodeType="withEffect">
                                  <p:stCondLst>
                                    <p:cond delay="0"/>
                                  </p:stCondLst>
                                  <p:childTnLst>
                                    <p:set>
                                      <p:cBhvr>
                                        <p:cTn id="28" dur="1" fill="hold">
                                          <p:stCondLst>
                                            <p:cond delay="0"/>
                                          </p:stCondLst>
                                        </p:cTn>
                                        <p:tgtEl>
                                          <p:spTgt spid="6"/>
                                        </p:tgtEl>
                                        <p:attrNameLst>
                                          <p:attrName>style.visibility</p:attrName>
                                        </p:attrNameLst>
                                      </p:cBhvr>
                                      <p:to>
                                        <p:strVal val="visible"/>
                                      </p:to>
                                    </p:set>
                                  </p:childTnLst>
                                </p:cTn>
                              </p:par>
                              <p:par>
                                <p:cTn id="29" presetID="1" presetClass="entr" presetSubtype="0" fill="hold" nodeType="withEffect">
                                  <p:stCondLst>
                                    <p:cond delay="0"/>
                                  </p:stCondLst>
                                  <p:childTnLst>
                                    <p:set>
                                      <p:cBhvr>
                                        <p:cTn id="30" dur="1" fill="hold">
                                          <p:stCondLst>
                                            <p:cond delay="0"/>
                                          </p:stCondLst>
                                        </p:cTn>
                                        <p:tgtEl>
                                          <p:spTgt spid="9"/>
                                        </p:tgtEl>
                                        <p:attrNameLst>
                                          <p:attrName>style.visibility</p:attrName>
                                        </p:attrNameLst>
                                      </p:cBhvr>
                                      <p:to>
                                        <p:strVal val="visible"/>
                                      </p:to>
                                    </p:set>
                                  </p:childTnLst>
                                </p:cTn>
                              </p:par>
                              <p:par>
                                <p:cTn id="31" presetID="1" presetClass="entr" presetSubtype="0" fill="hold" grpId="0" nodeType="withEffect">
                                  <p:stCondLst>
                                    <p:cond delay="0"/>
                                  </p:stCondLst>
                                  <p:childTnLst>
                                    <p:set>
                                      <p:cBhvr>
                                        <p:cTn id="32" dur="1" fill="hold">
                                          <p:stCondLst>
                                            <p:cond delay="0"/>
                                          </p:stCondLst>
                                        </p:cTn>
                                        <p:tgtEl>
                                          <p:spTgt spid="5"/>
                                        </p:tgtEl>
                                        <p:attrNameLst>
                                          <p:attrName>style.visibility</p:attrName>
                                        </p:attrNameLst>
                                      </p:cBhvr>
                                      <p:to>
                                        <p:strVal val="visible"/>
                                      </p:to>
                                    </p:set>
                                  </p:childTnLst>
                                </p:cTn>
                              </p:par>
                              <p:par>
                                <p:cTn id="33" presetID="1" presetClass="entr" presetSubtype="0" fill="hold" grpId="0" nodeType="withEffect">
                                  <p:stCondLst>
                                    <p:cond delay="0"/>
                                  </p:stCondLst>
                                  <p:childTnLst>
                                    <p:set>
                                      <p:cBhvr>
                                        <p:cTn id="34" dur="1" fill="hold">
                                          <p:stCondLst>
                                            <p:cond delay="0"/>
                                          </p:stCondLst>
                                        </p:cTn>
                                        <p:tgtEl>
                                          <p:spTgt spid="16"/>
                                        </p:tgtEl>
                                        <p:attrNameLst>
                                          <p:attrName>style.visibility</p:attrName>
                                        </p:attrNameLst>
                                      </p:cBhvr>
                                      <p:to>
                                        <p:strVal val="visible"/>
                                      </p:to>
                                    </p:set>
                                  </p:childTnLst>
                                </p:cTn>
                              </p:par>
                              <p:par>
                                <p:cTn id="35" presetID="1" presetClass="entr" presetSubtype="0" fill="hold" grpId="0" nodeType="withEffect">
                                  <p:stCondLst>
                                    <p:cond delay="0"/>
                                  </p:stCondLst>
                                  <p:childTnLst>
                                    <p:set>
                                      <p:cBhvr>
                                        <p:cTn id="36" dur="1" fill="hold">
                                          <p:stCondLst>
                                            <p:cond delay="0"/>
                                          </p:stCondLst>
                                        </p:cTn>
                                        <p:tgtEl>
                                          <p:spTgt spid="15"/>
                                        </p:tgtEl>
                                        <p:attrNameLst>
                                          <p:attrName>style.visibility</p:attrName>
                                        </p:attrNameLst>
                                      </p:cBhvr>
                                      <p:to>
                                        <p:strVal val="visible"/>
                                      </p:to>
                                    </p:set>
                                  </p:childTnLst>
                                </p:cTn>
                              </p:par>
                              <p:par>
                                <p:cTn id="37" presetID="1" presetClass="entr" presetSubtype="0" fill="hold" grpId="0" nodeType="withEffect">
                                  <p:stCondLst>
                                    <p:cond delay="0"/>
                                  </p:stCondLst>
                                  <p:childTnLst>
                                    <p:set>
                                      <p:cBhvr>
                                        <p:cTn id="38" dur="1" fill="hold">
                                          <p:stCondLst>
                                            <p:cond delay="0"/>
                                          </p:stCondLst>
                                        </p:cTn>
                                        <p:tgtEl>
                                          <p:spTgt spid="7"/>
                                        </p:tgtEl>
                                        <p:attrNameLst>
                                          <p:attrName>style.visibility</p:attrName>
                                        </p:attrNameLst>
                                      </p:cBhvr>
                                      <p:to>
                                        <p:strVal val="visible"/>
                                      </p:to>
                                    </p:set>
                                  </p:childTnLst>
                                </p:cTn>
                              </p:par>
                              <p:par>
                                <p:cTn id="39" presetID="1" presetClass="entr" presetSubtype="0" fill="hold" grpId="0" nodeType="withEffect">
                                  <p:stCondLst>
                                    <p:cond delay="0"/>
                                  </p:stCondLst>
                                  <p:childTnLst>
                                    <p:set>
                                      <p:cBhvr>
                                        <p:cTn id="40" dur="1" fill="hold">
                                          <p:stCondLst>
                                            <p:cond delay="0"/>
                                          </p:stCondLst>
                                        </p:cTn>
                                        <p:tgtEl>
                                          <p:spTgt spid="11"/>
                                        </p:tgtEl>
                                        <p:attrNameLst>
                                          <p:attrName>style.visibility</p:attrName>
                                        </p:attrNameLst>
                                      </p:cBhvr>
                                      <p:to>
                                        <p:strVal val="visible"/>
                                      </p:to>
                                    </p:set>
                                  </p:childTnLst>
                                </p:cTn>
                              </p:par>
                              <p:par>
                                <p:cTn id="41" presetID="1" presetClass="entr" presetSubtype="0" fill="hold" grpId="0" nodeType="withEffect">
                                  <p:stCondLst>
                                    <p:cond delay="0"/>
                                  </p:stCondLst>
                                  <p:childTnLst>
                                    <p:set>
                                      <p:cBhvr>
                                        <p:cTn id="42" dur="1" fill="hold">
                                          <p:stCondLst>
                                            <p:cond delay="0"/>
                                          </p:stCondLst>
                                        </p:cTn>
                                        <p:tgtEl>
                                          <p:spTgt spid="17"/>
                                        </p:tgtEl>
                                        <p:attrNameLst>
                                          <p:attrName>style.visibility</p:attrName>
                                        </p:attrNameLst>
                                      </p:cBhvr>
                                      <p:to>
                                        <p:strVal val="visible"/>
                                      </p:to>
                                    </p:set>
                                  </p:childTnLst>
                                </p:cTn>
                              </p:par>
                            </p:childTnLst>
                          </p:cTn>
                        </p:par>
                      </p:childTnLst>
                    </p:cTn>
                  </p:par>
                  <p:par>
                    <p:cTn id="43" fill="hold">
                      <p:stCondLst>
                        <p:cond delay="indefinite"/>
                      </p:stCondLst>
                      <p:childTnLst>
                        <p:par>
                          <p:cTn id="44" fill="hold">
                            <p:stCondLst>
                              <p:cond delay="0"/>
                            </p:stCondLst>
                            <p:childTnLst>
                              <p:par>
                                <p:cTn id="45" presetID="1" presetClass="entr" presetSubtype="0" fill="hold" nodeType="clickEffect">
                                  <p:stCondLst>
                                    <p:cond delay="0"/>
                                  </p:stCondLst>
                                  <p:childTnLst>
                                    <p:set>
                                      <p:cBhvr>
                                        <p:cTn id="46" dur="1" fill="hold">
                                          <p:stCondLst>
                                            <p:cond delay="0"/>
                                          </p:stCondLst>
                                        </p:cTn>
                                        <p:tgtEl>
                                          <p:spTgt spid="47"/>
                                        </p:tgtEl>
                                        <p:attrNameLst>
                                          <p:attrName>style.visibility</p:attrName>
                                        </p:attrNameLst>
                                      </p:cBhvr>
                                      <p:to>
                                        <p:strVal val="visible"/>
                                      </p:to>
                                    </p:set>
                                  </p:childTnLst>
                                </p:cTn>
                              </p:par>
                            </p:childTnLst>
                          </p:cTn>
                        </p:par>
                      </p:childTnLst>
                    </p:cTn>
                  </p:par>
                  <p:par>
                    <p:cTn id="47" fill="hold">
                      <p:stCondLst>
                        <p:cond delay="indefinite"/>
                      </p:stCondLst>
                      <p:childTnLst>
                        <p:par>
                          <p:cTn id="48" fill="hold">
                            <p:stCondLst>
                              <p:cond delay="0"/>
                            </p:stCondLst>
                            <p:childTnLst>
                              <p:par>
                                <p:cTn id="49" presetID="1" presetClass="entr" presetSubtype="0" fill="hold" nodeType="clickEffect">
                                  <p:stCondLst>
                                    <p:cond delay="0"/>
                                  </p:stCondLst>
                                  <p:childTnLst>
                                    <p:set>
                                      <p:cBhvr>
                                        <p:cTn id="50" dur="1" fill="hold">
                                          <p:stCondLst>
                                            <p:cond delay="0"/>
                                          </p:stCondLst>
                                        </p:cTn>
                                        <p:tgtEl>
                                          <p:spTgt spid="19"/>
                                        </p:tgtEl>
                                        <p:attrNameLst>
                                          <p:attrName>style.visibility</p:attrName>
                                        </p:attrNameLst>
                                      </p:cBhvr>
                                      <p:to>
                                        <p:strVal val="visible"/>
                                      </p:to>
                                    </p:set>
                                  </p:childTnLst>
                                </p:cTn>
                              </p:par>
                              <p:par>
                                <p:cTn id="51" presetID="1" presetClass="entr" presetSubtype="0" fill="hold" nodeType="withEffect">
                                  <p:stCondLst>
                                    <p:cond delay="0"/>
                                  </p:stCondLst>
                                  <p:childTnLst>
                                    <p:set>
                                      <p:cBhvr>
                                        <p:cTn id="52" dur="1" fill="hold">
                                          <p:stCondLst>
                                            <p:cond delay="0"/>
                                          </p:stCondLst>
                                        </p:cTn>
                                        <p:tgtEl>
                                          <p:spTgt spid="55"/>
                                        </p:tgtEl>
                                        <p:attrNameLst>
                                          <p:attrName>style.visibility</p:attrName>
                                        </p:attrNameLst>
                                      </p:cBhvr>
                                      <p:to>
                                        <p:strVal val="visible"/>
                                      </p:to>
                                    </p:set>
                                  </p:childTnLst>
                                </p:cTn>
                              </p:par>
                              <p:par>
                                <p:cTn id="53" presetID="1" presetClass="entr" presetSubtype="0" fill="hold" nodeType="withEffect">
                                  <p:stCondLst>
                                    <p:cond delay="0"/>
                                  </p:stCondLst>
                                  <p:childTnLst>
                                    <p:set>
                                      <p:cBhvr>
                                        <p:cTn id="54" dur="1" fill="hold">
                                          <p:stCondLst>
                                            <p:cond delay="0"/>
                                          </p:stCondLst>
                                        </p:cTn>
                                        <p:tgtEl>
                                          <p:spTgt spid="56"/>
                                        </p:tgtEl>
                                        <p:attrNameLst>
                                          <p:attrName>style.visibility</p:attrName>
                                        </p:attrNameLst>
                                      </p:cBhvr>
                                      <p:to>
                                        <p:strVal val="visible"/>
                                      </p:to>
                                    </p:set>
                                  </p:childTnLst>
                                </p:cTn>
                              </p:par>
                              <p:par>
                                <p:cTn id="55" presetID="1" presetClass="entr" presetSubtype="0" fill="hold" nodeType="withEffect">
                                  <p:stCondLst>
                                    <p:cond delay="0"/>
                                  </p:stCondLst>
                                  <p:childTnLst>
                                    <p:set>
                                      <p:cBhvr>
                                        <p:cTn id="56" dur="1" fill="hold">
                                          <p:stCondLst>
                                            <p:cond delay="0"/>
                                          </p:stCondLst>
                                        </p:cTn>
                                        <p:tgtEl>
                                          <p:spTgt spid="57"/>
                                        </p:tgtEl>
                                        <p:attrNameLst>
                                          <p:attrName>style.visibility</p:attrName>
                                        </p:attrNameLst>
                                      </p:cBhvr>
                                      <p:to>
                                        <p:strVal val="visible"/>
                                      </p:to>
                                    </p:set>
                                  </p:childTnLst>
                                </p:cTn>
                              </p:par>
                              <p:par>
                                <p:cTn id="57" presetID="1" presetClass="entr" presetSubtype="0" fill="hold" nodeType="withEffect">
                                  <p:stCondLst>
                                    <p:cond delay="0"/>
                                  </p:stCondLst>
                                  <p:childTnLst>
                                    <p:set>
                                      <p:cBhvr>
                                        <p:cTn id="58" dur="1" fill="hold">
                                          <p:stCondLst>
                                            <p:cond delay="0"/>
                                          </p:stCondLst>
                                        </p:cTn>
                                        <p:tgtEl>
                                          <p:spTgt spid="58"/>
                                        </p:tgtEl>
                                        <p:attrNameLst>
                                          <p:attrName>style.visibility</p:attrName>
                                        </p:attrNameLst>
                                      </p:cBhvr>
                                      <p:to>
                                        <p:strVal val="visible"/>
                                      </p:to>
                                    </p:set>
                                  </p:childTnLst>
                                </p:cTn>
                              </p:par>
                              <p:par>
                                <p:cTn id="59" presetID="1" presetClass="entr" presetSubtype="0" fill="hold" nodeType="withEffect">
                                  <p:stCondLst>
                                    <p:cond delay="0"/>
                                  </p:stCondLst>
                                  <p:childTnLst>
                                    <p:set>
                                      <p:cBhvr>
                                        <p:cTn id="60" dur="1" fill="hold">
                                          <p:stCondLst>
                                            <p:cond delay="0"/>
                                          </p:stCondLst>
                                        </p:cTn>
                                        <p:tgtEl>
                                          <p:spTgt spid="59"/>
                                        </p:tgtEl>
                                        <p:attrNameLst>
                                          <p:attrName>style.visibility</p:attrName>
                                        </p:attrNameLst>
                                      </p:cBhvr>
                                      <p:to>
                                        <p:strVal val="visible"/>
                                      </p:to>
                                    </p:set>
                                  </p:childTnLst>
                                </p:cTn>
                              </p:par>
                              <p:par>
                                <p:cTn id="61" presetID="1" presetClass="entr" presetSubtype="0" fill="hold" nodeType="withEffect">
                                  <p:stCondLst>
                                    <p:cond delay="0"/>
                                  </p:stCondLst>
                                  <p:childTnLst>
                                    <p:set>
                                      <p:cBhvr>
                                        <p:cTn id="62" dur="1" fill="hold">
                                          <p:stCondLst>
                                            <p:cond delay="0"/>
                                          </p:stCondLst>
                                        </p:cTn>
                                        <p:tgtEl>
                                          <p:spTgt spid="60"/>
                                        </p:tgtEl>
                                        <p:attrNameLst>
                                          <p:attrName>style.visibility</p:attrName>
                                        </p:attrNameLst>
                                      </p:cBhvr>
                                      <p:to>
                                        <p:strVal val="visible"/>
                                      </p:to>
                                    </p:set>
                                  </p:childTnLst>
                                </p:cTn>
                              </p:par>
                              <p:par>
                                <p:cTn id="63" presetID="1" presetClass="entr" presetSubtype="0" fill="hold" nodeType="withEffect">
                                  <p:stCondLst>
                                    <p:cond delay="0"/>
                                  </p:stCondLst>
                                  <p:childTnLst>
                                    <p:set>
                                      <p:cBhvr>
                                        <p:cTn id="64" dur="1" fill="hold">
                                          <p:stCondLst>
                                            <p:cond delay="0"/>
                                          </p:stCondLst>
                                        </p:cTn>
                                        <p:tgtEl>
                                          <p:spTgt spid="61"/>
                                        </p:tgtEl>
                                        <p:attrNameLst>
                                          <p:attrName>style.visibility</p:attrName>
                                        </p:attrNameLst>
                                      </p:cBhvr>
                                      <p:to>
                                        <p:strVal val="visible"/>
                                      </p:to>
                                    </p:set>
                                  </p:childTnLst>
                                </p:cTn>
                              </p:par>
                              <p:par>
                                <p:cTn id="65" presetID="1" presetClass="entr" presetSubtype="0" fill="hold" nodeType="withEffect">
                                  <p:stCondLst>
                                    <p:cond delay="0"/>
                                  </p:stCondLst>
                                  <p:childTnLst>
                                    <p:set>
                                      <p:cBhvr>
                                        <p:cTn id="66" dur="1" fill="hold">
                                          <p:stCondLst>
                                            <p:cond delay="0"/>
                                          </p:stCondLst>
                                        </p:cTn>
                                        <p:tgtEl>
                                          <p:spTgt spid="62"/>
                                        </p:tgtEl>
                                        <p:attrNameLst>
                                          <p:attrName>style.visibility</p:attrName>
                                        </p:attrNameLst>
                                      </p:cBhvr>
                                      <p:to>
                                        <p:strVal val="visible"/>
                                      </p:to>
                                    </p:set>
                                  </p:childTnLst>
                                </p:cTn>
                              </p:par>
                              <p:par>
                                <p:cTn id="67" presetID="1" presetClass="entr" presetSubtype="0" fill="hold" nodeType="withEffect">
                                  <p:stCondLst>
                                    <p:cond delay="0"/>
                                  </p:stCondLst>
                                  <p:childTnLst>
                                    <p:set>
                                      <p:cBhvr>
                                        <p:cTn id="68" dur="1" fill="hold">
                                          <p:stCondLst>
                                            <p:cond delay="0"/>
                                          </p:stCondLst>
                                        </p:cTn>
                                        <p:tgtEl>
                                          <p:spTgt spid="63"/>
                                        </p:tgtEl>
                                        <p:attrNameLst>
                                          <p:attrName>style.visibility</p:attrName>
                                        </p:attrNameLst>
                                      </p:cBhvr>
                                      <p:to>
                                        <p:strVal val="visible"/>
                                      </p:to>
                                    </p:set>
                                  </p:childTnLst>
                                </p:cTn>
                              </p:par>
                              <p:par>
                                <p:cTn id="69" presetID="1" presetClass="emph" presetSubtype="2" fill="hold" nodeType="withEffect">
                                  <p:stCondLst>
                                    <p:cond delay="0"/>
                                  </p:stCondLst>
                                  <p:childTnLst>
                                    <p:animClr clrSpc="rgb" dir="cw">
                                      <p:cBhvr>
                                        <p:cTn id="70" dur="1000" fill="hold"/>
                                        <p:tgtEl>
                                          <p:spTgt spid="17"/>
                                        </p:tgtEl>
                                        <p:attrNameLst>
                                          <p:attrName>fillcolor</p:attrName>
                                        </p:attrNameLst>
                                      </p:cBhvr>
                                      <p:to>
                                        <a:srgbClr val="FD1711"/>
                                      </p:to>
                                    </p:animClr>
                                    <p:set>
                                      <p:cBhvr>
                                        <p:cTn id="71" dur="1000" fill="hold"/>
                                        <p:tgtEl>
                                          <p:spTgt spid="17"/>
                                        </p:tgtEl>
                                        <p:attrNameLst>
                                          <p:attrName>fill.type</p:attrName>
                                        </p:attrNameLst>
                                      </p:cBhvr>
                                      <p:to>
                                        <p:strVal val="solid"/>
                                      </p:to>
                                    </p:set>
                                    <p:set>
                                      <p:cBhvr>
                                        <p:cTn id="72" dur="1000" fill="hold"/>
                                        <p:tgtEl>
                                          <p:spTgt spid="17"/>
                                        </p:tgtEl>
                                        <p:attrNameLst>
                                          <p:attrName>fill.on</p:attrName>
                                        </p:attrNameLst>
                                      </p:cBhvr>
                                      <p:to>
                                        <p:strVal val="tru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7" grpId="0" animBg="1"/>
      <p:bldP spid="11" grpId="0" animBg="1"/>
      <p:bldP spid="14" grpId="0"/>
      <p:bldP spid="15" grpId="0" animBg="1"/>
      <p:bldP spid="16" grpId="0" animBg="1"/>
      <p:bldP spid="17" grpId="0" animBg="1"/>
      <p:bldP spid="48" grpId="0" animBg="1"/>
      <p:bldP spid="49" grpId="0" animBg="1"/>
      <p:bldP spid="52" grpId="0"/>
      <p:bldP spid="53" grpId="0"/>
    </p:bldLst>
  </p:timing>
</p:sld>
</file>

<file path=ppt/slides/slide1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en-US" altLang="zh-CHS" b="1" dirty="0" smtClean="0"/>
              <a:t>Impact on Performance</a:t>
            </a:r>
            <a:endParaRPr lang="zh-CHS" altLang="en-US" b="1" dirty="0"/>
          </a:p>
        </p:txBody>
      </p:sp>
      <p:sp>
        <p:nvSpPr>
          <p:cNvPr id="4" name="灯片编号占位符 3"/>
          <p:cNvSpPr>
            <a:spLocks noGrp="1"/>
          </p:cNvSpPr>
          <p:nvPr>
            <p:ph type="sldNum" sz="quarter" idx="12"/>
          </p:nvPr>
        </p:nvSpPr>
        <p:spPr/>
        <p:txBody>
          <a:bodyPr/>
          <a:lstStyle/>
          <a:p>
            <a:fld id="{0C913308-F349-4B6D-A68A-DD1791B4A57B}" type="slidenum">
              <a:rPr lang="zh-CHS" altLang="en-US" smtClean="0">
                <a:solidFill>
                  <a:prstClr val="black"/>
                </a:solidFill>
                <a:latin typeface="Calibri"/>
                <a:ea typeface="Calibri"/>
              </a:rPr>
              <a:pPr/>
              <a:t>195</a:t>
            </a:fld>
            <a:endParaRPr lang="zh-CHS" altLang="en-US">
              <a:solidFill>
                <a:prstClr val="black"/>
              </a:solidFill>
              <a:latin typeface="Calibri"/>
              <a:ea typeface="Calibri"/>
            </a:endParaRPr>
          </a:p>
        </p:txBody>
      </p:sp>
      <p:graphicFrame>
        <p:nvGraphicFramePr>
          <p:cNvPr id="51" name="图表 50"/>
          <p:cNvGraphicFramePr>
            <a:graphicFrameLocks/>
          </p:cNvGraphicFramePr>
          <p:nvPr>
            <p:extLst>
              <p:ext uri="{D42A27DB-BD31-4B8C-83A1-F6EECF244321}">
                <p14:modId xmlns:p14="http://schemas.microsoft.com/office/powerpoint/2010/main" val="654547914"/>
              </p:ext>
            </p:extLst>
          </p:nvPr>
        </p:nvGraphicFramePr>
        <p:xfrm>
          <a:off x="643030" y="1340768"/>
          <a:ext cx="6658589" cy="1872208"/>
        </p:xfrm>
        <a:graphic>
          <a:graphicData uri="http://schemas.openxmlformats.org/drawingml/2006/chart">
            <c:chart xmlns:c="http://schemas.openxmlformats.org/drawingml/2006/chart" xmlns:r="http://schemas.openxmlformats.org/officeDocument/2006/relationships" r:id="rId3"/>
          </a:graphicData>
        </a:graphic>
      </p:graphicFrame>
      <p:grpSp>
        <p:nvGrpSpPr>
          <p:cNvPr id="45" name="组合 44"/>
          <p:cNvGrpSpPr>
            <a:grpSpLocks noChangeAspect="1"/>
          </p:cNvGrpSpPr>
          <p:nvPr/>
        </p:nvGrpSpPr>
        <p:grpSpPr>
          <a:xfrm>
            <a:off x="2295992" y="3356992"/>
            <a:ext cx="2204000" cy="3384376"/>
            <a:chOff x="134211" y="3465818"/>
            <a:chExt cx="2204000" cy="3384376"/>
          </a:xfrm>
        </p:grpSpPr>
        <p:sp>
          <p:nvSpPr>
            <p:cNvPr id="47" name="圆角矩形 46"/>
            <p:cNvSpPr/>
            <p:nvPr/>
          </p:nvSpPr>
          <p:spPr>
            <a:xfrm>
              <a:off x="134211" y="3769091"/>
              <a:ext cx="2204000" cy="3081103"/>
            </a:xfrm>
            <a:prstGeom prst="roundRect">
              <a:avLst/>
            </a:prstGeom>
            <a:noFill/>
            <a:ln w="12700">
              <a:solidFill>
                <a:schemeClr val="tx1"/>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700" b="1" dirty="0" smtClean="0">
                <a:solidFill>
                  <a:prstClr val="black"/>
                </a:solidFill>
                <a:latin typeface="Calibri"/>
              </a:endParaRPr>
            </a:p>
          </p:txBody>
        </p:sp>
        <p:sp>
          <p:nvSpPr>
            <p:cNvPr id="48" name="圆角矩形 47"/>
            <p:cNvSpPr/>
            <p:nvPr/>
          </p:nvSpPr>
          <p:spPr>
            <a:xfrm>
              <a:off x="249979" y="3910905"/>
              <a:ext cx="936104" cy="1667938"/>
            </a:xfrm>
            <a:prstGeom prst="roundRect">
              <a:avLst/>
            </a:prstGeom>
            <a:noFill/>
            <a:ln w="38100">
              <a:solidFill>
                <a:schemeClr val="accent3">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1" dirty="0" smtClean="0">
                <a:solidFill>
                  <a:prstClr val="black"/>
                </a:solidFill>
                <a:latin typeface="Calibri"/>
              </a:endParaRPr>
            </a:p>
            <a:p>
              <a:pPr algn="ctr"/>
              <a:endParaRPr lang="en-US" b="1" dirty="0">
                <a:solidFill>
                  <a:prstClr val="black"/>
                </a:solidFill>
                <a:latin typeface="Calibri"/>
              </a:endParaRPr>
            </a:p>
            <a:p>
              <a:pPr algn="ctr"/>
              <a:endParaRPr lang="en-US" b="1" dirty="0" smtClean="0">
                <a:solidFill>
                  <a:prstClr val="black"/>
                </a:solidFill>
                <a:latin typeface="Calibri"/>
              </a:endParaRPr>
            </a:p>
            <a:p>
              <a:pPr algn="ctr"/>
              <a:endParaRPr lang="en-US" b="1" dirty="0">
                <a:solidFill>
                  <a:prstClr val="black"/>
                </a:solidFill>
                <a:latin typeface="Calibri"/>
              </a:endParaRPr>
            </a:p>
            <a:p>
              <a:pPr algn="ctr"/>
              <a:r>
                <a:rPr lang="en-US" b="1" dirty="0" smtClean="0">
                  <a:solidFill>
                    <a:prstClr val="black"/>
                  </a:solidFill>
                  <a:latin typeface="Calibri"/>
                </a:rPr>
                <a:t>Core0</a:t>
              </a:r>
              <a:endParaRPr lang="en-US" b="1" dirty="0">
                <a:solidFill>
                  <a:prstClr val="black"/>
                </a:solidFill>
                <a:latin typeface="Calibri"/>
              </a:endParaRPr>
            </a:p>
          </p:txBody>
        </p:sp>
        <p:sp>
          <p:nvSpPr>
            <p:cNvPr id="49" name="圆角矩形 48"/>
            <p:cNvSpPr/>
            <p:nvPr/>
          </p:nvSpPr>
          <p:spPr>
            <a:xfrm>
              <a:off x="1258091" y="3910905"/>
              <a:ext cx="936104" cy="1667938"/>
            </a:xfrm>
            <a:prstGeom prst="roundRect">
              <a:avLst/>
            </a:prstGeom>
            <a:noFill/>
            <a:ln w="38100">
              <a:solidFill>
                <a:schemeClr val="accent3">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1" dirty="0" smtClean="0">
                <a:solidFill>
                  <a:prstClr val="black"/>
                </a:solidFill>
                <a:latin typeface="Calibri"/>
              </a:endParaRPr>
            </a:p>
            <a:p>
              <a:pPr algn="ctr"/>
              <a:endParaRPr lang="en-US" b="1" dirty="0">
                <a:solidFill>
                  <a:prstClr val="black"/>
                </a:solidFill>
                <a:latin typeface="Calibri"/>
              </a:endParaRPr>
            </a:p>
            <a:p>
              <a:pPr algn="ctr"/>
              <a:endParaRPr lang="en-US" b="1" dirty="0" smtClean="0">
                <a:solidFill>
                  <a:prstClr val="black"/>
                </a:solidFill>
                <a:latin typeface="Calibri"/>
              </a:endParaRPr>
            </a:p>
            <a:p>
              <a:pPr algn="ctr"/>
              <a:endParaRPr lang="en-US" b="1" dirty="0">
                <a:solidFill>
                  <a:prstClr val="black"/>
                </a:solidFill>
                <a:latin typeface="Calibri"/>
              </a:endParaRPr>
            </a:p>
            <a:p>
              <a:pPr algn="ctr"/>
              <a:r>
                <a:rPr lang="en-US" b="1" dirty="0" smtClean="0">
                  <a:solidFill>
                    <a:prstClr val="black"/>
                  </a:solidFill>
                  <a:latin typeface="Calibri"/>
                </a:rPr>
                <a:t>Core1</a:t>
              </a:r>
              <a:endParaRPr lang="en-US" b="1" dirty="0">
                <a:solidFill>
                  <a:prstClr val="black"/>
                </a:solidFill>
                <a:latin typeface="Calibri"/>
              </a:endParaRPr>
            </a:p>
          </p:txBody>
        </p:sp>
        <p:sp>
          <p:nvSpPr>
            <p:cNvPr id="52" name="矩形 51"/>
            <p:cNvSpPr/>
            <p:nvPr/>
          </p:nvSpPr>
          <p:spPr>
            <a:xfrm>
              <a:off x="924748" y="3465818"/>
              <a:ext cx="622926" cy="369332"/>
            </a:xfrm>
            <a:prstGeom prst="rect">
              <a:avLst/>
            </a:prstGeom>
          </p:spPr>
          <p:txBody>
            <a:bodyPr wrap="none">
              <a:spAutoFit/>
            </a:bodyPr>
            <a:lstStyle/>
            <a:p>
              <a:pPr algn="ctr"/>
              <a:r>
                <a:rPr lang="en-US" b="1" dirty="0" smtClean="0">
                  <a:solidFill>
                    <a:prstClr val="black"/>
                  </a:solidFill>
                  <a:latin typeface="Calibri"/>
                  <a:ea typeface="ＭＳ Ｐゴシック" charset="0"/>
                  <a:cs typeface="ＭＳ Ｐゴシック" charset="0"/>
                </a:rPr>
                <a:t>Host</a:t>
              </a:r>
              <a:endParaRPr lang="en-US" b="1" dirty="0">
                <a:solidFill>
                  <a:prstClr val="black"/>
                </a:solidFill>
                <a:latin typeface="Calibri"/>
                <a:ea typeface="ＭＳ Ｐゴシック" charset="0"/>
                <a:cs typeface="ＭＳ Ｐゴシック" charset="0"/>
              </a:endParaRPr>
            </a:p>
          </p:txBody>
        </p:sp>
        <p:sp>
          <p:nvSpPr>
            <p:cNvPr id="53" name="圆角矩形 52"/>
            <p:cNvSpPr/>
            <p:nvPr/>
          </p:nvSpPr>
          <p:spPr>
            <a:xfrm>
              <a:off x="250959" y="5683724"/>
              <a:ext cx="1943236" cy="302374"/>
            </a:xfrm>
            <a:prstGeom prst="roundRect">
              <a:avLst/>
            </a:prstGeom>
            <a:solidFill>
              <a:schemeClr val="accent3"/>
            </a:solidFill>
            <a:ln w="38100">
              <a:solidFill>
                <a:schemeClr val="accent3">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smtClean="0">
                  <a:solidFill>
                    <a:prstClr val="black"/>
                  </a:solidFill>
                  <a:latin typeface="Calibri"/>
                </a:rPr>
                <a:t>LLC</a:t>
              </a:r>
              <a:endParaRPr lang="en-US" b="1" dirty="0">
                <a:solidFill>
                  <a:prstClr val="black"/>
                </a:solidFill>
                <a:latin typeface="Calibri"/>
              </a:endParaRPr>
            </a:p>
          </p:txBody>
        </p:sp>
        <p:sp>
          <p:nvSpPr>
            <p:cNvPr id="54" name="圆角矩形 53"/>
            <p:cNvSpPr/>
            <p:nvPr/>
          </p:nvSpPr>
          <p:spPr>
            <a:xfrm>
              <a:off x="249979" y="6300062"/>
              <a:ext cx="1943236" cy="391771"/>
            </a:xfrm>
            <a:prstGeom prst="roundRect">
              <a:avLst/>
            </a:prstGeom>
            <a:solidFill>
              <a:schemeClr val="accent3"/>
            </a:solidFill>
            <a:ln w="38100">
              <a:solidFill>
                <a:schemeClr val="accent3">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smtClean="0">
                  <a:solidFill>
                    <a:prstClr val="black"/>
                  </a:solidFill>
                  <a:latin typeface="Calibri"/>
                </a:rPr>
                <a:t>DRAM</a:t>
              </a:r>
              <a:endParaRPr lang="en-US" b="1" dirty="0">
                <a:solidFill>
                  <a:prstClr val="black"/>
                </a:solidFill>
                <a:latin typeface="Calibri"/>
              </a:endParaRPr>
            </a:p>
          </p:txBody>
        </p:sp>
        <p:sp>
          <p:nvSpPr>
            <p:cNvPr id="55" name="下箭头 54"/>
            <p:cNvSpPr/>
            <p:nvPr/>
          </p:nvSpPr>
          <p:spPr>
            <a:xfrm>
              <a:off x="826043" y="5986098"/>
              <a:ext cx="900100" cy="313964"/>
            </a:xfrm>
            <a:prstGeom prst="downArrow">
              <a:avLst/>
            </a:prstGeom>
            <a:solidFill>
              <a:srgbClr val="FF0000"/>
            </a:solidFill>
            <a:ln>
              <a:solidFill>
                <a:schemeClr val="accent3">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grpSp>
      <p:grpSp>
        <p:nvGrpSpPr>
          <p:cNvPr id="56" name="组合 55"/>
          <p:cNvGrpSpPr/>
          <p:nvPr/>
        </p:nvGrpSpPr>
        <p:grpSpPr>
          <a:xfrm>
            <a:off x="3507982" y="3980814"/>
            <a:ext cx="745245" cy="960354"/>
            <a:chOff x="2818643" y="2821552"/>
            <a:chExt cx="745245" cy="960354"/>
          </a:xfrm>
        </p:grpSpPr>
        <p:sp>
          <p:nvSpPr>
            <p:cNvPr id="57" name="圆角矩形 56"/>
            <p:cNvSpPr/>
            <p:nvPr/>
          </p:nvSpPr>
          <p:spPr>
            <a:xfrm>
              <a:off x="2818643" y="2821552"/>
              <a:ext cx="745245" cy="960354"/>
            </a:xfrm>
            <a:prstGeom prst="roundRect">
              <a:avLst/>
            </a:prstGeom>
            <a:solidFill>
              <a:schemeClr val="accent5"/>
            </a:solidFill>
            <a:ln w="38100">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smtClean="0">
                  <a:solidFill>
                    <a:prstClr val="black"/>
                  </a:solidFill>
                  <a:latin typeface="Calibri"/>
                </a:rPr>
                <a:t>VM</a:t>
              </a:r>
            </a:p>
            <a:p>
              <a:pPr algn="ctr"/>
              <a:endParaRPr lang="en-US" b="1" dirty="0" smtClean="0">
                <a:solidFill>
                  <a:prstClr val="black"/>
                </a:solidFill>
                <a:latin typeface="Calibri"/>
              </a:endParaRPr>
            </a:p>
            <a:p>
              <a:pPr algn="ctr"/>
              <a:endParaRPr lang="en-US" b="1" dirty="0">
                <a:solidFill>
                  <a:prstClr val="black"/>
                </a:solidFill>
                <a:latin typeface="Calibri"/>
              </a:endParaRPr>
            </a:p>
          </p:txBody>
        </p:sp>
        <p:sp>
          <p:nvSpPr>
            <p:cNvPr id="58" name="圆角矩形 57"/>
            <p:cNvSpPr/>
            <p:nvPr/>
          </p:nvSpPr>
          <p:spPr>
            <a:xfrm>
              <a:off x="2867229" y="3325608"/>
              <a:ext cx="648072" cy="399572"/>
            </a:xfrm>
            <a:prstGeom prst="roundRect">
              <a:avLst/>
            </a:prstGeom>
            <a:solidFill>
              <a:srgbClr val="FF0000"/>
            </a:solidFill>
            <a:ln w="3175">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smtClean="0">
                  <a:solidFill>
                    <a:prstClr val="black"/>
                  </a:solidFill>
                  <a:latin typeface="Calibri"/>
                </a:rPr>
                <a:t>App</a:t>
              </a:r>
              <a:endParaRPr lang="en-US" b="1" dirty="0">
                <a:solidFill>
                  <a:prstClr val="black"/>
                </a:solidFill>
                <a:latin typeface="Calibri"/>
              </a:endParaRPr>
            </a:p>
          </p:txBody>
        </p:sp>
      </p:grpSp>
      <p:grpSp>
        <p:nvGrpSpPr>
          <p:cNvPr id="59" name="组合 58"/>
          <p:cNvGrpSpPr/>
          <p:nvPr/>
        </p:nvGrpSpPr>
        <p:grpSpPr>
          <a:xfrm>
            <a:off x="6100248" y="3933056"/>
            <a:ext cx="745245" cy="960354"/>
            <a:chOff x="5940152" y="1641327"/>
            <a:chExt cx="745245" cy="960354"/>
          </a:xfrm>
        </p:grpSpPr>
        <p:sp>
          <p:nvSpPr>
            <p:cNvPr id="60" name="圆角矩形 59"/>
            <p:cNvSpPr/>
            <p:nvPr/>
          </p:nvSpPr>
          <p:spPr>
            <a:xfrm>
              <a:off x="5940152" y="1641327"/>
              <a:ext cx="745245" cy="960354"/>
            </a:xfrm>
            <a:prstGeom prst="roundRect">
              <a:avLst/>
            </a:prstGeom>
            <a:solidFill>
              <a:schemeClr val="accent5"/>
            </a:solidFill>
            <a:ln w="38100">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smtClean="0">
                  <a:solidFill>
                    <a:prstClr val="black"/>
                  </a:solidFill>
                  <a:latin typeface="Calibri"/>
                </a:rPr>
                <a:t>VM</a:t>
              </a:r>
            </a:p>
            <a:p>
              <a:pPr algn="ctr"/>
              <a:endParaRPr lang="en-US" b="1" dirty="0" smtClean="0">
                <a:solidFill>
                  <a:prstClr val="black"/>
                </a:solidFill>
                <a:latin typeface="Calibri"/>
              </a:endParaRPr>
            </a:p>
            <a:p>
              <a:pPr algn="ctr"/>
              <a:endParaRPr lang="en-US" b="1" dirty="0">
                <a:solidFill>
                  <a:prstClr val="black"/>
                </a:solidFill>
                <a:latin typeface="Calibri"/>
              </a:endParaRPr>
            </a:p>
          </p:txBody>
        </p:sp>
        <p:sp>
          <p:nvSpPr>
            <p:cNvPr id="61" name="圆角矩形 60"/>
            <p:cNvSpPr/>
            <p:nvPr/>
          </p:nvSpPr>
          <p:spPr>
            <a:xfrm>
              <a:off x="5988738" y="2145383"/>
              <a:ext cx="648072" cy="399572"/>
            </a:xfrm>
            <a:prstGeom prst="roundRect">
              <a:avLst/>
            </a:prstGeom>
            <a:solidFill>
              <a:srgbClr val="FFC000"/>
            </a:solidFill>
            <a:ln w="3175">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smtClean="0">
                  <a:solidFill>
                    <a:prstClr val="black"/>
                  </a:solidFill>
                  <a:latin typeface="Calibri"/>
                </a:rPr>
                <a:t>App</a:t>
              </a:r>
              <a:endParaRPr lang="en-US" b="1" dirty="0">
                <a:solidFill>
                  <a:prstClr val="black"/>
                </a:solidFill>
                <a:latin typeface="Calibri"/>
              </a:endParaRPr>
            </a:p>
          </p:txBody>
        </p:sp>
      </p:grpSp>
      <p:grpSp>
        <p:nvGrpSpPr>
          <p:cNvPr id="62" name="组合 61"/>
          <p:cNvGrpSpPr>
            <a:grpSpLocks noChangeAspect="1"/>
          </p:cNvGrpSpPr>
          <p:nvPr/>
        </p:nvGrpSpPr>
        <p:grpSpPr>
          <a:xfrm>
            <a:off x="5888156" y="3356992"/>
            <a:ext cx="2204000" cy="3384376"/>
            <a:chOff x="134211" y="3465818"/>
            <a:chExt cx="2204000" cy="3384376"/>
          </a:xfrm>
        </p:grpSpPr>
        <p:sp>
          <p:nvSpPr>
            <p:cNvPr id="63" name="圆角矩形 62"/>
            <p:cNvSpPr/>
            <p:nvPr/>
          </p:nvSpPr>
          <p:spPr>
            <a:xfrm>
              <a:off x="134211" y="3769091"/>
              <a:ext cx="2204000" cy="3081103"/>
            </a:xfrm>
            <a:prstGeom prst="roundRect">
              <a:avLst/>
            </a:prstGeom>
            <a:noFill/>
            <a:ln w="12700">
              <a:solidFill>
                <a:schemeClr val="tx1"/>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700" b="1" dirty="0" smtClean="0">
                <a:solidFill>
                  <a:prstClr val="black"/>
                </a:solidFill>
                <a:latin typeface="Calibri"/>
              </a:endParaRPr>
            </a:p>
          </p:txBody>
        </p:sp>
        <p:sp>
          <p:nvSpPr>
            <p:cNvPr id="64" name="圆角矩形 63"/>
            <p:cNvSpPr/>
            <p:nvPr/>
          </p:nvSpPr>
          <p:spPr>
            <a:xfrm>
              <a:off x="249979" y="3910905"/>
              <a:ext cx="936104" cy="1667938"/>
            </a:xfrm>
            <a:prstGeom prst="roundRect">
              <a:avLst/>
            </a:prstGeom>
            <a:noFill/>
            <a:ln w="38100">
              <a:solidFill>
                <a:schemeClr val="accent3">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1" dirty="0" smtClean="0">
                <a:solidFill>
                  <a:prstClr val="black"/>
                </a:solidFill>
                <a:latin typeface="Calibri"/>
              </a:endParaRPr>
            </a:p>
            <a:p>
              <a:pPr algn="ctr"/>
              <a:endParaRPr lang="en-US" b="1" dirty="0">
                <a:solidFill>
                  <a:prstClr val="black"/>
                </a:solidFill>
                <a:latin typeface="Calibri"/>
              </a:endParaRPr>
            </a:p>
            <a:p>
              <a:pPr algn="ctr"/>
              <a:endParaRPr lang="en-US" b="1" dirty="0" smtClean="0">
                <a:solidFill>
                  <a:prstClr val="black"/>
                </a:solidFill>
                <a:latin typeface="Calibri"/>
              </a:endParaRPr>
            </a:p>
            <a:p>
              <a:pPr algn="ctr"/>
              <a:endParaRPr lang="en-US" b="1" dirty="0">
                <a:solidFill>
                  <a:prstClr val="black"/>
                </a:solidFill>
                <a:latin typeface="Calibri"/>
              </a:endParaRPr>
            </a:p>
            <a:p>
              <a:pPr algn="ctr"/>
              <a:r>
                <a:rPr lang="en-US" b="1" dirty="0" smtClean="0">
                  <a:solidFill>
                    <a:prstClr val="black"/>
                  </a:solidFill>
                  <a:latin typeface="Calibri"/>
                </a:rPr>
                <a:t>Core0</a:t>
              </a:r>
              <a:endParaRPr lang="en-US" b="1" dirty="0">
                <a:solidFill>
                  <a:prstClr val="black"/>
                </a:solidFill>
                <a:latin typeface="Calibri"/>
              </a:endParaRPr>
            </a:p>
          </p:txBody>
        </p:sp>
        <p:sp>
          <p:nvSpPr>
            <p:cNvPr id="65" name="圆角矩形 64"/>
            <p:cNvSpPr/>
            <p:nvPr/>
          </p:nvSpPr>
          <p:spPr>
            <a:xfrm>
              <a:off x="1258091" y="3910905"/>
              <a:ext cx="936104" cy="1667938"/>
            </a:xfrm>
            <a:prstGeom prst="roundRect">
              <a:avLst/>
            </a:prstGeom>
            <a:noFill/>
            <a:ln w="38100">
              <a:solidFill>
                <a:schemeClr val="accent3">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1" dirty="0" smtClean="0">
                <a:solidFill>
                  <a:prstClr val="black"/>
                </a:solidFill>
                <a:latin typeface="Calibri"/>
              </a:endParaRPr>
            </a:p>
            <a:p>
              <a:pPr algn="ctr"/>
              <a:endParaRPr lang="en-US" b="1" dirty="0">
                <a:solidFill>
                  <a:prstClr val="black"/>
                </a:solidFill>
                <a:latin typeface="Calibri"/>
              </a:endParaRPr>
            </a:p>
            <a:p>
              <a:pPr algn="ctr"/>
              <a:endParaRPr lang="en-US" b="1" dirty="0" smtClean="0">
                <a:solidFill>
                  <a:prstClr val="black"/>
                </a:solidFill>
                <a:latin typeface="Calibri"/>
              </a:endParaRPr>
            </a:p>
            <a:p>
              <a:pPr algn="ctr"/>
              <a:endParaRPr lang="en-US" b="1" dirty="0">
                <a:solidFill>
                  <a:prstClr val="black"/>
                </a:solidFill>
                <a:latin typeface="Calibri"/>
              </a:endParaRPr>
            </a:p>
            <a:p>
              <a:pPr algn="ctr"/>
              <a:r>
                <a:rPr lang="en-US" b="1" dirty="0" smtClean="0">
                  <a:solidFill>
                    <a:prstClr val="black"/>
                  </a:solidFill>
                  <a:latin typeface="Calibri"/>
                </a:rPr>
                <a:t>Core1</a:t>
              </a:r>
              <a:endParaRPr lang="en-US" b="1" dirty="0">
                <a:solidFill>
                  <a:prstClr val="black"/>
                </a:solidFill>
                <a:latin typeface="Calibri"/>
              </a:endParaRPr>
            </a:p>
          </p:txBody>
        </p:sp>
        <p:sp>
          <p:nvSpPr>
            <p:cNvPr id="66" name="矩形 65"/>
            <p:cNvSpPr/>
            <p:nvPr/>
          </p:nvSpPr>
          <p:spPr>
            <a:xfrm>
              <a:off x="924748" y="3465818"/>
              <a:ext cx="622926" cy="369332"/>
            </a:xfrm>
            <a:prstGeom prst="rect">
              <a:avLst/>
            </a:prstGeom>
          </p:spPr>
          <p:txBody>
            <a:bodyPr wrap="none">
              <a:spAutoFit/>
            </a:bodyPr>
            <a:lstStyle/>
            <a:p>
              <a:pPr algn="ctr"/>
              <a:r>
                <a:rPr lang="en-US" b="1" dirty="0" smtClean="0">
                  <a:solidFill>
                    <a:prstClr val="black"/>
                  </a:solidFill>
                  <a:latin typeface="Calibri"/>
                  <a:ea typeface="ＭＳ Ｐゴシック" charset="0"/>
                  <a:cs typeface="ＭＳ Ｐゴシック" charset="0"/>
                </a:rPr>
                <a:t>Host</a:t>
              </a:r>
              <a:endParaRPr lang="en-US" b="1" dirty="0">
                <a:solidFill>
                  <a:prstClr val="black"/>
                </a:solidFill>
                <a:latin typeface="Calibri"/>
                <a:ea typeface="ＭＳ Ｐゴシック" charset="0"/>
                <a:cs typeface="ＭＳ Ｐゴシック" charset="0"/>
              </a:endParaRPr>
            </a:p>
          </p:txBody>
        </p:sp>
        <p:sp>
          <p:nvSpPr>
            <p:cNvPr id="67" name="圆角矩形 66"/>
            <p:cNvSpPr/>
            <p:nvPr/>
          </p:nvSpPr>
          <p:spPr>
            <a:xfrm>
              <a:off x="250959" y="5683724"/>
              <a:ext cx="1943236" cy="302374"/>
            </a:xfrm>
            <a:prstGeom prst="roundRect">
              <a:avLst/>
            </a:prstGeom>
            <a:solidFill>
              <a:schemeClr val="accent3"/>
            </a:solidFill>
            <a:ln w="38100">
              <a:solidFill>
                <a:schemeClr val="accent3">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smtClean="0">
                  <a:solidFill>
                    <a:prstClr val="black"/>
                  </a:solidFill>
                  <a:latin typeface="Calibri"/>
                </a:rPr>
                <a:t>LLC</a:t>
              </a:r>
              <a:endParaRPr lang="en-US" b="1" dirty="0">
                <a:solidFill>
                  <a:prstClr val="black"/>
                </a:solidFill>
                <a:latin typeface="Calibri"/>
              </a:endParaRPr>
            </a:p>
          </p:txBody>
        </p:sp>
        <p:sp>
          <p:nvSpPr>
            <p:cNvPr id="68" name="圆角矩形 67"/>
            <p:cNvSpPr/>
            <p:nvPr/>
          </p:nvSpPr>
          <p:spPr>
            <a:xfrm>
              <a:off x="249979" y="6300062"/>
              <a:ext cx="1943236" cy="391771"/>
            </a:xfrm>
            <a:prstGeom prst="roundRect">
              <a:avLst/>
            </a:prstGeom>
            <a:solidFill>
              <a:schemeClr val="accent3"/>
            </a:solidFill>
            <a:ln w="38100">
              <a:solidFill>
                <a:schemeClr val="accent3">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smtClean="0">
                  <a:solidFill>
                    <a:prstClr val="black"/>
                  </a:solidFill>
                  <a:latin typeface="Calibri"/>
                </a:rPr>
                <a:t>DRAM</a:t>
              </a:r>
              <a:endParaRPr lang="en-US" b="1" dirty="0">
                <a:solidFill>
                  <a:prstClr val="black"/>
                </a:solidFill>
                <a:latin typeface="Calibri"/>
              </a:endParaRPr>
            </a:p>
          </p:txBody>
        </p:sp>
        <p:sp>
          <p:nvSpPr>
            <p:cNvPr id="69" name="下箭头 68"/>
            <p:cNvSpPr/>
            <p:nvPr/>
          </p:nvSpPr>
          <p:spPr>
            <a:xfrm>
              <a:off x="826043" y="5986098"/>
              <a:ext cx="900100" cy="313964"/>
            </a:xfrm>
            <a:prstGeom prst="downArrow">
              <a:avLst/>
            </a:prstGeom>
            <a:solidFill>
              <a:schemeClr val="bg1">
                <a:lumMod val="95000"/>
              </a:schemeClr>
            </a:solidFill>
            <a:ln>
              <a:solidFill>
                <a:schemeClr val="accent3">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grpSp>
      <p:grpSp>
        <p:nvGrpSpPr>
          <p:cNvPr id="70" name="组合 69"/>
          <p:cNvGrpSpPr/>
          <p:nvPr/>
        </p:nvGrpSpPr>
        <p:grpSpPr>
          <a:xfrm>
            <a:off x="2524396" y="3980814"/>
            <a:ext cx="745245" cy="960354"/>
            <a:chOff x="1982802" y="2828686"/>
            <a:chExt cx="745245" cy="960354"/>
          </a:xfrm>
        </p:grpSpPr>
        <p:sp>
          <p:nvSpPr>
            <p:cNvPr id="71" name="圆角矩形 70"/>
            <p:cNvSpPr/>
            <p:nvPr/>
          </p:nvSpPr>
          <p:spPr>
            <a:xfrm>
              <a:off x="1982802" y="2828686"/>
              <a:ext cx="745245" cy="960354"/>
            </a:xfrm>
            <a:prstGeom prst="roundRect">
              <a:avLst/>
            </a:prstGeom>
            <a:solidFill>
              <a:schemeClr val="accent5"/>
            </a:solidFill>
            <a:ln w="38100">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smtClean="0">
                  <a:solidFill>
                    <a:prstClr val="black"/>
                  </a:solidFill>
                  <a:latin typeface="Calibri"/>
                </a:rPr>
                <a:t>VM</a:t>
              </a:r>
            </a:p>
            <a:p>
              <a:pPr algn="ctr"/>
              <a:endParaRPr lang="en-US" b="1" dirty="0" smtClean="0">
                <a:solidFill>
                  <a:prstClr val="black"/>
                </a:solidFill>
                <a:latin typeface="Calibri"/>
              </a:endParaRPr>
            </a:p>
            <a:p>
              <a:pPr algn="ctr"/>
              <a:endParaRPr lang="en-US" b="1" dirty="0">
                <a:solidFill>
                  <a:prstClr val="black"/>
                </a:solidFill>
                <a:latin typeface="Calibri"/>
              </a:endParaRPr>
            </a:p>
          </p:txBody>
        </p:sp>
        <p:sp>
          <p:nvSpPr>
            <p:cNvPr id="72" name="圆角矩形 71"/>
            <p:cNvSpPr/>
            <p:nvPr/>
          </p:nvSpPr>
          <p:spPr>
            <a:xfrm>
              <a:off x="2031388" y="3332742"/>
              <a:ext cx="648072" cy="399572"/>
            </a:xfrm>
            <a:prstGeom prst="roundRect">
              <a:avLst/>
            </a:prstGeom>
            <a:solidFill>
              <a:srgbClr val="FF0000"/>
            </a:solidFill>
            <a:ln w="3175">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smtClean="0">
                  <a:solidFill>
                    <a:prstClr val="black"/>
                  </a:solidFill>
                  <a:latin typeface="Calibri"/>
                </a:rPr>
                <a:t>App</a:t>
              </a:r>
              <a:endParaRPr lang="en-US" b="1" dirty="0">
                <a:solidFill>
                  <a:prstClr val="black"/>
                </a:solidFill>
                <a:latin typeface="Calibri"/>
              </a:endParaRPr>
            </a:p>
          </p:txBody>
        </p:sp>
      </p:grpSp>
      <p:grpSp>
        <p:nvGrpSpPr>
          <p:cNvPr id="73" name="组合 72"/>
          <p:cNvGrpSpPr/>
          <p:nvPr/>
        </p:nvGrpSpPr>
        <p:grpSpPr>
          <a:xfrm>
            <a:off x="7107465" y="3909332"/>
            <a:ext cx="745245" cy="960354"/>
            <a:chOff x="6800013" y="1648461"/>
            <a:chExt cx="745245" cy="960354"/>
          </a:xfrm>
        </p:grpSpPr>
        <p:sp>
          <p:nvSpPr>
            <p:cNvPr id="74" name="圆角矩形 73"/>
            <p:cNvSpPr/>
            <p:nvPr/>
          </p:nvSpPr>
          <p:spPr>
            <a:xfrm>
              <a:off x="6800013" y="1648461"/>
              <a:ext cx="745245" cy="960354"/>
            </a:xfrm>
            <a:prstGeom prst="roundRect">
              <a:avLst/>
            </a:prstGeom>
            <a:solidFill>
              <a:schemeClr val="accent5"/>
            </a:solidFill>
            <a:ln w="38100">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smtClean="0">
                  <a:solidFill>
                    <a:prstClr val="black"/>
                  </a:solidFill>
                  <a:latin typeface="Calibri"/>
                </a:rPr>
                <a:t>VM</a:t>
              </a:r>
            </a:p>
            <a:p>
              <a:pPr algn="ctr"/>
              <a:endParaRPr lang="en-US" b="1" dirty="0" smtClean="0">
                <a:solidFill>
                  <a:prstClr val="black"/>
                </a:solidFill>
                <a:latin typeface="Calibri"/>
              </a:endParaRPr>
            </a:p>
            <a:p>
              <a:pPr algn="ctr"/>
              <a:endParaRPr lang="en-US" b="1" dirty="0">
                <a:solidFill>
                  <a:prstClr val="black"/>
                </a:solidFill>
                <a:latin typeface="Calibri"/>
              </a:endParaRPr>
            </a:p>
          </p:txBody>
        </p:sp>
        <p:sp>
          <p:nvSpPr>
            <p:cNvPr id="75" name="圆角矩形 74"/>
            <p:cNvSpPr/>
            <p:nvPr/>
          </p:nvSpPr>
          <p:spPr>
            <a:xfrm>
              <a:off x="6848599" y="2152517"/>
              <a:ext cx="648072" cy="399572"/>
            </a:xfrm>
            <a:prstGeom prst="roundRect">
              <a:avLst/>
            </a:prstGeom>
            <a:solidFill>
              <a:srgbClr val="FFC000"/>
            </a:solidFill>
            <a:ln w="3175">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smtClean="0">
                  <a:solidFill>
                    <a:prstClr val="black"/>
                  </a:solidFill>
                  <a:latin typeface="Calibri"/>
                </a:rPr>
                <a:t>App</a:t>
              </a:r>
              <a:endParaRPr lang="en-US" b="1" dirty="0">
                <a:solidFill>
                  <a:prstClr val="black"/>
                </a:solidFill>
                <a:latin typeface="Calibri"/>
              </a:endParaRPr>
            </a:p>
          </p:txBody>
        </p:sp>
      </p:grpSp>
      <p:grpSp>
        <p:nvGrpSpPr>
          <p:cNvPr id="76" name="组合 75"/>
          <p:cNvGrpSpPr/>
          <p:nvPr/>
        </p:nvGrpSpPr>
        <p:grpSpPr>
          <a:xfrm>
            <a:off x="318994" y="5373216"/>
            <a:ext cx="1655804" cy="919827"/>
            <a:chOff x="32830" y="5574898"/>
            <a:chExt cx="1655804" cy="919827"/>
          </a:xfrm>
        </p:grpSpPr>
        <p:pic>
          <p:nvPicPr>
            <p:cNvPr id="77" name="Picture 2"/>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2830" y="5574898"/>
              <a:ext cx="669925" cy="493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78" name="圆角矩形 77"/>
            <p:cNvSpPr/>
            <p:nvPr/>
          </p:nvSpPr>
          <p:spPr>
            <a:xfrm>
              <a:off x="32830" y="6095153"/>
              <a:ext cx="648072" cy="399572"/>
            </a:xfrm>
            <a:prstGeom prst="roundRect">
              <a:avLst/>
            </a:prstGeom>
            <a:solidFill>
              <a:srgbClr val="FFC000"/>
            </a:solidFill>
            <a:ln w="3175">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smtClean="0">
                  <a:solidFill>
                    <a:prstClr val="black"/>
                  </a:solidFill>
                  <a:latin typeface="Calibri"/>
                </a:rPr>
                <a:t>App</a:t>
              </a:r>
              <a:endParaRPr lang="en-US" b="1" dirty="0">
                <a:solidFill>
                  <a:prstClr val="black"/>
                </a:solidFill>
                <a:latin typeface="Calibri"/>
              </a:endParaRPr>
            </a:p>
          </p:txBody>
        </p:sp>
        <p:sp>
          <p:nvSpPr>
            <p:cNvPr id="79" name="TextBox 78"/>
            <p:cNvSpPr txBox="1"/>
            <p:nvPr/>
          </p:nvSpPr>
          <p:spPr>
            <a:xfrm>
              <a:off x="714200" y="5637088"/>
              <a:ext cx="966034" cy="369332"/>
            </a:xfrm>
            <a:prstGeom prst="rect">
              <a:avLst/>
            </a:prstGeom>
            <a:noFill/>
          </p:spPr>
          <p:txBody>
            <a:bodyPr wrap="none" rtlCol="0">
              <a:spAutoFit/>
            </a:bodyPr>
            <a:lstStyle/>
            <a:p>
              <a:r>
                <a:rPr lang="en-US" altLang="zh-CHS" dirty="0" smtClean="0">
                  <a:solidFill>
                    <a:prstClr val="black"/>
                  </a:solidFill>
                  <a:latin typeface="Calibri"/>
                  <a:ea typeface="Calibri"/>
                  <a:cs typeface="ＭＳ Ｐゴシック" charset="0"/>
                </a:rPr>
                <a:t>STREAM</a:t>
              </a:r>
              <a:endParaRPr lang="zh-CHS" altLang="en-US" dirty="0">
                <a:solidFill>
                  <a:prstClr val="black"/>
                </a:solidFill>
                <a:latin typeface="Calibri"/>
                <a:ea typeface="Calibri"/>
                <a:cs typeface="ＭＳ Ｐゴシック" charset="0"/>
              </a:endParaRPr>
            </a:p>
          </p:txBody>
        </p:sp>
        <p:sp>
          <p:nvSpPr>
            <p:cNvPr id="80" name="TextBox 79"/>
            <p:cNvSpPr txBox="1"/>
            <p:nvPr/>
          </p:nvSpPr>
          <p:spPr>
            <a:xfrm>
              <a:off x="714200" y="6110273"/>
              <a:ext cx="974434" cy="369332"/>
            </a:xfrm>
            <a:prstGeom prst="rect">
              <a:avLst/>
            </a:prstGeom>
            <a:noFill/>
          </p:spPr>
          <p:txBody>
            <a:bodyPr wrap="none" rtlCol="0">
              <a:spAutoFit/>
            </a:bodyPr>
            <a:lstStyle/>
            <a:p>
              <a:r>
                <a:rPr lang="en-US" altLang="zh-CHS" dirty="0" err="1" smtClean="0">
                  <a:solidFill>
                    <a:prstClr val="black"/>
                  </a:solidFill>
                  <a:latin typeface="Calibri"/>
                  <a:ea typeface="Calibri"/>
                  <a:cs typeface="ＭＳ Ｐゴシック" charset="0"/>
                </a:rPr>
                <a:t>gromacs</a:t>
              </a:r>
              <a:endParaRPr lang="zh-CHS" altLang="en-US" dirty="0">
                <a:solidFill>
                  <a:prstClr val="black"/>
                </a:solidFill>
                <a:latin typeface="Calibri"/>
                <a:ea typeface="Calibri"/>
                <a:cs typeface="ＭＳ Ｐゴシック" charset="0"/>
              </a:endParaRPr>
            </a:p>
          </p:txBody>
        </p:sp>
      </p:grpSp>
      <p:sp>
        <p:nvSpPr>
          <p:cNvPr id="81" name="圆角矩形 80"/>
          <p:cNvSpPr/>
          <p:nvPr/>
        </p:nvSpPr>
        <p:spPr>
          <a:xfrm>
            <a:off x="774763" y="4196838"/>
            <a:ext cx="745245" cy="960354"/>
          </a:xfrm>
          <a:prstGeom prst="roundRect">
            <a:avLst/>
          </a:prstGeom>
          <a:solidFill>
            <a:schemeClr val="accent5"/>
          </a:solidFill>
          <a:ln w="38100">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smtClean="0">
                <a:solidFill>
                  <a:prstClr val="black"/>
                </a:solidFill>
                <a:latin typeface="Calibri"/>
              </a:rPr>
              <a:t>VM</a:t>
            </a:r>
          </a:p>
          <a:p>
            <a:pPr algn="ctr"/>
            <a:endParaRPr lang="en-US" b="1" dirty="0" smtClean="0">
              <a:solidFill>
                <a:prstClr val="black"/>
              </a:solidFill>
              <a:latin typeface="Calibri"/>
            </a:endParaRPr>
          </a:p>
          <a:p>
            <a:pPr algn="ctr"/>
            <a:endParaRPr lang="en-US" b="1" dirty="0">
              <a:solidFill>
                <a:prstClr val="black"/>
              </a:solidFill>
              <a:latin typeface="Calibri"/>
            </a:endParaRPr>
          </a:p>
        </p:txBody>
      </p:sp>
      <p:sp>
        <p:nvSpPr>
          <p:cNvPr id="82" name="圆角矩形 81"/>
          <p:cNvSpPr/>
          <p:nvPr/>
        </p:nvSpPr>
        <p:spPr>
          <a:xfrm>
            <a:off x="823349" y="4700894"/>
            <a:ext cx="648072" cy="399572"/>
          </a:xfrm>
          <a:prstGeom prst="roundRect">
            <a:avLst/>
          </a:prstGeom>
          <a:solidFill>
            <a:srgbClr val="00B050"/>
          </a:solidFill>
          <a:ln w="3175">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smtClean="0">
                <a:solidFill>
                  <a:prstClr val="black"/>
                </a:solidFill>
                <a:latin typeface="Calibri"/>
              </a:rPr>
              <a:t>App</a:t>
            </a:r>
            <a:endParaRPr lang="en-US" b="1" dirty="0">
              <a:solidFill>
                <a:prstClr val="black"/>
              </a:solidFill>
              <a:latin typeface="Calibri"/>
            </a:endParaRPr>
          </a:p>
        </p:txBody>
      </p:sp>
      <p:cxnSp>
        <p:nvCxnSpPr>
          <p:cNvPr id="83" name="直接箭头连接符 82"/>
          <p:cNvCxnSpPr/>
          <p:nvPr/>
        </p:nvCxnSpPr>
        <p:spPr>
          <a:xfrm>
            <a:off x="774763" y="4040295"/>
            <a:ext cx="889261" cy="0"/>
          </a:xfrm>
          <a:prstGeom prst="straightConnector1">
            <a:avLst/>
          </a:prstGeom>
          <a:ln w="38100">
            <a:solidFill>
              <a:schemeClr val="tx1">
                <a:lumMod val="95000"/>
                <a:lumOff val="5000"/>
              </a:schemeClr>
            </a:solidFill>
            <a:tailEnd type="arrow"/>
          </a:ln>
        </p:spPr>
        <p:style>
          <a:lnRef idx="1">
            <a:schemeClr val="accent1"/>
          </a:lnRef>
          <a:fillRef idx="0">
            <a:schemeClr val="accent1"/>
          </a:fillRef>
          <a:effectRef idx="0">
            <a:schemeClr val="accent1"/>
          </a:effectRef>
          <a:fontRef idx="minor">
            <a:schemeClr val="tx1"/>
          </a:fontRef>
        </p:style>
      </p:cxnSp>
      <p:cxnSp>
        <p:nvCxnSpPr>
          <p:cNvPr id="84" name="直接箭头连接符 83"/>
          <p:cNvCxnSpPr/>
          <p:nvPr/>
        </p:nvCxnSpPr>
        <p:spPr>
          <a:xfrm flipV="1">
            <a:off x="630747" y="4184311"/>
            <a:ext cx="0" cy="944488"/>
          </a:xfrm>
          <a:prstGeom prst="straightConnector1">
            <a:avLst/>
          </a:prstGeom>
          <a:ln w="38100">
            <a:solidFill>
              <a:schemeClr val="tx1">
                <a:lumMod val="95000"/>
                <a:lumOff val="5000"/>
              </a:schemeClr>
            </a:solidFill>
            <a:tailEnd type="arrow"/>
          </a:ln>
        </p:spPr>
        <p:style>
          <a:lnRef idx="1">
            <a:schemeClr val="accent1"/>
          </a:lnRef>
          <a:fillRef idx="0">
            <a:schemeClr val="accent1"/>
          </a:fillRef>
          <a:effectRef idx="0">
            <a:schemeClr val="accent1"/>
          </a:effectRef>
          <a:fontRef idx="minor">
            <a:schemeClr val="tx1"/>
          </a:fontRef>
        </p:style>
      </p:cxnSp>
      <p:sp>
        <p:nvSpPr>
          <p:cNvPr id="85" name="TextBox 84"/>
          <p:cNvSpPr txBox="1"/>
          <p:nvPr/>
        </p:nvSpPr>
        <p:spPr>
          <a:xfrm>
            <a:off x="397677" y="3680255"/>
            <a:ext cx="1654043" cy="338554"/>
          </a:xfrm>
          <a:prstGeom prst="rect">
            <a:avLst/>
          </a:prstGeom>
          <a:noFill/>
        </p:spPr>
        <p:txBody>
          <a:bodyPr wrap="none" rtlCol="0">
            <a:spAutoFit/>
          </a:bodyPr>
          <a:lstStyle/>
          <a:p>
            <a:r>
              <a:rPr lang="en-US" altLang="zh-CHS" sz="1600" dirty="0" smtClean="0">
                <a:solidFill>
                  <a:prstClr val="black"/>
                </a:solidFill>
                <a:latin typeface="Calibri"/>
                <a:ea typeface="Calibri"/>
                <a:cs typeface="ＭＳ Ｐゴシック" charset="0"/>
              </a:rPr>
              <a:t>Memory Capacity</a:t>
            </a:r>
            <a:endParaRPr lang="zh-CHS" altLang="en-US" sz="1600" dirty="0">
              <a:solidFill>
                <a:prstClr val="black"/>
              </a:solidFill>
              <a:latin typeface="Calibri"/>
              <a:ea typeface="Calibri"/>
              <a:cs typeface="ＭＳ Ｐゴシック" charset="0"/>
            </a:endParaRPr>
          </a:p>
        </p:txBody>
      </p:sp>
      <p:sp>
        <p:nvSpPr>
          <p:cNvPr id="86" name="TextBox 85"/>
          <p:cNvSpPr txBox="1"/>
          <p:nvPr/>
        </p:nvSpPr>
        <p:spPr>
          <a:xfrm>
            <a:off x="107504" y="4472343"/>
            <a:ext cx="530915" cy="338554"/>
          </a:xfrm>
          <a:prstGeom prst="rect">
            <a:avLst/>
          </a:prstGeom>
          <a:noFill/>
        </p:spPr>
        <p:txBody>
          <a:bodyPr wrap="none" rtlCol="0">
            <a:spAutoFit/>
          </a:bodyPr>
          <a:lstStyle/>
          <a:p>
            <a:r>
              <a:rPr lang="en-US" altLang="zh-CHS" sz="1600" dirty="0" smtClean="0">
                <a:solidFill>
                  <a:prstClr val="black"/>
                </a:solidFill>
                <a:latin typeface="Calibri"/>
                <a:ea typeface="Calibri"/>
                <a:cs typeface="ＭＳ Ｐゴシック" charset="0"/>
              </a:rPr>
              <a:t>CPU</a:t>
            </a:r>
            <a:endParaRPr lang="zh-CHS" altLang="en-US" sz="1600" dirty="0">
              <a:solidFill>
                <a:prstClr val="black"/>
              </a:solidFill>
              <a:latin typeface="Calibri"/>
              <a:ea typeface="Calibri"/>
              <a:cs typeface="ＭＳ Ｐゴシック" charset="0"/>
            </a:endParaRPr>
          </a:p>
        </p:txBody>
      </p:sp>
      <p:cxnSp>
        <p:nvCxnSpPr>
          <p:cNvPr id="87" name="直接箭头连接符 86"/>
          <p:cNvCxnSpPr/>
          <p:nvPr/>
        </p:nvCxnSpPr>
        <p:spPr>
          <a:xfrm>
            <a:off x="2572982" y="5461733"/>
            <a:ext cx="0" cy="720041"/>
          </a:xfrm>
          <a:prstGeom prst="straightConnector1">
            <a:avLst/>
          </a:prstGeom>
          <a:ln w="38100">
            <a:solidFill>
              <a:srgbClr val="0000FF"/>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88" name="直接箭头连接符 87"/>
          <p:cNvCxnSpPr/>
          <p:nvPr/>
        </p:nvCxnSpPr>
        <p:spPr>
          <a:xfrm>
            <a:off x="2742070" y="5471195"/>
            <a:ext cx="0" cy="720041"/>
          </a:xfrm>
          <a:prstGeom prst="straightConnector1">
            <a:avLst/>
          </a:prstGeom>
          <a:ln w="38100">
            <a:solidFill>
              <a:srgbClr val="0000FF"/>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89" name="直接箭头连接符 88"/>
          <p:cNvCxnSpPr/>
          <p:nvPr/>
        </p:nvCxnSpPr>
        <p:spPr>
          <a:xfrm>
            <a:off x="2915816" y="5461732"/>
            <a:ext cx="0" cy="720041"/>
          </a:xfrm>
          <a:prstGeom prst="straightConnector1">
            <a:avLst/>
          </a:prstGeom>
          <a:ln w="38100">
            <a:solidFill>
              <a:srgbClr val="0000FF"/>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90" name="直接箭头连接符 89"/>
          <p:cNvCxnSpPr/>
          <p:nvPr/>
        </p:nvCxnSpPr>
        <p:spPr>
          <a:xfrm>
            <a:off x="3086529" y="5480784"/>
            <a:ext cx="0" cy="720041"/>
          </a:xfrm>
          <a:prstGeom prst="straightConnector1">
            <a:avLst/>
          </a:prstGeom>
          <a:ln w="38100">
            <a:solidFill>
              <a:srgbClr val="0000FF"/>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91" name="直接箭头连接符 90"/>
          <p:cNvCxnSpPr/>
          <p:nvPr/>
        </p:nvCxnSpPr>
        <p:spPr>
          <a:xfrm>
            <a:off x="3686490" y="5461732"/>
            <a:ext cx="0" cy="720041"/>
          </a:xfrm>
          <a:prstGeom prst="straightConnector1">
            <a:avLst/>
          </a:prstGeom>
          <a:ln w="38100">
            <a:solidFill>
              <a:srgbClr val="0000FF"/>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92" name="直接箭头连接符 91"/>
          <p:cNvCxnSpPr/>
          <p:nvPr/>
        </p:nvCxnSpPr>
        <p:spPr>
          <a:xfrm>
            <a:off x="3855578" y="5471194"/>
            <a:ext cx="0" cy="720041"/>
          </a:xfrm>
          <a:prstGeom prst="straightConnector1">
            <a:avLst/>
          </a:prstGeom>
          <a:ln w="38100">
            <a:solidFill>
              <a:srgbClr val="0000FF"/>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93" name="直接箭头连接符 92"/>
          <p:cNvCxnSpPr/>
          <p:nvPr/>
        </p:nvCxnSpPr>
        <p:spPr>
          <a:xfrm>
            <a:off x="4029324" y="5461731"/>
            <a:ext cx="0" cy="720041"/>
          </a:xfrm>
          <a:prstGeom prst="straightConnector1">
            <a:avLst/>
          </a:prstGeom>
          <a:ln w="38100">
            <a:solidFill>
              <a:srgbClr val="0000FF"/>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94" name="直接箭头连接符 93"/>
          <p:cNvCxnSpPr/>
          <p:nvPr/>
        </p:nvCxnSpPr>
        <p:spPr>
          <a:xfrm>
            <a:off x="4200037" y="5480783"/>
            <a:ext cx="0" cy="720041"/>
          </a:xfrm>
          <a:prstGeom prst="straightConnector1">
            <a:avLst/>
          </a:prstGeom>
          <a:ln w="38100">
            <a:solidFill>
              <a:srgbClr val="0000FF"/>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95" name="直接箭头连接符 94"/>
          <p:cNvCxnSpPr/>
          <p:nvPr/>
        </p:nvCxnSpPr>
        <p:spPr>
          <a:xfrm>
            <a:off x="6472870" y="5480784"/>
            <a:ext cx="0" cy="720041"/>
          </a:xfrm>
          <a:prstGeom prst="straightConnector1">
            <a:avLst/>
          </a:prstGeom>
          <a:ln w="38100">
            <a:solidFill>
              <a:srgbClr val="0000FF"/>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96" name="直接箭头连接符 95"/>
          <p:cNvCxnSpPr/>
          <p:nvPr/>
        </p:nvCxnSpPr>
        <p:spPr>
          <a:xfrm>
            <a:off x="7484812" y="5480782"/>
            <a:ext cx="0" cy="720041"/>
          </a:xfrm>
          <a:prstGeom prst="straightConnector1">
            <a:avLst/>
          </a:prstGeom>
          <a:ln w="38100">
            <a:solidFill>
              <a:srgbClr val="0000FF"/>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cxnSp>
      <p:sp>
        <p:nvSpPr>
          <p:cNvPr id="97" name="左右箭头 96"/>
          <p:cNvSpPr/>
          <p:nvPr/>
        </p:nvSpPr>
        <p:spPr>
          <a:xfrm>
            <a:off x="4358256" y="4460991"/>
            <a:ext cx="1741991" cy="444946"/>
          </a:xfrm>
          <a:prstGeom prst="leftRightArrow">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HS" sz="2000" b="1" dirty="0" smtClean="0">
                <a:solidFill>
                  <a:prstClr val="black"/>
                </a:solidFill>
                <a:latin typeface="Calibri"/>
                <a:ea typeface="Calibri"/>
              </a:rPr>
              <a:t>SWAP</a:t>
            </a:r>
            <a:endParaRPr lang="zh-CHS" altLang="en-US" sz="2000" b="1" dirty="0">
              <a:solidFill>
                <a:prstClr val="black"/>
              </a:solidFill>
              <a:latin typeface="Calibri"/>
              <a:ea typeface="Calibri"/>
            </a:endParaRPr>
          </a:p>
        </p:txBody>
      </p:sp>
      <p:pic>
        <p:nvPicPr>
          <p:cNvPr id="98" name="Picture 7" descr="safari.png"/>
          <p:cNvPicPr>
            <a:picLocks noChangeAspect="1"/>
          </p:cNvPicPr>
          <p:nvPr/>
        </p:nvPicPr>
        <p:blipFill>
          <a:blip r:embed="rId5" cstate="print"/>
          <a:stretch>
            <a:fillRect/>
          </a:stretch>
        </p:blipFill>
        <p:spPr>
          <a:xfrm>
            <a:off x="251686" y="6453336"/>
            <a:ext cx="935938" cy="270804"/>
          </a:xfrm>
          <a:prstGeom prst="rect">
            <a:avLst/>
          </a:prstGeom>
        </p:spPr>
      </p:pic>
    </p:spTree>
    <p:extLst>
      <p:ext uri="{BB962C8B-B14F-4D97-AF65-F5344CB8AC3E}">
        <p14:creationId xmlns:p14="http://schemas.microsoft.com/office/powerpoint/2010/main" val="1104146937"/>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9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Lst>
  </p:timing>
</p:sld>
</file>

<file path=ppt/slides/slide1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en-US" altLang="zh-CHS" b="1" dirty="0" smtClean="0"/>
              <a:t>Impact on Performance</a:t>
            </a:r>
            <a:endParaRPr lang="zh-CHS" altLang="en-US" b="1" dirty="0"/>
          </a:p>
        </p:txBody>
      </p:sp>
      <p:sp>
        <p:nvSpPr>
          <p:cNvPr id="4" name="灯片编号占位符 3"/>
          <p:cNvSpPr>
            <a:spLocks noGrp="1"/>
          </p:cNvSpPr>
          <p:nvPr>
            <p:ph type="sldNum" sz="quarter" idx="12"/>
          </p:nvPr>
        </p:nvSpPr>
        <p:spPr/>
        <p:txBody>
          <a:bodyPr/>
          <a:lstStyle/>
          <a:p>
            <a:fld id="{0C913308-F349-4B6D-A68A-DD1791B4A57B}" type="slidenum">
              <a:rPr lang="zh-CHS" altLang="en-US" smtClean="0">
                <a:solidFill>
                  <a:prstClr val="black"/>
                </a:solidFill>
                <a:latin typeface="Calibri"/>
                <a:ea typeface="Calibri"/>
              </a:rPr>
              <a:pPr/>
              <a:t>196</a:t>
            </a:fld>
            <a:endParaRPr lang="zh-CHS" altLang="en-US">
              <a:solidFill>
                <a:prstClr val="black"/>
              </a:solidFill>
              <a:latin typeface="Calibri"/>
              <a:ea typeface="Calibri"/>
            </a:endParaRPr>
          </a:p>
        </p:txBody>
      </p:sp>
      <p:graphicFrame>
        <p:nvGraphicFramePr>
          <p:cNvPr id="47" name="图表 46"/>
          <p:cNvGraphicFramePr>
            <a:graphicFrameLocks/>
          </p:cNvGraphicFramePr>
          <p:nvPr>
            <p:extLst>
              <p:ext uri="{D42A27DB-BD31-4B8C-83A1-F6EECF244321}">
                <p14:modId xmlns:p14="http://schemas.microsoft.com/office/powerpoint/2010/main" val="356748471"/>
              </p:ext>
            </p:extLst>
          </p:nvPr>
        </p:nvGraphicFramePr>
        <p:xfrm>
          <a:off x="643030" y="1340768"/>
          <a:ext cx="6658589" cy="1872208"/>
        </p:xfrm>
        <a:graphic>
          <a:graphicData uri="http://schemas.openxmlformats.org/drawingml/2006/chart">
            <c:chart xmlns:c="http://schemas.openxmlformats.org/drawingml/2006/chart" xmlns:r="http://schemas.openxmlformats.org/officeDocument/2006/relationships" r:id="rId3"/>
          </a:graphicData>
        </a:graphic>
      </p:graphicFrame>
      <p:sp>
        <p:nvSpPr>
          <p:cNvPr id="10" name="上箭头 9"/>
          <p:cNvSpPr/>
          <p:nvPr/>
        </p:nvSpPr>
        <p:spPr>
          <a:xfrm>
            <a:off x="4139952" y="1772816"/>
            <a:ext cx="504056" cy="254332"/>
          </a:xfrm>
          <a:prstGeom prst="upArrow">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HS" altLang="en-US">
              <a:solidFill>
                <a:prstClr val="white"/>
              </a:solidFill>
              <a:latin typeface="Calibri"/>
              <a:ea typeface="Calibri"/>
            </a:endParaRPr>
          </a:p>
        </p:txBody>
      </p:sp>
      <p:sp>
        <p:nvSpPr>
          <p:cNvPr id="18" name="TextBox 17"/>
          <p:cNvSpPr txBox="1"/>
          <p:nvPr/>
        </p:nvSpPr>
        <p:spPr>
          <a:xfrm>
            <a:off x="4128996" y="1475492"/>
            <a:ext cx="587020" cy="369332"/>
          </a:xfrm>
          <a:prstGeom prst="rect">
            <a:avLst/>
          </a:prstGeom>
          <a:noFill/>
        </p:spPr>
        <p:txBody>
          <a:bodyPr wrap="none" rtlCol="0">
            <a:spAutoFit/>
          </a:bodyPr>
          <a:lstStyle/>
          <a:p>
            <a:r>
              <a:rPr lang="en-US" altLang="zh-CHS" b="1" dirty="0" smtClean="0">
                <a:solidFill>
                  <a:srgbClr val="FF0000"/>
                </a:solidFill>
                <a:latin typeface="Calibri"/>
                <a:ea typeface="Calibri"/>
                <a:cs typeface="ＭＳ Ｐゴシック" charset="0"/>
              </a:rPr>
              <a:t>49%</a:t>
            </a:r>
            <a:endParaRPr lang="zh-CHS" altLang="en-US" b="1" dirty="0">
              <a:solidFill>
                <a:srgbClr val="FF0000"/>
              </a:solidFill>
              <a:latin typeface="Calibri"/>
              <a:ea typeface="Calibri"/>
              <a:cs typeface="ＭＳ Ｐゴシック" charset="0"/>
            </a:endParaRPr>
          </a:p>
        </p:txBody>
      </p:sp>
      <p:grpSp>
        <p:nvGrpSpPr>
          <p:cNvPr id="48" name="组合 47"/>
          <p:cNvGrpSpPr>
            <a:grpSpLocks noChangeAspect="1"/>
          </p:cNvGrpSpPr>
          <p:nvPr/>
        </p:nvGrpSpPr>
        <p:grpSpPr>
          <a:xfrm>
            <a:off x="2295992" y="3356992"/>
            <a:ext cx="2204000" cy="3384376"/>
            <a:chOff x="134211" y="3465818"/>
            <a:chExt cx="2204000" cy="3384376"/>
          </a:xfrm>
        </p:grpSpPr>
        <p:sp>
          <p:nvSpPr>
            <p:cNvPr id="49" name="圆角矩形 48"/>
            <p:cNvSpPr/>
            <p:nvPr/>
          </p:nvSpPr>
          <p:spPr>
            <a:xfrm>
              <a:off x="134211" y="3769091"/>
              <a:ext cx="2204000" cy="3081103"/>
            </a:xfrm>
            <a:prstGeom prst="roundRect">
              <a:avLst/>
            </a:prstGeom>
            <a:noFill/>
            <a:ln w="12700">
              <a:solidFill>
                <a:schemeClr val="tx1"/>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700" b="1" dirty="0" smtClean="0">
                <a:solidFill>
                  <a:prstClr val="black"/>
                </a:solidFill>
                <a:latin typeface="Calibri"/>
              </a:endParaRPr>
            </a:p>
          </p:txBody>
        </p:sp>
        <p:sp>
          <p:nvSpPr>
            <p:cNvPr id="50" name="圆角矩形 49"/>
            <p:cNvSpPr/>
            <p:nvPr/>
          </p:nvSpPr>
          <p:spPr>
            <a:xfrm>
              <a:off x="249979" y="3910905"/>
              <a:ext cx="936104" cy="1667938"/>
            </a:xfrm>
            <a:prstGeom prst="roundRect">
              <a:avLst/>
            </a:prstGeom>
            <a:noFill/>
            <a:ln w="38100">
              <a:solidFill>
                <a:schemeClr val="accent3">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1" dirty="0" smtClean="0">
                <a:solidFill>
                  <a:prstClr val="black"/>
                </a:solidFill>
                <a:latin typeface="Calibri"/>
              </a:endParaRPr>
            </a:p>
            <a:p>
              <a:pPr algn="ctr"/>
              <a:endParaRPr lang="en-US" b="1" dirty="0">
                <a:solidFill>
                  <a:prstClr val="black"/>
                </a:solidFill>
                <a:latin typeface="Calibri"/>
              </a:endParaRPr>
            </a:p>
            <a:p>
              <a:pPr algn="ctr"/>
              <a:endParaRPr lang="en-US" b="1" dirty="0" smtClean="0">
                <a:solidFill>
                  <a:prstClr val="black"/>
                </a:solidFill>
                <a:latin typeface="Calibri"/>
              </a:endParaRPr>
            </a:p>
            <a:p>
              <a:pPr algn="ctr"/>
              <a:endParaRPr lang="en-US" b="1" dirty="0">
                <a:solidFill>
                  <a:prstClr val="black"/>
                </a:solidFill>
                <a:latin typeface="Calibri"/>
              </a:endParaRPr>
            </a:p>
            <a:p>
              <a:pPr algn="ctr"/>
              <a:r>
                <a:rPr lang="en-US" b="1" dirty="0" smtClean="0">
                  <a:solidFill>
                    <a:prstClr val="black"/>
                  </a:solidFill>
                  <a:latin typeface="Calibri"/>
                </a:rPr>
                <a:t>Core0</a:t>
              </a:r>
              <a:endParaRPr lang="en-US" b="1" dirty="0">
                <a:solidFill>
                  <a:prstClr val="black"/>
                </a:solidFill>
                <a:latin typeface="Calibri"/>
              </a:endParaRPr>
            </a:p>
          </p:txBody>
        </p:sp>
        <p:sp>
          <p:nvSpPr>
            <p:cNvPr id="51" name="圆角矩形 50"/>
            <p:cNvSpPr/>
            <p:nvPr/>
          </p:nvSpPr>
          <p:spPr>
            <a:xfrm>
              <a:off x="1258091" y="3910905"/>
              <a:ext cx="936104" cy="1667938"/>
            </a:xfrm>
            <a:prstGeom prst="roundRect">
              <a:avLst/>
            </a:prstGeom>
            <a:noFill/>
            <a:ln w="38100">
              <a:solidFill>
                <a:schemeClr val="accent3">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1" dirty="0" smtClean="0">
                <a:solidFill>
                  <a:prstClr val="black"/>
                </a:solidFill>
                <a:latin typeface="Calibri"/>
              </a:endParaRPr>
            </a:p>
            <a:p>
              <a:pPr algn="ctr"/>
              <a:endParaRPr lang="en-US" b="1" dirty="0">
                <a:solidFill>
                  <a:prstClr val="black"/>
                </a:solidFill>
                <a:latin typeface="Calibri"/>
              </a:endParaRPr>
            </a:p>
            <a:p>
              <a:pPr algn="ctr"/>
              <a:endParaRPr lang="en-US" b="1" dirty="0" smtClean="0">
                <a:solidFill>
                  <a:prstClr val="black"/>
                </a:solidFill>
                <a:latin typeface="Calibri"/>
              </a:endParaRPr>
            </a:p>
            <a:p>
              <a:pPr algn="ctr"/>
              <a:endParaRPr lang="en-US" b="1" dirty="0">
                <a:solidFill>
                  <a:prstClr val="black"/>
                </a:solidFill>
                <a:latin typeface="Calibri"/>
              </a:endParaRPr>
            </a:p>
            <a:p>
              <a:pPr algn="ctr"/>
              <a:r>
                <a:rPr lang="en-US" b="1" dirty="0" smtClean="0">
                  <a:solidFill>
                    <a:prstClr val="black"/>
                  </a:solidFill>
                  <a:latin typeface="Calibri"/>
                </a:rPr>
                <a:t>Core1</a:t>
              </a:r>
              <a:endParaRPr lang="en-US" b="1" dirty="0">
                <a:solidFill>
                  <a:prstClr val="black"/>
                </a:solidFill>
                <a:latin typeface="Calibri"/>
              </a:endParaRPr>
            </a:p>
          </p:txBody>
        </p:sp>
        <p:sp>
          <p:nvSpPr>
            <p:cNvPr id="52" name="矩形 51"/>
            <p:cNvSpPr/>
            <p:nvPr/>
          </p:nvSpPr>
          <p:spPr>
            <a:xfrm>
              <a:off x="924748" y="3465818"/>
              <a:ext cx="622926" cy="369332"/>
            </a:xfrm>
            <a:prstGeom prst="rect">
              <a:avLst/>
            </a:prstGeom>
          </p:spPr>
          <p:txBody>
            <a:bodyPr wrap="none">
              <a:spAutoFit/>
            </a:bodyPr>
            <a:lstStyle/>
            <a:p>
              <a:pPr algn="ctr"/>
              <a:r>
                <a:rPr lang="en-US" b="1" dirty="0" smtClean="0">
                  <a:solidFill>
                    <a:prstClr val="black"/>
                  </a:solidFill>
                  <a:latin typeface="Calibri"/>
                  <a:ea typeface="ＭＳ Ｐゴシック" charset="0"/>
                  <a:cs typeface="ＭＳ Ｐゴシック" charset="0"/>
                </a:rPr>
                <a:t>Host</a:t>
              </a:r>
              <a:endParaRPr lang="en-US" b="1" dirty="0">
                <a:solidFill>
                  <a:prstClr val="black"/>
                </a:solidFill>
                <a:latin typeface="Calibri"/>
                <a:ea typeface="ＭＳ Ｐゴシック" charset="0"/>
                <a:cs typeface="ＭＳ Ｐゴシック" charset="0"/>
              </a:endParaRPr>
            </a:p>
          </p:txBody>
        </p:sp>
        <p:sp>
          <p:nvSpPr>
            <p:cNvPr id="53" name="圆角矩形 52"/>
            <p:cNvSpPr/>
            <p:nvPr/>
          </p:nvSpPr>
          <p:spPr>
            <a:xfrm>
              <a:off x="250959" y="5683724"/>
              <a:ext cx="1943236" cy="302374"/>
            </a:xfrm>
            <a:prstGeom prst="roundRect">
              <a:avLst/>
            </a:prstGeom>
            <a:solidFill>
              <a:schemeClr val="accent3"/>
            </a:solidFill>
            <a:ln w="38100">
              <a:solidFill>
                <a:schemeClr val="accent3">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smtClean="0">
                  <a:solidFill>
                    <a:prstClr val="black"/>
                  </a:solidFill>
                  <a:latin typeface="Calibri"/>
                </a:rPr>
                <a:t>LLC</a:t>
              </a:r>
              <a:endParaRPr lang="en-US" b="1" dirty="0">
                <a:solidFill>
                  <a:prstClr val="black"/>
                </a:solidFill>
                <a:latin typeface="Calibri"/>
              </a:endParaRPr>
            </a:p>
          </p:txBody>
        </p:sp>
        <p:sp>
          <p:nvSpPr>
            <p:cNvPr id="54" name="圆角矩形 53"/>
            <p:cNvSpPr/>
            <p:nvPr/>
          </p:nvSpPr>
          <p:spPr>
            <a:xfrm>
              <a:off x="249979" y="6300062"/>
              <a:ext cx="1943236" cy="391771"/>
            </a:xfrm>
            <a:prstGeom prst="roundRect">
              <a:avLst/>
            </a:prstGeom>
            <a:solidFill>
              <a:schemeClr val="accent3"/>
            </a:solidFill>
            <a:ln w="38100">
              <a:solidFill>
                <a:schemeClr val="accent3">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smtClean="0">
                  <a:solidFill>
                    <a:prstClr val="black"/>
                  </a:solidFill>
                  <a:latin typeface="Calibri"/>
                </a:rPr>
                <a:t>DRAM</a:t>
              </a:r>
              <a:endParaRPr lang="en-US" b="1" dirty="0">
                <a:solidFill>
                  <a:prstClr val="black"/>
                </a:solidFill>
                <a:latin typeface="Calibri"/>
              </a:endParaRPr>
            </a:p>
          </p:txBody>
        </p:sp>
        <p:sp>
          <p:nvSpPr>
            <p:cNvPr id="55" name="下箭头 54"/>
            <p:cNvSpPr/>
            <p:nvPr/>
          </p:nvSpPr>
          <p:spPr>
            <a:xfrm>
              <a:off x="826043" y="5986098"/>
              <a:ext cx="900100" cy="313964"/>
            </a:xfrm>
            <a:prstGeom prst="downArrow">
              <a:avLst/>
            </a:prstGeom>
            <a:solidFill>
              <a:schemeClr val="bg1">
                <a:lumMod val="95000"/>
              </a:schemeClr>
            </a:solidFill>
            <a:ln>
              <a:solidFill>
                <a:schemeClr val="accent3">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grpSp>
      <p:grpSp>
        <p:nvGrpSpPr>
          <p:cNvPr id="56" name="组合 55"/>
          <p:cNvGrpSpPr/>
          <p:nvPr/>
        </p:nvGrpSpPr>
        <p:grpSpPr>
          <a:xfrm>
            <a:off x="3507982" y="3980814"/>
            <a:ext cx="745245" cy="960354"/>
            <a:chOff x="2818643" y="2821552"/>
            <a:chExt cx="745245" cy="960354"/>
          </a:xfrm>
        </p:grpSpPr>
        <p:sp>
          <p:nvSpPr>
            <p:cNvPr id="57" name="圆角矩形 56"/>
            <p:cNvSpPr/>
            <p:nvPr/>
          </p:nvSpPr>
          <p:spPr>
            <a:xfrm>
              <a:off x="2818643" y="2821552"/>
              <a:ext cx="745245" cy="960354"/>
            </a:xfrm>
            <a:prstGeom prst="roundRect">
              <a:avLst/>
            </a:prstGeom>
            <a:solidFill>
              <a:schemeClr val="accent5"/>
            </a:solidFill>
            <a:ln w="38100">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smtClean="0">
                  <a:solidFill>
                    <a:prstClr val="black"/>
                  </a:solidFill>
                  <a:latin typeface="Calibri"/>
                </a:rPr>
                <a:t>VM</a:t>
              </a:r>
            </a:p>
            <a:p>
              <a:pPr algn="ctr"/>
              <a:endParaRPr lang="en-US" b="1" dirty="0" smtClean="0">
                <a:solidFill>
                  <a:prstClr val="black"/>
                </a:solidFill>
                <a:latin typeface="Calibri"/>
              </a:endParaRPr>
            </a:p>
            <a:p>
              <a:pPr algn="ctr"/>
              <a:endParaRPr lang="en-US" b="1" dirty="0">
                <a:solidFill>
                  <a:prstClr val="black"/>
                </a:solidFill>
                <a:latin typeface="Calibri"/>
              </a:endParaRPr>
            </a:p>
          </p:txBody>
        </p:sp>
        <p:sp>
          <p:nvSpPr>
            <p:cNvPr id="58" name="圆角矩形 57"/>
            <p:cNvSpPr/>
            <p:nvPr/>
          </p:nvSpPr>
          <p:spPr>
            <a:xfrm>
              <a:off x="2867229" y="3325608"/>
              <a:ext cx="648072" cy="399572"/>
            </a:xfrm>
            <a:prstGeom prst="roundRect">
              <a:avLst/>
            </a:prstGeom>
            <a:solidFill>
              <a:srgbClr val="FFC000"/>
            </a:solidFill>
            <a:ln w="3175">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smtClean="0">
                  <a:solidFill>
                    <a:prstClr val="black"/>
                  </a:solidFill>
                  <a:latin typeface="Calibri"/>
                </a:rPr>
                <a:t>App</a:t>
              </a:r>
              <a:endParaRPr lang="en-US" b="1" dirty="0">
                <a:solidFill>
                  <a:prstClr val="black"/>
                </a:solidFill>
                <a:latin typeface="Calibri"/>
              </a:endParaRPr>
            </a:p>
          </p:txBody>
        </p:sp>
      </p:grpSp>
      <p:sp>
        <p:nvSpPr>
          <p:cNvPr id="60" name="圆角矩形 59"/>
          <p:cNvSpPr/>
          <p:nvPr/>
        </p:nvSpPr>
        <p:spPr>
          <a:xfrm>
            <a:off x="6100248" y="3933056"/>
            <a:ext cx="745245" cy="960354"/>
          </a:xfrm>
          <a:prstGeom prst="roundRect">
            <a:avLst/>
          </a:prstGeom>
          <a:solidFill>
            <a:schemeClr val="accent5"/>
          </a:solidFill>
          <a:ln w="38100">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smtClean="0">
                <a:solidFill>
                  <a:prstClr val="black"/>
                </a:solidFill>
                <a:latin typeface="Calibri"/>
              </a:rPr>
              <a:t>VM</a:t>
            </a:r>
          </a:p>
          <a:p>
            <a:pPr algn="ctr"/>
            <a:endParaRPr lang="en-US" b="1" dirty="0" smtClean="0">
              <a:solidFill>
                <a:prstClr val="black"/>
              </a:solidFill>
              <a:latin typeface="Calibri"/>
            </a:endParaRPr>
          </a:p>
          <a:p>
            <a:pPr algn="ctr"/>
            <a:endParaRPr lang="en-US" b="1" dirty="0">
              <a:solidFill>
                <a:prstClr val="black"/>
              </a:solidFill>
              <a:latin typeface="Calibri"/>
            </a:endParaRPr>
          </a:p>
        </p:txBody>
      </p:sp>
      <p:sp>
        <p:nvSpPr>
          <p:cNvPr id="61" name="圆角矩形 60"/>
          <p:cNvSpPr/>
          <p:nvPr/>
        </p:nvSpPr>
        <p:spPr>
          <a:xfrm>
            <a:off x="6148834" y="4437112"/>
            <a:ext cx="648072" cy="399572"/>
          </a:xfrm>
          <a:prstGeom prst="roundRect">
            <a:avLst/>
          </a:prstGeom>
          <a:solidFill>
            <a:srgbClr val="FF0000"/>
          </a:solidFill>
          <a:ln w="3175">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smtClean="0">
                <a:solidFill>
                  <a:prstClr val="black"/>
                </a:solidFill>
                <a:latin typeface="Calibri"/>
              </a:rPr>
              <a:t>App</a:t>
            </a:r>
            <a:endParaRPr lang="en-US" b="1" dirty="0">
              <a:solidFill>
                <a:prstClr val="black"/>
              </a:solidFill>
              <a:latin typeface="Calibri"/>
            </a:endParaRPr>
          </a:p>
        </p:txBody>
      </p:sp>
      <p:sp>
        <p:nvSpPr>
          <p:cNvPr id="63" name="圆角矩形 62"/>
          <p:cNvSpPr/>
          <p:nvPr/>
        </p:nvSpPr>
        <p:spPr>
          <a:xfrm>
            <a:off x="5888156" y="3660265"/>
            <a:ext cx="2204000" cy="3081103"/>
          </a:xfrm>
          <a:prstGeom prst="roundRect">
            <a:avLst/>
          </a:prstGeom>
          <a:noFill/>
          <a:ln w="12700">
            <a:solidFill>
              <a:schemeClr val="tx1"/>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700" b="1" dirty="0" smtClean="0">
              <a:solidFill>
                <a:prstClr val="black"/>
              </a:solidFill>
              <a:latin typeface="Calibri"/>
            </a:endParaRPr>
          </a:p>
        </p:txBody>
      </p:sp>
      <p:sp>
        <p:nvSpPr>
          <p:cNvPr id="64" name="圆角矩形 63"/>
          <p:cNvSpPr/>
          <p:nvPr/>
        </p:nvSpPr>
        <p:spPr>
          <a:xfrm>
            <a:off x="6003924" y="3802079"/>
            <a:ext cx="936104" cy="1667938"/>
          </a:xfrm>
          <a:prstGeom prst="roundRect">
            <a:avLst/>
          </a:prstGeom>
          <a:noFill/>
          <a:ln w="38100">
            <a:solidFill>
              <a:schemeClr val="accent3">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1" dirty="0" smtClean="0">
              <a:solidFill>
                <a:prstClr val="black"/>
              </a:solidFill>
              <a:latin typeface="Calibri"/>
            </a:endParaRPr>
          </a:p>
          <a:p>
            <a:pPr algn="ctr"/>
            <a:endParaRPr lang="en-US" b="1" dirty="0">
              <a:solidFill>
                <a:prstClr val="black"/>
              </a:solidFill>
              <a:latin typeface="Calibri"/>
            </a:endParaRPr>
          </a:p>
          <a:p>
            <a:pPr algn="ctr"/>
            <a:endParaRPr lang="en-US" b="1" dirty="0" smtClean="0">
              <a:solidFill>
                <a:prstClr val="black"/>
              </a:solidFill>
              <a:latin typeface="Calibri"/>
            </a:endParaRPr>
          </a:p>
          <a:p>
            <a:pPr algn="ctr"/>
            <a:endParaRPr lang="en-US" b="1" dirty="0">
              <a:solidFill>
                <a:prstClr val="black"/>
              </a:solidFill>
              <a:latin typeface="Calibri"/>
            </a:endParaRPr>
          </a:p>
          <a:p>
            <a:pPr algn="ctr"/>
            <a:r>
              <a:rPr lang="en-US" b="1" dirty="0" smtClean="0">
                <a:solidFill>
                  <a:prstClr val="black"/>
                </a:solidFill>
                <a:latin typeface="Calibri"/>
              </a:rPr>
              <a:t>Core0</a:t>
            </a:r>
            <a:endParaRPr lang="en-US" b="1" dirty="0">
              <a:solidFill>
                <a:prstClr val="black"/>
              </a:solidFill>
              <a:latin typeface="Calibri"/>
            </a:endParaRPr>
          </a:p>
        </p:txBody>
      </p:sp>
      <p:sp>
        <p:nvSpPr>
          <p:cNvPr id="65" name="圆角矩形 64"/>
          <p:cNvSpPr/>
          <p:nvPr/>
        </p:nvSpPr>
        <p:spPr>
          <a:xfrm>
            <a:off x="7012036" y="3802079"/>
            <a:ext cx="936104" cy="1667938"/>
          </a:xfrm>
          <a:prstGeom prst="roundRect">
            <a:avLst/>
          </a:prstGeom>
          <a:noFill/>
          <a:ln w="38100">
            <a:solidFill>
              <a:schemeClr val="accent3">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1" dirty="0" smtClean="0">
              <a:solidFill>
                <a:prstClr val="black"/>
              </a:solidFill>
              <a:latin typeface="Calibri"/>
            </a:endParaRPr>
          </a:p>
          <a:p>
            <a:pPr algn="ctr"/>
            <a:endParaRPr lang="en-US" b="1" dirty="0">
              <a:solidFill>
                <a:prstClr val="black"/>
              </a:solidFill>
              <a:latin typeface="Calibri"/>
            </a:endParaRPr>
          </a:p>
          <a:p>
            <a:pPr algn="ctr"/>
            <a:endParaRPr lang="en-US" b="1" dirty="0" smtClean="0">
              <a:solidFill>
                <a:prstClr val="black"/>
              </a:solidFill>
              <a:latin typeface="Calibri"/>
            </a:endParaRPr>
          </a:p>
          <a:p>
            <a:pPr algn="ctr"/>
            <a:endParaRPr lang="en-US" b="1" dirty="0">
              <a:solidFill>
                <a:prstClr val="black"/>
              </a:solidFill>
              <a:latin typeface="Calibri"/>
            </a:endParaRPr>
          </a:p>
          <a:p>
            <a:pPr algn="ctr"/>
            <a:r>
              <a:rPr lang="en-US" b="1" dirty="0" smtClean="0">
                <a:solidFill>
                  <a:prstClr val="black"/>
                </a:solidFill>
                <a:latin typeface="Calibri"/>
              </a:rPr>
              <a:t>Core1</a:t>
            </a:r>
            <a:endParaRPr lang="en-US" b="1" dirty="0">
              <a:solidFill>
                <a:prstClr val="black"/>
              </a:solidFill>
              <a:latin typeface="Calibri"/>
            </a:endParaRPr>
          </a:p>
        </p:txBody>
      </p:sp>
      <p:sp>
        <p:nvSpPr>
          <p:cNvPr id="66" name="矩形 65"/>
          <p:cNvSpPr/>
          <p:nvPr/>
        </p:nvSpPr>
        <p:spPr>
          <a:xfrm>
            <a:off x="6678693" y="3356992"/>
            <a:ext cx="622926" cy="369332"/>
          </a:xfrm>
          <a:prstGeom prst="rect">
            <a:avLst/>
          </a:prstGeom>
        </p:spPr>
        <p:txBody>
          <a:bodyPr wrap="none">
            <a:spAutoFit/>
          </a:bodyPr>
          <a:lstStyle/>
          <a:p>
            <a:pPr algn="ctr"/>
            <a:r>
              <a:rPr lang="en-US" b="1" dirty="0" smtClean="0">
                <a:solidFill>
                  <a:prstClr val="black"/>
                </a:solidFill>
                <a:latin typeface="Calibri"/>
                <a:ea typeface="ＭＳ Ｐゴシック" charset="0"/>
                <a:cs typeface="ＭＳ Ｐゴシック" charset="0"/>
              </a:rPr>
              <a:t>Host</a:t>
            </a:r>
            <a:endParaRPr lang="en-US" b="1" dirty="0">
              <a:solidFill>
                <a:prstClr val="black"/>
              </a:solidFill>
              <a:latin typeface="Calibri"/>
              <a:ea typeface="ＭＳ Ｐゴシック" charset="0"/>
              <a:cs typeface="ＭＳ Ｐゴシック" charset="0"/>
            </a:endParaRPr>
          </a:p>
        </p:txBody>
      </p:sp>
      <p:sp>
        <p:nvSpPr>
          <p:cNvPr id="67" name="圆角矩形 66"/>
          <p:cNvSpPr/>
          <p:nvPr/>
        </p:nvSpPr>
        <p:spPr>
          <a:xfrm>
            <a:off x="6004904" y="5574898"/>
            <a:ext cx="1943236" cy="302374"/>
          </a:xfrm>
          <a:prstGeom prst="roundRect">
            <a:avLst/>
          </a:prstGeom>
          <a:solidFill>
            <a:schemeClr val="accent3"/>
          </a:solidFill>
          <a:ln w="38100">
            <a:solidFill>
              <a:schemeClr val="accent3">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smtClean="0">
                <a:solidFill>
                  <a:prstClr val="black"/>
                </a:solidFill>
                <a:latin typeface="Calibri"/>
              </a:rPr>
              <a:t>LLC</a:t>
            </a:r>
            <a:endParaRPr lang="en-US" b="1" dirty="0">
              <a:solidFill>
                <a:prstClr val="black"/>
              </a:solidFill>
              <a:latin typeface="Calibri"/>
            </a:endParaRPr>
          </a:p>
        </p:txBody>
      </p:sp>
      <p:sp>
        <p:nvSpPr>
          <p:cNvPr id="68" name="圆角矩形 67"/>
          <p:cNvSpPr/>
          <p:nvPr/>
        </p:nvSpPr>
        <p:spPr>
          <a:xfrm>
            <a:off x="6003924" y="6191236"/>
            <a:ext cx="1943236" cy="391771"/>
          </a:xfrm>
          <a:prstGeom prst="roundRect">
            <a:avLst/>
          </a:prstGeom>
          <a:solidFill>
            <a:schemeClr val="accent3"/>
          </a:solidFill>
          <a:ln w="38100">
            <a:solidFill>
              <a:schemeClr val="accent3">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smtClean="0">
                <a:solidFill>
                  <a:prstClr val="black"/>
                </a:solidFill>
                <a:latin typeface="Calibri"/>
              </a:rPr>
              <a:t>DRAM</a:t>
            </a:r>
            <a:endParaRPr lang="en-US" b="1" dirty="0">
              <a:solidFill>
                <a:prstClr val="black"/>
              </a:solidFill>
              <a:latin typeface="Calibri"/>
            </a:endParaRPr>
          </a:p>
        </p:txBody>
      </p:sp>
      <p:sp>
        <p:nvSpPr>
          <p:cNvPr id="69" name="下箭头 68"/>
          <p:cNvSpPr/>
          <p:nvPr/>
        </p:nvSpPr>
        <p:spPr>
          <a:xfrm>
            <a:off x="6579988" y="5877272"/>
            <a:ext cx="900100" cy="313964"/>
          </a:xfrm>
          <a:prstGeom prst="downArrow">
            <a:avLst/>
          </a:prstGeom>
          <a:solidFill>
            <a:schemeClr val="bg1">
              <a:lumMod val="95000"/>
            </a:schemeClr>
          </a:solidFill>
          <a:ln>
            <a:solidFill>
              <a:schemeClr val="accent3">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grpSp>
        <p:nvGrpSpPr>
          <p:cNvPr id="70" name="组合 69"/>
          <p:cNvGrpSpPr/>
          <p:nvPr/>
        </p:nvGrpSpPr>
        <p:grpSpPr>
          <a:xfrm>
            <a:off x="2524396" y="3980814"/>
            <a:ext cx="745245" cy="960354"/>
            <a:chOff x="1982802" y="2828686"/>
            <a:chExt cx="745245" cy="960354"/>
          </a:xfrm>
        </p:grpSpPr>
        <p:sp>
          <p:nvSpPr>
            <p:cNvPr id="71" name="圆角矩形 70"/>
            <p:cNvSpPr/>
            <p:nvPr/>
          </p:nvSpPr>
          <p:spPr>
            <a:xfrm>
              <a:off x="1982802" y="2828686"/>
              <a:ext cx="745245" cy="960354"/>
            </a:xfrm>
            <a:prstGeom prst="roundRect">
              <a:avLst/>
            </a:prstGeom>
            <a:solidFill>
              <a:schemeClr val="accent5"/>
            </a:solidFill>
            <a:ln w="38100">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smtClean="0">
                  <a:solidFill>
                    <a:prstClr val="black"/>
                  </a:solidFill>
                  <a:latin typeface="Calibri"/>
                </a:rPr>
                <a:t>VM</a:t>
              </a:r>
            </a:p>
            <a:p>
              <a:pPr algn="ctr"/>
              <a:endParaRPr lang="en-US" b="1" dirty="0" smtClean="0">
                <a:solidFill>
                  <a:prstClr val="black"/>
                </a:solidFill>
                <a:latin typeface="Calibri"/>
              </a:endParaRPr>
            </a:p>
            <a:p>
              <a:pPr algn="ctr"/>
              <a:endParaRPr lang="en-US" b="1" dirty="0">
                <a:solidFill>
                  <a:prstClr val="black"/>
                </a:solidFill>
                <a:latin typeface="Calibri"/>
              </a:endParaRPr>
            </a:p>
          </p:txBody>
        </p:sp>
        <p:sp>
          <p:nvSpPr>
            <p:cNvPr id="72" name="圆角矩形 71"/>
            <p:cNvSpPr/>
            <p:nvPr/>
          </p:nvSpPr>
          <p:spPr>
            <a:xfrm>
              <a:off x="2031388" y="3332742"/>
              <a:ext cx="648072" cy="399572"/>
            </a:xfrm>
            <a:prstGeom prst="roundRect">
              <a:avLst/>
            </a:prstGeom>
            <a:solidFill>
              <a:srgbClr val="FF0000"/>
            </a:solidFill>
            <a:ln w="3175">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smtClean="0">
                  <a:solidFill>
                    <a:prstClr val="black"/>
                  </a:solidFill>
                  <a:latin typeface="Calibri"/>
                </a:rPr>
                <a:t>App</a:t>
              </a:r>
              <a:endParaRPr lang="en-US" b="1" dirty="0">
                <a:solidFill>
                  <a:prstClr val="black"/>
                </a:solidFill>
                <a:latin typeface="Calibri"/>
              </a:endParaRPr>
            </a:p>
          </p:txBody>
        </p:sp>
      </p:grpSp>
      <p:grpSp>
        <p:nvGrpSpPr>
          <p:cNvPr id="73" name="组合 72"/>
          <p:cNvGrpSpPr/>
          <p:nvPr/>
        </p:nvGrpSpPr>
        <p:grpSpPr>
          <a:xfrm>
            <a:off x="7107465" y="3909332"/>
            <a:ext cx="745245" cy="960354"/>
            <a:chOff x="6800013" y="1648461"/>
            <a:chExt cx="745245" cy="960354"/>
          </a:xfrm>
        </p:grpSpPr>
        <p:sp>
          <p:nvSpPr>
            <p:cNvPr id="74" name="圆角矩形 73"/>
            <p:cNvSpPr/>
            <p:nvPr/>
          </p:nvSpPr>
          <p:spPr>
            <a:xfrm>
              <a:off x="6800013" y="1648461"/>
              <a:ext cx="745245" cy="960354"/>
            </a:xfrm>
            <a:prstGeom prst="roundRect">
              <a:avLst/>
            </a:prstGeom>
            <a:solidFill>
              <a:schemeClr val="accent5"/>
            </a:solidFill>
            <a:ln w="38100">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smtClean="0">
                  <a:solidFill>
                    <a:prstClr val="black"/>
                  </a:solidFill>
                  <a:latin typeface="Calibri"/>
                </a:rPr>
                <a:t>VM</a:t>
              </a:r>
            </a:p>
            <a:p>
              <a:pPr algn="ctr"/>
              <a:endParaRPr lang="en-US" b="1" dirty="0" smtClean="0">
                <a:solidFill>
                  <a:prstClr val="black"/>
                </a:solidFill>
                <a:latin typeface="Calibri"/>
              </a:endParaRPr>
            </a:p>
            <a:p>
              <a:pPr algn="ctr"/>
              <a:endParaRPr lang="en-US" b="1" dirty="0">
                <a:solidFill>
                  <a:prstClr val="black"/>
                </a:solidFill>
                <a:latin typeface="Calibri"/>
              </a:endParaRPr>
            </a:p>
          </p:txBody>
        </p:sp>
        <p:sp>
          <p:nvSpPr>
            <p:cNvPr id="75" name="圆角矩形 74"/>
            <p:cNvSpPr/>
            <p:nvPr/>
          </p:nvSpPr>
          <p:spPr>
            <a:xfrm>
              <a:off x="6848599" y="2152517"/>
              <a:ext cx="648072" cy="399572"/>
            </a:xfrm>
            <a:prstGeom prst="roundRect">
              <a:avLst/>
            </a:prstGeom>
            <a:solidFill>
              <a:srgbClr val="FFC000"/>
            </a:solidFill>
            <a:ln w="3175">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smtClean="0">
                  <a:solidFill>
                    <a:prstClr val="black"/>
                  </a:solidFill>
                  <a:latin typeface="Calibri"/>
                </a:rPr>
                <a:t>App</a:t>
              </a:r>
              <a:endParaRPr lang="en-US" b="1" dirty="0">
                <a:solidFill>
                  <a:prstClr val="black"/>
                </a:solidFill>
                <a:latin typeface="Calibri"/>
              </a:endParaRPr>
            </a:p>
          </p:txBody>
        </p:sp>
      </p:grpSp>
      <p:grpSp>
        <p:nvGrpSpPr>
          <p:cNvPr id="76" name="组合 75"/>
          <p:cNvGrpSpPr/>
          <p:nvPr/>
        </p:nvGrpSpPr>
        <p:grpSpPr>
          <a:xfrm>
            <a:off x="318994" y="5373216"/>
            <a:ext cx="1655804" cy="919827"/>
            <a:chOff x="32830" y="5574898"/>
            <a:chExt cx="1655804" cy="919827"/>
          </a:xfrm>
        </p:grpSpPr>
        <p:pic>
          <p:nvPicPr>
            <p:cNvPr id="77" name="Picture 2"/>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2830" y="5574898"/>
              <a:ext cx="669925" cy="493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78" name="圆角矩形 77"/>
            <p:cNvSpPr/>
            <p:nvPr/>
          </p:nvSpPr>
          <p:spPr>
            <a:xfrm>
              <a:off x="32830" y="6095153"/>
              <a:ext cx="648072" cy="399572"/>
            </a:xfrm>
            <a:prstGeom prst="roundRect">
              <a:avLst/>
            </a:prstGeom>
            <a:solidFill>
              <a:srgbClr val="FFC000"/>
            </a:solidFill>
            <a:ln w="3175">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smtClean="0">
                  <a:solidFill>
                    <a:prstClr val="black"/>
                  </a:solidFill>
                  <a:latin typeface="Calibri"/>
                </a:rPr>
                <a:t>App</a:t>
              </a:r>
              <a:endParaRPr lang="en-US" b="1" dirty="0">
                <a:solidFill>
                  <a:prstClr val="black"/>
                </a:solidFill>
                <a:latin typeface="Calibri"/>
              </a:endParaRPr>
            </a:p>
          </p:txBody>
        </p:sp>
        <p:sp>
          <p:nvSpPr>
            <p:cNvPr id="79" name="TextBox 78"/>
            <p:cNvSpPr txBox="1"/>
            <p:nvPr/>
          </p:nvSpPr>
          <p:spPr>
            <a:xfrm>
              <a:off x="714200" y="5637088"/>
              <a:ext cx="966034" cy="369332"/>
            </a:xfrm>
            <a:prstGeom prst="rect">
              <a:avLst/>
            </a:prstGeom>
            <a:noFill/>
          </p:spPr>
          <p:txBody>
            <a:bodyPr wrap="none" rtlCol="0">
              <a:spAutoFit/>
            </a:bodyPr>
            <a:lstStyle/>
            <a:p>
              <a:r>
                <a:rPr lang="en-US" altLang="zh-CHS" dirty="0" smtClean="0">
                  <a:solidFill>
                    <a:prstClr val="black"/>
                  </a:solidFill>
                  <a:latin typeface="Calibri"/>
                  <a:ea typeface="Calibri"/>
                  <a:cs typeface="ＭＳ Ｐゴシック" charset="0"/>
                </a:rPr>
                <a:t>STREAM</a:t>
              </a:r>
              <a:endParaRPr lang="zh-CHS" altLang="en-US" dirty="0">
                <a:solidFill>
                  <a:prstClr val="black"/>
                </a:solidFill>
                <a:latin typeface="Calibri"/>
                <a:ea typeface="Calibri"/>
                <a:cs typeface="ＭＳ Ｐゴシック" charset="0"/>
              </a:endParaRPr>
            </a:p>
          </p:txBody>
        </p:sp>
        <p:sp>
          <p:nvSpPr>
            <p:cNvPr id="80" name="TextBox 79"/>
            <p:cNvSpPr txBox="1"/>
            <p:nvPr/>
          </p:nvSpPr>
          <p:spPr>
            <a:xfrm>
              <a:off x="714200" y="6110273"/>
              <a:ext cx="974434" cy="369332"/>
            </a:xfrm>
            <a:prstGeom prst="rect">
              <a:avLst/>
            </a:prstGeom>
            <a:noFill/>
          </p:spPr>
          <p:txBody>
            <a:bodyPr wrap="none" rtlCol="0">
              <a:spAutoFit/>
            </a:bodyPr>
            <a:lstStyle/>
            <a:p>
              <a:r>
                <a:rPr lang="en-US" altLang="zh-CHS" dirty="0" err="1" smtClean="0">
                  <a:solidFill>
                    <a:prstClr val="black"/>
                  </a:solidFill>
                  <a:latin typeface="Calibri"/>
                  <a:ea typeface="Calibri"/>
                  <a:cs typeface="ＭＳ Ｐゴシック" charset="0"/>
                </a:rPr>
                <a:t>gromacs</a:t>
              </a:r>
              <a:endParaRPr lang="zh-CHS" altLang="en-US" dirty="0">
                <a:solidFill>
                  <a:prstClr val="black"/>
                </a:solidFill>
                <a:latin typeface="Calibri"/>
                <a:ea typeface="Calibri"/>
                <a:cs typeface="ＭＳ Ｐゴシック" charset="0"/>
              </a:endParaRPr>
            </a:p>
          </p:txBody>
        </p:sp>
      </p:grpSp>
      <p:sp>
        <p:nvSpPr>
          <p:cNvPr id="81" name="圆角矩形 80"/>
          <p:cNvSpPr/>
          <p:nvPr/>
        </p:nvSpPr>
        <p:spPr>
          <a:xfrm>
            <a:off x="774763" y="4196838"/>
            <a:ext cx="745245" cy="960354"/>
          </a:xfrm>
          <a:prstGeom prst="roundRect">
            <a:avLst/>
          </a:prstGeom>
          <a:solidFill>
            <a:schemeClr val="accent5"/>
          </a:solidFill>
          <a:ln w="38100">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smtClean="0">
                <a:solidFill>
                  <a:prstClr val="black"/>
                </a:solidFill>
                <a:latin typeface="Calibri"/>
              </a:rPr>
              <a:t>VM</a:t>
            </a:r>
          </a:p>
          <a:p>
            <a:pPr algn="ctr"/>
            <a:endParaRPr lang="en-US" b="1" dirty="0" smtClean="0">
              <a:solidFill>
                <a:prstClr val="black"/>
              </a:solidFill>
              <a:latin typeface="Calibri"/>
            </a:endParaRPr>
          </a:p>
          <a:p>
            <a:pPr algn="ctr"/>
            <a:endParaRPr lang="en-US" b="1" dirty="0">
              <a:solidFill>
                <a:prstClr val="black"/>
              </a:solidFill>
              <a:latin typeface="Calibri"/>
            </a:endParaRPr>
          </a:p>
        </p:txBody>
      </p:sp>
      <p:sp>
        <p:nvSpPr>
          <p:cNvPr id="82" name="圆角矩形 81"/>
          <p:cNvSpPr/>
          <p:nvPr/>
        </p:nvSpPr>
        <p:spPr>
          <a:xfrm>
            <a:off x="823349" y="4700894"/>
            <a:ext cx="648072" cy="399572"/>
          </a:xfrm>
          <a:prstGeom prst="roundRect">
            <a:avLst/>
          </a:prstGeom>
          <a:solidFill>
            <a:srgbClr val="00B050"/>
          </a:solidFill>
          <a:ln w="3175">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smtClean="0">
                <a:solidFill>
                  <a:prstClr val="black"/>
                </a:solidFill>
                <a:latin typeface="Calibri"/>
              </a:rPr>
              <a:t>App</a:t>
            </a:r>
            <a:endParaRPr lang="en-US" b="1" dirty="0">
              <a:solidFill>
                <a:prstClr val="black"/>
              </a:solidFill>
              <a:latin typeface="Calibri"/>
            </a:endParaRPr>
          </a:p>
        </p:txBody>
      </p:sp>
      <p:cxnSp>
        <p:nvCxnSpPr>
          <p:cNvPr id="83" name="直接箭头连接符 82"/>
          <p:cNvCxnSpPr/>
          <p:nvPr/>
        </p:nvCxnSpPr>
        <p:spPr>
          <a:xfrm>
            <a:off x="774763" y="4040295"/>
            <a:ext cx="889261" cy="0"/>
          </a:xfrm>
          <a:prstGeom prst="straightConnector1">
            <a:avLst/>
          </a:prstGeom>
          <a:ln w="38100">
            <a:solidFill>
              <a:schemeClr val="tx1">
                <a:lumMod val="95000"/>
                <a:lumOff val="5000"/>
              </a:schemeClr>
            </a:solidFill>
            <a:tailEnd type="arrow"/>
          </a:ln>
        </p:spPr>
        <p:style>
          <a:lnRef idx="1">
            <a:schemeClr val="accent1"/>
          </a:lnRef>
          <a:fillRef idx="0">
            <a:schemeClr val="accent1"/>
          </a:fillRef>
          <a:effectRef idx="0">
            <a:schemeClr val="accent1"/>
          </a:effectRef>
          <a:fontRef idx="minor">
            <a:schemeClr val="tx1"/>
          </a:fontRef>
        </p:style>
      </p:cxnSp>
      <p:cxnSp>
        <p:nvCxnSpPr>
          <p:cNvPr id="84" name="直接箭头连接符 83"/>
          <p:cNvCxnSpPr/>
          <p:nvPr/>
        </p:nvCxnSpPr>
        <p:spPr>
          <a:xfrm flipV="1">
            <a:off x="630747" y="4184311"/>
            <a:ext cx="0" cy="944488"/>
          </a:xfrm>
          <a:prstGeom prst="straightConnector1">
            <a:avLst/>
          </a:prstGeom>
          <a:ln w="38100">
            <a:solidFill>
              <a:schemeClr val="tx1">
                <a:lumMod val="95000"/>
                <a:lumOff val="5000"/>
              </a:schemeClr>
            </a:solidFill>
            <a:tailEnd type="arrow"/>
          </a:ln>
        </p:spPr>
        <p:style>
          <a:lnRef idx="1">
            <a:schemeClr val="accent1"/>
          </a:lnRef>
          <a:fillRef idx="0">
            <a:schemeClr val="accent1"/>
          </a:fillRef>
          <a:effectRef idx="0">
            <a:schemeClr val="accent1"/>
          </a:effectRef>
          <a:fontRef idx="minor">
            <a:schemeClr val="tx1"/>
          </a:fontRef>
        </p:style>
      </p:cxnSp>
      <p:sp>
        <p:nvSpPr>
          <p:cNvPr id="85" name="TextBox 84"/>
          <p:cNvSpPr txBox="1"/>
          <p:nvPr/>
        </p:nvSpPr>
        <p:spPr>
          <a:xfrm>
            <a:off x="397677" y="3680255"/>
            <a:ext cx="1654043" cy="338554"/>
          </a:xfrm>
          <a:prstGeom prst="rect">
            <a:avLst/>
          </a:prstGeom>
          <a:noFill/>
        </p:spPr>
        <p:txBody>
          <a:bodyPr wrap="none" rtlCol="0">
            <a:spAutoFit/>
          </a:bodyPr>
          <a:lstStyle/>
          <a:p>
            <a:r>
              <a:rPr lang="en-US" altLang="zh-CHS" sz="1600" dirty="0" smtClean="0">
                <a:solidFill>
                  <a:prstClr val="black"/>
                </a:solidFill>
                <a:latin typeface="Calibri"/>
                <a:ea typeface="Calibri"/>
                <a:cs typeface="ＭＳ Ｐゴシック" charset="0"/>
              </a:rPr>
              <a:t>Memory Capacity</a:t>
            </a:r>
            <a:endParaRPr lang="zh-CHS" altLang="en-US" sz="1600" dirty="0">
              <a:solidFill>
                <a:prstClr val="black"/>
              </a:solidFill>
              <a:latin typeface="Calibri"/>
              <a:ea typeface="Calibri"/>
              <a:cs typeface="ＭＳ Ｐゴシック" charset="0"/>
            </a:endParaRPr>
          </a:p>
        </p:txBody>
      </p:sp>
      <p:sp>
        <p:nvSpPr>
          <p:cNvPr id="86" name="TextBox 85"/>
          <p:cNvSpPr txBox="1"/>
          <p:nvPr/>
        </p:nvSpPr>
        <p:spPr>
          <a:xfrm>
            <a:off x="107504" y="4472343"/>
            <a:ext cx="530915" cy="338554"/>
          </a:xfrm>
          <a:prstGeom prst="rect">
            <a:avLst/>
          </a:prstGeom>
          <a:noFill/>
        </p:spPr>
        <p:txBody>
          <a:bodyPr wrap="none" rtlCol="0">
            <a:spAutoFit/>
          </a:bodyPr>
          <a:lstStyle/>
          <a:p>
            <a:r>
              <a:rPr lang="en-US" altLang="zh-CHS" sz="1600" dirty="0" smtClean="0">
                <a:solidFill>
                  <a:prstClr val="black"/>
                </a:solidFill>
                <a:latin typeface="Calibri"/>
                <a:ea typeface="Calibri"/>
                <a:cs typeface="ＭＳ Ｐゴシック" charset="0"/>
              </a:rPr>
              <a:t>CPU</a:t>
            </a:r>
            <a:endParaRPr lang="zh-CHS" altLang="en-US" sz="1600" dirty="0">
              <a:solidFill>
                <a:prstClr val="black"/>
              </a:solidFill>
              <a:latin typeface="Calibri"/>
              <a:ea typeface="Calibri"/>
              <a:cs typeface="ＭＳ Ｐゴシック" charset="0"/>
            </a:endParaRPr>
          </a:p>
        </p:txBody>
      </p:sp>
      <p:cxnSp>
        <p:nvCxnSpPr>
          <p:cNvPr id="87" name="直接箭头连接符 86"/>
          <p:cNvCxnSpPr/>
          <p:nvPr/>
        </p:nvCxnSpPr>
        <p:spPr>
          <a:xfrm>
            <a:off x="2572982" y="5461733"/>
            <a:ext cx="0" cy="720041"/>
          </a:xfrm>
          <a:prstGeom prst="straightConnector1">
            <a:avLst/>
          </a:prstGeom>
          <a:ln w="38100">
            <a:solidFill>
              <a:srgbClr val="0000FF"/>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88" name="直接箭头连接符 87"/>
          <p:cNvCxnSpPr/>
          <p:nvPr/>
        </p:nvCxnSpPr>
        <p:spPr>
          <a:xfrm>
            <a:off x="2742070" y="5471195"/>
            <a:ext cx="0" cy="720041"/>
          </a:xfrm>
          <a:prstGeom prst="straightConnector1">
            <a:avLst/>
          </a:prstGeom>
          <a:ln w="38100">
            <a:solidFill>
              <a:srgbClr val="0000FF"/>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89" name="直接箭头连接符 88"/>
          <p:cNvCxnSpPr/>
          <p:nvPr/>
        </p:nvCxnSpPr>
        <p:spPr>
          <a:xfrm>
            <a:off x="2915816" y="5461732"/>
            <a:ext cx="0" cy="720041"/>
          </a:xfrm>
          <a:prstGeom prst="straightConnector1">
            <a:avLst/>
          </a:prstGeom>
          <a:ln w="38100">
            <a:solidFill>
              <a:srgbClr val="0000FF"/>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90" name="直接箭头连接符 89"/>
          <p:cNvCxnSpPr/>
          <p:nvPr/>
        </p:nvCxnSpPr>
        <p:spPr>
          <a:xfrm>
            <a:off x="3086529" y="5480784"/>
            <a:ext cx="0" cy="720041"/>
          </a:xfrm>
          <a:prstGeom prst="straightConnector1">
            <a:avLst/>
          </a:prstGeom>
          <a:ln w="38100">
            <a:solidFill>
              <a:srgbClr val="0000FF"/>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95" name="直接箭头连接符 94"/>
          <p:cNvCxnSpPr/>
          <p:nvPr/>
        </p:nvCxnSpPr>
        <p:spPr>
          <a:xfrm>
            <a:off x="3900068" y="5471593"/>
            <a:ext cx="0" cy="720041"/>
          </a:xfrm>
          <a:prstGeom prst="straightConnector1">
            <a:avLst/>
          </a:prstGeom>
          <a:ln w="38100">
            <a:solidFill>
              <a:srgbClr val="0000FF"/>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96" name="直接箭头连接符 95"/>
          <p:cNvCxnSpPr/>
          <p:nvPr/>
        </p:nvCxnSpPr>
        <p:spPr>
          <a:xfrm>
            <a:off x="7484812" y="5480782"/>
            <a:ext cx="0" cy="720041"/>
          </a:xfrm>
          <a:prstGeom prst="straightConnector1">
            <a:avLst/>
          </a:prstGeom>
          <a:ln w="38100">
            <a:solidFill>
              <a:srgbClr val="0000FF"/>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98" name="直接箭头连接符 97"/>
          <p:cNvCxnSpPr/>
          <p:nvPr/>
        </p:nvCxnSpPr>
        <p:spPr>
          <a:xfrm>
            <a:off x="6165146" y="5462108"/>
            <a:ext cx="0" cy="720041"/>
          </a:xfrm>
          <a:prstGeom prst="straightConnector1">
            <a:avLst/>
          </a:prstGeom>
          <a:ln w="38100">
            <a:solidFill>
              <a:srgbClr val="0000FF"/>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99" name="直接箭头连接符 98"/>
          <p:cNvCxnSpPr/>
          <p:nvPr/>
        </p:nvCxnSpPr>
        <p:spPr>
          <a:xfrm>
            <a:off x="6334234" y="5471570"/>
            <a:ext cx="0" cy="720041"/>
          </a:xfrm>
          <a:prstGeom prst="straightConnector1">
            <a:avLst/>
          </a:prstGeom>
          <a:ln w="38100">
            <a:solidFill>
              <a:srgbClr val="0000FF"/>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100" name="直接箭头连接符 99"/>
          <p:cNvCxnSpPr/>
          <p:nvPr/>
        </p:nvCxnSpPr>
        <p:spPr>
          <a:xfrm>
            <a:off x="6507980" y="5462107"/>
            <a:ext cx="0" cy="720041"/>
          </a:xfrm>
          <a:prstGeom prst="straightConnector1">
            <a:avLst/>
          </a:prstGeom>
          <a:ln w="38100">
            <a:solidFill>
              <a:srgbClr val="0000FF"/>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101" name="直接箭头连接符 100"/>
          <p:cNvCxnSpPr/>
          <p:nvPr/>
        </p:nvCxnSpPr>
        <p:spPr>
          <a:xfrm>
            <a:off x="6678693" y="5481159"/>
            <a:ext cx="0" cy="720041"/>
          </a:xfrm>
          <a:prstGeom prst="straightConnector1">
            <a:avLst/>
          </a:prstGeom>
          <a:ln w="38100">
            <a:solidFill>
              <a:srgbClr val="0000FF"/>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cxnSp>
      <p:sp>
        <p:nvSpPr>
          <p:cNvPr id="19" name="爆炸形 1 18"/>
          <p:cNvSpPr/>
          <p:nvPr/>
        </p:nvSpPr>
        <p:spPr>
          <a:xfrm>
            <a:off x="251520" y="1196752"/>
            <a:ext cx="8772290" cy="5051223"/>
          </a:xfrm>
          <a:prstGeom prst="irregularSeal1">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HS" sz="2800" b="1" dirty="0" smtClean="0">
                <a:solidFill>
                  <a:srgbClr val="FF0000"/>
                </a:solidFill>
                <a:latin typeface="Calibri"/>
                <a:ea typeface="Calibri"/>
              </a:rPr>
              <a:t>We need microarchitecture-level interference awareness in DRM!</a:t>
            </a:r>
            <a:endParaRPr lang="zh-CHS" altLang="en-US" sz="2800" b="1" dirty="0">
              <a:solidFill>
                <a:srgbClr val="FF0000"/>
              </a:solidFill>
              <a:latin typeface="Calibri"/>
              <a:ea typeface="Calibri"/>
            </a:endParaRPr>
          </a:p>
        </p:txBody>
      </p:sp>
      <p:pic>
        <p:nvPicPr>
          <p:cNvPr id="59" name="Picture 7" descr="safari.png"/>
          <p:cNvPicPr>
            <a:picLocks noChangeAspect="1"/>
          </p:cNvPicPr>
          <p:nvPr/>
        </p:nvPicPr>
        <p:blipFill>
          <a:blip r:embed="rId5" cstate="print"/>
          <a:stretch>
            <a:fillRect/>
          </a:stretch>
        </p:blipFill>
        <p:spPr>
          <a:xfrm>
            <a:off x="251686" y="6453336"/>
            <a:ext cx="935938" cy="270804"/>
          </a:xfrm>
          <a:prstGeom prst="rect">
            <a:avLst/>
          </a:prstGeom>
        </p:spPr>
      </p:pic>
    </p:spTree>
    <p:extLst>
      <p:ext uri="{BB962C8B-B14F-4D97-AF65-F5344CB8AC3E}">
        <p14:creationId xmlns:p14="http://schemas.microsoft.com/office/powerpoint/2010/main" val="561079072"/>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8"/>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10"/>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1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8" grpId="0"/>
      <p:bldP spid="19" grpId="0" animBg="1"/>
    </p:bldLst>
  </p:timing>
</p:sld>
</file>

<file path=ppt/slides/slide1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en-US" altLang="zh-CHS" b="1" dirty="0" smtClean="0"/>
              <a:t>A-DRM: Architecture-aware DRM</a:t>
            </a:r>
            <a:endParaRPr lang="zh-CHS" altLang="en-US" b="1" dirty="0"/>
          </a:p>
        </p:txBody>
      </p:sp>
      <p:sp>
        <p:nvSpPr>
          <p:cNvPr id="3" name="内容占位符 2"/>
          <p:cNvSpPr>
            <a:spLocks noGrp="1"/>
          </p:cNvSpPr>
          <p:nvPr>
            <p:ph idx="1"/>
          </p:nvPr>
        </p:nvSpPr>
        <p:spPr/>
        <p:txBody>
          <a:bodyPr>
            <a:noAutofit/>
          </a:bodyPr>
          <a:lstStyle/>
          <a:p>
            <a:r>
              <a:rPr lang="en-US" altLang="zh-CHS" sz="3000" b="1" u="sng" dirty="0" smtClean="0"/>
              <a:t>Goal</a:t>
            </a:r>
            <a:r>
              <a:rPr lang="en-US" altLang="zh-CHS" sz="3000" dirty="0" smtClean="0"/>
              <a:t>: Take into account microarchitecture-level </a:t>
            </a:r>
            <a:r>
              <a:rPr lang="en-US" altLang="zh-CHS" sz="3000" dirty="0"/>
              <a:t>shared resource </a:t>
            </a:r>
            <a:r>
              <a:rPr lang="en-US" altLang="zh-CHS" sz="3000" dirty="0" smtClean="0"/>
              <a:t>interference</a:t>
            </a:r>
          </a:p>
          <a:p>
            <a:pPr lvl="1"/>
            <a:r>
              <a:rPr lang="en-US" altLang="zh-CHS" sz="2400" dirty="0" smtClean="0"/>
              <a:t>Shared cache capacity</a:t>
            </a:r>
          </a:p>
          <a:p>
            <a:pPr lvl="1"/>
            <a:r>
              <a:rPr lang="en-US" altLang="zh-CHS" sz="2400" dirty="0" smtClean="0"/>
              <a:t>Shared memory bandwidth</a:t>
            </a:r>
          </a:p>
          <a:p>
            <a:pPr lvl="8"/>
            <a:endParaRPr lang="en-US" altLang="zh-CHS" dirty="0"/>
          </a:p>
          <a:p>
            <a:r>
              <a:rPr lang="en-US" altLang="zh-CHS" sz="3000" b="1" u="sng" dirty="0">
                <a:solidFill>
                  <a:srgbClr val="0000FF"/>
                </a:solidFill>
              </a:rPr>
              <a:t>Key </a:t>
            </a:r>
            <a:r>
              <a:rPr lang="en-US" altLang="zh-CHS" sz="3000" b="1" u="sng" dirty="0" smtClean="0">
                <a:solidFill>
                  <a:srgbClr val="0000FF"/>
                </a:solidFill>
              </a:rPr>
              <a:t>Idea</a:t>
            </a:r>
            <a:r>
              <a:rPr lang="en-US" altLang="zh-CHS" sz="3000" dirty="0" smtClean="0">
                <a:solidFill>
                  <a:srgbClr val="0000FF"/>
                </a:solidFill>
              </a:rPr>
              <a:t>: </a:t>
            </a:r>
          </a:p>
          <a:p>
            <a:pPr lvl="1"/>
            <a:r>
              <a:rPr lang="en-US" altLang="zh-CHS" sz="2600" dirty="0" smtClean="0">
                <a:solidFill>
                  <a:srgbClr val="0000FF"/>
                </a:solidFill>
              </a:rPr>
              <a:t>Monitor and detect microarchitecture</a:t>
            </a:r>
            <a:r>
              <a:rPr lang="en-US" altLang="zh-CHS" sz="2600" dirty="0">
                <a:solidFill>
                  <a:srgbClr val="0000FF"/>
                </a:solidFill>
              </a:rPr>
              <a:t>-level shared resource </a:t>
            </a:r>
            <a:r>
              <a:rPr lang="en-US" altLang="zh-CHS" sz="2600" dirty="0" smtClean="0">
                <a:solidFill>
                  <a:srgbClr val="0000FF"/>
                </a:solidFill>
              </a:rPr>
              <a:t>interference</a:t>
            </a:r>
            <a:endParaRPr lang="en-US" altLang="zh-CHS" sz="2600" dirty="0">
              <a:solidFill>
                <a:srgbClr val="0000FF"/>
              </a:solidFill>
            </a:endParaRPr>
          </a:p>
          <a:p>
            <a:pPr lvl="1"/>
            <a:r>
              <a:rPr lang="en-US" altLang="zh-CHS" sz="2600" dirty="0" smtClean="0">
                <a:solidFill>
                  <a:srgbClr val="0000FF"/>
                </a:solidFill>
              </a:rPr>
              <a:t>Balance microarchitecture</a:t>
            </a:r>
            <a:r>
              <a:rPr lang="en-US" altLang="zh-CHS" sz="2600" dirty="0">
                <a:solidFill>
                  <a:srgbClr val="0000FF"/>
                </a:solidFill>
              </a:rPr>
              <a:t>-level </a:t>
            </a:r>
            <a:r>
              <a:rPr lang="en-US" altLang="zh-CHS" sz="2600" dirty="0" smtClean="0">
                <a:solidFill>
                  <a:srgbClr val="0000FF"/>
                </a:solidFill>
              </a:rPr>
              <a:t>resource usage </a:t>
            </a:r>
            <a:r>
              <a:rPr lang="en-US" altLang="zh-CHS" sz="2600" dirty="0">
                <a:solidFill>
                  <a:srgbClr val="0000FF"/>
                </a:solidFill>
              </a:rPr>
              <a:t>across </a:t>
            </a:r>
            <a:r>
              <a:rPr lang="en-US" altLang="zh-CHS" sz="2600" dirty="0" smtClean="0">
                <a:solidFill>
                  <a:srgbClr val="0000FF"/>
                </a:solidFill>
              </a:rPr>
              <a:t>cluster to minimize memory interference while maximizing system performance</a:t>
            </a:r>
            <a:endParaRPr lang="en-US" altLang="zh-CHS" sz="2600" dirty="0">
              <a:solidFill>
                <a:srgbClr val="0000FF"/>
              </a:solidFill>
            </a:endParaRPr>
          </a:p>
          <a:p>
            <a:endParaRPr lang="en-US" altLang="zh-CHS" dirty="0" smtClean="0"/>
          </a:p>
        </p:txBody>
      </p:sp>
      <p:sp>
        <p:nvSpPr>
          <p:cNvPr id="4" name="灯片编号占位符 3"/>
          <p:cNvSpPr>
            <a:spLocks noGrp="1"/>
          </p:cNvSpPr>
          <p:nvPr>
            <p:ph type="sldNum" sz="quarter" idx="12"/>
          </p:nvPr>
        </p:nvSpPr>
        <p:spPr/>
        <p:txBody>
          <a:bodyPr/>
          <a:lstStyle/>
          <a:p>
            <a:fld id="{0C913308-F349-4B6D-A68A-DD1791B4A57B}" type="slidenum">
              <a:rPr lang="zh-CHS" altLang="en-US" smtClean="0">
                <a:solidFill>
                  <a:prstClr val="black"/>
                </a:solidFill>
                <a:latin typeface="Calibri"/>
                <a:ea typeface="Calibri"/>
              </a:rPr>
              <a:pPr/>
              <a:t>197</a:t>
            </a:fld>
            <a:endParaRPr lang="zh-CHS" altLang="en-US">
              <a:solidFill>
                <a:prstClr val="black"/>
              </a:solidFill>
              <a:latin typeface="Calibri"/>
              <a:ea typeface="Calibri"/>
            </a:endParaRPr>
          </a:p>
        </p:txBody>
      </p:sp>
      <p:pic>
        <p:nvPicPr>
          <p:cNvPr id="5" name="Picture 7" descr="safari.png"/>
          <p:cNvPicPr>
            <a:picLocks noChangeAspect="1"/>
          </p:cNvPicPr>
          <p:nvPr/>
        </p:nvPicPr>
        <p:blipFill>
          <a:blip r:embed="rId3" cstate="print"/>
          <a:stretch>
            <a:fillRect/>
          </a:stretch>
        </p:blipFill>
        <p:spPr>
          <a:xfrm>
            <a:off x="251686" y="6453336"/>
            <a:ext cx="935938" cy="270804"/>
          </a:xfrm>
          <a:prstGeom prst="rect">
            <a:avLst/>
          </a:prstGeom>
        </p:spPr>
      </p:pic>
    </p:spTree>
    <p:extLst>
      <p:ext uri="{BB962C8B-B14F-4D97-AF65-F5344CB8AC3E}">
        <p14:creationId xmlns:p14="http://schemas.microsoft.com/office/powerpoint/2010/main" val="679012700"/>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en-US" altLang="zh-CHS" b="1" dirty="0" smtClean="0"/>
              <a:t>A-DRM: Architecture-aware DRM</a:t>
            </a:r>
            <a:endParaRPr lang="zh-CHS" altLang="en-US" b="1" dirty="0"/>
          </a:p>
        </p:txBody>
      </p:sp>
      <p:sp>
        <p:nvSpPr>
          <p:cNvPr id="4" name="灯片编号占位符 3"/>
          <p:cNvSpPr>
            <a:spLocks noGrp="1"/>
          </p:cNvSpPr>
          <p:nvPr>
            <p:ph type="sldNum" sz="quarter" idx="12"/>
          </p:nvPr>
        </p:nvSpPr>
        <p:spPr/>
        <p:txBody>
          <a:bodyPr/>
          <a:lstStyle/>
          <a:p>
            <a:fld id="{0C913308-F349-4B6D-A68A-DD1791B4A57B}" type="slidenum">
              <a:rPr lang="zh-CHS" altLang="en-US" smtClean="0">
                <a:solidFill>
                  <a:prstClr val="black"/>
                </a:solidFill>
                <a:latin typeface="Calibri"/>
                <a:ea typeface="Calibri"/>
              </a:rPr>
              <a:pPr/>
              <a:t>198</a:t>
            </a:fld>
            <a:endParaRPr lang="zh-CHS" altLang="en-US" dirty="0">
              <a:solidFill>
                <a:prstClr val="black"/>
              </a:solidFill>
              <a:latin typeface="Calibri"/>
              <a:ea typeface="Calibri"/>
            </a:endParaRPr>
          </a:p>
        </p:txBody>
      </p:sp>
      <p:sp>
        <p:nvSpPr>
          <p:cNvPr id="5" name="矩形 4"/>
          <p:cNvSpPr/>
          <p:nvPr/>
        </p:nvSpPr>
        <p:spPr>
          <a:xfrm>
            <a:off x="431540" y="2209746"/>
            <a:ext cx="3528392" cy="3162785"/>
          </a:xfrm>
          <a:prstGeom prst="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fontAlgn="base">
              <a:spcBef>
                <a:spcPct val="0"/>
              </a:spcBef>
              <a:spcAft>
                <a:spcPct val="0"/>
              </a:spcAft>
            </a:pPr>
            <a:endParaRPr lang="en-US" b="1" dirty="0">
              <a:solidFill>
                <a:prstClr val="black"/>
              </a:solidFill>
              <a:latin typeface="Calibri"/>
            </a:endParaRPr>
          </a:p>
        </p:txBody>
      </p:sp>
      <p:sp>
        <p:nvSpPr>
          <p:cNvPr id="6" name="矩形 5"/>
          <p:cNvSpPr/>
          <p:nvPr/>
        </p:nvSpPr>
        <p:spPr>
          <a:xfrm>
            <a:off x="575556" y="2343295"/>
            <a:ext cx="3528392" cy="3162785"/>
          </a:xfrm>
          <a:prstGeom prst="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fontAlgn="base">
              <a:spcBef>
                <a:spcPct val="0"/>
              </a:spcBef>
              <a:spcAft>
                <a:spcPct val="0"/>
              </a:spcAft>
            </a:pPr>
            <a:endParaRPr lang="en-US" b="1" dirty="0">
              <a:solidFill>
                <a:prstClr val="black"/>
              </a:solidFill>
              <a:latin typeface="Calibri"/>
            </a:endParaRPr>
          </a:p>
        </p:txBody>
      </p:sp>
      <p:grpSp>
        <p:nvGrpSpPr>
          <p:cNvPr id="7" name="组合 6"/>
          <p:cNvGrpSpPr/>
          <p:nvPr/>
        </p:nvGrpSpPr>
        <p:grpSpPr>
          <a:xfrm>
            <a:off x="719572" y="2492211"/>
            <a:ext cx="3528392" cy="3162785"/>
            <a:chOff x="899592" y="692696"/>
            <a:chExt cx="3528392" cy="3162785"/>
          </a:xfrm>
        </p:grpSpPr>
        <p:sp>
          <p:nvSpPr>
            <p:cNvPr id="8" name="矩形 7"/>
            <p:cNvSpPr/>
            <p:nvPr/>
          </p:nvSpPr>
          <p:spPr>
            <a:xfrm>
              <a:off x="899592" y="692696"/>
              <a:ext cx="3528392" cy="3162785"/>
            </a:xfrm>
            <a:prstGeom prst="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fontAlgn="base">
                <a:spcBef>
                  <a:spcPct val="0"/>
                </a:spcBef>
                <a:spcAft>
                  <a:spcPct val="0"/>
                </a:spcAft>
              </a:pPr>
              <a:r>
                <a:rPr lang="en-US" b="1" dirty="0" err="1" smtClean="0">
                  <a:solidFill>
                    <a:prstClr val="black"/>
                  </a:solidFill>
                  <a:latin typeface="Calibri"/>
                </a:rPr>
                <a:t>OS+Hypervisor</a:t>
              </a:r>
              <a:endParaRPr lang="en-US" b="1" dirty="0">
                <a:solidFill>
                  <a:prstClr val="black"/>
                </a:solidFill>
                <a:latin typeface="Calibri"/>
              </a:endParaRPr>
            </a:p>
          </p:txBody>
        </p:sp>
        <p:grpSp>
          <p:nvGrpSpPr>
            <p:cNvPr id="9" name="组合 8"/>
            <p:cNvGrpSpPr/>
            <p:nvPr/>
          </p:nvGrpSpPr>
          <p:grpSpPr>
            <a:xfrm>
              <a:off x="1223628" y="1137783"/>
              <a:ext cx="936104" cy="1517701"/>
              <a:chOff x="6071584" y="3273230"/>
              <a:chExt cx="936104" cy="1517701"/>
            </a:xfrm>
          </p:grpSpPr>
          <p:sp>
            <p:nvSpPr>
              <p:cNvPr id="17" name="圆角矩形 16"/>
              <p:cNvSpPr/>
              <p:nvPr/>
            </p:nvSpPr>
            <p:spPr>
              <a:xfrm>
                <a:off x="6071584" y="3273230"/>
                <a:ext cx="936104" cy="1517701"/>
              </a:xfrm>
              <a:prstGeom prst="roundRect">
                <a:avLst/>
              </a:prstGeom>
              <a:solidFill>
                <a:schemeClr val="accent3"/>
              </a:solidFill>
              <a:ln w="38100">
                <a:solidFill>
                  <a:schemeClr val="accent3">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en-US" b="1" dirty="0" smtClean="0">
                  <a:solidFill>
                    <a:prstClr val="black"/>
                  </a:solidFill>
                  <a:latin typeface="Calibri"/>
                </a:endParaRPr>
              </a:p>
              <a:p>
                <a:pPr algn="ctr" fontAlgn="base">
                  <a:spcBef>
                    <a:spcPct val="0"/>
                  </a:spcBef>
                  <a:spcAft>
                    <a:spcPct val="0"/>
                  </a:spcAft>
                </a:pPr>
                <a:endParaRPr lang="en-US" b="1" dirty="0">
                  <a:solidFill>
                    <a:prstClr val="black"/>
                  </a:solidFill>
                  <a:latin typeface="Calibri"/>
                </a:endParaRPr>
              </a:p>
              <a:p>
                <a:pPr algn="ctr" fontAlgn="base">
                  <a:spcBef>
                    <a:spcPct val="0"/>
                  </a:spcBef>
                  <a:spcAft>
                    <a:spcPct val="0"/>
                  </a:spcAft>
                </a:pPr>
                <a:endParaRPr lang="en-US" b="1" dirty="0" smtClean="0">
                  <a:solidFill>
                    <a:prstClr val="black"/>
                  </a:solidFill>
                  <a:latin typeface="Calibri"/>
                </a:endParaRPr>
              </a:p>
              <a:p>
                <a:pPr algn="ctr" fontAlgn="base">
                  <a:spcBef>
                    <a:spcPct val="0"/>
                  </a:spcBef>
                  <a:spcAft>
                    <a:spcPct val="0"/>
                  </a:spcAft>
                </a:pPr>
                <a:endParaRPr lang="en-US" b="1" dirty="0">
                  <a:solidFill>
                    <a:prstClr val="black"/>
                  </a:solidFill>
                  <a:latin typeface="Calibri"/>
                </a:endParaRPr>
              </a:p>
              <a:p>
                <a:pPr algn="ctr" fontAlgn="base">
                  <a:spcBef>
                    <a:spcPct val="0"/>
                  </a:spcBef>
                  <a:spcAft>
                    <a:spcPct val="0"/>
                  </a:spcAft>
                </a:pPr>
                <a:endParaRPr lang="en-US" b="1" dirty="0">
                  <a:solidFill>
                    <a:prstClr val="black"/>
                  </a:solidFill>
                  <a:latin typeface="Calibri"/>
                </a:endParaRPr>
              </a:p>
            </p:txBody>
          </p:sp>
          <p:sp>
            <p:nvSpPr>
              <p:cNvPr id="18" name="圆角矩形 17"/>
              <p:cNvSpPr/>
              <p:nvPr/>
            </p:nvSpPr>
            <p:spPr>
              <a:xfrm>
                <a:off x="6167014" y="3356992"/>
                <a:ext cx="745245" cy="960354"/>
              </a:xfrm>
              <a:prstGeom prst="roundRect">
                <a:avLst/>
              </a:prstGeom>
              <a:solidFill>
                <a:schemeClr val="accent5"/>
              </a:solidFill>
              <a:ln w="38100">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r>
                  <a:rPr lang="en-US" b="1" dirty="0" smtClean="0">
                    <a:solidFill>
                      <a:prstClr val="black"/>
                    </a:solidFill>
                    <a:latin typeface="Calibri"/>
                  </a:rPr>
                  <a:t>VM</a:t>
                </a:r>
              </a:p>
              <a:p>
                <a:pPr algn="ctr" fontAlgn="base">
                  <a:spcBef>
                    <a:spcPct val="0"/>
                  </a:spcBef>
                  <a:spcAft>
                    <a:spcPct val="0"/>
                  </a:spcAft>
                </a:pPr>
                <a:endParaRPr lang="en-US" b="1" dirty="0" smtClean="0">
                  <a:solidFill>
                    <a:prstClr val="black"/>
                  </a:solidFill>
                  <a:latin typeface="Calibri"/>
                </a:endParaRPr>
              </a:p>
              <a:p>
                <a:pPr algn="ctr" fontAlgn="base">
                  <a:spcBef>
                    <a:spcPct val="0"/>
                  </a:spcBef>
                  <a:spcAft>
                    <a:spcPct val="0"/>
                  </a:spcAft>
                </a:pPr>
                <a:endParaRPr lang="en-US" b="1" dirty="0">
                  <a:solidFill>
                    <a:prstClr val="black"/>
                  </a:solidFill>
                  <a:latin typeface="Calibri"/>
                </a:endParaRPr>
              </a:p>
            </p:txBody>
          </p:sp>
          <p:sp>
            <p:nvSpPr>
              <p:cNvPr id="19" name="圆角矩形 18"/>
              <p:cNvSpPr/>
              <p:nvPr/>
            </p:nvSpPr>
            <p:spPr>
              <a:xfrm>
                <a:off x="6215600" y="3861048"/>
                <a:ext cx="648072" cy="399572"/>
              </a:xfrm>
              <a:prstGeom prst="roundRect">
                <a:avLst/>
              </a:prstGeom>
              <a:solidFill>
                <a:schemeClr val="bg1"/>
              </a:solidFill>
              <a:ln w="3175">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r>
                  <a:rPr lang="en-US" b="1" dirty="0" smtClean="0">
                    <a:solidFill>
                      <a:prstClr val="black"/>
                    </a:solidFill>
                    <a:latin typeface="Calibri"/>
                  </a:rPr>
                  <a:t>App</a:t>
                </a:r>
                <a:endParaRPr lang="en-US" b="1" dirty="0">
                  <a:solidFill>
                    <a:prstClr val="black"/>
                  </a:solidFill>
                  <a:latin typeface="Calibri"/>
                </a:endParaRPr>
              </a:p>
            </p:txBody>
          </p:sp>
        </p:grpSp>
        <p:grpSp>
          <p:nvGrpSpPr>
            <p:cNvPr id="10" name="组合 9"/>
            <p:cNvGrpSpPr/>
            <p:nvPr/>
          </p:nvGrpSpPr>
          <p:grpSpPr>
            <a:xfrm>
              <a:off x="3239852" y="1137783"/>
              <a:ext cx="936104" cy="1517701"/>
              <a:chOff x="7079696" y="3273230"/>
              <a:chExt cx="936104" cy="1517701"/>
            </a:xfrm>
          </p:grpSpPr>
          <p:sp>
            <p:nvSpPr>
              <p:cNvPr id="14" name="圆角矩形 13"/>
              <p:cNvSpPr/>
              <p:nvPr/>
            </p:nvSpPr>
            <p:spPr>
              <a:xfrm>
                <a:off x="7079696" y="3273230"/>
                <a:ext cx="936104" cy="1517701"/>
              </a:xfrm>
              <a:prstGeom prst="roundRect">
                <a:avLst/>
              </a:prstGeom>
              <a:solidFill>
                <a:schemeClr val="accent3"/>
              </a:solidFill>
              <a:ln w="38100">
                <a:solidFill>
                  <a:schemeClr val="accent3">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en-US" b="1" dirty="0" smtClean="0">
                  <a:solidFill>
                    <a:prstClr val="black"/>
                  </a:solidFill>
                  <a:latin typeface="Calibri"/>
                </a:endParaRPr>
              </a:p>
              <a:p>
                <a:pPr algn="ctr" fontAlgn="base">
                  <a:spcBef>
                    <a:spcPct val="0"/>
                  </a:spcBef>
                  <a:spcAft>
                    <a:spcPct val="0"/>
                  </a:spcAft>
                </a:pPr>
                <a:endParaRPr lang="en-US" b="1" dirty="0">
                  <a:solidFill>
                    <a:prstClr val="black"/>
                  </a:solidFill>
                  <a:latin typeface="Calibri"/>
                </a:endParaRPr>
              </a:p>
              <a:p>
                <a:pPr algn="ctr" fontAlgn="base">
                  <a:spcBef>
                    <a:spcPct val="0"/>
                  </a:spcBef>
                  <a:spcAft>
                    <a:spcPct val="0"/>
                  </a:spcAft>
                </a:pPr>
                <a:endParaRPr lang="en-US" b="1" dirty="0" smtClean="0">
                  <a:solidFill>
                    <a:prstClr val="black"/>
                  </a:solidFill>
                  <a:latin typeface="Calibri"/>
                </a:endParaRPr>
              </a:p>
              <a:p>
                <a:pPr algn="ctr" fontAlgn="base">
                  <a:spcBef>
                    <a:spcPct val="0"/>
                  </a:spcBef>
                  <a:spcAft>
                    <a:spcPct val="0"/>
                  </a:spcAft>
                </a:pPr>
                <a:endParaRPr lang="en-US" b="1" dirty="0">
                  <a:solidFill>
                    <a:prstClr val="black"/>
                  </a:solidFill>
                  <a:latin typeface="Calibri"/>
                </a:endParaRPr>
              </a:p>
              <a:p>
                <a:pPr algn="ctr" fontAlgn="base">
                  <a:spcBef>
                    <a:spcPct val="0"/>
                  </a:spcBef>
                  <a:spcAft>
                    <a:spcPct val="0"/>
                  </a:spcAft>
                </a:pPr>
                <a:endParaRPr lang="en-US" b="1" dirty="0">
                  <a:solidFill>
                    <a:prstClr val="black"/>
                  </a:solidFill>
                  <a:latin typeface="Calibri"/>
                </a:endParaRPr>
              </a:p>
            </p:txBody>
          </p:sp>
          <p:sp>
            <p:nvSpPr>
              <p:cNvPr id="15" name="圆角矩形 14"/>
              <p:cNvSpPr/>
              <p:nvPr/>
            </p:nvSpPr>
            <p:spPr>
              <a:xfrm>
                <a:off x="7175126" y="3356992"/>
                <a:ext cx="745245" cy="960354"/>
              </a:xfrm>
              <a:prstGeom prst="roundRect">
                <a:avLst/>
              </a:prstGeom>
              <a:solidFill>
                <a:schemeClr val="accent5"/>
              </a:solidFill>
              <a:ln w="38100">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r>
                  <a:rPr lang="en-US" b="1" dirty="0" smtClean="0">
                    <a:solidFill>
                      <a:prstClr val="black"/>
                    </a:solidFill>
                    <a:latin typeface="Calibri"/>
                  </a:rPr>
                  <a:t>VM</a:t>
                </a:r>
              </a:p>
              <a:p>
                <a:pPr algn="ctr" fontAlgn="base">
                  <a:spcBef>
                    <a:spcPct val="0"/>
                  </a:spcBef>
                  <a:spcAft>
                    <a:spcPct val="0"/>
                  </a:spcAft>
                </a:pPr>
                <a:endParaRPr lang="en-US" b="1" dirty="0" smtClean="0">
                  <a:solidFill>
                    <a:prstClr val="black"/>
                  </a:solidFill>
                  <a:latin typeface="Calibri"/>
                </a:endParaRPr>
              </a:p>
              <a:p>
                <a:pPr algn="ctr" fontAlgn="base">
                  <a:spcBef>
                    <a:spcPct val="0"/>
                  </a:spcBef>
                  <a:spcAft>
                    <a:spcPct val="0"/>
                  </a:spcAft>
                </a:pPr>
                <a:endParaRPr lang="en-US" b="1" dirty="0">
                  <a:solidFill>
                    <a:prstClr val="black"/>
                  </a:solidFill>
                  <a:latin typeface="Calibri"/>
                </a:endParaRPr>
              </a:p>
            </p:txBody>
          </p:sp>
          <p:sp>
            <p:nvSpPr>
              <p:cNvPr id="16" name="圆角矩形 15"/>
              <p:cNvSpPr/>
              <p:nvPr/>
            </p:nvSpPr>
            <p:spPr>
              <a:xfrm>
                <a:off x="7223712" y="3861048"/>
                <a:ext cx="648072" cy="399572"/>
              </a:xfrm>
              <a:prstGeom prst="roundRect">
                <a:avLst/>
              </a:prstGeom>
              <a:solidFill>
                <a:schemeClr val="bg1"/>
              </a:solidFill>
              <a:ln w="3175">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r>
                  <a:rPr lang="en-US" b="1" dirty="0" smtClean="0">
                    <a:solidFill>
                      <a:prstClr val="black"/>
                    </a:solidFill>
                    <a:latin typeface="Calibri"/>
                  </a:rPr>
                  <a:t>App</a:t>
                </a:r>
                <a:endParaRPr lang="en-US" b="1" dirty="0">
                  <a:solidFill>
                    <a:prstClr val="black"/>
                  </a:solidFill>
                  <a:latin typeface="Calibri"/>
                </a:endParaRPr>
              </a:p>
            </p:txBody>
          </p:sp>
        </p:grpSp>
        <p:sp>
          <p:nvSpPr>
            <p:cNvPr id="11" name="圆角矩形 10"/>
            <p:cNvSpPr/>
            <p:nvPr/>
          </p:nvSpPr>
          <p:spPr>
            <a:xfrm>
              <a:off x="1115616" y="2943517"/>
              <a:ext cx="3168352" cy="741040"/>
            </a:xfrm>
            <a:prstGeom prst="roundRect">
              <a:avLst/>
            </a:prstGeom>
            <a:noFill/>
            <a:ln w="12700">
              <a:solidFill>
                <a:schemeClr val="tx1"/>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en-US" b="1" dirty="0">
                <a:solidFill>
                  <a:prstClr val="black"/>
                </a:solidFill>
                <a:latin typeface="Calibri"/>
              </a:endParaRPr>
            </a:p>
          </p:txBody>
        </p:sp>
        <p:cxnSp>
          <p:nvCxnSpPr>
            <p:cNvPr id="12" name="肘形连接符 11"/>
            <p:cNvCxnSpPr>
              <a:stCxn id="11" idx="0"/>
              <a:endCxn id="17" idx="2"/>
            </p:cNvCxnSpPr>
            <p:nvPr/>
          </p:nvCxnSpPr>
          <p:spPr>
            <a:xfrm rot="16200000" flipV="1">
              <a:off x="2051720" y="2295445"/>
              <a:ext cx="288033" cy="1008112"/>
            </a:xfrm>
            <a:prstGeom prst="bentConnector3">
              <a:avLst>
                <a:gd name="adj1" fmla="val 50000"/>
              </a:avLst>
            </a:prstGeom>
            <a:ln w="28575">
              <a:solidFill>
                <a:schemeClr val="tx1"/>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13" name="肘形连接符 12"/>
            <p:cNvCxnSpPr>
              <a:stCxn id="11" idx="0"/>
              <a:endCxn id="14" idx="2"/>
            </p:cNvCxnSpPr>
            <p:nvPr/>
          </p:nvCxnSpPr>
          <p:spPr>
            <a:xfrm rot="5400000" flipH="1" flipV="1">
              <a:off x="3059832" y="2295445"/>
              <a:ext cx="288033" cy="1008112"/>
            </a:xfrm>
            <a:prstGeom prst="bentConnector3">
              <a:avLst>
                <a:gd name="adj1" fmla="val 50000"/>
              </a:avLst>
            </a:prstGeom>
            <a:ln w="28575">
              <a:solidFill>
                <a:schemeClr val="tx1"/>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cxnSp>
      </p:grpSp>
      <p:sp>
        <p:nvSpPr>
          <p:cNvPr id="20" name="矩形 19"/>
          <p:cNvSpPr/>
          <p:nvPr/>
        </p:nvSpPr>
        <p:spPr>
          <a:xfrm>
            <a:off x="5184068" y="2189874"/>
            <a:ext cx="3528392" cy="3465122"/>
          </a:xfrm>
          <a:prstGeom prst="rect">
            <a:avLst/>
          </a:prstGeom>
          <a:solidFill>
            <a:schemeClr val="bg1"/>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fontAlgn="base">
              <a:spcBef>
                <a:spcPct val="0"/>
              </a:spcBef>
              <a:spcAft>
                <a:spcPct val="0"/>
              </a:spcAft>
            </a:pPr>
            <a:r>
              <a:rPr lang="en-US" b="1" dirty="0" smtClean="0">
                <a:solidFill>
                  <a:prstClr val="black"/>
                </a:solidFill>
                <a:latin typeface="Calibri"/>
              </a:rPr>
              <a:t>A-DRM: Global Architecture –aware Resource Manager</a:t>
            </a:r>
            <a:endParaRPr lang="en-US" b="1" dirty="0">
              <a:solidFill>
                <a:prstClr val="black"/>
              </a:solidFill>
              <a:latin typeface="Calibri"/>
            </a:endParaRPr>
          </a:p>
        </p:txBody>
      </p:sp>
      <p:sp>
        <p:nvSpPr>
          <p:cNvPr id="21" name="圆角矩形 20"/>
          <p:cNvSpPr/>
          <p:nvPr/>
        </p:nvSpPr>
        <p:spPr>
          <a:xfrm>
            <a:off x="5364088" y="2870823"/>
            <a:ext cx="3168352" cy="399572"/>
          </a:xfrm>
          <a:prstGeom prst="roundRect">
            <a:avLst/>
          </a:prstGeom>
          <a:solidFill>
            <a:schemeClr val="bg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r>
              <a:rPr lang="en-US" b="1" dirty="0" smtClean="0">
                <a:solidFill>
                  <a:prstClr val="black"/>
                </a:solidFill>
                <a:latin typeface="Calibri"/>
              </a:rPr>
              <a:t>Profiling Engine</a:t>
            </a:r>
            <a:endParaRPr lang="en-US" b="1" dirty="0">
              <a:solidFill>
                <a:prstClr val="black"/>
              </a:solidFill>
              <a:latin typeface="Calibri"/>
            </a:endParaRPr>
          </a:p>
        </p:txBody>
      </p:sp>
      <p:sp>
        <p:nvSpPr>
          <p:cNvPr id="22" name="圆角矩形 21"/>
          <p:cNvSpPr/>
          <p:nvPr/>
        </p:nvSpPr>
        <p:spPr>
          <a:xfrm>
            <a:off x="5364956" y="3475829"/>
            <a:ext cx="3167063" cy="548486"/>
          </a:xfrm>
          <a:prstGeom prst="roundRect">
            <a:avLst/>
          </a:prstGeom>
          <a:solidFill>
            <a:schemeClr val="accent2">
              <a:lumMod val="40000"/>
              <a:lumOff val="60000"/>
            </a:schemeClr>
          </a:solidFill>
          <a:ln w="127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r>
              <a:rPr lang="en-US" b="1" dirty="0" smtClean="0">
                <a:solidFill>
                  <a:prstClr val="black"/>
                </a:solidFill>
                <a:latin typeface="Calibri"/>
              </a:rPr>
              <a:t>Architecture-aware</a:t>
            </a:r>
          </a:p>
          <a:p>
            <a:pPr algn="ctr" fontAlgn="base">
              <a:spcBef>
                <a:spcPct val="0"/>
              </a:spcBef>
              <a:spcAft>
                <a:spcPct val="0"/>
              </a:spcAft>
            </a:pPr>
            <a:r>
              <a:rPr lang="en-US" b="1" dirty="0" smtClean="0">
                <a:solidFill>
                  <a:prstClr val="black"/>
                </a:solidFill>
                <a:latin typeface="Calibri"/>
              </a:rPr>
              <a:t>Interference Detector</a:t>
            </a:r>
            <a:endParaRPr lang="en-US" b="1" dirty="0">
              <a:solidFill>
                <a:prstClr val="black"/>
              </a:solidFill>
              <a:latin typeface="Calibri"/>
            </a:endParaRPr>
          </a:p>
        </p:txBody>
      </p:sp>
      <p:sp>
        <p:nvSpPr>
          <p:cNvPr id="23" name="圆角矩形 22"/>
          <p:cNvSpPr/>
          <p:nvPr/>
        </p:nvSpPr>
        <p:spPr>
          <a:xfrm>
            <a:off x="5365749" y="4232005"/>
            <a:ext cx="3165475" cy="800100"/>
          </a:xfrm>
          <a:prstGeom prst="roundRect">
            <a:avLst/>
          </a:prstGeom>
          <a:solidFill>
            <a:schemeClr val="accent2">
              <a:lumMod val="40000"/>
              <a:lumOff val="60000"/>
            </a:schemeClr>
          </a:solidFill>
          <a:ln w="127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r>
              <a:rPr lang="en-US" b="1" dirty="0" smtClean="0">
                <a:solidFill>
                  <a:prstClr val="black"/>
                </a:solidFill>
                <a:latin typeface="Calibri"/>
              </a:rPr>
              <a:t>Architecture-aware </a:t>
            </a:r>
          </a:p>
          <a:p>
            <a:pPr algn="ctr" fontAlgn="base">
              <a:spcBef>
                <a:spcPct val="0"/>
              </a:spcBef>
              <a:spcAft>
                <a:spcPct val="0"/>
              </a:spcAft>
            </a:pPr>
            <a:r>
              <a:rPr lang="en-US" b="1" dirty="0" smtClean="0">
                <a:solidFill>
                  <a:prstClr val="black"/>
                </a:solidFill>
                <a:latin typeface="Calibri"/>
              </a:rPr>
              <a:t>Distributed Resource Management (Policy)</a:t>
            </a:r>
            <a:endParaRPr lang="en-US" b="1" dirty="0">
              <a:solidFill>
                <a:prstClr val="black"/>
              </a:solidFill>
              <a:latin typeface="Calibri"/>
            </a:endParaRPr>
          </a:p>
        </p:txBody>
      </p:sp>
      <p:sp>
        <p:nvSpPr>
          <p:cNvPr id="24" name="圆角矩形 23"/>
          <p:cNvSpPr/>
          <p:nvPr/>
        </p:nvSpPr>
        <p:spPr>
          <a:xfrm>
            <a:off x="5365750" y="5206166"/>
            <a:ext cx="3165475" cy="399572"/>
          </a:xfrm>
          <a:prstGeom prst="roundRect">
            <a:avLst/>
          </a:prstGeom>
          <a:solidFill>
            <a:schemeClr val="bg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r>
              <a:rPr lang="en-US" b="1" dirty="0" smtClean="0">
                <a:solidFill>
                  <a:prstClr val="black"/>
                </a:solidFill>
                <a:latin typeface="Calibri"/>
              </a:rPr>
              <a:t>Migration Engine</a:t>
            </a:r>
            <a:endParaRPr lang="en-US" b="1" dirty="0">
              <a:solidFill>
                <a:prstClr val="black"/>
              </a:solidFill>
              <a:latin typeface="Calibri"/>
            </a:endParaRPr>
          </a:p>
        </p:txBody>
      </p:sp>
      <p:cxnSp>
        <p:nvCxnSpPr>
          <p:cNvPr id="25" name="肘形连接符 24"/>
          <p:cNvCxnSpPr>
            <a:stCxn id="11" idx="3"/>
            <a:endCxn id="21" idx="1"/>
          </p:cNvCxnSpPr>
          <p:nvPr/>
        </p:nvCxnSpPr>
        <p:spPr>
          <a:xfrm flipV="1">
            <a:off x="4103948" y="3070609"/>
            <a:ext cx="1260140" cy="2042943"/>
          </a:xfrm>
          <a:prstGeom prst="bentConnector3">
            <a:avLst>
              <a:gd name="adj1" fmla="val 50000"/>
            </a:avLst>
          </a:prstGeom>
          <a:ln w="28575">
            <a:solidFill>
              <a:schemeClr val="tx1"/>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26" name="肘形连接符 25"/>
          <p:cNvCxnSpPr>
            <a:stCxn id="21" idx="2"/>
            <a:endCxn id="22" idx="0"/>
          </p:cNvCxnSpPr>
          <p:nvPr/>
        </p:nvCxnSpPr>
        <p:spPr>
          <a:xfrm rot="16200000" flipH="1">
            <a:off x="6845659" y="3373000"/>
            <a:ext cx="205434" cy="224"/>
          </a:xfrm>
          <a:prstGeom prst="bentConnector3">
            <a:avLst>
              <a:gd name="adj1" fmla="val 50000"/>
            </a:avLst>
          </a:prstGeom>
          <a:ln w="28575">
            <a:solidFill>
              <a:schemeClr val="tx1"/>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27" name="肘形连接符 26"/>
          <p:cNvCxnSpPr>
            <a:stCxn id="22" idx="2"/>
            <a:endCxn id="23" idx="0"/>
          </p:cNvCxnSpPr>
          <p:nvPr/>
        </p:nvCxnSpPr>
        <p:spPr>
          <a:xfrm rot="5400000">
            <a:off x="6844643" y="4128160"/>
            <a:ext cx="207690" cy="1"/>
          </a:xfrm>
          <a:prstGeom prst="bentConnector3">
            <a:avLst>
              <a:gd name="adj1" fmla="val 50000"/>
            </a:avLst>
          </a:prstGeom>
          <a:ln w="28575">
            <a:solidFill>
              <a:schemeClr val="tx1"/>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28" name="肘形连接符 27"/>
          <p:cNvCxnSpPr>
            <a:stCxn id="23" idx="2"/>
            <a:endCxn id="24" idx="0"/>
          </p:cNvCxnSpPr>
          <p:nvPr/>
        </p:nvCxnSpPr>
        <p:spPr>
          <a:xfrm rot="16200000" flipH="1">
            <a:off x="6861457" y="5119134"/>
            <a:ext cx="174061" cy="1"/>
          </a:xfrm>
          <a:prstGeom prst="bentConnector3">
            <a:avLst>
              <a:gd name="adj1" fmla="val 50000"/>
            </a:avLst>
          </a:prstGeom>
          <a:ln w="28575">
            <a:solidFill>
              <a:schemeClr val="tx1"/>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cxnSp>
      <p:sp>
        <p:nvSpPr>
          <p:cNvPr id="29" name="矩形 28"/>
          <p:cNvSpPr/>
          <p:nvPr/>
        </p:nvSpPr>
        <p:spPr>
          <a:xfrm>
            <a:off x="3281638" y="1820542"/>
            <a:ext cx="714298" cy="369332"/>
          </a:xfrm>
          <a:prstGeom prst="rect">
            <a:avLst/>
          </a:prstGeom>
        </p:spPr>
        <p:txBody>
          <a:bodyPr wrap="none">
            <a:spAutoFit/>
          </a:bodyPr>
          <a:lstStyle/>
          <a:p>
            <a:pPr fontAlgn="base">
              <a:spcBef>
                <a:spcPct val="0"/>
              </a:spcBef>
              <a:spcAft>
                <a:spcPct val="0"/>
              </a:spcAft>
            </a:pPr>
            <a:r>
              <a:rPr lang="en-US" b="1" dirty="0" smtClean="0">
                <a:solidFill>
                  <a:prstClr val="black"/>
                </a:solidFill>
                <a:latin typeface="Arial" charset="0"/>
                <a:ea typeface="ＭＳ Ｐゴシック" charset="0"/>
                <a:cs typeface="ＭＳ Ｐゴシック" charset="0"/>
              </a:rPr>
              <a:t>Hosts</a:t>
            </a:r>
            <a:endParaRPr lang="en-US" b="1" dirty="0">
              <a:solidFill>
                <a:prstClr val="black"/>
              </a:solidFill>
              <a:latin typeface="Arial" charset="0"/>
              <a:ea typeface="ＭＳ Ｐゴシック" charset="0"/>
              <a:cs typeface="ＭＳ Ｐゴシック" charset="0"/>
            </a:endParaRPr>
          </a:p>
        </p:txBody>
      </p:sp>
      <p:sp>
        <p:nvSpPr>
          <p:cNvPr id="30" name="矩形 29"/>
          <p:cNvSpPr/>
          <p:nvPr/>
        </p:nvSpPr>
        <p:spPr>
          <a:xfrm>
            <a:off x="5184068" y="1772816"/>
            <a:ext cx="1143133" cy="369332"/>
          </a:xfrm>
          <a:prstGeom prst="rect">
            <a:avLst/>
          </a:prstGeom>
        </p:spPr>
        <p:txBody>
          <a:bodyPr wrap="none">
            <a:spAutoFit/>
          </a:bodyPr>
          <a:lstStyle/>
          <a:p>
            <a:pPr fontAlgn="base">
              <a:spcBef>
                <a:spcPct val="0"/>
              </a:spcBef>
              <a:spcAft>
                <a:spcPct val="0"/>
              </a:spcAft>
            </a:pPr>
            <a:r>
              <a:rPr lang="en-US" b="1" dirty="0" smtClean="0">
                <a:solidFill>
                  <a:prstClr val="black"/>
                </a:solidFill>
                <a:latin typeface="Arial" charset="0"/>
                <a:ea typeface="ＭＳ Ｐゴシック" charset="0"/>
                <a:cs typeface="ＭＳ Ｐゴシック" charset="0"/>
              </a:rPr>
              <a:t>Controller</a:t>
            </a:r>
            <a:endParaRPr lang="en-US" b="1" dirty="0">
              <a:solidFill>
                <a:prstClr val="black"/>
              </a:solidFill>
              <a:latin typeface="Arial" charset="0"/>
              <a:ea typeface="ＭＳ Ｐゴシック" charset="0"/>
              <a:cs typeface="ＭＳ Ｐゴシック" charset="0"/>
            </a:endParaRPr>
          </a:p>
        </p:txBody>
      </p:sp>
      <p:sp>
        <p:nvSpPr>
          <p:cNvPr id="31" name="圆角矩形 30"/>
          <p:cNvSpPr/>
          <p:nvPr/>
        </p:nvSpPr>
        <p:spPr>
          <a:xfrm>
            <a:off x="984183" y="4776793"/>
            <a:ext cx="1535590" cy="435483"/>
          </a:xfrm>
          <a:prstGeom prst="roundRect">
            <a:avLst/>
          </a:prstGeom>
          <a:solidFill>
            <a:schemeClr val="bg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r>
              <a:rPr lang="en-US" sz="1400" b="1" dirty="0" smtClean="0">
                <a:solidFill>
                  <a:prstClr val="black"/>
                </a:solidFill>
                <a:latin typeface="Calibri"/>
              </a:rPr>
              <a:t>CPU/Memory Capacity</a:t>
            </a:r>
            <a:endParaRPr lang="en-US" sz="1400" b="1" dirty="0">
              <a:solidFill>
                <a:prstClr val="black"/>
              </a:solidFill>
              <a:latin typeface="Calibri"/>
            </a:endParaRPr>
          </a:p>
        </p:txBody>
      </p:sp>
      <p:sp>
        <p:nvSpPr>
          <p:cNvPr id="32" name="矩形 31"/>
          <p:cNvSpPr/>
          <p:nvPr/>
        </p:nvSpPr>
        <p:spPr>
          <a:xfrm>
            <a:off x="2072983" y="5175079"/>
            <a:ext cx="893578" cy="369332"/>
          </a:xfrm>
          <a:prstGeom prst="rect">
            <a:avLst/>
          </a:prstGeom>
        </p:spPr>
        <p:txBody>
          <a:bodyPr wrap="none">
            <a:spAutoFit/>
          </a:bodyPr>
          <a:lstStyle/>
          <a:p>
            <a:pPr fontAlgn="base">
              <a:spcBef>
                <a:spcPct val="0"/>
              </a:spcBef>
              <a:spcAft>
                <a:spcPct val="0"/>
              </a:spcAft>
            </a:pPr>
            <a:r>
              <a:rPr lang="en-US" b="1" dirty="0">
                <a:solidFill>
                  <a:prstClr val="black"/>
                </a:solidFill>
                <a:latin typeface="Arial" charset="0"/>
                <a:ea typeface="ＭＳ Ｐゴシック" charset="0"/>
                <a:cs typeface="ＭＳ Ｐゴシック" charset="0"/>
              </a:rPr>
              <a:t>Profiler</a:t>
            </a:r>
            <a:endParaRPr lang="en-US" dirty="0">
              <a:solidFill>
                <a:prstClr val="black"/>
              </a:solidFill>
              <a:latin typeface="Arial" charset="0"/>
              <a:ea typeface="ＭＳ Ｐゴシック" charset="0"/>
              <a:cs typeface="ＭＳ Ｐゴシック" charset="0"/>
            </a:endParaRPr>
          </a:p>
        </p:txBody>
      </p:sp>
      <p:sp>
        <p:nvSpPr>
          <p:cNvPr id="33" name="圆角矩形 32"/>
          <p:cNvSpPr/>
          <p:nvPr/>
        </p:nvSpPr>
        <p:spPr>
          <a:xfrm>
            <a:off x="2555776" y="4776793"/>
            <a:ext cx="1476164" cy="435484"/>
          </a:xfrm>
          <a:prstGeom prst="roundRect">
            <a:avLst/>
          </a:prstGeom>
          <a:solidFill>
            <a:schemeClr val="accent2">
              <a:lumMod val="40000"/>
              <a:lumOff val="60000"/>
            </a:schemeClr>
          </a:solidFill>
          <a:ln w="127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r>
              <a:rPr lang="en-US" sz="1400" b="1" dirty="0" smtClean="0">
                <a:solidFill>
                  <a:prstClr val="black"/>
                </a:solidFill>
                <a:latin typeface="Calibri"/>
              </a:rPr>
              <a:t>Architectural Resource</a:t>
            </a:r>
            <a:endParaRPr lang="en-US" sz="1400" b="1" dirty="0">
              <a:solidFill>
                <a:prstClr val="black"/>
              </a:solidFill>
              <a:latin typeface="Calibri"/>
            </a:endParaRPr>
          </a:p>
        </p:txBody>
      </p:sp>
      <p:sp>
        <p:nvSpPr>
          <p:cNvPr id="34" name="矩形 33"/>
          <p:cNvSpPr/>
          <p:nvPr/>
        </p:nvSpPr>
        <p:spPr>
          <a:xfrm>
            <a:off x="2254314" y="3553103"/>
            <a:ext cx="530915" cy="369332"/>
          </a:xfrm>
          <a:prstGeom prst="rect">
            <a:avLst/>
          </a:prstGeom>
        </p:spPr>
        <p:txBody>
          <a:bodyPr wrap="none">
            <a:spAutoFit/>
          </a:bodyPr>
          <a:lstStyle/>
          <a:p>
            <a:pPr fontAlgn="base">
              <a:spcBef>
                <a:spcPct val="0"/>
              </a:spcBef>
              <a:spcAft>
                <a:spcPct val="0"/>
              </a:spcAft>
            </a:pPr>
            <a:r>
              <a:rPr lang="en-US" b="1" dirty="0" smtClean="0">
                <a:solidFill>
                  <a:prstClr val="black"/>
                </a:solidFill>
                <a:latin typeface="Arial" charset="0"/>
                <a:ea typeface="ＭＳ Ｐゴシック" charset="0"/>
                <a:cs typeface="ＭＳ Ｐゴシック" charset="0"/>
              </a:rPr>
              <a:t>•••</a:t>
            </a:r>
            <a:endParaRPr lang="en-US" dirty="0">
              <a:solidFill>
                <a:prstClr val="black"/>
              </a:solidFill>
              <a:latin typeface="Arial" charset="0"/>
              <a:ea typeface="ＭＳ Ｐゴシック" charset="0"/>
              <a:cs typeface="ＭＳ Ｐゴシック" charset="0"/>
            </a:endParaRPr>
          </a:p>
        </p:txBody>
      </p:sp>
      <p:cxnSp>
        <p:nvCxnSpPr>
          <p:cNvPr id="35" name="肘形连接符 34"/>
          <p:cNvCxnSpPr>
            <a:stCxn id="24" idx="1"/>
          </p:cNvCxnSpPr>
          <p:nvPr/>
        </p:nvCxnSpPr>
        <p:spPr>
          <a:xfrm rot="10800000" flipV="1">
            <a:off x="4238626" y="5405951"/>
            <a:ext cx="1127125" cy="803"/>
          </a:xfrm>
          <a:prstGeom prst="bentConnector3">
            <a:avLst>
              <a:gd name="adj1" fmla="val 50000"/>
            </a:avLst>
          </a:prstGeom>
          <a:ln w="28575">
            <a:solidFill>
              <a:schemeClr val="tx1"/>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cxnSp>
      <p:sp>
        <p:nvSpPr>
          <p:cNvPr id="45" name="圆角矩形 44"/>
          <p:cNvSpPr/>
          <p:nvPr/>
        </p:nvSpPr>
        <p:spPr>
          <a:xfrm>
            <a:off x="2555776" y="4776793"/>
            <a:ext cx="1476164" cy="435484"/>
          </a:xfrm>
          <a:prstGeom prst="roundRect">
            <a:avLst/>
          </a:prstGeom>
          <a:solidFill>
            <a:schemeClr val="accent2">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r>
              <a:rPr lang="en-US" sz="1400" b="1" dirty="0" smtClean="0">
                <a:solidFill>
                  <a:prstClr val="black"/>
                </a:solidFill>
                <a:latin typeface="Calibri"/>
              </a:rPr>
              <a:t>Architectural Resources</a:t>
            </a:r>
            <a:endParaRPr lang="en-US" sz="1400" b="1" dirty="0">
              <a:solidFill>
                <a:prstClr val="black"/>
              </a:solidFill>
              <a:latin typeface="Calibri"/>
            </a:endParaRPr>
          </a:p>
        </p:txBody>
      </p:sp>
      <p:sp>
        <p:nvSpPr>
          <p:cNvPr id="50" name="圆角矩形 49"/>
          <p:cNvSpPr/>
          <p:nvPr/>
        </p:nvSpPr>
        <p:spPr>
          <a:xfrm>
            <a:off x="5196862" y="3446267"/>
            <a:ext cx="3515598" cy="627336"/>
          </a:xfrm>
          <a:prstGeom prst="roundRect">
            <a:avLst/>
          </a:prstGeom>
          <a:noFill/>
          <a:ln w="76200">
            <a:solidFill>
              <a:srgbClr val="FF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zh-CHS" altLang="en-US">
              <a:solidFill>
                <a:prstClr val="white"/>
              </a:solidFill>
              <a:latin typeface="Calibri"/>
              <a:ea typeface="Calibri"/>
            </a:endParaRPr>
          </a:p>
        </p:txBody>
      </p:sp>
      <p:sp>
        <p:nvSpPr>
          <p:cNvPr id="51" name="圆角矩形 50"/>
          <p:cNvSpPr/>
          <p:nvPr/>
        </p:nvSpPr>
        <p:spPr>
          <a:xfrm>
            <a:off x="5184068" y="4213600"/>
            <a:ext cx="3515598" cy="818506"/>
          </a:xfrm>
          <a:prstGeom prst="roundRect">
            <a:avLst/>
          </a:prstGeom>
          <a:noFill/>
          <a:ln w="76200">
            <a:solidFill>
              <a:srgbClr val="FF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zh-CHS" altLang="en-US">
              <a:solidFill>
                <a:prstClr val="white"/>
              </a:solidFill>
              <a:latin typeface="Calibri"/>
              <a:ea typeface="Calibri"/>
            </a:endParaRPr>
          </a:p>
        </p:txBody>
      </p:sp>
      <p:sp>
        <p:nvSpPr>
          <p:cNvPr id="53" name="圆角矩形 52"/>
          <p:cNvSpPr/>
          <p:nvPr/>
        </p:nvSpPr>
        <p:spPr>
          <a:xfrm>
            <a:off x="2545262" y="4725144"/>
            <a:ext cx="1520552" cy="557269"/>
          </a:xfrm>
          <a:prstGeom prst="roundRect">
            <a:avLst/>
          </a:prstGeom>
          <a:noFill/>
          <a:ln w="76200">
            <a:solidFill>
              <a:srgbClr val="FF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zh-CHS" altLang="en-US">
              <a:solidFill>
                <a:prstClr val="white"/>
              </a:solidFill>
              <a:latin typeface="Calibri"/>
              <a:ea typeface="Calibri"/>
            </a:endParaRPr>
          </a:p>
        </p:txBody>
      </p:sp>
      <p:pic>
        <p:nvPicPr>
          <p:cNvPr id="39" name="Picture 7" descr="safari.png"/>
          <p:cNvPicPr>
            <a:picLocks noChangeAspect="1"/>
          </p:cNvPicPr>
          <p:nvPr/>
        </p:nvPicPr>
        <p:blipFill>
          <a:blip r:embed="rId3" cstate="print"/>
          <a:stretch>
            <a:fillRect/>
          </a:stretch>
        </p:blipFill>
        <p:spPr>
          <a:xfrm>
            <a:off x="251686" y="6453336"/>
            <a:ext cx="935938" cy="270804"/>
          </a:xfrm>
          <a:prstGeom prst="rect">
            <a:avLst/>
          </a:prstGeom>
        </p:spPr>
      </p:pic>
    </p:spTree>
    <p:extLst>
      <p:ext uri="{BB962C8B-B14F-4D97-AF65-F5344CB8AC3E}">
        <p14:creationId xmlns:p14="http://schemas.microsoft.com/office/powerpoint/2010/main" val="2798740121"/>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53"/>
                                        </p:tgtEl>
                                        <p:attrNameLst>
                                          <p:attrName>style.visibility</p:attrName>
                                        </p:attrNameLst>
                                      </p:cBhvr>
                                      <p:to>
                                        <p:strVal val="visible"/>
                                      </p:to>
                                    </p:set>
                                    <p:animEffect transition="in" filter="fade">
                                      <p:cBhvr>
                                        <p:cTn id="7" dur="500"/>
                                        <p:tgtEl>
                                          <p:spTgt spid="53"/>
                                        </p:tgtEl>
                                      </p:cBhvr>
                                    </p:animEffect>
                                  </p:childTnLst>
                                </p:cTn>
                              </p:par>
                            </p:childTnLst>
                          </p:cTn>
                        </p:par>
                      </p:childTnLst>
                    </p:cTn>
                  </p:par>
                  <p:par>
                    <p:cTn id="8" fill="hold">
                      <p:stCondLst>
                        <p:cond delay="indefinite"/>
                      </p:stCondLst>
                      <p:childTnLst>
                        <p:par>
                          <p:cTn id="9" fill="hold">
                            <p:stCondLst>
                              <p:cond delay="0"/>
                            </p:stCondLst>
                            <p:childTnLst>
                              <p:par>
                                <p:cTn id="10" presetID="1" presetClass="exit" presetSubtype="0" fill="hold" grpId="1" nodeType="clickEffect">
                                  <p:stCondLst>
                                    <p:cond delay="0"/>
                                  </p:stCondLst>
                                  <p:childTnLst>
                                    <p:set>
                                      <p:cBhvr>
                                        <p:cTn id="11" dur="1" fill="hold">
                                          <p:stCondLst>
                                            <p:cond delay="0"/>
                                          </p:stCondLst>
                                        </p:cTn>
                                        <p:tgtEl>
                                          <p:spTgt spid="53"/>
                                        </p:tgtEl>
                                        <p:attrNameLst>
                                          <p:attrName>style.visibility</p:attrName>
                                        </p:attrNameLst>
                                      </p:cBhvr>
                                      <p:to>
                                        <p:strVal val="hidden"/>
                                      </p:to>
                                    </p:set>
                                  </p:childTnLst>
                                </p:cTn>
                              </p:par>
                            </p:childTnLst>
                          </p:cTn>
                        </p:par>
                        <p:par>
                          <p:cTn id="12" fill="hold">
                            <p:stCondLst>
                              <p:cond delay="0"/>
                            </p:stCondLst>
                            <p:childTnLst>
                              <p:par>
                                <p:cTn id="13" presetID="10" presetClass="entr" presetSubtype="0" fill="hold" grpId="0" nodeType="afterEffect">
                                  <p:stCondLst>
                                    <p:cond delay="0"/>
                                  </p:stCondLst>
                                  <p:childTnLst>
                                    <p:set>
                                      <p:cBhvr>
                                        <p:cTn id="14" dur="1" fill="hold">
                                          <p:stCondLst>
                                            <p:cond delay="0"/>
                                          </p:stCondLst>
                                        </p:cTn>
                                        <p:tgtEl>
                                          <p:spTgt spid="50"/>
                                        </p:tgtEl>
                                        <p:attrNameLst>
                                          <p:attrName>style.visibility</p:attrName>
                                        </p:attrNameLst>
                                      </p:cBhvr>
                                      <p:to>
                                        <p:strVal val="visible"/>
                                      </p:to>
                                    </p:set>
                                    <p:animEffect transition="in" filter="fade">
                                      <p:cBhvr>
                                        <p:cTn id="15" dur="500"/>
                                        <p:tgtEl>
                                          <p:spTgt spid="50"/>
                                        </p:tgtEl>
                                      </p:cBhvr>
                                    </p:animEffect>
                                  </p:childTnLst>
                                </p:cTn>
                              </p:par>
                            </p:childTnLst>
                          </p:cTn>
                        </p:par>
                      </p:childTnLst>
                    </p:cTn>
                  </p:par>
                  <p:par>
                    <p:cTn id="16" fill="hold">
                      <p:stCondLst>
                        <p:cond delay="indefinite"/>
                      </p:stCondLst>
                      <p:childTnLst>
                        <p:par>
                          <p:cTn id="17" fill="hold">
                            <p:stCondLst>
                              <p:cond delay="0"/>
                            </p:stCondLst>
                            <p:childTnLst>
                              <p:par>
                                <p:cTn id="18" presetID="1" presetClass="exit" presetSubtype="0" fill="hold" grpId="1" nodeType="clickEffect">
                                  <p:stCondLst>
                                    <p:cond delay="0"/>
                                  </p:stCondLst>
                                  <p:childTnLst>
                                    <p:set>
                                      <p:cBhvr>
                                        <p:cTn id="19" dur="1" fill="hold">
                                          <p:stCondLst>
                                            <p:cond delay="0"/>
                                          </p:stCondLst>
                                        </p:cTn>
                                        <p:tgtEl>
                                          <p:spTgt spid="50"/>
                                        </p:tgtEl>
                                        <p:attrNameLst>
                                          <p:attrName>style.visibility</p:attrName>
                                        </p:attrNameLst>
                                      </p:cBhvr>
                                      <p:to>
                                        <p:strVal val="hidden"/>
                                      </p:to>
                                    </p:set>
                                  </p:childTnLst>
                                </p:cTn>
                              </p:par>
                            </p:childTnLst>
                          </p:cTn>
                        </p:par>
                        <p:par>
                          <p:cTn id="20" fill="hold">
                            <p:stCondLst>
                              <p:cond delay="0"/>
                            </p:stCondLst>
                            <p:childTnLst>
                              <p:par>
                                <p:cTn id="21" presetID="10" presetClass="entr" presetSubtype="0" fill="hold" grpId="0" nodeType="afterEffect">
                                  <p:stCondLst>
                                    <p:cond delay="0"/>
                                  </p:stCondLst>
                                  <p:childTnLst>
                                    <p:set>
                                      <p:cBhvr>
                                        <p:cTn id="22" dur="1" fill="hold">
                                          <p:stCondLst>
                                            <p:cond delay="0"/>
                                          </p:stCondLst>
                                        </p:cTn>
                                        <p:tgtEl>
                                          <p:spTgt spid="51"/>
                                        </p:tgtEl>
                                        <p:attrNameLst>
                                          <p:attrName>style.visibility</p:attrName>
                                        </p:attrNameLst>
                                      </p:cBhvr>
                                      <p:to>
                                        <p:strVal val="visible"/>
                                      </p:to>
                                    </p:set>
                                    <p:animEffect transition="in" filter="fade">
                                      <p:cBhvr>
                                        <p:cTn id="23" dur="500"/>
                                        <p:tgtEl>
                                          <p:spTgt spid="51"/>
                                        </p:tgtEl>
                                      </p:cBhvr>
                                    </p:animEffect>
                                  </p:childTnLst>
                                </p:cTn>
                              </p:par>
                            </p:childTnLst>
                          </p:cTn>
                        </p:par>
                      </p:childTnLst>
                    </p:cTn>
                  </p:par>
                  <p:par>
                    <p:cTn id="24" fill="hold">
                      <p:stCondLst>
                        <p:cond delay="indefinite"/>
                      </p:stCondLst>
                      <p:childTnLst>
                        <p:par>
                          <p:cTn id="25" fill="hold">
                            <p:stCondLst>
                              <p:cond delay="0"/>
                            </p:stCondLst>
                            <p:childTnLst>
                              <p:par>
                                <p:cTn id="26" presetID="1" presetClass="exit" presetSubtype="0" fill="hold" grpId="1" nodeType="clickEffect">
                                  <p:stCondLst>
                                    <p:cond delay="0"/>
                                  </p:stCondLst>
                                  <p:childTnLst>
                                    <p:set>
                                      <p:cBhvr>
                                        <p:cTn id="27" dur="1" fill="hold">
                                          <p:stCondLst>
                                            <p:cond delay="0"/>
                                          </p:stCondLst>
                                        </p:cTn>
                                        <p:tgtEl>
                                          <p:spTgt spid="51"/>
                                        </p:tgtEl>
                                        <p:attrNameLst>
                                          <p:attrName>style.visibility</p:attrName>
                                        </p:attrNameLst>
                                      </p:cBhvr>
                                      <p:to>
                                        <p:strVal val="hidden"/>
                                      </p:to>
                                    </p:set>
                                  </p:childTnLst>
                                </p:cTn>
                              </p:par>
                            </p:childTnLst>
                          </p:cTn>
                        </p:par>
                        <p:par>
                          <p:cTn id="28" fill="hold">
                            <p:stCondLst>
                              <p:cond delay="0"/>
                            </p:stCondLst>
                            <p:childTnLst>
                              <p:par>
                                <p:cTn id="29" presetID="1" presetClass="emph" presetSubtype="2" fill="hold" nodeType="afterEffect">
                                  <p:stCondLst>
                                    <p:cond delay="0"/>
                                  </p:stCondLst>
                                  <p:childTnLst>
                                    <p:animClr clrSpc="rgb" dir="cw">
                                      <p:cBhvr>
                                        <p:cTn id="30" dur="500" fill="hold"/>
                                        <p:tgtEl>
                                          <p:spTgt spid="45"/>
                                        </p:tgtEl>
                                        <p:attrNameLst>
                                          <p:attrName>fillcolor</p:attrName>
                                        </p:attrNameLst>
                                      </p:cBhvr>
                                      <p:to>
                                        <a:srgbClr val="FF0F0F"/>
                                      </p:to>
                                    </p:animClr>
                                    <p:set>
                                      <p:cBhvr>
                                        <p:cTn id="31" dur="500" fill="hold"/>
                                        <p:tgtEl>
                                          <p:spTgt spid="45"/>
                                        </p:tgtEl>
                                        <p:attrNameLst>
                                          <p:attrName>fill.type</p:attrName>
                                        </p:attrNameLst>
                                      </p:cBhvr>
                                      <p:to>
                                        <p:strVal val="solid"/>
                                      </p:to>
                                    </p:set>
                                    <p:set>
                                      <p:cBhvr>
                                        <p:cTn id="32" dur="500" fill="hold"/>
                                        <p:tgtEl>
                                          <p:spTgt spid="45"/>
                                        </p:tgtEl>
                                        <p:attrNameLst>
                                          <p:attrName>fill.on</p:attrName>
                                        </p:attrNameLst>
                                      </p:cBhvr>
                                      <p:to>
                                        <p:strVal val="tru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 grpId="0" animBg="1"/>
      <p:bldP spid="50" grpId="1" animBg="1"/>
      <p:bldP spid="51" grpId="0" animBg="1"/>
      <p:bldP spid="51" grpId="1" animBg="1"/>
      <p:bldP spid="53" grpId="0" animBg="1"/>
      <p:bldP spid="53" grpId="1" animBg="1"/>
    </p:bldLst>
  </p:timing>
</p:sld>
</file>

<file path=ppt/slides/slide1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915400" cy="1066800"/>
          </a:xfrm>
        </p:spPr>
        <p:txBody>
          <a:bodyPr/>
          <a:lstStyle/>
          <a:p>
            <a:r>
              <a:rPr lang="en-US" sz="4400" dirty="0" smtClean="0"/>
              <a:t>More on Architecture-Aware DRM</a:t>
            </a:r>
            <a:endParaRPr lang="en-US" sz="4400" dirty="0"/>
          </a:p>
        </p:txBody>
      </p:sp>
      <p:sp>
        <p:nvSpPr>
          <p:cNvPr id="3" name="Content Placeholder 2"/>
          <p:cNvSpPr>
            <a:spLocks noGrp="1"/>
          </p:cNvSpPr>
          <p:nvPr>
            <p:ph idx="1"/>
          </p:nvPr>
        </p:nvSpPr>
        <p:spPr/>
        <p:txBody>
          <a:bodyPr/>
          <a:lstStyle/>
          <a:p>
            <a:r>
              <a:rPr lang="en-US" sz="2200" dirty="0" err="1"/>
              <a:t>Hui</a:t>
            </a:r>
            <a:r>
              <a:rPr lang="en-US" sz="2200" dirty="0"/>
              <a:t> Wang, Canturk Isci, Lavanya Subramanian, </a:t>
            </a:r>
            <a:r>
              <a:rPr lang="en-US" sz="2200" dirty="0" err="1"/>
              <a:t>Jongmoo</a:t>
            </a:r>
            <a:r>
              <a:rPr lang="en-US" sz="2200" dirty="0"/>
              <a:t> Choi, </a:t>
            </a:r>
            <a:r>
              <a:rPr lang="en-US" sz="2200" dirty="0" err="1"/>
              <a:t>Depei</a:t>
            </a:r>
            <a:r>
              <a:rPr lang="en-US" sz="2200" dirty="0"/>
              <a:t> </a:t>
            </a:r>
            <a:r>
              <a:rPr lang="en-US" sz="2200" dirty="0" err="1"/>
              <a:t>Qian</a:t>
            </a:r>
            <a:r>
              <a:rPr lang="en-US" sz="2200" dirty="0"/>
              <a:t>, and Onur Mutlu,</a:t>
            </a:r>
            <a:br>
              <a:rPr lang="en-US" sz="2200" dirty="0"/>
            </a:br>
            <a:r>
              <a:rPr lang="en-US" sz="2200" b="1" dirty="0">
                <a:hlinkClick r:id="rId2"/>
              </a:rPr>
              <a:t>"A-DRM: Architecture-aware Distributed Resource Management of Virtualized Clusters"</a:t>
            </a:r>
            <a:r>
              <a:rPr lang="en-US" sz="2200" dirty="0"/>
              <a:t> </a:t>
            </a:r>
            <a:br>
              <a:rPr lang="en-US" sz="2200" dirty="0"/>
            </a:br>
            <a:r>
              <a:rPr lang="en-US" sz="2200" i="1" dirty="0"/>
              <a:t>Proceedings of the </a:t>
            </a:r>
            <a:r>
              <a:rPr lang="en-US" sz="2200" i="1" dirty="0">
                <a:hlinkClick r:id="rId3"/>
              </a:rPr>
              <a:t>11th ACM SIGPLAN/SIGOPS International Conference on Virtual Execution Environments</a:t>
            </a:r>
            <a:r>
              <a:rPr lang="en-US" sz="2200" i="1" dirty="0"/>
              <a:t> (</a:t>
            </a:r>
            <a:r>
              <a:rPr lang="en-US" sz="2200" b="1" i="1" dirty="0"/>
              <a:t>VEE</a:t>
            </a:r>
            <a:r>
              <a:rPr lang="en-US" sz="2200" i="1" dirty="0"/>
              <a:t>)</a:t>
            </a:r>
            <a:r>
              <a:rPr lang="en-US" sz="2200" dirty="0"/>
              <a:t>, Istanbul, Turkey, March 2015. </a:t>
            </a:r>
            <a:br>
              <a:rPr lang="en-US" sz="2200" dirty="0"/>
            </a:br>
            <a:r>
              <a:rPr lang="en-US" sz="2200" dirty="0"/>
              <a:t>[</a:t>
            </a:r>
            <a:r>
              <a:rPr lang="en-US" sz="2200" dirty="0">
                <a:hlinkClick r:id="rId4"/>
              </a:rPr>
              <a:t>Slides (pptx)</a:t>
            </a:r>
            <a:r>
              <a:rPr lang="en-US" sz="2200" dirty="0"/>
              <a:t> </a:t>
            </a:r>
            <a:r>
              <a:rPr lang="en-US" sz="2200" dirty="0">
                <a:hlinkClick r:id="rId5"/>
              </a:rPr>
              <a:t>(pdf)</a:t>
            </a:r>
            <a:r>
              <a:rPr lang="en-US" sz="2200" dirty="0"/>
              <a:t>] </a:t>
            </a:r>
          </a:p>
          <a:p>
            <a:pPr lvl="1"/>
            <a:endParaRPr lang="en-US" dirty="0"/>
          </a:p>
        </p:txBody>
      </p:sp>
      <p:sp>
        <p:nvSpPr>
          <p:cNvPr id="4" name="Slide Number Placeholder 3"/>
          <p:cNvSpPr>
            <a:spLocks noGrp="1"/>
          </p:cNvSpPr>
          <p:nvPr>
            <p:ph type="sldNum" sz="quarter" idx="11"/>
          </p:nvPr>
        </p:nvSpPr>
        <p:spPr/>
        <p:txBody>
          <a:bodyPr/>
          <a:lstStyle/>
          <a:p>
            <a:pPr>
              <a:defRPr/>
            </a:pPr>
            <a:fld id="{26083AAA-380F-D646-B0E9-4FA618B907D0}" type="slidenum">
              <a:rPr lang="en-US" smtClean="0"/>
              <a:pPr>
                <a:defRPr/>
              </a:pPr>
              <a:t>199</a:t>
            </a:fld>
            <a:endParaRPr lang="en-US"/>
          </a:p>
        </p:txBody>
      </p:sp>
      <p:pic>
        <p:nvPicPr>
          <p:cNvPr id="5" name="Picture 4"/>
          <p:cNvPicPr>
            <a:picLocks noChangeAspect="1"/>
          </p:cNvPicPr>
          <p:nvPr/>
        </p:nvPicPr>
        <p:blipFill>
          <a:blip r:embed="rId6"/>
          <a:stretch>
            <a:fillRect/>
          </a:stretch>
        </p:blipFill>
        <p:spPr>
          <a:xfrm>
            <a:off x="20588" y="4220131"/>
            <a:ext cx="9144000" cy="2017181"/>
          </a:xfrm>
          <a:prstGeom prst="rect">
            <a:avLst/>
          </a:prstGeom>
        </p:spPr>
      </p:pic>
    </p:spTree>
    <p:extLst>
      <p:ext uri="{BB962C8B-B14F-4D97-AF65-F5344CB8AC3E}">
        <p14:creationId xmlns:p14="http://schemas.microsoft.com/office/powerpoint/2010/main" val="1526783591"/>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462" name="Picture 23" descr="http://i.ehow.com/images/a04/ac/qb/format-hard-drive-xp-800X800.jp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rot="-1166144">
            <a:off x="5944993" y="1201593"/>
            <a:ext cx="2124075" cy="2124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458" name="Title 1"/>
          <p:cNvSpPr>
            <a:spLocks noGrp="1"/>
          </p:cNvSpPr>
          <p:nvPr>
            <p:ph type="title"/>
          </p:nvPr>
        </p:nvSpPr>
        <p:spPr/>
        <p:txBody>
          <a:bodyPr/>
          <a:lstStyle/>
          <a:p>
            <a:r>
              <a:rPr lang="en-US" dirty="0">
                <a:latin typeface="Garamond" charset="0"/>
                <a:ea typeface="ＭＳ Ｐゴシック" charset="0"/>
                <a:cs typeface="ＭＳ Ｐゴシック" charset="0"/>
              </a:rPr>
              <a:t>The Main </a:t>
            </a:r>
            <a:r>
              <a:rPr lang="en-US" dirty="0" smtClean="0">
                <a:latin typeface="Garamond" charset="0"/>
                <a:ea typeface="ＭＳ Ｐゴシック" charset="0"/>
                <a:cs typeface="ＭＳ Ｐゴシック" charset="0"/>
              </a:rPr>
              <a:t>Memory</a:t>
            </a:r>
            <a:r>
              <a:rPr lang="en-US" dirty="0">
                <a:latin typeface="Garamond" charset="0"/>
                <a:ea typeface="ＭＳ Ｐゴシック" charset="0"/>
                <a:cs typeface="ＭＳ Ｐゴシック" charset="0"/>
              </a:rPr>
              <a:t> </a:t>
            </a:r>
            <a:r>
              <a:rPr lang="en-US" dirty="0" smtClean="0">
                <a:latin typeface="Garamond" charset="0"/>
                <a:ea typeface="ＭＳ Ｐゴシック" charset="0"/>
                <a:cs typeface="ＭＳ Ｐゴシック" charset="0"/>
              </a:rPr>
              <a:t>System</a:t>
            </a:r>
            <a:endParaRPr lang="en-US" dirty="0">
              <a:latin typeface="Garamond" charset="0"/>
              <a:ea typeface="ＭＳ Ｐゴシック" charset="0"/>
              <a:cs typeface="ＭＳ Ｐゴシック" charset="0"/>
            </a:endParaRPr>
          </a:p>
        </p:txBody>
      </p:sp>
      <p:sp>
        <p:nvSpPr>
          <p:cNvPr id="3" name="Content Placeholder 2"/>
          <p:cNvSpPr>
            <a:spLocks noGrp="1"/>
          </p:cNvSpPr>
          <p:nvPr>
            <p:ph idx="1"/>
          </p:nvPr>
        </p:nvSpPr>
        <p:spPr>
          <a:xfrm>
            <a:off x="228600" y="996950"/>
            <a:ext cx="8610600" cy="5194300"/>
          </a:xfrm>
        </p:spPr>
        <p:txBody>
          <a:bodyPr/>
          <a:lstStyle/>
          <a:p>
            <a:endParaRPr lang="en-US" dirty="0">
              <a:latin typeface="Tahoma" charset="0"/>
              <a:ea typeface="ＭＳ Ｐゴシック" charset="0"/>
              <a:cs typeface="ＭＳ Ｐゴシック" charset="0"/>
            </a:endParaRPr>
          </a:p>
          <a:p>
            <a:endParaRPr lang="en-US" dirty="0">
              <a:latin typeface="Tahoma" charset="0"/>
              <a:ea typeface="ＭＳ Ｐゴシック" charset="0"/>
              <a:cs typeface="ＭＳ Ｐゴシック" charset="0"/>
            </a:endParaRPr>
          </a:p>
          <a:p>
            <a:endParaRPr lang="en-US" dirty="0">
              <a:latin typeface="Tahoma" charset="0"/>
              <a:ea typeface="ＭＳ Ｐゴシック" charset="0"/>
              <a:cs typeface="ＭＳ Ｐゴシック" charset="0"/>
            </a:endParaRPr>
          </a:p>
          <a:p>
            <a:endParaRPr lang="en-US" dirty="0">
              <a:latin typeface="Tahoma" charset="0"/>
              <a:ea typeface="ＭＳ Ｐゴシック" charset="0"/>
              <a:cs typeface="ＭＳ Ｐゴシック" charset="0"/>
            </a:endParaRPr>
          </a:p>
          <a:p>
            <a:endParaRPr lang="en-US" dirty="0">
              <a:latin typeface="Tahoma" charset="0"/>
              <a:ea typeface="ＭＳ Ｐゴシック" charset="0"/>
              <a:cs typeface="ＭＳ Ｐゴシック" charset="0"/>
            </a:endParaRPr>
          </a:p>
          <a:p>
            <a:pPr marL="0" indent="0">
              <a:buNone/>
            </a:pPr>
            <a:endParaRPr lang="en-US" dirty="0">
              <a:latin typeface="Tahoma" charset="0"/>
              <a:ea typeface="ＭＳ Ｐゴシック" charset="0"/>
              <a:cs typeface="ＭＳ Ｐゴシック" charset="0"/>
            </a:endParaRPr>
          </a:p>
          <a:p>
            <a:pPr marL="0" indent="0">
              <a:buNone/>
            </a:pPr>
            <a:endParaRPr lang="en-US" sz="1200" dirty="0">
              <a:latin typeface="Tahoma" charset="0"/>
              <a:ea typeface="ＭＳ Ｐゴシック" charset="0"/>
              <a:cs typeface="ＭＳ Ｐゴシック" charset="0"/>
            </a:endParaRPr>
          </a:p>
          <a:p>
            <a:r>
              <a:rPr lang="en-US" dirty="0">
                <a:solidFill>
                  <a:srgbClr val="0000FF"/>
                </a:solidFill>
                <a:latin typeface="Tahoma" charset="0"/>
                <a:ea typeface="ＭＳ Ｐゴシック" charset="0"/>
                <a:cs typeface="ＭＳ Ｐゴシック" charset="0"/>
              </a:rPr>
              <a:t>Main memory is a critical component of all computing systems</a:t>
            </a:r>
            <a:r>
              <a:rPr lang="en-US" dirty="0">
                <a:latin typeface="Tahoma" charset="0"/>
                <a:ea typeface="ＭＳ Ｐゴシック" charset="0"/>
                <a:cs typeface="ＭＳ Ｐゴシック" charset="0"/>
              </a:rPr>
              <a:t>: server, mobile, embedded, desktop, sensor</a:t>
            </a:r>
          </a:p>
          <a:p>
            <a:endParaRPr lang="en-US" dirty="0">
              <a:latin typeface="Tahoma" charset="0"/>
              <a:ea typeface="ＭＳ Ｐゴシック" charset="0"/>
              <a:cs typeface="ＭＳ Ｐゴシック" charset="0"/>
            </a:endParaRPr>
          </a:p>
          <a:p>
            <a:r>
              <a:rPr lang="en-US" dirty="0">
                <a:solidFill>
                  <a:srgbClr val="0000FF"/>
                </a:solidFill>
                <a:latin typeface="Tahoma" charset="0"/>
                <a:ea typeface="ＭＳ Ｐゴシック" charset="0"/>
                <a:cs typeface="ＭＳ Ｐゴシック" charset="0"/>
              </a:rPr>
              <a:t>Main memory system must scale </a:t>
            </a:r>
            <a:r>
              <a:rPr lang="en-US" dirty="0">
                <a:latin typeface="Tahoma" charset="0"/>
                <a:ea typeface="ＭＳ Ｐゴシック" charset="0"/>
                <a:cs typeface="ＭＳ Ｐゴシック" charset="0"/>
              </a:rPr>
              <a:t>(in </a:t>
            </a:r>
            <a:r>
              <a:rPr lang="en-US" i="1" dirty="0">
                <a:latin typeface="Tahoma" charset="0"/>
                <a:ea typeface="ＭＳ Ｐゴシック" charset="0"/>
                <a:cs typeface="ＭＳ Ｐゴシック" charset="0"/>
              </a:rPr>
              <a:t>size</a:t>
            </a:r>
            <a:r>
              <a:rPr lang="en-US" dirty="0">
                <a:latin typeface="Tahoma" charset="0"/>
                <a:ea typeface="ＭＳ Ｐゴシック" charset="0"/>
                <a:cs typeface="ＭＳ Ｐゴシック" charset="0"/>
              </a:rPr>
              <a:t>, </a:t>
            </a:r>
            <a:r>
              <a:rPr lang="en-US" i="1" dirty="0">
                <a:latin typeface="Tahoma" charset="0"/>
                <a:ea typeface="ＭＳ Ｐゴシック" charset="0"/>
                <a:cs typeface="ＭＳ Ｐゴシック" charset="0"/>
              </a:rPr>
              <a:t>technology</a:t>
            </a:r>
            <a:r>
              <a:rPr lang="en-US" dirty="0">
                <a:latin typeface="Tahoma" charset="0"/>
                <a:ea typeface="ＭＳ Ｐゴシック" charset="0"/>
                <a:cs typeface="ＭＳ Ｐゴシック" charset="0"/>
              </a:rPr>
              <a:t>, </a:t>
            </a:r>
            <a:r>
              <a:rPr lang="en-US" i="1" dirty="0">
                <a:latin typeface="Tahoma" charset="0"/>
                <a:ea typeface="ＭＳ Ｐゴシック" charset="0"/>
                <a:cs typeface="ＭＳ Ｐゴシック" charset="0"/>
              </a:rPr>
              <a:t>efficiency</a:t>
            </a:r>
            <a:r>
              <a:rPr lang="en-US" dirty="0">
                <a:latin typeface="Tahoma" charset="0"/>
                <a:ea typeface="ＭＳ Ｐゴシック" charset="0"/>
                <a:cs typeface="ＭＳ Ｐゴシック" charset="0"/>
              </a:rPr>
              <a:t>, </a:t>
            </a:r>
            <a:r>
              <a:rPr lang="en-US" i="1" dirty="0" smtClean="0">
                <a:latin typeface="Tahoma" charset="0"/>
                <a:ea typeface="ＭＳ Ｐゴシック" charset="0"/>
                <a:cs typeface="ＭＳ Ｐゴシック" charset="0"/>
              </a:rPr>
              <a:t>cost</a:t>
            </a:r>
            <a:r>
              <a:rPr lang="en-US" dirty="0" smtClean="0">
                <a:latin typeface="Tahoma" charset="0"/>
                <a:ea typeface="ＭＳ Ｐゴシック" charset="0"/>
                <a:cs typeface="ＭＳ Ｐゴシック" charset="0"/>
              </a:rPr>
              <a:t>, and </a:t>
            </a:r>
            <a:r>
              <a:rPr lang="en-US" i="1" dirty="0" smtClean="0">
                <a:latin typeface="Tahoma" charset="0"/>
                <a:ea typeface="ＭＳ Ｐゴシック" charset="0"/>
                <a:cs typeface="ＭＳ Ｐゴシック" charset="0"/>
              </a:rPr>
              <a:t>management algorithms</a:t>
            </a:r>
            <a:r>
              <a:rPr lang="en-US" dirty="0" smtClean="0">
                <a:latin typeface="Tahoma" charset="0"/>
                <a:ea typeface="ＭＳ Ｐゴシック" charset="0"/>
                <a:cs typeface="ＭＳ Ｐゴシック" charset="0"/>
              </a:rPr>
              <a:t>) </a:t>
            </a:r>
            <a:r>
              <a:rPr lang="en-US" dirty="0">
                <a:latin typeface="Tahoma" charset="0"/>
                <a:ea typeface="ＭＳ Ｐゴシック" charset="0"/>
                <a:cs typeface="ＭＳ Ｐゴシック" charset="0"/>
              </a:rPr>
              <a:t>to maintain performance growth and technology scaling benefits</a:t>
            </a:r>
          </a:p>
        </p:txBody>
      </p:sp>
      <p:sp>
        <p:nvSpPr>
          <p:cNvPr id="19460" name="Slide Number Placeholder 3"/>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fld id="{F330F078-BF11-6B47-89B1-D774F4018531}" type="slidenum">
              <a:rPr lang="en-US" sz="1600">
                <a:solidFill>
                  <a:srgbClr val="000000"/>
                </a:solidFill>
                <a:latin typeface="Garamond" charset="0"/>
              </a:rPr>
              <a:pPr eaLnBrk="1" hangingPunct="1"/>
              <a:t>2</a:t>
            </a:fld>
            <a:endParaRPr lang="en-US" sz="1600">
              <a:solidFill>
                <a:srgbClr val="000000"/>
              </a:solidFill>
              <a:latin typeface="Garamond" charset="0"/>
            </a:endParaRPr>
          </a:p>
        </p:txBody>
      </p:sp>
      <p:sp>
        <p:nvSpPr>
          <p:cNvPr id="18" name="AutoShape 25"/>
          <p:cNvSpPr>
            <a:spLocks noChangeArrowheads="1"/>
          </p:cNvSpPr>
          <p:nvPr/>
        </p:nvSpPr>
        <p:spPr bwMode="auto">
          <a:xfrm>
            <a:off x="3190875" y="1166668"/>
            <a:ext cx="2557463" cy="2447925"/>
          </a:xfrm>
          <a:prstGeom prst="roundRect">
            <a:avLst>
              <a:gd name="adj" fmla="val 16667"/>
            </a:avLst>
          </a:prstGeom>
          <a:noFill/>
          <a:ln w="28575">
            <a:solidFill>
              <a:srgbClr val="0000FF"/>
            </a:solidFill>
            <a:round/>
            <a:headEnd/>
            <a:tailEnd/>
          </a:ln>
          <a:effectLst/>
        </p:spPr>
        <p:txBody>
          <a:bodyPr wrap="none" lIns="64008" tIns="32004" rIns="64008" bIns="32004" anchor="ctr"/>
          <a:lstStyle/>
          <a:p>
            <a:pPr>
              <a:defRPr/>
            </a:pPr>
            <a:endParaRPr lang="en-US" kern="0">
              <a:solidFill>
                <a:sysClr val="windowText" lastClr="000000"/>
              </a:solidFill>
              <a:latin typeface="Arial" pitchFamily="-107" charset="0"/>
              <a:ea typeface="Arial" pitchFamily="-107" charset="0"/>
              <a:cs typeface="Arial" pitchFamily="-107" charset="0"/>
            </a:endParaRPr>
          </a:p>
        </p:txBody>
      </p:sp>
      <p:sp>
        <p:nvSpPr>
          <p:cNvPr id="21" name="Text Box 13" descr="90%"/>
          <p:cNvSpPr txBox="1">
            <a:spLocks noChangeArrowheads="1"/>
          </p:cNvSpPr>
          <p:nvPr/>
        </p:nvSpPr>
        <p:spPr bwMode="auto">
          <a:xfrm>
            <a:off x="1245861" y="2928793"/>
            <a:ext cx="1309915" cy="618631"/>
          </a:xfrm>
          <a:prstGeom prst="rect">
            <a:avLst/>
          </a:prstGeom>
          <a:noFill/>
          <a:ln w="12700">
            <a:noFill/>
            <a:miter lim="800000"/>
            <a:headEnd/>
            <a:tailEnd/>
          </a:ln>
          <a:effectLst/>
        </p:spPr>
        <p:txBody>
          <a:bodyPr wrap="none" lIns="64008" tIns="32004" rIns="64008" bIns="32004">
            <a:spAutoFit/>
          </a:bodyPr>
          <a:lstStyle/>
          <a:p>
            <a:pPr algn="ctr">
              <a:defRPr/>
            </a:pPr>
            <a:r>
              <a:rPr lang="en-US" kern="0" dirty="0" smtClean="0">
                <a:solidFill>
                  <a:sysClr val="windowText" lastClr="000000"/>
                </a:solidFill>
                <a:latin typeface="Arial" pitchFamily="-107" charset="0"/>
                <a:ea typeface="Arial" pitchFamily="-107" charset="0"/>
                <a:cs typeface="Arial" pitchFamily="-107" charset="0"/>
              </a:rPr>
              <a:t>Processor</a:t>
            </a:r>
          </a:p>
          <a:p>
            <a:pPr algn="ctr">
              <a:defRPr/>
            </a:pPr>
            <a:r>
              <a:rPr lang="en-US" kern="0" dirty="0">
                <a:solidFill>
                  <a:sysClr val="windowText" lastClr="000000"/>
                </a:solidFill>
                <a:latin typeface="Arial" pitchFamily="-107" charset="0"/>
                <a:ea typeface="Arial" pitchFamily="-107" charset="0"/>
                <a:cs typeface="Arial" pitchFamily="-107" charset="0"/>
              </a:rPr>
              <a:t>a</a:t>
            </a:r>
            <a:r>
              <a:rPr lang="en-US" kern="0" dirty="0" smtClean="0">
                <a:solidFill>
                  <a:sysClr val="windowText" lastClr="000000"/>
                </a:solidFill>
                <a:latin typeface="Arial" pitchFamily="-107" charset="0"/>
                <a:ea typeface="Arial" pitchFamily="-107" charset="0"/>
                <a:cs typeface="Arial" pitchFamily="-107" charset="0"/>
              </a:rPr>
              <a:t>nd caches</a:t>
            </a:r>
            <a:endParaRPr lang="en-US" kern="0" dirty="0">
              <a:solidFill>
                <a:sysClr val="windowText" lastClr="000000"/>
              </a:solidFill>
              <a:latin typeface="Arial" pitchFamily="-107" charset="0"/>
              <a:ea typeface="Arial" pitchFamily="-107" charset="0"/>
              <a:cs typeface="Arial" pitchFamily="-107" charset="0"/>
            </a:endParaRPr>
          </a:p>
        </p:txBody>
      </p:sp>
      <p:sp>
        <p:nvSpPr>
          <p:cNvPr id="26" name="Text Box 20" descr="90%"/>
          <p:cNvSpPr txBox="1">
            <a:spLocks noChangeArrowheads="1"/>
          </p:cNvSpPr>
          <p:nvPr/>
        </p:nvSpPr>
        <p:spPr bwMode="auto">
          <a:xfrm>
            <a:off x="3616246" y="2996808"/>
            <a:ext cx="1527335" cy="341632"/>
          </a:xfrm>
          <a:prstGeom prst="rect">
            <a:avLst/>
          </a:prstGeom>
          <a:noFill/>
          <a:ln w="12700">
            <a:noFill/>
            <a:miter lim="800000"/>
            <a:headEnd/>
            <a:tailEnd/>
          </a:ln>
          <a:effectLst/>
        </p:spPr>
        <p:txBody>
          <a:bodyPr wrap="none" lIns="64008" tIns="32004" rIns="64008" bIns="32004">
            <a:spAutoFit/>
          </a:bodyPr>
          <a:lstStyle/>
          <a:p>
            <a:pPr algn="ctr">
              <a:defRPr/>
            </a:pPr>
            <a:r>
              <a:rPr lang="en-US" kern="0" dirty="0">
                <a:solidFill>
                  <a:sysClr val="windowText" lastClr="000000"/>
                </a:solidFill>
                <a:latin typeface="Arial" pitchFamily="-107" charset="0"/>
                <a:ea typeface="Arial" pitchFamily="-107" charset="0"/>
                <a:cs typeface="Arial" pitchFamily="-107" charset="0"/>
              </a:rPr>
              <a:t>Main </a:t>
            </a:r>
            <a:r>
              <a:rPr lang="en-US" kern="0" dirty="0" smtClean="0">
                <a:solidFill>
                  <a:sysClr val="windowText" lastClr="000000"/>
                </a:solidFill>
                <a:latin typeface="Arial" pitchFamily="-107" charset="0"/>
                <a:ea typeface="Arial" pitchFamily="-107" charset="0"/>
                <a:cs typeface="Arial" pitchFamily="-107" charset="0"/>
              </a:rPr>
              <a:t>Memory</a:t>
            </a:r>
            <a:endParaRPr lang="en-US" kern="0" dirty="0">
              <a:solidFill>
                <a:sysClr val="windowText" lastClr="000000"/>
              </a:solidFill>
              <a:latin typeface="Arial" pitchFamily="-107" charset="0"/>
              <a:ea typeface="Arial" pitchFamily="-107" charset="0"/>
              <a:cs typeface="Arial" pitchFamily="-107" charset="0"/>
            </a:endParaRPr>
          </a:p>
        </p:txBody>
      </p:sp>
      <p:sp>
        <p:nvSpPr>
          <p:cNvPr id="27" name="Line 15"/>
          <p:cNvSpPr>
            <a:spLocks noChangeShapeType="1"/>
          </p:cNvSpPr>
          <p:nvPr/>
        </p:nvSpPr>
        <p:spPr bwMode="auto">
          <a:xfrm flipV="1">
            <a:off x="2506663" y="2282060"/>
            <a:ext cx="697185" cy="620"/>
          </a:xfrm>
          <a:prstGeom prst="line">
            <a:avLst/>
          </a:prstGeom>
          <a:noFill/>
          <a:ln w="38100">
            <a:solidFill>
              <a:srgbClr val="0000FF"/>
            </a:solidFill>
            <a:round/>
            <a:headEnd type="triangle" w="med" len="med"/>
            <a:tailEnd type="triangle" w="med" len="med"/>
          </a:ln>
          <a:effectLst/>
        </p:spPr>
        <p:txBody>
          <a:bodyPr wrap="none" lIns="64008" tIns="32004" rIns="64008" bIns="32004" anchor="ctr"/>
          <a:lstStyle/>
          <a:p>
            <a:pPr>
              <a:defRPr/>
            </a:pPr>
            <a:endParaRPr lang="en-US" kern="0">
              <a:solidFill>
                <a:sysClr val="windowText" lastClr="000000"/>
              </a:solidFill>
              <a:latin typeface="Arial" pitchFamily="-107" charset="0"/>
              <a:ea typeface="Arial" pitchFamily="-107" charset="0"/>
              <a:cs typeface="Arial" pitchFamily="-107" charset="0"/>
            </a:endParaRPr>
          </a:p>
        </p:txBody>
      </p:sp>
      <p:sp>
        <p:nvSpPr>
          <p:cNvPr id="19472" name="Text Box 24" descr="90%"/>
          <p:cNvSpPr txBox="1">
            <a:spLocks noChangeArrowheads="1"/>
          </p:cNvSpPr>
          <p:nvPr/>
        </p:nvSpPr>
        <p:spPr bwMode="auto">
          <a:xfrm>
            <a:off x="6049936" y="3020548"/>
            <a:ext cx="2194472" cy="3416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64008" tIns="32004" rIns="64008" bIns="32004">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eaLnBrk="1" fontAlgn="base" hangingPunct="1">
              <a:spcBef>
                <a:spcPct val="0"/>
              </a:spcBef>
              <a:spcAft>
                <a:spcPct val="0"/>
              </a:spcAft>
            </a:pPr>
            <a:r>
              <a:rPr lang="en-US" sz="1800" dirty="0" smtClean="0">
                <a:solidFill>
                  <a:srgbClr val="000000"/>
                </a:solidFill>
              </a:rPr>
              <a:t>Storage (SSD/HDD)</a:t>
            </a:r>
          </a:p>
        </p:txBody>
      </p:sp>
      <p:pic>
        <p:nvPicPr>
          <p:cNvPr id="19" name="Content Placeholder 6" descr="barcelona-die-photo-color.jp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1243608" y="1633988"/>
            <a:ext cx="1312168" cy="12799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0" name="Line 15"/>
          <p:cNvSpPr>
            <a:spLocks noChangeShapeType="1"/>
          </p:cNvSpPr>
          <p:nvPr/>
        </p:nvSpPr>
        <p:spPr bwMode="auto">
          <a:xfrm flipV="1">
            <a:off x="5724128" y="2282060"/>
            <a:ext cx="697185" cy="620"/>
          </a:xfrm>
          <a:prstGeom prst="line">
            <a:avLst/>
          </a:prstGeom>
          <a:noFill/>
          <a:ln w="38100">
            <a:solidFill>
              <a:srgbClr val="0000FF"/>
            </a:solidFill>
            <a:round/>
            <a:headEnd type="triangle" w="med" len="med"/>
            <a:tailEnd type="triangle" w="med" len="med"/>
          </a:ln>
          <a:effectLst/>
        </p:spPr>
        <p:txBody>
          <a:bodyPr wrap="none" lIns="64008" tIns="32004" rIns="64008" bIns="32004" anchor="ctr"/>
          <a:lstStyle/>
          <a:p>
            <a:pPr>
              <a:defRPr/>
            </a:pPr>
            <a:endParaRPr lang="en-US" kern="0">
              <a:solidFill>
                <a:sysClr val="windowText" lastClr="000000"/>
              </a:solidFill>
              <a:latin typeface="Arial" pitchFamily="-107" charset="0"/>
              <a:ea typeface="Arial" pitchFamily="-107" charset="0"/>
              <a:cs typeface="Arial" pitchFamily="-107" charset="0"/>
            </a:endParaRPr>
          </a:p>
        </p:txBody>
      </p:sp>
      <p:pic>
        <p:nvPicPr>
          <p:cNvPr id="23" name="Picture 22" descr="dimm.png"/>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rot="10800000" flipV="1">
            <a:off x="3324124" y="1633988"/>
            <a:ext cx="2304256" cy="549297"/>
          </a:xfrm>
          <a:prstGeom prst="rect">
            <a:avLst/>
          </a:prstGeom>
        </p:spPr>
      </p:pic>
      <p:pic>
        <p:nvPicPr>
          <p:cNvPr id="24" name="Picture 23" descr="dimm.png"/>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rot="10800000" flipV="1">
            <a:off x="3299596" y="2308826"/>
            <a:ext cx="2304256" cy="549297"/>
          </a:xfrm>
          <a:prstGeom prst="rect">
            <a:avLst/>
          </a:prstGeom>
        </p:spPr>
      </p:pic>
    </p:spTree>
    <p:extLst>
      <p:ext uri="{BB962C8B-B14F-4D97-AF65-F5344CB8AC3E}">
        <p14:creationId xmlns:p14="http://schemas.microsoft.com/office/powerpoint/2010/main" val="2351272537"/>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8"/>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3">
                                            <p:txEl>
                                              <p:pRg st="7" end="7"/>
                                            </p:txEl>
                                          </p:spTgt>
                                        </p:tgtEl>
                                        <p:attrNameLst>
                                          <p:attrName>style.visibility</p:attrName>
                                        </p:attrNameLst>
                                      </p:cBhvr>
                                      <p:to>
                                        <p:strVal val="visible"/>
                                      </p:to>
                                    </p:set>
                                  </p:childTnLst>
                                </p:cTn>
                              </p:par>
                            </p:childTnLst>
                          </p:cTn>
                        </p:par>
                      </p:childTnLst>
                    </p:cTn>
                  </p:par>
                  <p:par>
                    <p:cTn id="9" fill="hold" nodeType="clickPar">
                      <p:stCondLst>
                        <p:cond delay="indefinite"/>
                      </p:stCondLst>
                      <p:childTnLst>
                        <p:par>
                          <p:cTn id="10" fill="hold" nodeType="withGroup">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3">
                                            <p:txEl>
                                              <p:pRg st="9" end="9"/>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P spid="18" grpId="0" animBg="1"/>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reErrors"/>
          <p:cNvPicPr>
            <a:picLocks noGrp="1" noChangeAspect="1"/>
          </p:cNvPicPr>
          <p:nvPr>
            <p:ph idx="1"/>
          </p:nvPr>
        </p:nvPicPr>
        <p:blipFill>
          <a:blip r:embed="rId3">
            <a:extLst>
              <a:ext uri="{28A0092B-C50C-407E-A947-70E740481C1C}">
                <a14:useLocalDpi xmlns:a14="http://schemas.microsoft.com/office/drawing/2010/main" val="0"/>
              </a:ext>
            </a:extLst>
          </a:blip>
          <a:stretch>
            <a:fillRect/>
          </a:stretch>
        </p:blipFill>
        <p:spPr>
          <a:xfrm>
            <a:off x="1213682" y="990600"/>
            <a:ext cx="6731875" cy="4651892"/>
          </a:xfrm>
        </p:spPr>
      </p:pic>
      <p:pic>
        <p:nvPicPr>
          <p:cNvPr id="8" name="AllErrors"/>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1213682" y="990600"/>
            <a:ext cx="6731875" cy="4651891"/>
          </a:xfrm>
          <a:prstGeom prst="rect">
            <a:avLst/>
          </a:prstGeom>
        </p:spPr>
      </p:pic>
      <p:sp>
        <p:nvSpPr>
          <p:cNvPr id="4" name="Slide Number Placeholder 3"/>
          <p:cNvSpPr>
            <a:spLocks noGrp="1"/>
          </p:cNvSpPr>
          <p:nvPr>
            <p:ph type="sldNum" sz="quarter" idx="12"/>
          </p:nvPr>
        </p:nvSpPr>
        <p:spPr/>
        <p:txBody>
          <a:bodyPr/>
          <a:lstStyle/>
          <a:p>
            <a:fld id="{D4D2B188-1D62-4FCA-8363-938AD4629BBB}" type="slidenum">
              <a:rPr lang="en-US" smtClean="0">
                <a:solidFill>
                  <a:prstClr val="black">
                    <a:tint val="75000"/>
                  </a:prstClr>
                </a:solidFill>
              </a:rPr>
              <a:pPr/>
              <a:t>20</a:t>
            </a:fld>
            <a:endParaRPr lang="en-US">
              <a:solidFill>
                <a:prstClr val="black">
                  <a:tint val="75000"/>
                </a:prstClr>
              </a:solidFill>
            </a:endParaRPr>
          </a:p>
        </p:txBody>
      </p:sp>
      <p:sp>
        <p:nvSpPr>
          <p:cNvPr id="14" name="Curtain1"/>
          <p:cNvSpPr/>
          <p:nvPr/>
        </p:nvSpPr>
        <p:spPr>
          <a:xfrm>
            <a:off x="2133601" y="1424940"/>
            <a:ext cx="2141220" cy="3497580"/>
          </a:xfrm>
          <a:prstGeom prst="rect">
            <a:avLst/>
          </a:prstGeom>
          <a:solidFill>
            <a:srgbClr val="CDCD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a:endParaRPr>
          </a:p>
        </p:txBody>
      </p:sp>
      <p:sp>
        <p:nvSpPr>
          <p:cNvPr id="12" name="Second"/>
          <p:cNvSpPr/>
          <p:nvPr/>
        </p:nvSpPr>
        <p:spPr>
          <a:xfrm>
            <a:off x="4832032" y="3679825"/>
            <a:ext cx="382905" cy="381001"/>
          </a:xfrm>
          <a:prstGeom prst="ellipse">
            <a:avLst/>
          </a:prstGeom>
          <a:noFill/>
          <a:ln w="19050">
            <a:solidFill>
              <a:srgbClr val="699FD2"/>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13" name="Third"/>
          <p:cNvSpPr/>
          <p:nvPr/>
        </p:nvSpPr>
        <p:spPr>
          <a:xfrm>
            <a:off x="5093970" y="1685925"/>
            <a:ext cx="382905" cy="381001"/>
          </a:xfrm>
          <a:prstGeom prst="ellipse">
            <a:avLst/>
          </a:prstGeom>
          <a:noFill/>
          <a:ln w="19050">
            <a:solidFill>
              <a:srgbClr val="F27A33"/>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15" name="Curtain2"/>
          <p:cNvSpPr/>
          <p:nvPr/>
        </p:nvSpPr>
        <p:spPr>
          <a:xfrm>
            <a:off x="4274820" y="1424940"/>
            <a:ext cx="3670737" cy="3497580"/>
          </a:xfrm>
          <a:prstGeom prst="rect">
            <a:avLst/>
          </a:prstGeom>
          <a:solidFill>
            <a:srgbClr val="CDCD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a:endParaRPr>
          </a:p>
        </p:txBody>
      </p:sp>
      <p:sp>
        <p:nvSpPr>
          <p:cNvPr id="16" name="Punchline"/>
          <p:cNvSpPr txBox="1"/>
          <p:nvPr/>
        </p:nvSpPr>
        <p:spPr>
          <a:xfrm>
            <a:off x="228600" y="5718692"/>
            <a:ext cx="8686800" cy="758308"/>
          </a:xfrm>
          <a:prstGeom prst="rect">
            <a:avLst/>
          </a:prstGeom>
          <a:noFill/>
        </p:spPr>
        <p:txBody>
          <a:bodyPr wrap="square" rtlCol="0" anchor="ctr">
            <a:noAutofit/>
          </a:bodyPr>
          <a:lstStyle/>
          <a:p>
            <a:pPr algn="ctr"/>
            <a:r>
              <a:rPr lang="en-US" sz="3600" i="1" dirty="0" smtClean="0">
                <a:solidFill>
                  <a:srgbClr val="FF0000"/>
                </a:solidFill>
                <a:latin typeface="Calibri Light"/>
              </a:rPr>
              <a:t>All modules from </a:t>
            </a:r>
            <a:r>
              <a:rPr lang="en-US" sz="3200" i="1" dirty="0" smtClean="0">
                <a:solidFill>
                  <a:srgbClr val="FF0000"/>
                </a:solidFill>
                <a:latin typeface="Cambria Math" panose="02040503050406030204" pitchFamily="18" charset="0"/>
                <a:ea typeface="Cambria Math" panose="02040503050406030204" pitchFamily="18" charset="0"/>
              </a:rPr>
              <a:t>2012–2013 </a:t>
            </a:r>
            <a:r>
              <a:rPr lang="en-US" sz="3600" i="1" dirty="0" smtClean="0">
                <a:solidFill>
                  <a:srgbClr val="FF0000"/>
                </a:solidFill>
                <a:latin typeface="Calibri Light"/>
              </a:rPr>
              <a:t>are vulnerable</a:t>
            </a:r>
            <a:endParaRPr lang="en-US" sz="3600" i="1" dirty="0">
              <a:solidFill>
                <a:srgbClr val="FF0000"/>
              </a:solidFill>
              <a:latin typeface="Calibri Light"/>
            </a:endParaRPr>
          </a:p>
        </p:txBody>
      </p:sp>
      <p:sp>
        <p:nvSpPr>
          <p:cNvPr id="19" name="RedBox"/>
          <p:cNvSpPr/>
          <p:nvPr/>
        </p:nvSpPr>
        <p:spPr>
          <a:xfrm>
            <a:off x="5454650" y="1442720"/>
            <a:ext cx="1660525" cy="3405505"/>
          </a:xfrm>
          <a:prstGeom prst="rect">
            <a:avLst/>
          </a:prstGeom>
          <a:solidFill>
            <a:srgbClr val="FF0000">
              <a:alpha val="2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9" name="First Appearance"/>
          <p:cNvSpPr/>
          <p:nvPr/>
        </p:nvSpPr>
        <p:spPr>
          <a:xfrm>
            <a:off x="3192780" y="2430781"/>
            <a:ext cx="2023110" cy="845819"/>
          </a:xfrm>
          <a:prstGeom prst="rect">
            <a:avLst/>
          </a:prstGeom>
          <a:noFill/>
          <a:ln w="28575">
            <a:noFill/>
          </a:ln>
        </p:spPr>
        <p:style>
          <a:lnRef idx="2">
            <a:schemeClr val="accent3">
              <a:shade val="50000"/>
            </a:schemeClr>
          </a:lnRef>
          <a:fillRef idx="1">
            <a:schemeClr val="accent3"/>
          </a:fillRef>
          <a:effectRef idx="0">
            <a:schemeClr val="accent3"/>
          </a:effectRef>
          <a:fontRef idx="minor">
            <a:schemeClr val="lt1"/>
          </a:fontRef>
        </p:style>
        <p:txBody>
          <a:bodyPr rIns="91440" rtlCol="0" anchor="ctr"/>
          <a:lstStyle/>
          <a:p>
            <a:pPr algn="ctr">
              <a:lnSpc>
                <a:spcPct val="80000"/>
              </a:lnSpc>
            </a:pPr>
            <a:r>
              <a:rPr lang="en-US" sz="2800" i="1" dirty="0" smtClean="0">
                <a:solidFill>
                  <a:srgbClr val="70AE46"/>
                </a:solidFill>
                <a:latin typeface="Calibri Light"/>
                <a:cs typeface="Courier New" panose="02070309020205020404" pitchFamily="49" charset="0"/>
              </a:rPr>
              <a:t>First</a:t>
            </a:r>
          </a:p>
          <a:p>
            <a:pPr algn="ctr">
              <a:lnSpc>
                <a:spcPct val="80000"/>
              </a:lnSpc>
            </a:pPr>
            <a:r>
              <a:rPr lang="en-US" sz="2800" i="1" dirty="0" smtClean="0">
                <a:solidFill>
                  <a:srgbClr val="70AE46"/>
                </a:solidFill>
                <a:latin typeface="Calibri Light"/>
                <a:cs typeface="Courier New" panose="02070309020205020404" pitchFamily="49" charset="0"/>
              </a:rPr>
              <a:t>Appearance</a:t>
            </a:r>
          </a:p>
        </p:txBody>
      </p:sp>
      <p:sp>
        <p:nvSpPr>
          <p:cNvPr id="3" name="First"/>
          <p:cNvSpPr/>
          <p:nvPr/>
        </p:nvSpPr>
        <p:spPr>
          <a:xfrm>
            <a:off x="4016374" y="3305175"/>
            <a:ext cx="382905" cy="381001"/>
          </a:xfrm>
          <a:prstGeom prst="ellipse">
            <a:avLst/>
          </a:prstGeom>
          <a:noFill/>
          <a:ln w="19050">
            <a:solidFill>
              <a:srgbClr val="6EAE3F"/>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17" name="Title 1"/>
          <p:cNvSpPr>
            <a:spLocks noGrp="1"/>
          </p:cNvSpPr>
          <p:nvPr>
            <p:ph type="title"/>
          </p:nvPr>
        </p:nvSpPr>
        <p:spPr>
          <a:xfrm>
            <a:off x="228600" y="-14064"/>
            <a:ext cx="8610600" cy="1066800"/>
          </a:xfrm>
        </p:spPr>
        <p:txBody>
          <a:bodyPr/>
          <a:lstStyle/>
          <a:p>
            <a:r>
              <a:rPr lang="en-US" sz="4400" b="0" dirty="0" smtClean="0">
                <a:solidFill>
                  <a:srgbClr val="1A5712"/>
                </a:solidFill>
                <a:latin typeface="Garamond" charset="0"/>
                <a:ea typeface="ＭＳ Ｐゴシック" charset="0"/>
                <a:cs typeface="ＭＳ Ｐゴシック" charset="0"/>
              </a:rPr>
              <a:t>Errors </a:t>
            </a:r>
            <a:r>
              <a:rPr lang="en-US" sz="4400" b="0" i="1" dirty="0" smtClean="0">
                <a:solidFill>
                  <a:srgbClr val="1A5712"/>
                </a:solidFill>
                <a:latin typeface="Garamond" charset="0"/>
                <a:ea typeface="ＭＳ Ｐゴシック" charset="0"/>
                <a:cs typeface="ＭＳ Ｐゴシック" charset="0"/>
              </a:rPr>
              <a:t>vs. </a:t>
            </a:r>
            <a:r>
              <a:rPr lang="en-US" sz="4400" b="0" dirty="0" smtClean="0">
                <a:solidFill>
                  <a:srgbClr val="1A5712"/>
                </a:solidFill>
                <a:latin typeface="Garamond" charset="0"/>
                <a:ea typeface="ＭＳ Ｐゴシック" charset="0"/>
                <a:cs typeface="ＭＳ Ｐゴシック" charset="0"/>
              </a:rPr>
              <a:t>Vintage</a:t>
            </a:r>
            <a:endParaRPr lang="en-US" sz="4400" b="0" dirty="0">
              <a:solidFill>
                <a:srgbClr val="1A5712"/>
              </a:solidFill>
              <a:latin typeface="Garamond" charset="0"/>
              <a:ea typeface="ＭＳ Ｐゴシック" charset="0"/>
              <a:cs typeface="ＭＳ Ｐゴシック" charset="0"/>
            </a:endParaRPr>
          </a:p>
        </p:txBody>
      </p:sp>
    </p:spTree>
    <p:extLst>
      <p:ext uri="{BB962C8B-B14F-4D97-AF65-F5344CB8AC3E}">
        <p14:creationId xmlns:p14="http://schemas.microsoft.com/office/powerpoint/2010/main" val="813111423"/>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xit" presetSubtype="8" fill="hold" grpId="0" nodeType="clickEffect">
                                  <p:stCondLst>
                                    <p:cond delay="0"/>
                                  </p:stCondLst>
                                  <p:childTnLst>
                                    <p:animEffect transition="out" filter="wipe(left)">
                                      <p:cBhvr>
                                        <p:cTn id="6" dur="1500"/>
                                        <p:tgtEl>
                                          <p:spTgt spid="14"/>
                                        </p:tgtEl>
                                      </p:cBhvr>
                                    </p:animEffect>
                                    <p:set>
                                      <p:cBhvr>
                                        <p:cTn id="7" dur="1" fill="hold">
                                          <p:stCondLst>
                                            <p:cond delay="1499"/>
                                          </p:stCondLst>
                                        </p:cTn>
                                        <p:tgtEl>
                                          <p:spTgt spid="14"/>
                                        </p:tgtEl>
                                        <p:attrNameLst>
                                          <p:attrName>style.visibility</p:attrName>
                                        </p:attrNameLst>
                                      </p:cBhvr>
                                      <p:to>
                                        <p:strVal val="hidden"/>
                                      </p:to>
                                    </p:set>
                                  </p:childTnLst>
                                </p:cTn>
                              </p:par>
                            </p:childTnLst>
                          </p:cTn>
                        </p:par>
                        <p:par>
                          <p:cTn id="8" fill="hold">
                            <p:stCondLst>
                              <p:cond delay="1500"/>
                            </p:stCondLst>
                            <p:childTnLst>
                              <p:par>
                                <p:cTn id="9" presetID="1" presetClass="entr" presetSubtype="0" fill="hold" grpId="0" nodeType="afterEffect">
                                  <p:stCondLst>
                                    <p:cond delay="500"/>
                                  </p:stCondLst>
                                  <p:childTnLst>
                                    <p:set>
                                      <p:cBhvr>
                                        <p:cTn id="10" dur="1" fill="hold">
                                          <p:stCondLst>
                                            <p:cond delay="0"/>
                                          </p:stCondLst>
                                        </p:cTn>
                                        <p:tgtEl>
                                          <p:spTgt spid="9"/>
                                        </p:tgtEl>
                                        <p:attrNameLst>
                                          <p:attrName>style.visibility</p:attrName>
                                        </p:attrNameLst>
                                      </p:cBhvr>
                                      <p:to>
                                        <p:strVal val="visible"/>
                                      </p:to>
                                    </p:set>
                                  </p:childTnLst>
                                </p:cTn>
                              </p:par>
                              <p:par>
                                <p:cTn id="11" presetID="1" presetClass="entr" presetSubtype="0" fill="hold" grpId="0" nodeType="withEffect">
                                  <p:stCondLst>
                                    <p:cond delay="500"/>
                                  </p:stCondLst>
                                  <p:childTnLst>
                                    <p:set>
                                      <p:cBhvr>
                                        <p:cTn id="12" dur="1" fill="hold">
                                          <p:stCondLst>
                                            <p:cond delay="0"/>
                                          </p:stCondLst>
                                        </p:cTn>
                                        <p:tgtEl>
                                          <p:spTgt spid="3"/>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22" presetClass="exit" presetSubtype="8" fill="hold" grpId="0" nodeType="clickEffect">
                                  <p:stCondLst>
                                    <p:cond delay="0"/>
                                  </p:stCondLst>
                                  <p:childTnLst>
                                    <p:animEffect transition="out" filter="wipe(left)">
                                      <p:cBhvr>
                                        <p:cTn id="16" dur="1500"/>
                                        <p:tgtEl>
                                          <p:spTgt spid="15"/>
                                        </p:tgtEl>
                                      </p:cBhvr>
                                    </p:animEffect>
                                    <p:set>
                                      <p:cBhvr>
                                        <p:cTn id="17" dur="1" fill="hold">
                                          <p:stCondLst>
                                            <p:cond delay="1499"/>
                                          </p:stCondLst>
                                        </p:cTn>
                                        <p:tgtEl>
                                          <p:spTgt spid="15"/>
                                        </p:tgtEl>
                                        <p:attrNameLst>
                                          <p:attrName>style.visibility</p:attrName>
                                        </p:attrNameLst>
                                      </p:cBhvr>
                                      <p:to>
                                        <p:strVal val="hidden"/>
                                      </p:to>
                                    </p:set>
                                  </p:childTnLst>
                                </p:cTn>
                              </p:par>
                              <p:par>
                                <p:cTn id="18" presetID="10" presetClass="entr" presetSubtype="0" fill="hold" nodeType="withEffect">
                                  <p:stCondLst>
                                    <p:cond delay="100"/>
                                  </p:stCondLst>
                                  <p:childTnLst>
                                    <p:set>
                                      <p:cBhvr>
                                        <p:cTn id="19" dur="1" fill="hold">
                                          <p:stCondLst>
                                            <p:cond delay="0"/>
                                          </p:stCondLst>
                                        </p:cTn>
                                        <p:tgtEl>
                                          <p:spTgt spid="8"/>
                                        </p:tgtEl>
                                        <p:attrNameLst>
                                          <p:attrName>style.visibility</p:attrName>
                                        </p:attrNameLst>
                                      </p:cBhvr>
                                      <p:to>
                                        <p:strVal val="visible"/>
                                      </p:to>
                                    </p:set>
                                    <p:animEffect transition="in" filter="fade">
                                      <p:cBhvr>
                                        <p:cTn id="20" dur="500"/>
                                        <p:tgtEl>
                                          <p:spTgt spid="8"/>
                                        </p:tgtEl>
                                      </p:cBhvr>
                                    </p:animEffec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grpId="0" nodeType="clickEffect">
                                  <p:stCondLst>
                                    <p:cond delay="0"/>
                                  </p:stCondLst>
                                  <p:childTnLst>
                                    <p:set>
                                      <p:cBhvr>
                                        <p:cTn id="24" dur="1" fill="hold">
                                          <p:stCondLst>
                                            <p:cond delay="0"/>
                                          </p:stCondLst>
                                        </p:cTn>
                                        <p:tgtEl>
                                          <p:spTgt spid="19"/>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1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15" grpId="0" animBg="1"/>
      <p:bldP spid="16" grpId="0"/>
      <p:bldP spid="19" grpId="0" animBg="1"/>
      <p:bldP spid="9" grpId="0"/>
      <p:bldP spid="3" grpId="0" animBg="1"/>
    </p:bldLst>
  </p:timing>
</p:sld>
</file>

<file path=ppt/slides/slide2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p:txBody>
          <a:bodyPr/>
          <a:lstStyle/>
          <a:p>
            <a:r>
              <a:rPr lang="en-US" dirty="0" smtClean="0"/>
              <a:t>Other Research</a:t>
            </a:r>
            <a:endParaRPr lang="en-US" dirty="0"/>
          </a:p>
        </p:txBody>
      </p:sp>
      <p:sp>
        <p:nvSpPr>
          <p:cNvPr id="3" name="Subtitle 2"/>
          <p:cNvSpPr>
            <a:spLocks noGrp="1"/>
          </p:cNvSpPr>
          <p:nvPr>
            <p:ph type="subTitle" idx="1"/>
          </p:nvPr>
        </p:nvSpPr>
        <p:spPr/>
        <p:txBody>
          <a:bodyPr/>
          <a:lstStyle/>
          <a:p>
            <a:endParaRPr lang="en-US"/>
          </a:p>
        </p:txBody>
      </p:sp>
      <p:sp>
        <p:nvSpPr>
          <p:cNvPr id="4" name="Slide Number Placeholder 3"/>
          <p:cNvSpPr>
            <a:spLocks noGrp="1"/>
          </p:cNvSpPr>
          <p:nvPr>
            <p:ph type="sldNum" sz="quarter" idx="12"/>
          </p:nvPr>
        </p:nvSpPr>
        <p:spPr/>
        <p:txBody>
          <a:bodyPr/>
          <a:lstStyle/>
          <a:p>
            <a:fld id="{EF0CAD05-5F98-C240-A41D-E171A6304933}" type="slidenum">
              <a:rPr lang="en-US" smtClean="0">
                <a:solidFill>
                  <a:srgbClr val="000000"/>
                </a:solidFill>
              </a:rPr>
              <a:pPr/>
              <a:t>200</a:t>
            </a:fld>
            <a:endParaRPr lang="en-US">
              <a:solidFill>
                <a:srgbClr val="000000"/>
              </a:solidFill>
            </a:endParaRPr>
          </a:p>
        </p:txBody>
      </p:sp>
    </p:spTree>
    <p:extLst>
      <p:ext uri="{BB962C8B-B14F-4D97-AF65-F5344CB8AC3E}">
        <p14:creationId xmlns:p14="http://schemas.microsoft.com/office/powerpoint/2010/main" val="1801645232"/>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2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7" name="Rectangle 25"/>
          <p:cNvSpPr>
            <a:spLocks noChangeArrowheads="1"/>
          </p:cNvSpPr>
          <p:nvPr/>
        </p:nvSpPr>
        <p:spPr bwMode="auto">
          <a:xfrm>
            <a:off x="0" y="990600"/>
            <a:ext cx="8892480" cy="23083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40" tIns="45720" rIns="91440" bIns="45720">
            <a:spAutoFit/>
          </a:bodyPr>
          <a:lstStyle/>
          <a:p>
            <a:pPr fontAlgn="base">
              <a:spcBef>
                <a:spcPct val="0"/>
              </a:spcBef>
              <a:spcAft>
                <a:spcPct val="0"/>
              </a:spcAft>
            </a:pPr>
            <a:r>
              <a:rPr lang="en-US" sz="2400" b="1" i="1" u="sng" dirty="0">
                <a:solidFill>
                  <a:srgbClr val="000000"/>
                </a:solidFill>
                <a:latin typeface="Arial Narrow" charset="0"/>
                <a:ea typeface="ＭＳ Ｐゴシック" charset="0"/>
                <a:cs typeface="Arial" charset="0"/>
              </a:rPr>
              <a:t>Research Focus:</a:t>
            </a:r>
            <a:r>
              <a:rPr lang="en-US" sz="2400" b="1" i="1" dirty="0">
                <a:solidFill>
                  <a:srgbClr val="000000"/>
                </a:solidFill>
                <a:latin typeface="Arial Narrow" charset="0"/>
                <a:ea typeface="ＭＳ Ｐゴシック" charset="0"/>
                <a:cs typeface="Arial" charset="0"/>
              </a:rPr>
              <a:t> Computer architecture, HW/SW, bioinformatics</a:t>
            </a:r>
          </a:p>
          <a:p>
            <a:pPr fontAlgn="base">
              <a:spcBef>
                <a:spcPct val="0"/>
              </a:spcBef>
              <a:spcAft>
                <a:spcPct val="0"/>
              </a:spcAft>
              <a:buFontTx/>
              <a:buChar char="•"/>
            </a:pPr>
            <a:r>
              <a:rPr lang="en-US" sz="2400" b="1" i="1" dirty="0">
                <a:solidFill>
                  <a:srgbClr val="3333CC"/>
                </a:solidFill>
                <a:latin typeface="Arial Narrow" charset="0"/>
                <a:ea typeface="ＭＳ Ｐゴシック" charset="0"/>
                <a:cs typeface="Arial" charset="0"/>
              </a:rPr>
              <a:t> </a:t>
            </a:r>
            <a:r>
              <a:rPr lang="en-US" sz="2400" b="1" i="1" dirty="0" smtClean="0">
                <a:solidFill>
                  <a:srgbClr val="3333CC"/>
                </a:solidFill>
                <a:latin typeface="Arial Narrow" charset="0"/>
                <a:ea typeface="ＭＳ Ｐゴシック" charset="0"/>
                <a:cs typeface="Arial" charset="0"/>
              </a:rPr>
              <a:t>Memory, memory, memory, </a:t>
            </a:r>
            <a:r>
              <a:rPr lang="en-US" sz="2400" b="1" i="1" dirty="0">
                <a:solidFill>
                  <a:srgbClr val="3333CC"/>
                </a:solidFill>
                <a:latin typeface="Arial Narrow" charset="0"/>
                <a:ea typeface="ＭＳ Ｐゴシック" charset="0"/>
                <a:cs typeface="Arial" charset="0"/>
              </a:rPr>
              <a:t>storage, interconnects</a:t>
            </a:r>
          </a:p>
          <a:p>
            <a:pPr fontAlgn="base">
              <a:spcBef>
                <a:spcPct val="0"/>
              </a:spcBef>
              <a:spcAft>
                <a:spcPct val="0"/>
              </a:spcAft>
              <a:buFontTx/>
              <a:buChar char="•"/>
            </a:pPr>
            <a:r>
              <a:rPr lang="en-US" sz="2400" b="1" i="1" dirty="0" smtClean="0">
                <a:solidFill>
                  <a:srgbClr val="3333CC"/>
                </a:solidFill>
                <a:latin typeface="Arial Narrow" charset="0"/>
                <a:ea typeface="ＭＳ Ｐゴシック" charset="0"/>
                <a:cs typeface="Arial" charset="0"/>
              </a:rPr>
              <a:t> </a:t>
            </a:r>
            <a:r>
              <a:rPr lang="en-US" sz="2400" b="1" i="1" dirty="0">
                <a:solidFill>
                  <a:srgbClr val="3333CC"/>
                </a:solidFill>
                <a:latin typeface="Arial Narrow" charset="0"/>
                <a:ea typeface="ＭＳ Ｐゴシック" charset="0"/>
                <a:cs typeface="Arial" charset="0"/>
              </a:rPr>
              <a:t>P</a:t>
            </a:r>
            <a:r>
              <a:rPr lang="en-US" sz="2400" b="1" i="1" dirty="0" smtClean="0">
                <a:solidFill>
                  <a:srgbClr val="3333CC"/>
                </a:solidFill>
                <a:latin typeface="Arial Narrow" charset="0"/>
                <a:ea typeface="ＭＳ Ｐゴシック" charset="0"/>
                <a:cs typeface="Arial" charset="0"/>
              </a:rPr>
              <a:t>arallel architectures, heterogeneous architectures, GP-GPUs</a:t>
            </a:r>
            <a:endParaRPr lang="en-US" sz="2400" b="1" i="1" dirty="0">
              <a:solidFill>
                <a:srgbClr val="3333CC"/>
              </a:solidFill>
              <a:latin typeface="Arial Narrow" charset="0"/>
              <a:ea typeface="ＭＳ Ｐゴシック" charset="0"/>
              <a:cs typeface="Arial" charset="0"/>
            </a:endParaRPr>
          </a:p>
          <a:p>
            <a:pPr fontAlgn="base">
              <a:spcBef>
                <a:spcPct val="0"/>
              </a:spcBef>
              <a:spcAft>
                <a:spcPct val="0"/>
              </a:spcAft>
              <a:buFontTx/>
              <a:buChar char="•"/>
            </a:pPr>
            <a:r>
              <a:rPr lang="en-US" sz="2400" b="1" i="1" dirty="0" smtClean="0">
                <a:solidFill>
                  <a:srgbClr val="3333CC"/>
                </a:solidFill>
                <a:latin typeface="Arial Narrow" charset="0"/>
                <a:ea typeface="ＭＳ Ｐゴシック" charset="0"/>
                <a:cs typeface="Arial" charset="0"/>
              </a:rPr>
              <a:t> System/architecture interaction</a:t>
            </a:r>
            <a:r>
              <a:rPr lang="en-US" sz="2400" b="1" i="1" dirty="0">
                <a:solidFill>
                  <a:srgbClr val="3333CC"/>
                </a:solidFill>
                <a:latin typeface="Arial Narrow" charset="0"/>
                <a:ea typeface="ＭＳ Ｐゴシック" charset="0"/>
                <a:cs typeface="Arial" charset="0"/>
              </a:rPr>
              <a:t>, </a:t>
            </a:r>
            <a:r>
              <a:rPr lang="en-US" sz="2400" b="1" i="1" dirty="0" smtClean="0">
                <a:solidFill>
                  <a:srgbClr val="3333CC"/>
                </a:solidFill>
                <a:latin typeface="Arial Narrow" charset="0"/>
                <a:ea typeface="ＭＳ Ｐゴシック" charset="0"/>
                <a:cs typeface="Arial" charset="0"/>
              </a:rPr>
              <a:t>new execution models</a:t>
            </a:r>
            <a:endParaRPr lang="en-US" sz="2400" b="1" i="1" dirty="0">
              <a:solidFill>
                <a:srgbClr val="3333CC"/>
              </a:solidFill>
              <a:latin typeface="Arial Narrow" charset="0"/>
              <a:ea typeface="ＭＳ Ｐゴシック" charset="0"/>
              <a:cs typeface="Arial" charset="0"/>
            </a:endParaRPr>
          </a:p>
          <a:p>
            <a:pPr fontAlgn="base">
              <a:spcBef>
                <a:spcPct val="0"/>
              </a:spcBef>
              <a:spcAft>
                <a:spcPct val="0"/>
              </a:spcAft>
              <a:buFontTx/>
              <a:buChar char="•"/>
            </a:pPr>
            <a:r>
              <a:rPr lang="en-US" sz="2400" b="1" i="1" dirty="0">
                <a:solidFill>
                  <a:srgbClr val="3333CC"/>
                </a:solidFill>
                <a:latin typeface="Arial Narrow" charset="0"/>
                <a:ea typeface="ＭＳ Ｐゴシック" charset="0"/>
                <a:cs typeface="Arial" charset="0"/>
              </a:rPr>
              <a:t> </a:t>
            </a:r>
            <a:r>
              <a:rPr lang="en-US" sz="2400" b="1" i="1" dirty="0" smtClean="0">
                <a:solidFill>
                  <a:srgbClr val="3333CC"/>
                </a:solidFill>
                <a:latin typeface="Arial Narrow" charset="0"/>
                <a:ea typeface="ＭＳ Ｐゴシック" charset="0"/>
                <a:cs typeface="Arial" charset="0"/>
              </a:rPr>
              <a:t>Energy </a:t>
            </a:r>
            <a:r>
              <a:rPr lang="en-US" sz="2400" b="1" i="1" dirty="0">
                <a:solidFill>
                  <a:srgbClr val="3333CC"/>
                </a:solidFill>
                <a:latin typeface="Arial Narrow" charset="0"/>
                <a:ea typeface="ＭＳ Ｐゴシック" charset="0"/>
                <a:cs typeface="Arial" charset="0"/>
              </a:rPr>
              <a:t>efficiency, fault tolerance, hardware security </a:t>
            </a:r>
            <a:endParaRPr lang="en-US" sz="2400" b="1" i="1" dirty="0" smtClean="0">
              <a:solidFill>
                <a:srgbClr val="3333CC"/>
              </a:solidFill>
              <a:latin typeface="Arial Narrow" charset="0"/>
              <a:ea typeface="ＭＳ Ｐゴシック" charset="0"/>
              <a:cs typeface="Arial" charset="0"/>
            </a:endParaRPr>
          </a:p>
          <a:p>
            <a:pPr fontAlgn="base">
              <a:spcBef>
                <a:spcPct val="0"/>
              </a:spcBef>
              <a:spcAft>
                <a:spcPct val="0"/>
              </a:spcAft>
              <a:buFontTx/>
              <a:buChar char="•"/>
            </a:pPr>
            <a:r>
              <a:rPr lang="en-US" sz="2400" b="1" i="1" dirty="0">
                <a:solidFill>
                  <a:srgbClr val="3333CC"/>
                </a:solidFill>
                <a:latin typeface="Arial Narrow" charset="0"/>
                <a:ea typeface="ＭＳ Ｐゴシック" charset="0"/>
                <a:cs typeface="Arial" charset="0"/>
              </a:rPr>
              <a:t> G</a:t>
            </a:r>
            <a:r>
              <a:rPr lang="en-US" sz="2400" b="1" i="1" dirty="0" smtClean="0">
                <a:solidFill>
                  <a:srgbClr val="3333CC"/>
                </a:solidFill>
                <a:latin typeface="Arial Narrow" charset="0"/>
                <a:ea typeface="ＭＳ Ｐゴシック" charset="0"/>
                <a:cs typeface="Arial" charset="0"/>
              </a:rPr>
              <a:t>enome sequence analysis &amp; assembly algorithms and architectures</a:t>
            </a:r>
            <a:endParaRPr lang="en-US" sz="2400" b="1" i="1" dirty="0">
              <a:solidFill>
                <a:srgbClr val="3333CC"/>
              </a:solidFill>
              <a:latin typeface="Arial Narrow" charset="0"/>
              <a:ea typeface="ＭＳ Ｐゴシック" charset="0"/>
              <a:cs typeface="Arial" charset="0"/>
            </a:endParaRPr>
          </a:p>
        </p:txBody>
      </p:sp>
      <p:pic>
        <p:nvPicPr>
          <p:cNvPr id="40" name="Picture 39"/>
          <p:cNvPicPr>
            <a:picLocks noChangeAspect="1"/>
          </p:cNvPicPr>
          <p:nvPr/>
        </p:nvPicPr>
        <p:blipFill>
          <a:blip r:embed="rId3">
            <a:extLst>
              <a:ext uri="{BEBA8EAE-BF5A-486C-A8C5-ECC9F3942E4B}">
                <a14:imgProps xmlns:a14="http://schemas.microsoft.com/office/drawing/2010/main">
                  <a14:imgLayer r:embed="rId4">
                    <a14:imgEffect>
                      <a14:brightnessContrast bright="20000"/>
                    </a14:imgEffect>
                  </a14:imgLayer>
                </a14:imgProps>
              </a:ext>
              <a:ext uri="{28A0092B-C50C-407E-A947-70E740481C1C}">
                <a14:useLocalDpi xmlns:a14="http://schemas.microsoft.com/office/drawing/2010/main" val="0"/>
              </a:ext>
            </a:extLst>
          </a:blip>
          <a:stretch>
            <a:fillRect/>
          </a:stretch>
        </p:blipFill>
        <p:spPr>
          <a:xfrm>
            <a:off x="3122930" y="4231307"/>
            <a:ext cx="1524000" cy="1029876"/>
          </a:xfrm>
          <a:prstGeom prst="rect">
            <a:avLst/>
          </a:prstGeom>
          <a:noFill/>
          <a:ln>
            <a:noFill/>
          </a:ln>
        </p:spPr>
      </p:pic>
      <p:pic>
        <p:nvPicPr>
          <p:cNvPr id="39" name="Picture 23" descr="http://i.ehow.com/images/a04/ac/qb/format-hard-drive-xp-800X800.jpg"/>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rot="20433856">
            <a:off x="7262555" y="3439062"/>
            <a:ext cx="1276125" cy="127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630" name="Text Box 147"/>
          <p:cNvSpPr txBox="1">
            <a:spLocks noChangeArrowheads="1"/>
          </p:cNvSpPr>
          <p:nvPr/>
        </p:nvSpPr>
        <p:spPr bwMode="auto">
          <a:xfrm>
            <a:off x="6596063" y="6503987"/>
            <a:ext cx="2292350" cy="430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40" tIns="45720" rIns="91440" bIns="45720">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r" eaLnBrk="1" fontAlgn="base" hangingPunct="1">
              <a:spcBef>
                <a:spcPct val="0"/>
              </a:spcBef>
              <a:spcAft>
                <a:spcPct val="0"/>
              </a:spcAft>
            </a:pPr>
            <a:endParaRPr lang="en-US" sz="2200" b="1" i="1">
              <a:solidFill>
                <a:srgbClr val="3333CC"/>
              </a:solidFill>
              <a:latin typeface="Arial Narrow" charset="0"/>
            </a:endParaRPr>
          </a:p>
        </p:txBody>
      </p:sp>
      <p:pic>
        <p:nvPicPr>
          <p:cNvPr id="26645" name="Picture 30" descr="3177_01.png"/>
          <p:cNvPicPr>
            <a:picLocks noChangeAspect="1"/>
          </p:cNvPicPr>
          <p:nvPr/>
        </p:nvPicPr>
        <p:blipFill>
          <a:blip r:embed="rId6">
            <a:extLst>
              <a:ext uri="{28A0092B-C50C-407E-A947-70E740481C1C}">
                <a14:useLocalDpi xmlns:a14="http://schemas.microsoft.com/office/drawing/2010/main" val="0"/>
              </a:ext>
            </a:extLst>
          </a:blip>
          <a:srcRect l="4478" t="22220" r="3780" b="12109"/>
          <a:stretch>
            <a:fillRect/>
          </a:stretch>
        </p:blipFill>
        <p:spPr bwMode="auto">
          <a:xfrm>
            <a:off x="354137" y="5717501"/>
            <a:ext cx="2325687" cy="90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26633" name="Group 47"/>
          <p:cNvGrpSpPr>
            <a:grpSpLocks/>
          </p:cNvGrpSpPr>
          <p:nvPr/>
        </p:nvGrpSpPr>
        <p:grpSpPr bwMode="auto">
          <a:xfrm>
            <a:off x="3401591" y="5338860"/>
            <a:ext cx="2302057" cy="1554083"/>
            <a:chOff x="5252245" y="4774407"/>
            <a:chExt cx="2301419" cy="1554282"/>
          </a:xfrm>
        </p:grpSpPr>
        <p:sp>
          <p:nvSpPr>
            <p:cNvPr id="26642" name="TextBox 8"/>
            <p:cNvSpPr txBox="1">
              <a:spLocks noChangeArrowheads="1"/>
            </p:cNvSpPr>
            <p:nvPr/>
          </p:nvSpPr>
          <p:spPr bwMode="auto">
            <a:xfrm>
              <a:off x="5252245" y="5959310"/>
              <a:ext cx="2301419" cy="36937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fontAlgn="base">
                <a:spcBef>
                  <a:spcPct val="0"/>
                </a:spcBef>
                <a:spcAft>
                  <a:spcPct val="0"/>
                </a:spcAft>
              </a:pPr>
              <a:r>
                <a:rPr lang="en-US" altLang="zh-CN" sz="1800" dirty="0" smtClean="0">
                  <a:solidFill>
                    <a:srgbClr val="000000"/>
                  </a:solidFill>
                  <a:latin typeface="Calibri" charset="0"/>
                </a:rPr>
                <a:t>General Purpose GPUs</a:t>
              </a:r>
              <a:endParaRPr lang="en-US" altLang="zh-CN" sz="1600" dirty="0">
                <a:solidFill>
                  <a:srgbClr val="000000"/>
                </a:solidFill>
                <a:latin typeface="Calibri" charset="0"/>
              </a:endParaRPr>
            </a:p>
          </p:txBody>
        </p:sp>
        <p:pic>
          <p:nvPicPr>
            <p:cNvPr id="26643" name="Picture 6" descr="C:\Daten\talks\invited\ferc2010\material\Fermi_Die_FINAL.png"/>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5264944" y="4774407"/>
              <a:ext cx="1201936" cy="11887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27" name="Text Box 13" descr="90%"/>
          <p:cNvSpPr txBox="1">
            <a:spLocks noChangeArrowheads="1"/>
          </p:cNvSpPr>
          <p:nvPr/>
        </p:nvSpPr>
        <p:spPr bwMode="auto">
          <a:xfrm>
            <a:off x="474243" y="4821870"/>
            <a:ext cx="1733033" cy="895630"/>
          </a:xfrm>
          <a:prstGeom prst="rect">
            <a:avLst/>
          </a:prstGeom>
          <a:noFill/>
          <a:ln w="12700">
            <a:noFill/>
            <a:miter lim="800000"/>
            <a:headEnd/>
            <a:tailEnd/>
          </a:ln>
          <a:effectLst/>
        </p:spPr>
        <p:txBody>
          <a:bodyPr wrap="none" lIns="64008" tIns="32004" rIns="64008" bIns="32004">
            <a:spAutoFit/>
          </a:bodyPr>
          <a:lstStyle/>
          <a:p>
            <a:pPr algn="ctr">
              <a:defRPr/>
            </a:pPr>
            <a:r>
              <a:rPr lang="en-US" kern="0" dirty="0" smtClean="0">
                <a:solidFill>
                  <a:sysClr val="windowText" lastClr="000000"/>
                </a:solidFill>
                <a:latin typeface="Arial" pitchFamily="-107" charset="0"/>
                <a:ea typeface="Arial" pitchFamily="-107" charset="0"/>
                <a:cs typeface="Arial" pitchFamily="-107" charset="0"/>
              </a:rPr>
              <a:t>Heterogeneous</a:t>
            </a:r>
          </a:p>
          <a:p>
            <a:pPr algn="ctr">
              <a:defRPr/>
            </a:pPr>
            <a:r>
              <a:rPr lang="en-US" kern="0" dirty="0" smtClean="0">
                <a:solidFill>
                  <a:sysClr val="windowText" lastClr="000000"/>
                </a:solidFill>
                <a:latin typeface="Arial" pitchFamily="-107" charset="0"/>
                <a:ea typeface="Arial" pitchFamily="-107" charset="0"/>
                <a:cs typeface="Arial" pitchFamily="-107" charset="0"/>
              </a:rPr>
              <a:t>Processors and </a:t>
            </a:r>
          </a:p>
          <a:p>
            <a:pPr algn="ctr">
              <a:defRPr/>
            </a:pPr>
            <a:r>
              <a:rPr lang="en-US" kern="0" dirty="0" smtClean="0">
                <a:solidFill>
                  <a:sysClr val="windowText" lastClr="000000"/>
                </a:solidFill>
                <a:latin typeface="Arial" pitchFamily="-107" charset="0"/>
                <a:ea typeface="Arial" pitchFamily="-107" charset="0"/>
                <a:cs typeface="Arial" pitchFamily="-107" charset="0"/>
              </a:rPr>
              <a:t>Accelerators</a:t>
            </a:r>
          </a:p>
        </p:txBody>
      </p:sp>
      <p:sp>
        <p:nvSpPr>
          <p:cNvPr id="28" name="Text Box 20" descr="90%"/>
          <p:cNvSpPr txBox="1">
            <a:spLocks noChangeArrowheads="1"/>
          </p:cNvSpPr>
          <p:nvPr/>
        </p:nvSpPr>
        <p:spPr bwMode="auto">
          <a:xfrm>
            <a:off x="2698252" y="3979561"/>
            <a:ext cx="2258492" cy="341632"/>
          </a:xfrm>
          <a:prstGeom prst="rect">
            <a:avLst/>
          </a:prstGeom>
          <a:noFill/>
          <a:ln w="12700">
            <a:noFill/>
            <a:miter lim="800000"/>
            <a:headEnd/>
            <a:tailEnd/>
          </a:ln>
          <a:effectLst/>
        </p:spPr>
        <p:txBody>
          <a:bodyPr wrap="none" lIns="64008" tIns="32004" rIns="64008" bIns="32004">
            <a:spAutoFit/>
          </a:bodyPr>
          <a:lstStyle/>
          <a:p>
            <a:pPr algn="ctr">
              <a:defRPr/>
            </a:pPr>
            <a:r>
              <a:rPr lang="en-US" kern="0" dirty="0" smtClean="0">
                <a:solidFill>
                  <a:sysClr val="windowText" lastClr="000000"/>
                </a:solidFill>
                <a:latin typeface="Arial" pitchFamily="-107" charset="0"/>
                <a:ea typeface="Arial" pitchFamily="-107" charset="0"/>
                <a:cs typeface="Arial" pitchFamily="-107" charset="0"/>
              </a:rPr>
              <a:t>Hybrid Main Memory</a:t>
            </a:r>
            <a:endParaRPr lang="en-US" kern="0" dirty="0">
              <a:solidFill>
                <a:sysClr val="windowText" lastClr="000000"/>
              </a:solidFill>
              <a:latin typeface="Arial" pitchFamily="-107" charset="0"/>
              <a:ea typeface="Arial" pitchFamily="-107" charset="0"/>
              <a:cs typeface="Arial" pitchFamily="-107" charset="0"/>
            </a:endParaRPr>
          </a:p>
        </p:txBody>
      </p:sp>
      <p:sp>
        <p:nvSpPr>
          <p:cNvPr id="29" name="Line 15"/>
          <p:cNvSpPr>
            <a:spLocks noChangeShapeType="1"/>
          </p:cNvSpPr>
          <p:nvPr/>
        </p:nvSpPr>
        <p:spPr bwMode="auto">
          <a:xfrm flipV="1">
            <a:off x="1982640" y="4076506"/>
            <a:ext cx="697185" cy="620"/>
          </a:xfrm>
          <a:prstGeom prst="line">
            <a:avLst/>
          </a:prstGeom>
          <a:noFill/>
          <a:ln w="38100">
            <a:solidFill>
              <a:srgbClr val="0000FF"/>
            </a:solidFill>
            <a:round/>
            <a:headEnd type="triangle" w="med" len="med"/>
            <a:tailEnd type="triangle" w="med" len="med"/>
          </a:ln>
          <a:effectLst/>
        </p:spPr>
        <p:txBody>
          <a:bodyPr wrap="none" lIns="64008" tIns="32004" rIns="64008" bIns="32004" anchor="ctr"/>
          <a:lstStyle/>
          <a:p>
            <a:pPr>
              <a:defRPr/>
            </a:pPr>
            <a:endParaRPr lang="en-US" kern="0">
              <a:solidFill>
                <a:sysClr val="windowText" lastClr="000000"/>
              </a:solidFill>
              <a:latin typeface="Arial" pitchFamily="-107" charset="0"/>
              <a:ea typeface="Arial" pitchFamily="-107" charset="0"/>
              <a:cs typeface="Arial" pitchFamily="-107" charset="0"/>
            </a:endParaRPr>
          </a:p>
        </p:txBody>
      </p:sp>
      <p:sp>
        <p:nvSpPr>
          <p:cNvPr id="30" name="Text Box 24" descr="90%"/>
          <p:cNvSpPr txBox="1">
            <a:spLocks noChangeArrowheads="1"/>
          </p:cNvSpPr>
          <p:nvPr/>
        </p:nvSpPr>
        <p:spPr bwMode="auto">
          <a:xfrm>
            <a:off x="5608432" y="4746245"/>
            <a:ext cx="2925968" cy="3416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64008" tIns="32004" rIns="64008" bIns="32004">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eaLnBrk="1" fontAlgn="base" hangingPunct="1">
              <a:spcBef>
                <a:spcPct val="0"/>
              </a:spcBef>
              <a:spcAft>
                <a:spcPct val="0"/>
              </a:spcAft>
            </a:pPr>
            <a:r>
              <a:rPr lang="en-US" sz="1800" dirty="0" smtClean="0">
                <a:solidFill>
                  <a:srgbClr val="000000"/>
                </a:solidFill>
              </a:rPr>
              <a:t>Persistent Memory/Storage</a:t>
            </a:r>
          </a:p>
        </p:txBody>
      </p:sp>
      <p:pic>
        <p:nvPicPr>
          <p:cNvPr id="31" name="Content Placeholder 6" descr="barcelona-die-photo-color.jpg"/>
          <p:cNvPicPr>
            <a:picLocks noChangeAspect="1"/>
          </p:cNvPicPr>
          <p:nvPr/>
        </p:nvPicPr>
        <p:blipFill>
          <a:blip r:embed="rId8">
            <a:extLst>
              <a:ext uri="{28A0092B-C50C-407E-A947-70E740481C1C}">
                <a14:useLocalDpi xmlns:a14="http://schemas.microsoft.com/office/drawing/2010/main" val="0"/>
              </a:ext>
            </a:extLst>
          </a:blip>
          <a:srcRect/>
          <a:stretch>
            <a:fillRect/>
          </a:stretch>
        </p:blipFill>
        <p:spPr bwMode="auto">
          <a:xfrm>
            <a:off x="685800" y="3505200"/>
            <a:ext cx="1312168" cy="12799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3" name="Picture 32" descr="dimm.png"/>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rot="10800000" flipV="1">
            <a:off x="2679825" y="3450054"/>
            <a:ext cx="2304256" cy="549297"/>
          </a:xfrm>
          <a:prstGeom prst="rect">
            <a:avLst/>
          </a:prstGeom>
        </p:spPr>
      </p:pic>
      <p:pic>
        <p:nvPicPr>
          <p:cNvPr id="35" name="Picture 34"/>
          <p:cNvPicPr>
            <a:picLocks noChangeAspect="1"/>
          </p:cNvPicPr>
          <p:nvPr/>
        </p:nvPicPr>
        <p:blipFill>
          <a:blip r:embed="rId10"/>
          <a:stretch>
            <a:fillRect/>
          </a:stretch>
        </p:blipFill>
        <p:spPr>
          <a:xfrm>
            <a:off x="5681266" y="3620023"/>
            <a:ext cx="1554690" cy="1003885"/>
          </a:xfrm>
          <a:prstGeom prst="rect">
            <a:avLst/>
          </a:prstGeom>
        </p:spPr>
      </p:pic>
      <p:sp>
        <p:nvSpPr>
          <p:cNvPr id="36" name="Line 15"/>
          <p:cNvSpPr>
            <a:spLocks noChangeShapeType="1"/>
          </p:cNvSpPr>
          <p:nvPr/>
        </p:nvSpPr>
        <p:spPr bwMode="auto">
          <a:xfrm flipV="1">
            <a:off x="4984081" y="4092641"/>
            <a:ext cx="697185" cy="620"/>
          </a:xfrm>
          <a:prstGeom prst="line">
            <a:avLst/>
          </a:prstGeom>
          <a:noFill/>
          <a:ln w="38100">
            <a:solidFill>
              <a:srgbClr val="0000FF"/>
            </a:solidFill>
            <a:round/>
            <a:headEnd type="triangle" w="med" len="med"/>
            <a:tailEnd type="triangle" w="med" len="med"/>
          </a:ln>
          <a:effectLst/>
        </p:spPr>
        <p:txBody>
          <a:bodyPr wrap="none" lIns="64008" tIns="32004" rIns="64008" bIns="32004" anchor="ctr"/>
          <a:lstStyle/>
          <a:p>
            <a:pPr>
              <a:defRPr/>
            </a:pPr>
            <a:endParaRPr lang="en-US" kern="0">
              <a:solidFill>
                <a:sysClr val="windowText" lastClr="000000"/>
              </a:solidFill>
              <a:latin typeface="Arial" pitchFamily="-107" charset="0"/>
              <a:ea typeface="Arial" pitchFamily="-107" charset="0"/>
              <a:cs typeface="Arial" pitchFamily="-107" charset="0"/>
            </a:endParaRPr>
          </a:p>
        </p:txBody>
      </p:sp>
      <p:sp>
        <p:nvSpPr>
          <p:cNvPr id="37" name="Line 15"/>
          <p:cNvSpPr>
            <a:spLocks noChangeShapeType="1"/>
          </p:cNvSpPr>
          <p:nvPr/>
        </p:nvSpPr>
        <p:spPr bwMode="auto">
          <a:xfrm flipV="1">
            <a:off x="2331231" y="4495799"/>
            <a:ext cx="640569" cy="1221699"/>
          </a:xfrm>
          <a:prstGeom prst="line">
            <a:avLst/>
          </a:prstGeom>
          <a:noFill/>
          <a:ln w="38100">
            <a:solidFill>
              <a:srgbClr val="0000FF"/>
            </a:solidFill>
            <a:round/>
            <a:headEnd type="triangle" w="med" len="med"/>
            <a:tailEnd type="triangle" w="med" len="med"/>
          </a:ln>
          <a:effectLst/>
        </p:spPr>
        <p:txBody>
          <a:bodyPr wrap="none" lIns="64008" tIns="32004" rIns="64008" bIns="32004" anchor="ctr"/>
          <a:lstStyle/>
          <a:p>
            <a:pPr>
              <a:defRPr/>
            </a:pPr>
            <a:endParaRPr lang="en-US" kern="0">
              <a:solidFill>
                <a:sysClr val="windowText" lastClr="000000"/>
              </a:solidFill>
              <a:latin typeface="Arial" pitchFamily="-107" charset="0"/>
              <a:ea typeface="Arial" pitchFamily="-107" charset="0"/>
              <a:cs typeface="Arial" pitchFamily="-107" charset="0"/>
            </a:endParaRPr>
          </a:p>
        </p:txBody>
      </p:sp>
      <p:sp>
        <p:nvSpPr>
          <p:cNvPr id="38" name="Line 15"/>
          <p:cNvSpPr>
            <a:spLocks noChangeShapeType="1"/>
          </p:cNvSpPr>
          <p:nvPr/>
        </p:nvSpPr>
        <p:spPr bwMode="auto">
          <a:xfrm flipV="1">
            <a:off x="3962400" y="4898556"/>
            <a:ext cx="0" cy="440303"/>
          </a:xfrm>
          <a:prstGeom prst="line">
            <a:avLst/>
          </a:prstGeom>
          <a:noFill/>
          <a:ln w="38100">
            <a:solidFill>
              <a:srgbClr val="0000FF"/>
            </a:solidFill>
            <a:round/>
            <a:headEnd type="triangle" w="med" len="med"/>
            <a:tailEnd type="triangle" w="med" len="med"/>
          </a:ln>
          <a:effectLst/>
        </p:spPr>
        <p:txBody>
          <a:bodyPr wrap="none" lIns="64008" tIns="32004" rIns="64008" bIns="32004" anchor="ctr"/>
          <a:lstStyle/>
          <a:p>
            <a:pPr>
              <a:defRPr/>
            </a:pPr>
            <a:endParaRPr lang="en-US" kern="0">
              <a:solidFill>
                <a:sysClr val="windowText" lastClr="000000"/>
              </a:solidFill>
              <a:latin typeface="Arial" pitchFamily="-107" charset="0"/>
              <a:ea typeface="Arial" pitchFamily="-107" charset="0"/>
              <a:cs typeface="Arial" pitchFamily="-107" charset="0"/>
            </a:endParaRPr>
          </a:p>
        </p:txBody>
      </p:sp>
      <p:sp>
        <p:nvSpPr>
          <p:cNvPr id="2" name="TextBox 1"/>
          <p:cNvSpPr txBox="1"/>
          <p:nvPr/>
        </p:nvSpPr>
        <p:spPr>
          <a:xfrm>
            <a:off x="4644008" y="5229200"/>
            <a:ext cx="4532010" cy="1107996"/>
          </a:xfrm>
          <a:prstGeom prst="rect">
            <a:avLst/>
          </a:prstGeom>
          <a:noFill/>
        </p:spPr>
        <p:txBody>
          <a:bodyPr wrap="none" rtlCol="0">
            <a:spAutoFit/>
          </a:bodyPr>
          <a:lstStyle/>
          <a:p>
            <a:pPr algn="ctr"/>
            <a:r>
              <a:rPr lang="en-US" sz="2200" b="1" dirty="0" smtClean="0">
                <a:solidFill>
                  <a:srgbClr val="FF0000"/>
                </a:solidFill>
                <a:latin typeface="Tahoma"/>
              </a:rPr>
              <a:t>Broad research </a:t>
            </a:r>
          </a:p>
          <a:p>
            <a:pPr algn="ctr"/>
            <a:r>
              <a:rPr lang="en-US" sz="2200" b="1" dirty="0" smtClean="0">
                <a:solidFill>
                  <a:srgbClr val="FF0000"/>
                </a:solidFill>
                <a:latin typeface="Tahoma"/>
              </a:rPr>
              <a:t>spanning apps, systems, logic</a:t>
            </a:r>
          </a:p>
          <a:p>
            <a:pPr algn="ctr"/>
            <a:r>
              <a:rPr lang="en-US" sz="2200" b="1" dirty="0">
                <a:solidFill>
                  <a:srgbClr val="FF0000"/>
                </a:solidFill>
                <a:latin typeface="Tahoma"/>
              </a:rPr>
              <a:t>w</a:t>
            </a:r>
            <a:r>
              <a:rPr lang="en-US" sz="2200" b="1" dirty="0" smtClean="0">
                <a:solidFill>
                  <a:srgbClr val="FF0000"/>
                </a:solidFill>
                <a:latin typeface="Tahoma"/>
              </a:rPr>
              <a:t>ith architecture at the center</a:t>
            </a:r>
            <a:endParaRPr lang="en-US" sz="2200" b="1" dirty="0">
              <a:solidFill>
                <a:srgbClr val="FF0000"/>
              </a:solidFill>
              <a:latin typeface="Tahoma"/>
            </a:endParaRPr>
          </a:p>
        </p:txBody>
      </p:sp>
      <p:sp>
        <p:nvSpPr>
          <p:cNvPr id="26" name="Title 1"/>
          <p:cNvSpPr>
            <a:spLocks noGrp="1"/>
          </p:cNvSpPr>
          <p:nvPr>
            <p:ph type="title"/>
          </p:nvPr>
        </p:nvSpPr>
        <p:spPr>
          <a:xfrm>
            <a:off x="228600" y="152400"/>
            <a:ext cx="8610600" cy="1066800"/>
          </a:xfrm>
        </p:spPr>
        <p:txBody>
          <a:bodyPr/>
          <a:lstStyle/>
          <a:p>
            <a:r>
              <a:rPr lang="en-US" dirty="0" smtClean="0"/>
              <a:t>Current Research Focus Areas</a:t>
            </a:r>
            <a:endParaRPr lang="en-US" dirty="0"/>
          </a:p>
        </p:txBody>
      </p:sp>
      <p:sp>
        <p:nvSpPr>
          <p:cNvPr id="22" name="Rectangle 21"/>
          <p:cNvSpPr/>
          <p:nvPr/>
        </p:nvSpPr>
        <p:spPr>
          <a:xfrm>
            <a:off x="179512" y="1425105"/>
            <a:ext cx="4320480" cy="360040"/>
          </a:xfrm>
          <a:prstGeom prst="rect">
            <a:avLst/>
          </a:prstGeom>
          <a:noFill/>
          <a:ln w="571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latin typeface="Tahoma"/>
            </a:endParaRPr>
          </a:p>
        </p:txBody>
      </p:sp>
    </p:spTree>
    <p:extLst>
      <p:ext uri="{BB962C8B-B14F-4D97-AF65-F5344CB8AC3E}">
        <p14:creationId xmlns:p14="http://schemas.microsoft.com/office/powerpoint/2010/main" val="700543535"/>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animBg="1"/>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915400" cy="1066800"/>
          </a:xfrm>
        </p:spPr>
        <p:txBody>
          <a:bodyPr/>
          <a:lstStyle/>
          <a:p>
            <a:r>
              <a:rPr lang="en-US" dirty="0" smtClean="0"/>
              <a:t>Experimental DRAM Testing Infrastructure</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21</a:t>
            </a:fld>
            <a:endParaRPr lang="en-US" altLang="en-US">
              <a:solidFill>
                <a:srgbClr val="000000"/>
              </a:solidFill>
            </a:endParaRPr>
          </a:p>
        </p:txBody>
      </p:sp>
      <p:pic>
        <p:nvPicPr>
          <p:cNvPr id="5" name="Picture 4"/>
          <p:cNvPicPr>
            <a:picLocks noChangeAspect="1"/>
          </p:cNvPicPr>
          <p:nvPr/>
        </p:nvPicPr>
        <p:blipFill>
          <a:blip r:embed="rId2"/>
          <a:stretch>
            <a:fillRect/>
          </a:stretch>
        </p:blipFill>
        <p:spPr>
          <a:xfrm>
            <a:off x="251520" y="1052736"/>
            <a:ext cx="4378369" cy="2520280"/>
          </a:xfrm>
          <a:prstGeom prst="rect">
            <a:avLst/>
          </a:prstGeom>
        </p:spPr>
      </p:pic>
      <p:pic>
        <p:nvPicPr>
          <p:cNvPr id="6" name="Picture 5"/>
          <p:cNvPicPr>
            <a:picLocks noChangeAspect="1"/>
          </p:cNvPicPr>
          <p:nvPr/>
        </p:nvPicPr>
        <p:blipFill>
          <a:blip r:embed="rId3"/>
          <a:stretch>
            <a:fillRect/>
          </a:stretch>
        </p:blipFill>
        <p:spPr>
          <a:xfrm>
            <a:off x="4973630" y="3573016"/>
            <a:ext cx="4170370" cy="2840360"/>
          </a:xfrm>
          <a:prstGeom prst="rect">
            <a:avLst/>
          </a:prstGeom>
        </p:spPr>
      </p:pic>
      <p:sp>
        <p:nvSpPr>
          <p:cNvPr id="7" name="Rectangle 6"/>
          <p:cNvSpPr/>
          <p:nvPr/>
        </p:nvSpPr>
        <p:spPr>
          <a:xfrm>
            <a:off x="4561741" y="980728"/>
            <a:ext cx="4474755" cy="2308324"/>
          </a:xfrm>
          <a:prstGeom prst="rect">
            <a:avLst/>
          </a:prstGeom>
        </p:spPr>
        <p:txBody>
          <a:bodyPr wrap="square">
            <a:spAutoFit/>
          </a:bodyPr>
          <a:lstStyle/>
          <a:p>
            <a:pPr lvl="1"/>
            <a:r>
              <a:rPr lang="en-US" sz="1600" dirty="0" smtClean="0">
                <a:solidFill>
                  <a:srgbClr val="0000FF"/>
                </a:solidFill>
                <a:latin typeface="Tahoma"/>
                <a:hlinkClick r:id="rId4"/>
              </a:rPr>
              <a:t>An </a:t>
            </a:r>
            <a:r>
              <a:rPr lang="en-US" sz="1600" dirty="0">
                <a:solidFill>
                  <a:srgbClr val="0000FF"/>
                </a:solidFill>
                <a:latin typeface="Tahoma"/>
                <a:hlinkClick r:id="rId4"/>
              </a:rPr>
              <a:t>Experimental Study of Data Retention Behavior in Modern DRAM Devices: Implications for Retention Time Profiling </a:t>
            </a:r>
            <a:r>
              <a:rPr lang="en-US" sz="1600" dirty="0" smtClean="0">
                <a:solidFill>
                  <a:srgbClr val="0000FF"/>
                </a:solidFill>
                <a:latin typeface="Tahoma"/>
                <a:hlinkClick r:id="rId4"/>
              </a:rPr>
              <a:t>Mechanisms</a:t>
            </a:r>
            <a:r>
              <a:rPr lang="en-US" sz="1600" dirty="0">
                <a:solidFill>
                  <a:srgbClr val="000000"/>
                </a:solidFill>
                <a:latin typeface="Tahoma"/>
              </a:rPr>
              <a:t> </a:t>
            </a:r>
            <a:r>
              <a:rPr lang="en-US" sz="1600" dirty="0" smtClean="0">
                <a:solidFill>
                  <a:srgbClr val="000000"/>
                </a:solidFill>
                <a:latin typeface="Tahoma"/>
              </a:rPr>
              <a:t>(Liu et al., ISCA 2013)</a:t>
            </a:r>
            <a:endParaRPr lang="en-US" sz="1600" dirty="0">
              <a:solidFill>
                <a:srgbClr val="000000"/>
              </a:solidFill>
              <a:latin typeface="Tahoma"/>
            </a:endParaRPr>
          </a:p>
          <a:p>
            <a:pPr lvl="1"/>
            <a:endParaRPr lang="en-US" sz="1600" dirty="0" smtClean="0">
              <a:solidFill>
                <a:srgbClr val="000000"/>
              </a:solidFill>
              <a:latin typeface="Tahoma" charset="0"/>
              <a:ea typeface="ＭＳ Ｐゴシック" charset="0"/>
              <a:cs typeface="ＭＳ Ｐゴシック" charset="0"/>
            </a:endParaRPr>
          </a:p>
          <a:p>
            <a:pPr lvl="1"/>
            <a:r>
              <a:rPr lang="en-US" sz="1600" dirty="0" smtClean="0">
                <a:solidFill>
                  <a:srgbClr val="0000FF"/>
                </a:solidFill>
                <a:latin typeface="Tahoma" charset="0"/>
                <a:ea typeface="ＭＳ Ｐゴシック" charset="0"/>
                <a:cs typeface="ＭＳ Ｐゴシック" charset="0"/>
                <a:hlinkClick r:id="rId5"/>
              </a:rPr>
              <a:t>The </a:t>
            </a:r>
            <a:r>
              <a:rPr lang="en-US" sz="1600" dirty="0">
                <a:solidFill>
                  <a:srgbClr val="0000FF"/>
                </a:solidFill>
                <a:latin typeface="Tahoma" charset="0"/>
                <a:ea typeface="ＭＳ Ｐゴシック" charset="0"/>
                <a:cs typeface="ＭＳ Ｐゴシック" charset="0"/>
                <a:hlinkClick r:id="rId5"/>
              </a:rPr>
              <a:t>Efficacy of Error Mitigation Techniques for DRAM Retention Failures: A Comparative Experimental </a:t>
            </a:r>
            <a:r>
              <a:rPr lang="en-US" sz="1600" dirty="0" smtClean="0">
                <a:solidFill>
                  <a:srgbClr val="0000FF"/>
                </a:solidFill>
                <a:latin typeface="Tahoma" charset="0"/>
                <a:ea typeface="ＭＳ Ｐゴシック" charset="0"/>
                <a:cs typeface="ＭＳ Ｐゴシック" charset="0"/>
                <a:hlinkClick r:id="rId5"/>
              </a:rPr>
              <a:t>Study</a:t>
            </a:r>
            <a:r>
              <a:rPr lang="en-US" sz="1600" dirty="0" smtClean="0">
                <a:solidFill>
                  <a:srgbClr val="000000"/>
                </a:solidFill>
                <a:latin typeface="Tahoma" charset="0"/>
                <a:ea typeface="ＭＳ Ｐゴシック" charset="0"/>
                <a:cs typeface="ＭＳ Ｐゴシック" charset="0"/>
              </a:rPr>
              <a:t> </a:t>
            </a:r>
          </a:p>
          <a:p>
            <a:pPr lvl="1"/>
            <a:r>
              <a:rPr lang="en-US" sz="1600" dirty="0" smtClean="0">
                <a:solidFill>
                  <a:srgbClr val="000000"/>
                </a:solidFill>
                <a:latin typeface="Tahoma" charset="0"/>
                <a:ea typeface="ＭＳ Ｐゴシック" charset="0"/>
                <a:cs typeface="ＭＳ Ｐゴシック" charset="0"/>
              </a:rPr>
              <a:t>(Khan et al., SIGMETRICS 2014)</a:t>
            </a:r>
            <a:endParaRPr lang="en-US" sz="1600" dirty="0">
              <a:solidFill>
                <a:srgbClr val="000000"/>
              </a:solidFill>
              <a:latin typeface="Tahoma"/>
            </a:endParaRPr>
          </a:p>
        </p:txBody>
      </p:sp>
      <p:sp>
        <p:nvSpPr>
          <p:cNvPr id="8" name="Rectangle 7"/>
          <p:cNvSpPr/>
          <p:nvPr/>
        </p:nvSpPr>
        <p:spPr>
          <a:xfrm>
            <a:off x="25237" y="3652570"/>
            <a:ext cx="4690779" cy="2800766"/>
          </a:xfrm>
          <a:prstGeom prst="rect">
            <a:avLst/>
          </a:prstGeom>
        </p:spPr>
        <p:txBody>
          <a:bodyPr wrap="square">
            <a:spAutoFit/>
          </a:bodyPr>
          <a:lstStyle/>
          <a:p>
            <a:pPr lvl="1"/>
            <a:r>
              <a:rPr lang="en-US" sz="1600" dirty="0" smtClean="0">
                <a:solidFill>
                  <a:srgbClr val="0000FF"/>
                </a:solidFill>
                <a:latin typeface="Tahoma"/>
                <a:hlinkClick r:id="rId6"/>
              </a:rPr>
              <a:t>Flipping </a:t>
            </a:r>
            <a:r>
              <a:rPr lang="en-US" sz="1600" dirty="0">
                <a:solidFill>
                  <a:srgbClr val="0000FF"/>
                </a:solidFill>
                <a:latin typeface="Tahoma"/>
                <a:hlinkClick r:id="rId6"/>
              </a:rPr>
              <a:t>Bits in Memory Without Accessing Them: An Experimental Study of DRAM Disturbance </a:t>
            </a:r>
            <a:r>
              <a:rPr lang="en-US" sz="1600" dirty="0" smtClean="0">
                <a:solidFill>
                  <a:srgbClr val="0000FF"/>
                </a:solidFill>
                <a:latin typeface="Tahoma"/>
                <a:hlinkClick r:id="rId6"/>
              </a:rPr>
              <a:t>Errors</a:t>
            </a:r>
            <a:r>
              <a:rPr lang="en-US" sz="1600" dirty="0">
                <a:solidFill>
                  <a:srgbClr val="000000"/>
                </a:solidFill>
                <a:latin typeface="Tahoma"/>
              </a:rPr>
              <a:t> </a:t>
            </a:r>
            <a:r>
              <a:rPr lang="en-US" sz="1600" dirty="0" smtClean="0">
                <a:solidFill>
                  <a:srgbClr val="000000"/>
                </a:solidFill>
                <a:latin typeface="Tahoma"/>
              </a:rPr>
              <a:t>(Kim et al., ISCA 2014)</a:t>
            </a:r>
            <a:endParaRPr lang="en-US" sz="1600" dirty="0">
              <a:solidFill>
                <a:srgbClr val="000000"/>
              </a:solidFill>
              <a:latin typeface="Tahoma"/>
            </a:endParaRPr>
          </a:p>
          <a:p>
            <a:pPr lvl="1"/>
            <a:endParaRPr lang="en-US" sz="1600" dirty="0" smtClean="0">
              <a:solidFill>
                <a:srgbClr val="000000"/>
              </a:solidFill>
              <a:latin typeface="Tahoma" charset="0"/>
              <a:ea typeface="ＭＳ Ｐゴシック" charset="0"/>
              <a:cs typeface="ＭＳ Ｐゴシック" charset="0"/>
            </a:endParaRPr>
          </a:p>
          <a:p>
            <a:pPr lvl="1"/>
            <a:r>
              <a:rPr lang="en-US" sz="1600" dirty="0" smtClean="0">
                <a:solidFill>
                  <a:srgbClr val="0000FF"/>
                </a:solidFill>
                <a:latin typeface="Tahoma" charset="0"/>
                <a:ea typeface="ＭＳ Ｐゴシック" charset="0"/>
                <a:cs typeface="ＭＳ Ｐゴシック" charset="0"/>
                <a:hlinkClick r:id="rId7"/>
              </a:rPr>
              <a:t>Adaptive</a:t>
            </a:r>
            <a:r>
              <a:rPr lang="en-US" sz="1600" dirty="0">
                <a:solidFill>
                  <a:srgbClr val="0000FF"/>
                </a:solidFill>
                <a:latin typeface="Tahoma" charset="0"/>
                <a:ea typeface="ＭＳ Ｐゴシック" charset="0"/>
                <a:cs typeface="ＭＳ Ｐゴシック" charset="0"/>
                <a:hlinkClick r:id="rId7"/>
              </a:rPr>
              <a:t>-Latency DRAM: Optimizing DRAM Timing for the Common-</a:t>
            </a:r>
            <a:r>
              <a:rPr lang="en-US" sz="1600" dirty="0" smtClean="0">
                <a:solidFill>
                  <a:srgbClr val="0000FF"/>
                </a:solidFill>
                <a:latin typeface="Tahoma" charset="0"/>
                <a:ea typeface="ＭＳ Ｐゴシック" charset="0"/>
                <a:cs typeface="ＭＳ Ｐゴシック" charset="0"/>
                <a:hlinkClick r:id="rId7"/>
              </a:rPr>
              <a:t>Case</a:t>
            </a:r>
            <a:r>
              <a:rPr lang="en-US" sz="1600" dirty="0">
                <a:solidFill>
                  <a:srgbClr val="000000"/>
                </a:solidFill>
                <a:latin typeface="Tahoma" charset="0"/>
                <a:ea typeface="ＭＳ Ｐゴシック" charset="0"/>
                <a:cs typeface="ＭＳ Ｐゴシック" charset="0"/>
              </a:rPr>
              <a:t> </a:t>
            </a:r>
            <a:r>
              <a:rPr lang="en-US" sz="1600" dirty="0" smtClean="0">
                <a:solidFill>
                  <a:srgbClr val="000000"/>
                </a:solidFill>
                <a:latin typeface="Tahoma" charset="0"/>
                <a:ea typeface="ＭＳ Ｐゴシック" charset="0"/>
                <a:cs typeface="ＭＳ Ｐゴシック" charset="0"/>
              </a:rPr>
              <a:t>(Lee et al., HPCA 2015)</a:t>
            </a:r>
          </a:p>
          <a:p>
            <a:pPr lvl="1"/>
            <a:endParaRPr lang="en-US" sz="1600" dirty="0">
              <a:solidFill>
                <a:srgbClr val="000000"/>
              </a:solidFill>
              <a:latin typeface="Tahoma" charset="0"/>
              <a:ea typeface="ＭＳ Ｐゴシック" charset="0"/>
              <a:cs typeface="ＭＳ Ｐゴシック" charset="0"/>
            </a:endParaRPr>
          </a:p>
          <a:p>
            <a:pPr lvl="1"/>
            <a:r>
              <a:rPr lang="en-US" sz="1600" dirty="0" smtClean="0">
                <a:solidFill>
                  <a:srgbClr val="0000FF"/>
                </a:solidFill>
                <a:latin typeface="Tahoma" charset="0"/>
                <a:ea typeface="ＭＳ Ｐゴシック" charset="0"/>
                <a:cs typeface="ＭＳ Ｐゴシック" charset="0"/>
                <a:hlinkClick r:id="rId8"/>
              </a:rPr>
              <a:t>AVATAR</a:t>
            </a:r>
            <a:r>
              <a:rPr lang="en-US" sz="1600" dirty="0">
                <a:solidFill>
                  <a:srgbClr val="0000FF"/>
                </a:solidFill>
                <a:latin typeface="Tahoma" charset="0"/>
                <a:ea typeface="ＭＳ Ｐゴシック" charset="0"/>
                <a:cs typeface="ＭＳ Ｐゴシック" charset="0"/>
                <a:hlinkClick r:id="rId8"/>
              </a:rPr>
              <a:t>: A Variable-Retention-Time (VRT) Aware Refresh for DRAM </a:t>
            </a:r>
            <a:r>
              <a:rPr lang="en-US" sz="1600" dirty="0" smtClean="0">
                <a:solidFill>
                  <a:srgbClr val="0000FF"/>
                </a:solidFill>
                <a:latin typeface="Tahoma" charset="0"/>
                <a:ea typeface="ＭＳ Ｐゴシック" charset="0"/>
                <a:cs typeface="ＭＳ Ｐゴシック" charset="0"/>
                <a:hlinkClick r:id="rId8"/>
              </a:rPr>
              <a:t>Systems</a:t>
            </a:r>
            <a:r>
              <a:rPr lang="en-US" sz="1600" dirty="0" smtClean="0">
                <a:solidFill>
                  <a:srgbClr val="000000"/>
                </a:solidFill>
                <a:latin typeface="Tahoma" charset="0"/>
                <a:ea typeface="ＭＳ Ｐゴシック" charset="0"/>
                <a:cs typeface="ＭＳ Ｐゴシック" charset="0"/>
              </a:rPr>
              <a:t> (</a:t>
            </a:r>
            <a:r>
              <a:rPr lang="en-US" sz="1600" dirty="0" err="1" smtClean="0">
                <a:solidFill>
                  <a:srgbClr val="000000"/>
                </a:solidFill>
                <a:latin typeface="Tahoma" charset="0"/>
                <a:ea typeface="ＭＳ Ｐゴシック" charset="0"/>
                <a:cs typeface="ＭＳ Ｐゴシック" charset="0"/>
              </a:rPr>
              <a:t>Qureshi</a:t>
            </a:r>
            <a:r>
              <a:rPr lang="en-US" sz="1600" dirty="0" smtClean="0">
                <a:solidFill>
                  <a:srgbClr val="000000"/>
                </a:solidFill>
                <a:latin typeface="Tahoma" charset="0"/>
                <a:ea typeface="ＭＳ Ｐゴシック" charset="0"/>
                <a:cs typeface="ＭＳ Ｐゴシック" charset="0"/>
              </a:rPr>
              <a:t> et al., DSN 2015</a:t>
            </a:r>
            <a:r>
              <a:rPr lang="en-US" sz="1600" dirty="0">
                <a:solidFill>
                  <a:srgbClr val="000000"/>
                </a:solidFill>
                <a:latin typeface="Tahoma" charset="0"/>
                <a:ea typeface="ＭＳ Ｐゴシック" charset="0"/>
                <a:cs typeface="ＭＳ Ｐゴシック" charset="0"/>
              </a:rPr>
              <a:t>)</a:t>
            </a:r>
            <a:endParaRPr lang="en-US" sz="1600" dirty="0">
              <a:solidFill>
                <a:srgbClr val="000000"/>
              </a:solidFill>
              <a:latin typeface="Tahoma"/>
            </a:endParaRPr>
          </a:p>
        </p:txBody>
      </p:sp>
    </p:spTree>
    <p:extLst>
      <p:ext uri="{BB962C8B-B14F-4D97-AF65-F5344CB8AC3E}">
        <p14:creationId xmlns:p14="http://schemas.microsoft.com/office/powerpoint/2010/main" val="1774676385"/>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Experimental Infrastructure (DRAM)</a:t>
            </a:r>
          </a:p>
        </p:txBody>
      </p:sp>
      <p:pic>
        <p:nvPicPr>
          <p:cNvPr id="5" name="Content Placeholder 4" descr="DRAM-new-testing-infrastructure.jpg"/>
          <p:cNvPicPr>
            <a:picLocks noGrp="1" noChangeAspect="1"/>
          </p:cNvPicPr>
          <p:nvPr>
            <p:ph idx="1"/>
          </p:nvPr>
        </p:nvPicPr>
        <p:blipFill>
          <a:blip r:embed="rId2" cstate="print">
            <a:extLst>
              <a:ext uri="{28A0092B-C50C-407E-A947-70E740481C1C}">
                <a14:useLocalDpi xmlns:a14="http://schemas.microsoft.com/office/drawing/2010/main" val="0"/>
              </a:ext>
            </a:extLst>
          </a:blip>
          <a:srcRect t="12242" b="12242"/>
          <a:stretch>
            <a:fillRect/>
          </a:stretch>
        </p:blipFill>
        <p:spPr>
          <a:xfrm>
            <a:off x="228600" y="1144488"/>
            <a:ext cx="8610600" cy="4876800"/>
          </a:xfrm>
          <a:scene3d>
            <a:camera prst="obliqueTopRight">
              <a:rot lat="0" lon="0" rev="10800000"/>
            </a:camera>
            <a:lightRig rig="threePt" dir="t"/>
          </a:scene3d>
        </p:spPr>
      </p:pic>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22</a:t>
            </a:fld>
            <a:endParaRPr lang="en-US" altLang="en-US">
              <a:solidFill>
                <a:srgbClr val="000000"/>
              </a:solidFill>
            </a:endParaRPr>
          </a:p>
        </p:txBody>
      </p:sp>
      <p:sp>
        <p:nvSpPr>
          <p:cNvPr id="6" name="Rectangle 5"/>
          <p:cNvSpPr/>
          <p:nvPr/>
        </p:nvSpPr>
        <p:spPr>
          <a:xfrm>
            <a:off x="1547664" y="6300608"/>
            <a:ext cx="6696744" cy="584776"/>
          </a:xfrm>
          <a:prstGeom prst="rect">
            <a:avLst/>
          </a:prstGeom>
        </p:spPr>
        <p:txBody>
          <a:bodyPr wrap="square">
            <a:spAutoFit/>
          </a:bodyPr>
          <a:lstStyle/>
          <a:p>
            <a:pPr lvl="1"/>
            <a:r>
              <a:rPr lang="en-US" sz="1600" dirty="0">
                <a:solidFill>
                  <a:srgbClr val="000000"/>
                </a:solidFill>
                <a:latin typeface="Tahoma" charset="0"/>
                <a:ea typeface="ＭＳ Ｐゴシック" charset="0"/>
                <a:cs typeface="ＭＳ Ｐゴシック" charset="0"/>
              </a:rPr>
              <a:t>Kim+, “</a:t>
            </a:r>
            <a:r>
              <a:rPr lang="en-US" sz="1600" dirty="0">
                <a:solidFill>
                  <a:srgbClr val="0000FF"/>
                </a:solidFill>
                <a:latin typeface="Tahoma"/>
              </a:rPr>
              <a:t>Flipping Bits in Memory Without Accessing Them: An Experimental Study of DRAM Disturbance Errors</a:t>
            </a:r>
            <a:r>
              <a:rPr lang="en-US" sz="1600" dirty="0">
                <a:solidFill>
                  <a:srgbClr val="000000"/>
                </a:solidFill>
                <a:latin typeface="Tahoma" charset="0"/>
                <a:ea typeface="ＭＳ Ｐゴシック" charset="0"/>
                <a:cs typeface="ＭＳ Ｐゴシック" charset="0"/>
              </a:rPr>
              <a:t>,” ISCA 2014.</a:t>
            </a:r>
          </a:p>
        </p:txBody>
      </p:sp>
      <p:sp>
        <p:nvSpPr>
          <p:cNvPr id="7" name="Rectangle 6"/>
          <p:cNvSpPr/>
          <p:nvPr/>
        </p:nvSpPr>
        <p:spPr>
          <a:xfrm>
            <a:off x="107504" y="1466055"/>
            <a:ext cx="2209798" cy="1524000"/>
          </a:xfrm>
          <a:prstGeom prst="rect">
            <a:avLst/>
          </a:prstGeom>
          <a:noFill/>
          <a:ln w="76200">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0000"/>
              </a:lnSpc>
            </a:pPr>
            <a:r>
              <a:rPr lang="en-US" sz="2400" b="1" smtClean="0">
                <a:solidFill>
                  <a:srgbClr val="FFFF00"/>
                </a:solidFill>
                <a:effectLst>
                  <a:outerShdw blurRad="38100" dist="38100" dir="2700000" algn="tl">
                    <a:srgbClr val="000000">
                      <a:alpha val="43137"/>
                    </a:srgbClr>
                  </a:outerShdw>
                </a:effectLst>
                <a:latin typeface="Tahoma"/>
              </a:rPr>
              <a:t>Temperature</a:t>
            </a:r>
          </a:p>
          <a:p>
            <a:pPr algn="ctr">
              <a:lnSpc>
                <a:spcPct val="90000"/>
              </a:lnSpc>
            </a:pPr>
            <a:r>
              <a:rPr lang="en-US" sz="2400" b="1" smtClean="0">
                <a:solidFill>
                  <a:srgbClr val="FFFF00"/>
                </a:solidFill>
                <a:effectLst>
                  <a:outerShdw blurRad="38100" dist="38100" dir="2700000" algn="tl">
                    <a:srgbClr val="000000">
                      <a:alpha val="43137"/>
                    </a:srgbClr>
                  </a:outerShdw>
                </a:effectLst>
                <a:latin typeface="Tahoma"/>
              </a:rPr>
              <a:t>Controller</a:t>
            </a:r>
            <a:endParaRPr lang="en-US" sz="2400" b="1">
              <a:solidFill>
                <a:srgbClr val="FFFF00"/>
              </a:solidFill>
              <a:effectLst>
                <a:outerShdw blurRad="38100" dist="38100" dir="2700000" algn="tl">
                  <a:srgbClr val="000000">
                    <a:alpha val="43137"/>
                  </a:srgbClr>
                </a:outerShdw>
              </a:effectLst>
              <a:latin typeface="Tahoma"/>
            </a:endParaRPr>
          </a:p>
          <a:p>
            <a:pPr algn="ctr">
              <a:lnSpc>
                <a:spcPct val="90000"/>
              </a:lnSpc>
            </a:pPr>
            <a:endParaRPr lang="en-US" sz="3200" b="1" smtClean="0">
              <a:solidFill>
                <a:srgbClr val="FFFF00"/>
              </a:solidFill>
              <a:effectLst>
                <a:outerShdw blurRad="38100" dist="38100" dir="2700000" algn="tl">
                  <a:srgbClr val="000000">
                    <a:alpha val="43137"/>
                  </a:srgbClr>
                </a:outerShdw>
              </a:effectLst>
              <a:latin typeface="Tahoma"/>
            </a:endParaRPr>
          </a:p>
        </p:txBody>
      </p:sp>
      <p:sp>
        <p:nvSpPr>
          <p:cNvPr id="8" name="Rectangle 7"/>
          <p:cNvSpPr/>
          <p:nvPr/>
        </p:nvSpPr>
        <p:spPr>
          <a:xfrm>
            <a:off x="107504" y="2990055"/>
            <a:ext cx="2209798" cy="2743201"/>
          </a:xfrm>
          <a:prstGeom prst="rect">
            <a:avLst/>
          </a:prstGeom>
          <a:noFill/>
          <a:ln w="76200">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smtClean="0">
                <a:solidFill>
                  <a:srgbClr val="FFFF00"/>
                </a:solidFill>
                <a:effectLst>
                  <a:outerShdw blurRad="38100" dist="38100" dir="2700000" algn="tl">
                    <a:srgbClr val="000000">
                      <a:alpha val="43137"/>
                    </a:srgbClr>
                  </a:outerShdw>
                </a:effectLst>
                <a:latin typeface="Tahoma"/>
              </a:rPr>
              <a:t>PC</a:t>
            </a:r>
            <a:endParaRPr lang="en-US" sz="2400" b="1">
              <a:solidFill>
                <a:srgbClr val="FFFF00"/>
              </a:solidFill>
              <a:effectLst>
                <a:outerShdw blurRad="38100" dist="38100" dir="2700000" algn="tl">
                  <a:srgbClr val="000000">
                    <a:alpha val="43137"/>
                  </a:srgbClr>
                </a:outerShdw>
              </a:effectLst>
              <a:latin typeface="Tahoma"/>
            </a:endParaRPr>
          </a:p>
        </p:txBody>
      </p:sp>
      <p:sp>
        <p:nvSpPr>
          <p:cNvPr id="9" name="Rectangle 8"/>
          <p:cNvSpPr/>
          <p:nvPr/>
        </p:nvSpPr>
        <p:spPr>
          <a:xfrm>
            <a:off x="4374702" y="1962441"/>
            <a:ext cx="1447800" cy="2551613"/>
          </a:xfrm>
          <a:prstGeom prst="rect">
            <a:avLst/>
          </a:prstGeom>
          <a:noFill/>
          <a:ln w="76200">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r>
              <a:rPr lang="en-US" sz="2800" b="1" dirty="0" smtClean="0">
                <a:solidFill>
                  <a:srgbClr val="FFFF00"/>
                </a:solidFill>
                <a:effectLst>
                  <a:outerShdw blurRad="38100" dist="38100" dir="2700000" algn="tl">
                    <a:srgbClr val="000000">
                      <a:alpha val="43137"/>
                    </a:srgbClr>
                  </a:outerShdw>
                </a:effectLst>
                <a:latin typeface="Tahoma"/>
              </a:rPr>
              <a:t>Heater</a:t>
            </a:r>
          </a:p>
        </p:txBody>
      </p:sp>
      <p:sp>
        <p:nvSpPr>
          <p:cNvPr id="10" name="Rectangle 9"/>
          <p:cNvSpPr/>
          <p:nvPr/>
        </p:nvSpPr>
        <p:spPr>
          <a:xfrm>
            <a:off x="2317302" y="1962444"/>
            <a:ext cx="2057400" cy="3770812"/>
          </a:xfrm>
          <a:prstGeom prst="rect">
            <a:avLst/>
          </a:prstGeom>
          <a:noFill/>
          <a:ln w="76200">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r>
              <a:rPr lang="en-US" sz="3200" b="1" dirty="0" smtClean="0">
                <a:solidFill>
                  <a:srgbClr val="FFFF00"/>
                </a:solidFill>
                <a:effectLst>
                  <a:outerShdw blurRad="38100" dist="38100" dir="2700000" algn="tl">
                    <a:srgbClr val="000000">
                      <a:alpha val="43137"/>
                    </a:srgbClr>
                  </a:outerShdw>
                </a:effectLst>
                <a:latin typeface="Tahoma"/>
              </a:rPr>
              <a:t>FPGAs</a:t>
            </a:r>
            <a:endParaRPr lang="en-US" sz="3200" b="1" dirty="0">
              <a:solidFill>
                <a:srgbClr val="FFFF00"/>
              </a:solidFill>
              <a:effectLst>
                <a:outerShdw blurRad="38100" dist="38100" dir="2700000" algn="tl">
                  <a:srgbClr val="000000">
                    <a:alpha val="43137"/>
                  </a:srgbClr>
                </a:outerShdw>
              </a:effectLst>
              <a:latin typeface="Tahoma"/>
            </a:endParaRPr>
          </a:p>
        </p:txBody>
      </p:sp>
      <p:sp>
        <p:nvSpPr>
          <p:cNvPr id="11" name="Rectangle 10"/>
          <p:cNvSpPr/>
          <p:nvPr/>
        </p:nvSpPr>
        <p:spPr>
          <a:xfrm>
            <a:off x="5822502" y="1962444"/>
            <a:ext cx="2057400" cy="3770812"/>
          </a:xfrm>
          <a:prstGeom prst="rect">
            <a:avLst/>
          </a:prstGeom>
          <a:noFill/>
          <a:ln w="76200">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r>
              <a:rPr lang="en-US" sz="3200" b="1" dirty="0" smtClean="0">
                <a:solidFill>
                  <a:srgbClr val="FFFF00"/>
                </a:solidFill>
                <a:effectLst>
                  <a:outerShdw blurRad="38100" dist="38100" dir="2700000" algn="tl">
                    <a:srgbClr val="000000">
                      <a:alpha val="43137"/>
                    </a:srgbClr>
                  </a:outerShdw>
                </a:effectLst>
                <a:latin typeface="Tahoma"/>
              </a:rPr>
              <a:t>FPGAs</a:t>
            </a:r>
            <a:endParaRPr lang="en-US" sz="3200" b="1" dirty="0">
              <a:solidFill>
                <a:srgbClr val="FFFF00"/>
              </a:solidFill>
              <a:effectLst>
                <a:outerShdw blurRad="38100" dist="38100" dir="2700000" algn="tl">
                  <a:srgbClr val="000000">
                    <a:alpha val="43137"/>
                  </a:srgbClr>
                </a:outerShdw>
              </a:effectLst>
              <a:latin typeface="Tahoma"/>
            </a:endParaRPr>
          </a:p>
        </p:txBody>
      </p:sp>
    </p:spTree>
    <p:extLst>
      <p:ext uri="{BB962C8B-B14F-4D97-AF65-F5344CB8AC3E}">
        <p14:creationId xmlns:p14="http://schemas.microsoft.com/office/powerpoint/2010/main" val="3583900294"/>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8"/>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9"/>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10"/>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1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8" grpId="0" animBg="1"/>
      <p:bldP spid="9" grpId="0" animBg="1"/>
      <p:bldP spid="10" grpId="0" animBg="1"/>
      <p:bldP spid="11" grpId="0" animBg="1"/>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07504" y="152400"/>
            <a:ext cx="9036496" cy="1066800"/>
          </a:xfrm>
        </p:spPr>
        <p:txBody>
          <a:bodyPr/>
          <a:lstStyle/>
          <a:p>
            <a:r>
              <a:rPr lang="en-US" sz="3400" dirty="0" smtClean="0"/>
              <a:t>One Can Take Over an Otherwise-Secure System</a:t>
            </a:r>
            <a:endParaRPr lang="en-US" sz="3400" dirty="0"/>
          </a:p>
        </p:txBody>
      </p:sp>
      <p:sp>
        <p:nvSpPr>
          <p:cNvPr id="4" name="Slide Number Placeholder 3"/>
          <p:cNvSpPr>
            <a:spLocks noGrp="1"/>
          </p:cNvSpPr>
          <p:nvPr>
            <p:ph type="sldNum" sz="quarter" idx="11"/>
          </p:nvPr>
        </p:nvSpPr>
        <p:spPr/>
        <p:txBody>
          <a:bodyPr/>
          <a:lstStyle/>
          <a:p>
            <a:pPr>
              <a:defRPr/>
            </a:pPr>
            <a:fld id="{8E574D81-B5DE-384D-B24B-566C679AE608}" type="slidenum">
              <a:rPr lang="en-US" smtClean="0"/>
              <a:pPr>
                <a:defRPr/>
              </a:pPr>
              <a:t>23</a:t>
            </a:fld>
            <a:endParaRPr lang="en-US"/>
          </a:p>
        </p:txBody>
      </p:sp>
      <p:pic>
        <p:nvPicPr>
          <p:cNvPr id="6" name="Picture 5"/>
          <p:cNvPicPr>
            <a:picLocks noChangeAspect="1"/>
          </p:cNvPicPr>
          <p:nvPr/>
        </p:nvPicPr>
        <p:blipFill>
          <a:blip r:embed="rId2"/>
          <a:stretch>
            <a:fillRect/>
          </a:stretch>
        </p:blipFill>
        <p:spPr>
          <a:xfrm>
            <a:off x="1115616" y="1844824"/>
            <a:ext cx="6540500" cy="1257300"/>
          </a:xfrm>
          <a:prstGeom prst="rect">
            <a:avLst/>
          </a:prstGeom>
        </p:spPr>
      </p:pic>
      <p:pic>
        <p:nvPicPr>
          <p:cNvPr id="7" name="Picture 6"/>
          <p:cNvPicPr>
            <a:picLocks noChangeAspect="1"/>
          </p:cNvPicPr>
          <p:nvPr/>
        </p:nvPicPr>
        <p:blipFill>
          <a:blip r:embed="rId3"/>
          <a:stretch>
            <a:fillRect/>
          </a:stretch>
        </p:blipFill>
        <p:spPr>
          <a:xfrm>
            <a:off x="0" y="3348508"/>
            <a:ext cx="9144000" cy="3433292"/>
          </a:xfrm>
          <a:prstGeom prst="rect">
            <a:avLst/>
          </a:prstGeom>
        </p:spPr>
      </p:pic>
      <p:pic>
        <p:nvPicPr>
          <p:cNvPr id="8" name="Picture 7"/>
          <p:cNvPicPr>
            <a:picLocks noChangeAspect="1"/>
          </p:cNvPicPr>
          <p:nvPr/>
        </p:nvPicPr>
        <p:blipFill>
          <a:blip r:embed="rId4"/>
          <a:stretch>
            <a:fillRect/>
          </a:stretch>
        </p:blipFill>
        <p:spPr>
          <a:xfrm>
            <a:off x="-1869" y="980728"/>
            <a:ext cx="9144000" cy="952728"/>
          </a:xfrm>
          <a:prstGeom prst="rect">
            <a:avLst/>
          </a:prstGeom>
        </p:spPr>
      </p:pic>
      <p:sp>
        <p:nvSpPr>
          <p:cNvPr id="3" name="Rectangle 2"/>
          <p:cNvSpPr/>
          <p:nvPr/>
        </p:nvSpPr>
        <p:spPr>
          <a:xfrm>
            <a:off x="4572000" y="5181600"/>
            <a:ext cx="4572000" cy="646331"/>
          </a:xfrm>
          <a:prstGeom prst="rect">
            <a:avLst/>
          </a:prstGeom>
        </p:spPr>
        <p:txBody>
          <a:bodyPr>
            <a:spAutoFit/>
          </a:bodyPr>
          <a:lstStyle/>
          <a:p>
            <a:r>
              <a:rPr lang="en-US" dirty="0">
                <a:solidFill>
                  <a:srgbClr val="0000FF"/>
                </a:solidFill>
                <a:latin typeface="Tahoma"/>
                <a:hlinkClick r:id="rId5"/>
              </a:rPr>
              <a:t>Exploiting the DRAM rowhammer bug to gain kernel </a:t>
            </a:r>
            <a:r>
              <a:rPr lang="en-US" dirty="0" smtClean="0">
                <a:solidFill>
                  <a:srgbClr val="0000FF"/>
                </a:solidFill>
                <a:latin typeface="Tahoma"/>
                <a:hlinkClick r:id="rId5"/>
              </a:rPr>
              <a:t>privileges </a:t>
            </a:r>
            <a:r>
              <a:rPr lang="en-US" dirty="0" smtClean="0">
                <a:solidFill>
                  <a:srgbClr val="0000FF"/>
                </a:solidFill>
                <a:latin typeface="Tahoma"/>
              </a:rPr>
              <a:t> (</a:t>
            </a:r>
            <a:r>
              <a:rPr lang="en-US" dirty="0" err="1" smtClean="0">
                <a:solidFill>
                  <a:srgbClr val="0000FF"/>
                </a:solidFill>
                <a:latin typeface="Tahoma"/>
              </a:rPr>
              <a:t>Seaborn</a:t>
            </a:r>
            <a:r>
              <a:rPr lang="en-US" dirty="0" smtClean="0">
                <a:solidFill>
                  <a:srgbClr val="0000FF"/>
                </a:solidFill>
                <a:latin typeface="Tahoma"/>
              </a:rPr>
              <a:t>, 2015)</a:t>
            </a:r>
            <a:endParaRPr lang="en-US" dirty="0">
              <a:solidFill>
                <a:srgbClr val="0000FF"/>
              </a:solidFill>
              <a:latin typeface="Tahoma"/>
            </a:endParaRPr>
          </a:p>
        </p:txBody>
      </p:sp>
      <p:sp>
        <p:nvSpPr>
          <p:cNvPr id="9" name="Rectangle 8"/>
          <p:cNvSpPr/>
          <p:nvPr/>
        </p:nvSpPr>
        <p:spPr>
          <a:xfrm>
            <a:off x="3635896" y="3212976"/>
            <a:ext cx="5493596" cy="936104"/>
          </a:xfrm>
          <a:prstGeom prst="rect">
            <a:avLst/>
          </a:prstGeom>
        </p:spPr>
        <p:txBody>
          <a:bodyPr wrap="square">
            <a:spAutoFit/>
          </a:bodyPr>
          <a:lstStyle/>
          <a:p>
            <a:pPr>
              <a:defRPr/>
            </a:pPr>
            <a:r>
              <a:rPr lang="en-US" dirty="0" smtClean="0">
                <a:solidFill>
                  <a:srgbClr val="0000FF"/>
                </a:solidFill>
                <a:latin typeface="Tahoma"/>
                <a:ea typeface="ＭＳ Ｐゴシック" charset="0"/>
                <a:cs typeface="ＭＳ Ｐゴシック" charset="0"/>
                <a:hlinkClick r:id="rId6"/>
              </a:rPr>
              <a:t>Flipping </a:t>
            </a:r>
            <a:r>
              <a:rPr lang="en-US" dirty="0">
                <a:solidFill>
                  <a:srgbClr val="0000FF"/>
                </a:solidFill>
                <a:latin typeface="Tahoma"/>
                <a:ea typeface="ＭＳ Ｐゴシック" charset="0"/>
                <a:cs typeface="ＭＳ Ｐゴシック" charset="0"/>
                <a:hlinkClick r:id="rId6"/>
              </a:rPr>
              <a:t>Bits in Memory Without Accessing Them: An Experimental Study of DRAM Disturbance </a:t>
            </a:r>
            <a:r>
              <a:rPr lang="en-US" dirty="0" smtClean="0">
                <a:solidFill>
                  <a:srgbClr val="0000FF"/>
                </a:solidFill>
                <a:latin typeface="Tahoma"/>
                <a:ea typeface="ＭＳ Ｐゴシック" charset="0"/>
                <a:cs typeface="ＭＳ Ｐゴシック" charset="0"/>
                <a:hlinkClick r:id="rId6"/>
              </a:rPr>
              <a:t>Errors</a:t>
            </a:r>
            <a:r>
              <a:rPr lang="en-US" dirty="0" smtClean="0">
                <a:solidFill>
                  <a:srgbClr val="0000FF"/>
                </a:solidFill>
                <a:latin typeface="Tahoma"/>
                <a:ea typeface="ＭＳ Ｐゴシック" charset="0"/>
                <a:cs typeface="ＭＳ Ｐゴシック" charset="0"/>
              </a:rPr>
              <a:t> (Kim et al., ISCA 2014)</a:t>
            </a:r>
            <a:endParaRPr lang="en-US" dirty="0">
              <a:solidFill>
                <a:srgbClr val="0000FF"/>
              </a:solidFill>
              <a:latin typeface="Tahoma"/>
              <a:ea typeface="ＭＳ Ｐゴシック" charset="0"/>
              <a:cs typeface="ＭＳ Ｐゴシック" charset="0"/>
            </a:endParaRPr>
          </a:p>
        </p:txBody>
      </p:sp>
    </p:spTree>
    <p:extLst>
      <p:ext uri="{BB962C8B-B14F-4D97-AF65-F5344CB8AC3E}">
        <p14:creationId xmlns:p14="http://schemas.microsoft.com/office/powerpoint/2010/main" val="299388123"/>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8"/>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6"/>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3"/>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nodeType="clickEffect">
                                  <p:stCondLst>
                                    <p:cond delay="0"/>
                                  </p:stCondLst>
                                  <p:childTnLst>
                                    <p:set>
                                      <p:cBhvr>
                                        <p:cTn id="16"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err="1" smtClean="0"/>
              <a:t>RowHammer</a:t>
            </a:r>
            <a:r>
              <a:rPr lang="en-US" dirty="0" smtClean="0"/>
              <a:t> Security Attack Example</a:t>
            </a:r>
            <a:endParaRPr lang="en-US" dirty="0"/>
          </a:p>
        </p:txBody>
      </p:sp>
      <p:sp>
        <p:nvSpPr>
          <p:cNvPr id="3" name="Content Placeholder 2"/>
          <p:cNvSpPr>
            <a:spLocks noGrp="1"/>
          </p:cNvSpPr>
          <p:nvPr>
            <p:ph idx="1"/>
          </p:nvPr>
        </p:nvSpPr>
        <p:spPr>
          <a:xfrm>
            <a:off x="228600" y="908720"/>
            <a:ext cx="8915400" cy="5193723"/>
          </a:xfrm>
        </p:spPr>
        <p:txBody>
          <a:bodyPr/>
          <a:lstStyle/>
          <a:p>
            <a:r>
              <a:rPr lang="en-US" sz="2000" dirty="0" smtClean="0">
                <a:solidFill>
                  <a:srgbClr val="FF0000"/>
                </a:solidFill>
              </a:rPr>
              <a:t>“</a:t>
            </a:r>
            <a:r>
              <a:rPr lang="en-US" sz="2000" dirty="0" err="1" smtClean="0">
                <a:solidFill>
                  <a:srgbClr val="FF0000"/>
                </a:solidFill>
              </a:rPr>
              <a:t>Rowhammer</a:t>
            </a:r>
            <a:r>
              <a:rPr lang="en-US" sz="2000" dirty="0" smtClean="0">
                <a:solidFill>
                  <a:srgbClr val="FF0000"/>
                </a:solidFill>
              </a:rPr>
              <a:t>” is a problem with some recent DRAM devices in which repeatedly accessing a row of memory can cause bit flips in adjacent rows </a:t>
            </a:r>
            <a:r>
              <a:rPr lang="en-US" sz="2000" dirty="0" smtClean="0"/>
              <a:t>(Kim et al., ISCA 2014). </a:t>
            </a:r>
          </a:p>
          <a:p>
            <a:pPr lvl="1"/>
            <a:r>
              <a:rPr lang="en-US" sz="1800" dirty="0">
                <a:solidFill>
                  <a:srgbClr val="0000FF"/>
                </a:solidFill>
                <a:ea typeface="ＭＳ Ｐゴシック" charset="0"/>
                <a:cs typeface="ＭＳ Ｐゴシック" charset="0"/>
                <a:hlinkClick r:id="rId2"/>
              </a:rPr>
              <a:t>Flipping Bits in Memory Without Accessing Them: An Experimental Study of DRAM Disturbance Errors</a:t>
            </a:r>
            <a:r>
              <a:rPr lang="en-US" sz="1800" dirty="0">
                <a:solidFill>
                  <a:srgbClr val="0000FF"/>
                </a:solidFill>
                <a:ea typeface="ＭＳ Ｐゴシック" charset="0"/>
                <a:cs typeface="ＭＳ Ｐゴシック" charset="0"/>
              </a:rPr>
              <a:t> (Kim et al., ISCA 2014)</a:t>
            </a:r>
          </a:p>
          <a:p>
            <a:pPr lvl="1"/>
            <a:endParaRPr lang="en-US" sz="1400" dirty="0" smtClean="0"/>
          </a:p>
          <a:p>
            <a:r>
              <a:rPr lang="en-US" sz="2000" dirty="0" smtClean="0"/>
              <a:t>We </a:t>
            </a:r>
            <a:r>
              <a:rPr lang="en-US" sz="2000" dirty="0"/>
              <a:t>tested a selection of laptops and found that a subset of them exhibited the problem. </a:t>
            </a:r>
            <a:endParaRPr lang="en-US" sz="2000" dirty="0" smtClean="0"/>
          </a:p>
          <a:p>
            <a:r>
              <a:rPr lang="en-US" sz="2000" dirty="0" smtClean="0"/>
              <a:t>We </a:t>
            </a:r>
            <a:r>
              <a:rPr lang="en-US" sz="2000" dirty="0"/>
              <a:t>built two working privilege escalation exploits that use this effect. </a:t>
            </a:r>
            <a:endParaRPr lang="en-US" sz="2000" dirty="0" smtClean="0"/>
          </a:p>
          <a:p>
            <a:pPr lvl="1"/>
            <a:r>
              <a:rPr lang="en-US" sz="1800" dirty="0">
                <a:solidFill>
                  <a:srgbClr val="0000FF"/>
                </a:solidFill>
                <a:hlinkClick r:id="rId3"/>
              </a:rPr>
              <a:t>Exploiting the DRAM rowhammer bug to gain kernel privileges </a:t>
            </a:r>
            <a:r>
              <a:rPr lang="en-US" sz="1800" dirty="0">
                <a:solidFill>
                  <a:srgbClr val="0000FF"/>
                </a:solidFill>
              </a:rPr>
              <a:t> (</a:t>
            </a:r>
            <a:r>
              <a:rPr lang="en-US" sz="1800" dirty="0" err="1">
                <a:solidFill>
                  <a:srgbClr val="0000FF"/>
                </a:solidFill>
              </a:rPr>
              <a:t>Seaborn</a:t>
            </a:r>
            <a:r>
              <a:rPr lang="en-US" sz="1800" dirty="0">
                <a:solidFill>
                  <a:srgbClr val="0000FF"/>
                </a:solidFill>
              </a:rPr>
              <a:t>, 2015)</a:t>
            </a:r>
          </a:p>
          <a:p>
            <a:pPr lvl="1"/>
            <a:endParaRPr lang="en-US" sz="1400" dirty="0" smtClean="0"/>
          </a:p>
          <a:p>
            <a:r>
              <a:rPr lang="en-US" sz="2000" dirty="0" smtClean="0"/>
              <a:t>One </a:t>
            </a:r>
            <a:r>
              <a:rPr lang="en-US" sz="2000" dirty="0"/>
              <a:t>exploit uses </a:t>
            </a:r>
            <a:r>
              <a:rPr lang="en-US" sz="2000" dirty="0" err="1"/>
              <a:t>rowhammer</a:t>
            </a:r>
            <a:r>
              <a:rPr lang="en-US" sz="2000" dirty="0"/>
              <a:t>-induced bit flips to gain kernel privileges on x86-64 Linux when run as an unprivileged </a:t>
            </a:r>
            <a:r>
              <a:rPr lang="en-US" sz="2000" dirty="0" err="1"/>
              <a:t>userland</a:t>
            </a:r>
            <a:r>
              <a:rPr lang="en-US" sz="2000" dirty="0"/>
              <a:t> process. </a:t>
            </a:r>
            <a:endParaRPr lang="en-US" sz="2000" dirty="0" smtClean="0"/>
          </a:p>
          <a:p>
            <a:r>
              <a:rPr lang="en-US" sz="2000" dirty="0" smtClean="0">
                <a:solidFill>
                  <a:srgbClr val="FF0000"/>
                </a:solidFill>
              </a:rPr>
              <a:t>When </a:t>
            </a:r>
            <a:r>
              <a:rPr lang="en-US" sz="2000" dirty="0">
                <a:solidFill>
                  <a:srgbClr val="FF0000"/>
                </a:solidFill>
              </a:rPr>
              <a:t>run on a machine vulnerable to the </a:t>
            </a:r>
            <a:r>
              <a:rPr lang="en-US" sz="2000" dirty="0" err="1">
                <a:solidFill>
                  <a:srgbClr val="FF0000"/>
                </a:solidFill>
              </a:rPr>
              <a:t>rowhammer</a:t>
            </a:r>
            <a:r>
              <a:rPr lang="en-US" sz="2000" dirty="0">
                <a:solidFill>
                  <a:srgbClr val="FF0000"/>
                </a:solidFill>
              </a:rPr>
              <a:t> problem, the process was able to induce bit flips in page table entries (PTEs). </a:t>
            </a:r>
            <a:endParaRPr lang="en-US" sz="2000" dirty="0" smtClean="0">
              <a:solidFill>
                <a:srgbClr val="FF0000"/>
              </a:solidFill>
            </a:endParaRPr>
          </a:p>
          <a:p>
            <a:r>
              <a:rPr lang="en-US" sz="2000" dirty="0" smtClean="0">
                <a:solidFill>
                  <a:srgbClr val="0000FF"/>
                </a:solidFill>
              </a:rPr>
              <a:t>It </a:t>
            </a:r>
            <a:r>
              <a:rPr lang="en-US" sz="2000" dirty="0">
                <a:solidFill>
                  <a:srgbClr val="0000FF"/>
                </a:solidFill>
              </a:rPr>
              <a:t>was able to use this to gain write access to its own page table, and hence gain read-write access to all of physical memory.</a:t>
            </a:r>
          </a:p>
        </p:txBody>
      </p:sp>
      <p:sp>
        <p:nvSpPr>
          <p:cNvPr id="4" name="Slide Number Placeholder 3"/>
          <p:cNvSpPr>
            <a:spLocks noGrp="1"/>
          </p:cNvSpPr>
          <p:nvPr>
            <p:ph type="sldNum" sz="quarter" idx="11"/>
          </p:nvPr>
        </p:nvSpPr>
        <p:spPr/>
        <p:txBody>
          <a:bodyPr/>
          <a:lstStyle/>
          <a:p>
            <a:pPr>
              <a:defRPr/>
            </a:pPr>
            <a:fld id="{8E574D81-B5DE-384D-B24B-566C679AE608}" type="slidenum">
              <a:rPr lang="en-US" smtClean="0"/>
              <a:pPr>
                <a:defRPr/>
              </a:pPr>
              <a:t>24</a:t>
            </a:fld>
            <a:endParaRPr lang="en-US"/>
          </a:p>
        </p:txBody>
      </p:sp>
      <p:sp>
        <p:nvSpPr>
          <p:cNvPr id="5" name="Rectangle 4"/>
          <p:cNvSpPr/>
          <p:nvPr/>
        </p:nvSpPr>
        <p:spPr>
          <a:xfrm>
            <a:off x="107504" y="6545534"/>
            <a:ext cx="8496944" cy="615553"/>
          </a:xfrm>
          <a:prstGeom prst="rect">
            <a:avLst/>
          </a:prstGeom>
        </p:spPr>
        <p:txBody>
          <a:bodyPr wrap="square">
            <a:spAutoFit/>
          </a:bodyPr>
          <a:lstStyle/>
          <a:p>
            <a:r>
              <a:rPr lang="en-US" sz="1600" dirty="0">
                <a:solidFill>
                  <a:srgbClr val="0000FF"/>
                </a:solidFill>
                <a:latin typeface="Tahoma"/>
                <a:hlinkClick r:id="rId3"/>
              </a:rPr>
              <a:t>Exploiting the DRAM rowhammer bug to gain kernel privileges </a:t>
            </a:r>
            <a:r>
              <a:rPr lang="en-US" sz="1600" dirty="0">
                <a:solidFill>
                  <a:srgbClr val="0000FF"/>
                </a:solidFill>
                <a:latin typeface="Tahoma"/>
              </a:rPr>
              <a:t> (</a:t>
            </a:r>
            <a:r>
              <a:rPr lang="en-US" sz="1600" dirty="0" err="1">
                <a:solidFill>
                  <a:srgbClr val="0000FF"/>
                </a:solidFill>
                <a:latin typeface="Tahoma"/>
              </a:rPr>
              <a:t>Seaborn</a:t>
            </a:r>
            <a:r>
              <a:rPr lang="en-US" sz="1600" dirty="0">
                <a:solidFill>
                  <a:srgbClr val="0000FF"/>
                </a:solidFill>
                <a:latin typeface="Tahoma"/>
              </a:rPr>
              <a:t>, 2015)</a:t>
            </a:r>
          </a:p>
          <a:p>
            <a:endParaRPr lang="en-US" dirty="0">
              <a:solidFill>
                <a:srgbClr val="0000FF"/>
              </a:solidFill>
              <a:latin typeface="Tahoma"/>
            </a:endParaRPr>
          </a:p>
        </p:txBody>
      </p:sp>
    </p:spTree>
    <p:extLst>
      <p:ext uri="{BB962C8B-B14F-4D97-AF65-F5344CB8AC3E}">
        <p14:creationId xmlns:p14="http://schemas.microsoft.com/office/powerpoint/2010/main" val="1561431590"/>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7" end="7"/>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3">
                                            <p:txEl>
                                              <p:pRg st="9" end="9"/>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Security Implications</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pPr/>
              <a:t>25</a:t>
            </a:fld>
            <a:endParaRPr lang="en-US" altLang="en-US"/>
          </a:p>
        </p:txBody>
      </p:sp>
      <p:pic>
        <p:nvPicPr>
          <p:cNvPr id="5" name="Picture 4"/>
          <p:cNvPicPr>
            <a:picLocks noChangeAspect="1"/>
          </p:cNvPicPr>
          <p:nvPr/>
        </p:nvPicPr>
        <p:blipFill>
          <a:blip r:embed="rId3"/>
          <a:stretch>
            <a:fillRect/>
          </a:stretch>
        </p:blipFill>
        <p:spPr>
          <a:xfrm>
            <a:off x="0" y="1083202"/>
            <a:ext cx="9144000" cy="5658166"/>
          </a:xfrm>
          <a:prstGeom prst="rect">
            <a:avLst/>
          </a:prstGeom>
        </p:spPr>
      </p:pic>
      <p:pic>
        <p:nvPicPr>
          <p:cNvPr id="3" name="Picture 2"/>
          <p:cNvPicPr>
            <a:picLocks noChangeAspect="1"/>
          </p:cNvPicPr>
          <p:nvPr/>
        </p:nvPicPr>
        <p:blipFill>
          <a:blip r:embed="rId4"/>
          <a:stretch>
            <a:fillRect/>
          </a:stretch>
        </p:blipFill>
        <p:spPr>
          <a:xfrm>
            <a:off x="24960" y="908720"/>
            <a:ext cx="9144000" cy="6057900"/>
          </a:xfrm>
          <a:prstGeom prst="rect">
            <a:avLst/>
          </a:prstGeom>
        </p:spPr>
      </p:pic>
      <p:pic>
        <p:nvPicPr>
          <p:cNvPr id="6" name="Picture 5"/>
          <p:cNvPicPr>
            <a:picLocks noChangeAspect="1"/>
          </p:cNvPicPr>
          <p:nvPr/>
        </p:nvPicPr>
        <p:blipFill>
          <a:blip r:embed="rId5"/>
          <a:stretch>
            <a:fillRect/>
          </a:stretch>
        </p:blipFill>
        <p:spPr>
          <a:xfrm>
            <a:off x="683568" y="5157192"/>
            <a:ext cx="7810500" cy="1625600"/>
          </a:xfrm>
          <a:prstGeom prst="rect">
            <a:avLst/>
          </a:prstGeom>
        </p:spPr>
      </p:pic>
    </p:spTree>
    <p:extLst>
      <p:ext uri="{BB962C8B-B14F-4D97-AF65-F5344CB8AC3E}">
        <p14:creationId xmlns:p14="http://schemas.microsoft.com/office/powerpoint/2010/main" val="3401931891"/>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Apple’s Patch for </a:t>
            </a:r>
            <a:r>
              <a:rPr lang="en-US" dirty="0" err="1" smtClean="0"/>
              <a:t>RowHammer</a:t>
            </a:r>
            <a:endParaRPr lang="en-US" dirty="0"/>
          </a:p>
        </p:txBody>
      </p:sp>
      <p:sp>
        <p:nvSpPr>
          <p:cNvPr id="3" name="Content Placeholder 2"/>
          <p:cNvSpPr>
            <a:spLocks noGrp="1"/>
          </p:cNvSpPr>
          <p:nvPr>
            <p:ph idx="1"/>
          </p:nvPr>
        </p:nvSpPr>
        <p:spPr/>
        <p:txBody>
          <a:bodyPr/>
          <a:lstStyle/>
          <a:p>
            <a:r>
              <a:rPr lang="en-US" dirty="0">
                <a:hlinkClick r:id="rId2"/>
              </a:rPr>
              <a:t>https://support.apple.com/en-gb/</a:t>
            </a:r>
            <a:r>
              <a:rPr lang="en-US" dirty="0" smtClean="0">
                <a:hlinkClick r:id="rId2"/>
              </a:rPr>
              <a:t>HT204934</a:t>
            </a:r>
            <a:r>
              <a:rPr lang="en-US" dirty="0" smtClean="0"/>
              <a:t> </a:t>
            </a:r>
          </a:p>
          <a:p>
            <a:endParaRPr lang="en-US" dirty="0" smtClean="0"/>
          </a:p>
          <a:p>
            <a:endParaRPr lang="en-US" dirty="0" smtClean="0"/>
          </a:p>
          <a:p>
            <a:endParaRPr lang="en-US" dirty="0"/>
          </a:p>
        </p:txBody>
      </p:sp>
      <p:pic>
        <p:nvPicPr>
          <p:cNvPr id="5" name="Picture 4"/>
          <p:cNvPicPr>
            <a:picLocks noChangeAspect="1"/>
          </p:cNvPicPr>
          <p:nvPr/>
        </p:nvPicPr>
        <p:blipFill>
          <a:blip r:embed="rId3"/>
          <a:stretch>
            <a:fillRect/>
          </a:stretch>
        </p:blipFill>
        <p:spPr>
          <a:xfrm>
            <a:off x="0" y="2336710"/>
            <a:ext cx="9144000" cy="3180522"/>
          </a:xfrm>
          <a:prstGeom prst="rect">
            <a:avLst/>
          </a:prstGeom>
        </p:spPr>
      </p:pic>
      <p:sp>
        <p:nvSpPr>
          <p:cNvPr id="6" name="AutoShape 25"/>
          <p:cNvSpPr>
            <a:spLocks noChangeArrowheads="1"/>
          </p:cNvSpPr>
          <p:nvPr/>
        </p:nvSpPr>
        <p:spPr bwMode="auto">
          <a:xfrm>
            <a:off x="2915816" y="3717032"/>
            <a:ext cx="5616624" cy="360040"/>
          </a:xfrm>
          <a:prstGeom prst="roundRect">
            <a:avLst>
              <a:gd name="adj" fmla="val 16667"/>
            </a:avLst>
          </a:prstGeom>
          <a:noFill/>
          <a:ln w="28575">
            <a:solidFill>
              <a:srgbClr val="0000FF"/>
            </a:solidFill>
            <a:round/>
            <a:headEnd/>
            <a:tailEnd/>
          </a:ln>
          <a:effectLst/>
        </p:spPr>
        <p:txBody>
          <a:bodyPr wrap="none" lIns="64008" tIns="32004" rIns="64008" bIns="32004" anchor="ctr"/>
          <a:lstStyle/>
          <a:p>
            <a:pPr>
              <a:defRPr/>
            </a:pPr>
            <a:endParaRPr lang="en-US" kern="0">
              <a:solidFill>
                <a:sysClr val="windowText" lastClr="000000"/>
              </a:solidFill>
              <a:latin typeface="Arial" pitchFamily="-107" charset="0"/>
              <a:ea typeface="Arial" pitchFamily="-107" charset="0"/>
              <a:cs typeface="Arial" pitchFamily="-107" charset="0"/>
            </a:endParaRPr>
          </a:p>
        </p:txBody>
      </p:sp>
      <p:sp>
        <p:nvSpPr>
          <p:cNvPr id="4" name="TextBox 3"/>
          <p:cNvSpPr txBox="1"/>
          <p:nvPr/>
        </p:nvSpPr>
        <p:spPr>
          <a:xfrm>
            <a:off x="2286234" y="5805264"/>
            <a:ext cx="4229982" cy="369332"/>
          </a:xfrm>
          <a:prstGeom prst="rect">
            <a:avLst/>
          </a:prstGeom>
          <a:noFill/>
        </p:spPr>
        <p:txBody>
          <a:bodyPr wrap="none" rtlCol="0">
            <a:spAutoFit/>
          </a:bodyPr>
          <a:lstStyle/>
          <a:p>
            <a:r>
              <a:rPr lang="en-US" dirty="0" smtClean="0">
                <a:solidFill>
                  <a:srgbClr val="0000FF"/>
                </a:solidFill>
                <a:latin typeface="Tahoma"/>
              </a:rPr>
              <a:t>HP and Lenovo released similar patches</a:t>
            </a:r>
            <a:endParaRPr lang="en-US" dirty="0">
              <a:solidFill>
                <a:srgbClr val="0000FF"/>
              </a:solidFill>
              <a:latin typeface="Tahoma"/>
            </a:endParaRPr>
          </a:p>
        </p:txBody>
      </p:sp>
    </p:spTree>
    <p:extLst>
      <p:ext uri="{BB962C8B-B14F-4D97-AF65-F5344CB8AC3E}">
        <p14:creationId xmlns:p14="http://schemas.microsoft.com/office/powerpoint/2010/main" val="2845672818"/>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4" grpId="0"/>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152400"/>
            <a:ext cx="9144000" cy="884238"/>
          </a:xfrm>
        </p:spPr>
        <p:txBody>
          <a:bodyPr/>
          <a:lstStyle/>
          <a:p>
            <a:r>
              <a:rPr lang="en-US" dirty="0" smtClean="0"/>
              <a:t>Large-Scale Failure Analysis of DRAM Chips</a:t>
            </a:r>
            <a:endParaRPr lang="en-US" dirty="0"/>
          </a:p>
        </p:txBody>
      </p:sp>
      <p:sp>
        <p:nvSpPr>
          <p:cNvPr id="3" name="Content Placeholder 2"/>
          <p:cNvSpPr>
            <a:spLocks noGrp="1"/>
          </p:cNvSpPr>
          <p:nvPr>
            <p:ph idx="1"/>
          </p:nvPr>
        </p:nvSpPr>
        <p:spPr>
          <a:xfrm>
            <a:off x="228600" y="980728"/>
            <a:ext cx="8610600" cy="5153025"/>
          </a:xfrm>
        </p:spPr>
        <p:txBody>
          <a:bodyPr/>
          <a:lstStyle/>
          <a:p>
            <a:r>
              <a:rPr lang="en-US" dirty="0" smtClean="0">
                <a:solidFill>
                  <a:srgbClr val="0000FF"/>
                </a:solidFill>
              </a:rPr>
              <a:t>Analysis and modeling of memory errors found in all of Facebook’s server fleet</a:t>
            </a:r>
          </a:p>
          <a:p>
            <a:endParaRPr lang="en-US" dirty="0" smtClean="0"/>
          </a:p>
          <a:p>
            <a:r>
              <a:rPr lang="en-US" sz="2000" dirty="0"/>
              <a:t>Justin Meza, </a:t>
            </a:r>
            <a:r>
              <a:rPr lang="en-US" sz="2000" dirty="0" err="1"/>
              <a:t>Qiang</a:t>
            </a:r>
            <a:r>
              <a:rPr lang="en-US" sz="2000" dirty="0"/>
              <a:t> Wu, </a:t>
            </a:r>
            <a:r>
              <a:rPr lang="en-US" sz="2000" dirty="0" err="1"/>
              <a:t>Sanjeev</a:t>
            </a:r>
            <a:r>
              <a:rPr lang="en-US" sz="2000" dirty="0"/>
              <a:t> Kumar, and Onur Mutlu,</a:t>
            </a:r>
            <a:br>
              <a:rPr lang="en-US" sz="2000" dirty="0"/>
            </a:br>
            <a:r>
              <a:rPr lang="en-US" sz="2000" b="1" dirty="0">
                <a:hlinkClick r:id="rId2"/>
              </a:rPr>
              <a:t>"Revisiting Memory Errors in Large-Scale Production Data Centers: Analysis and Modeling of New Trends from the Field"</a:t>
            </a:r>
            <a:r>
              <a:rPr lang="en-US" sz="2000" dirty="0"/>
              <a:t> </a:t>
            </a:r>
            <a:br>
              <a:rPr lang="en-US" sz="2000" dirty="0"/>
            </a:br>
            <a:r>
              <a:rPr lang="en-US" sz="2000" i="1" dirty="0"/>
              <a:t>Proceedings of the </a:t>
            </a:r>
            <a:r>
              <a:rPr lang="en-US" sz="2000" i="1" dirty="0">
                <a:hlinkClick r:id="rId3"/>
              </a:rPr>
              <a:t>45th Annual IEEE/IFIP International Conference on Dependable Systems and Networks</a:t>
            </a:r>
            <a:r>
              <a:rPr lang="en-US" sz="2000" i="1" dirty="0"/>
              <a:t> (</a:t>
            </a:r>
            <a:r>
              <a:rPr lang="en-US" sz="2000" b="1" i="1" dirty="0"/>
              <a:t>DSN</a:t>
            </a:r>
            <a:r>
              <a:rPr lang="en-US" sz="2000" i="1" dirty="0"/>
              <a:t>)</a:t>
            </a:r>
            <a:r>
              <a:rPr lang="en-US" sz="2000" dirty="0"/>
              <a:t>, Rio de Janeiro, Brazil, June 2015. </a:t>
            </a:r>
            <a:br>
              <a:rPr lang="en-US" sz="2000" dirty="0"/>
            </a:br>
            <a:r>
              <a:rPr lang="en-US" sz="2000" dirty="0"/>
              <a:t>[</a:t>
            </a:r>
            <a:r>
              <a:rPr lang="en-US" sz="2000" dirty="0">
                <a:hlinkClick r:id="rId4"/>
              </a:rPr>
              <a:t>Slides (pptx)</a:t>
            </a:r>
            <a:r>
              <a:rPr lang="en-US" sz="2000" dirty="0"/>
              <a:t> </a:t>
            </a:r>
            <a:r>
              <a:rPr lang="en-US" sz="2000" dirty="0">
                <a:hlinkClick r:id="rId5"/>
              </a:rPr>
              <a:t>(pdf)</a:t>
            </a:r>
            <a:r>
              <a:rPr lang="en-US" sz="2000" dirty="0"/>
              <a:t>] [</a:t>
            </a:r>
            <a:r>
              <a:rPr lang="en-US" sz="2000" dirty="0">
                <a:hlinkClick r:id="rId6"/>
              </a:rPr>
              <a:t>DRAM Error Model</a:t>
            </a:r>
            <a:r>
              <a:rPr lang="en-US" sz="2000" dirty="0"/>
              <a:t>] </a:t>
            </a:r>
          </a:p>
        </p:txBody>
      </p:sp>
      <p:sp>
        <p:nvSpPr>
          <p:cNvPr id="4" name="Slide Number Placeholder 3"/>
          <p:cNvSpPr>
            <a:spLocks noGrp="1"/>
          </p:cNvSpPr>
          <p:nvPr>
            <p:ph type="sldNum" sz="quarter" idx="11"/>
          </p:nvPr>
        </p:nvSpPr>
        <p:spPr/>
        <p:txBody>
          <a:bodyPr/>
          <a:lstStyle/>
          <a:p>
            <a:pPr>
              <a:defRPr/>
            </a:pPr>
            <a:fld id="{60169019-BB41-6245-A1FF-2891AF14670E}" type="slidenum">
              <a:rPr lang="en-US" smtClean="0">
                <a:solidFill>
                  <a:srgbClr val="000000"/>
                </a:solidFill>
              </a:rPr>
              <a:pPr>
                <a:defRPr/>
              </a:pPr>
              <a:t>27</a:t>
            </a:fld>
            <a:endParaRPr lang="en-US">
              <a:solidFill>
                <a:srgbClr val="000000"/>
              </a:solidFill>
            </a:endParaRPr>
          </a:p>
        </p:txBody>
      </p:sp>
      <p:pic>
        <p:nvPicPr>
          <p:cNvPr id="5" name="Picture 4"/>
          <p:cNvPicPr>
            <a:picLocks noChangeAspect="1"/>
          </p:cNvPicPr>
          <p:nvPr/>
        </p:nvPicPr>
        <p:blipFill>
          <a:blip r:embed="rId7"/>
          <a:stretch>
            <a:fillRect/>
          </a:stretch>
        </p:blipFill>
        <p:spPr>
          <a:xfrm>
            <a:off x="0" y="4941168"/>
            <a:ext cx="9144000" cy="1475117"/>
          </a:xfrm>
          <a:prstGeom prst="rect">
            <a:avLst/>
          </a:prstGeom>
        </p:spPr>
      </p:pic>
    </p:spTree>
    <p:extLst>
      <p:ext uri="{BB962C8B-B14F-4D97-AF65-F5344CB8AC3E}">
        <p14:creationId xmlns:p14="http://schemas.microsoft.com/office/powerpoint/2010/main" val="3925752727"/>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2" name="Shape 402"/>
          <p:cNvSpPr/>
          <p:nvPr/>
        </p:nvSpPr>
        <p:spPr>
          <a:xfrm rot="548035">
            <a:off x="7015296" y="2547039"/>
            <a:ext cx="1740409" cy="1890774"/>
          </a:xfrm>
          <a:prstGeom prst="rect">
            <a:avLst/>
          </a:prstGeom>
          <a:solidFill>
            <a:srgbClr val="FFFFFF"/>
          </a:solidFill>
          <a:ln w="25400">
            <a:solidFill/>
            <a:miter lim="400000"/>
          </a:ln>
          <a:effectLst>
            <a:outerShdw blurRad="190500" dist="8455" dir="5400000" rotWithShape="0">
              <a:srgbClr val="000000"/>
            </a:outerShdw>
          </a:effectLst>
          <a:extLst>
            <a:ext uri="{C572A759-6A51-4108-AA02-DFA0A04FC94B}">
              <ma14:wrappingTextBoxFlag xmlns:ma14="http://schemas.microsoft.com/office/mac/drawingml/2011/main" val="1"/>
            </a:ext>
          </a:extLst>
        </p:spPr>
        <p:txBody>
          <a:bodyPr wrap="none" lIns="0" tIns="0" rIns="0" bIns="0" anchor="b">
            <a:spAutoFit/>
          </a:bodyPr>
          <a:lstStyle/>
          <a:p>
            <a:pPr algn="ctr">
              <a:lnSpc>
                <a:spcPct val="80000"/>
              </a:lnSpc>
              <a:defRPr spc="0">
                <a:solidFill>
                  <a:srgbClr val="000000"/>
                </a:solidFill>
              </a:defRPr>
            </a:pPr>
            <a:r>
              <a:rPr sz="3800" i="1" spc="-38" dirty="0">
                <a:solidFill>
                  <a:srgbClr val="405F82"/>
                </a:solidFill>
                <a:latin typeface="Garamond"/>
                <a:sym typeface="Vista Sans OT Medium"/>
              </a:rPr>
              <a:t>Intuition:</a:t>
            </a:r>
            <a:br>
              <a:rPr sz="3800" i="1" spc="-38" dirty="0">
                <a:solidFill>
                  <a:srgbClr val="405F82"/>
                </a:solidFill>
                <a:latin typeface="Garamond"/>
                <a:sym typeface="Vista Sans OT Medium"/>
              </a:rPr>
            </a:br>
            <a:r>
              <a:rPr sz="3800" i="1" spc="-38" dirty="0">
                <a:solidFill>
                  <a:srgbClr val="405F82"/>
                </a:solidFill>
                <a:latin typeface="Garamond"/>
                <a:sym typeface="Vista Sans OT Medium"/>
              </a:rPr>
              <a:t>quadratic</a:t>
            </a:r>
            <a:br>
              <a:rPr sz="3800" i="1" spc="-38" dirty="0">
                <a:solidFill>
                  <a:srgbClr val="405F82"/>
                </a:solidFill>
                <a:latin typeface="Garamond"/>
                <a:sym typeface="Vista Sans OT Medium"/>
              </a:rPr>
            </a:br>
            <a:r>
              <a:rPr sz="3800" i="1" spc="-38" dirty="0">
                <a:solidFill>
                  <a:srgbClr val="405F82"/>
                </a:solidFill>
                <a:latin typeface="Garamond"/>
                <a:sym typeface="Vista Sans OT Medium"/>
              </a:rPr>
              <a:t>increase in</a:t>
            </a:r>
            <a:br>
              <a:rPr sz="3800" i="1" spc="-38" dirty="0">
                <a:solidFill>
                  <a:srgbClr val="405F82"/>
                </a:solidFill>
                <a:latin typeface="Garamond"/>
                <a:sym typeface="Vista Sans OT Medium"/>
              </a:rPr>
            </a:br>
            <a:r>
              <a:rPr sz="3800" i="1" spc="-38" dirty="0">
                <a:solidFill>
                  <a:srgbClr val="405F82"/>
                </a:solidFill>
                <a:latin typeface="Garamond"/>
                <a:sym typeface="Vista Sans OT Medium"/>
              </a:rPr>
              <a:t>capacity</a:t>
            </a:r>
          </a:p>
        </p:txBody>
      </p:sp>
      <p:sp>
        <p:nvSpPr>
          <p:cNvPr id="4" name="Shape 305"/>
          <p:cNvSpPr/>
          <p:nvPr/>
        </p:nvSpPr>
        <p:spPr>
          <a:xfrm>
            <a:off x="251520" y="324366"/>
            <a:ext cx="8889400" cy="1016402"/>
          </a:xfrm>
          <a:prstGeom prst="rect">
            <a:avLst/>
          </a:prstGeom>
          <a:ln w="12700">
            <a:miter lim="400000"/>
          </a:ln>
          <a:extLst>
            <a:ext uri="{C572A759-6A51-4108-AA02-DFA0A04FC94B}">
              <ma14:wrappingTextBoxFlag xmlns:ma14="http://schemas.microsoft.com/office/mac/drawingml/2011/main" val="1"/>
            </a:ext>
          </a:extLst>
        </p:spPr>
        <p:txBody>
          <a:bodyPr wrap="none" lIns="38466" tIns="38466" rIns="38466" bIns="38466" anchor="ctr">
            <a:spAutoFit/>
          </a:bodyPr>
          <a:lstStyle>
            <a:lvl1pPr>
              <a:defRPr sz="8000" b="1" spc="-79">
                <a:solidFill>
                  <a:srgbClr val="000000"/>
                </a:solidFill>
              </a:defRPr>
            </a:lvl1pPr>
          </a:lstStyle>
          <a:p>
            <a:pPr>
              <a:defRPr sz="1800" b="0" spc="0"/>
            </a:pPr>
            <a:r>
              <a:rPr lang="en-US" sz="6100" b="0" spc="-60" dirty="0" smtClean="0">
                <a:latin typeface="Tahoma"/>
              </a:rPr>
              <a:t>DRAM Reliability Reducing</a:t>
            </a:r>
            <a:endParaRPr sz="6100" b="0" spc="-60" dirty="0">
              <a:latin typeface="Tahoma"/>
            </a:endParaRPr>
          </a:p>
        </p:txBody>
      </p:sp>
      <p:pic>
        <p:nvPicPr>
          <p:cNvPr id="3" name="Picture 2"/>
          <p:cNvPicPr>
            <a:picLocks noChangeAspect="1"/>
          </p:cNvPicPr>
          <p:nvPr/>
        </p:nvPicPr>
        <p:blipFill>
          <a:blip r:embed="rId2"/>
          <a:stretch>
            <a:fillRect/>
          </a:stretch>
        </p:blipFill>
        <p:spPr>
          <a:xfrm>
            <a:off x="1331640" y="1196752"/>
            <a:ext cx="5419912" cy="5436411"/>
          </a:xfrm>
          <a:prstGeom prst="rect">
            <a:avLst/>
          </a:prstGeom>
        </p:spPr>
      </p:pic>
    </p:spTree>
    <p:extLst>
      <p:ext uri="{BB962C8B-B14F-4D97-AF65-F5344CB8AC3E}">
        <p14:creationId xmlns:p14="http://schemas.microsoft.com/office/powerpoint/2010/main" val="2618269938"/>
      </p:ext>
    </p:extLst>
  </p:cSld>
  <p:clrMapOvr>
    <a:masterClrMapping/>
  </p:clrMapOvr>
  <p:transition xmlns:p14="http://schemas.microsoft.com/office/powerpoint/2010/main" spd="med"/>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0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2" grpId="0" animBg="1"/>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Aside: SSD Error Analysis in </a:t>
            </a:r>
            <a:r>
              <a:rPr lang="en-US" dirty="0"/>
              <a:t>t</a:t>
            </a:r>
            <a:r>
              <a:rPr lang="en-US" dirty="0" smtClean="0"/>
              <a:t>he Field</a:t>
            </a:r>
            <a:endParaRPr lang="en-US" dirty="0"/>
          </a:p>
        </p:txBody>
      </p:sp>
      <p:sp>
        <p:nvSpPr>
          <p:cNvPr id="3" name="Content Placeholder 2"/>
          <p:cNvSpPr>
            <a:spLocks noGrp="1"/>
          </p:cNvSpPr>
          <p:nvPr>
            <p:ph idx="1"/>
          </p:nvPr>
        </p:nvSpPr>
        <p:spPr/>
        <p:txBody>
          <a:bodyPr/>
          <a:lstStyle/>
          <a:p>
            <a:r>
              <a:rPr lang="en-US" sz="2200" dirty="0" smtClean="0">
                <a:solidFill>
                  <a:srgbClr val="0000FF"/>
                </a:solidFill>
              </a:rPr>
              <a:t>First large-scale field study of flash memory errors</a:t>
            </a:r>
          </a:p>
          <a:p>
            <a:endParaRPr lang="en-US" sz="2200" dirty="0" smtClean="0">
              <a:solidFill>
                <a:srgbClr val="0000FF"/>
              </a:solidFill>
            </a:endParaRPr>
          </a:p>
          <a:p>
            <a:r>
              <a:rPr lang="en-US" sz="2200" dirty="0" smtClean="0"/>
              <a:t>Justin </a:t>
            </a:r>
            <a:r>
              <a:rPr lang="en-US" sz="2200" dirty="0"/>
              <a:t>Meza, </a:t>
            </a:r>
            <a:r>
              <a:rPr lang="en-US" sz="2200" dirty="0" err="1"/>
              <a:t>Qiang</a:t>
            </a:r>
            <a:r>
              <a:rPr lang="en-US" sz="2200" dirty="0"/>
              <a:t> Wu, </a:t>
            </a:r>
            <a:r>
              <a:rPr lang="en-US" sz="2200" dirty="0" err="1"/>
              <a:t>Sanjeev</a:t>
            </a:r>
            <a:r>
              <a:rPr lang="en-US" sz="2200" dirty="0"/>
              <a:t> Kumar, and Onur Mutlu,</a:t>
            </a:r>
            <a:br>
              <a:rPr lang="en-US" sz="2200" dirty="0"/>
            </a:br>
            <a:r>
              <a:rPr lang="en-US" sz="2200" b="1" dirty="0">
                <a:hlinkClick r:id="rId2"/>
              </a:rPr>
              <a:t>"A Large-Scale Study of Flash Memory Errors in the Field"</a:t>
            </a:r>
            <a:r>
              <a:rPr lang="en-US" sz="2200" dirty="0"/>
              <a:t> </a:t>
            </a:r>
            <a:br>
              <a:rPr lang="en-US" sz="2200" dirty="0"/>
            </a:br>
            <a:r>
              <a:rPr lang="en-US" sz="2200" i="1" dirty="0"/>
              <a:t>Proceedings of the </a:t>
            </a:r>
            <a:r>
              <a:rPr lang="en-US" sz="2200" i="1" dirty="0">
                <a:hlinkClick r:id="rId3"/>
              </a:rPr>
              <a:t>ACM International Conference on Measurement and Modeling of Computer Systems</a:t>
            </a:r>
            <a:r>
              <a:rPr lang="en-US" sz="2200" i="1" dirty="0"/>
              <a:t> (</a:t>
            </a:r>
            <a:r>
              <a:rPr lang="en-US" sz="2200" b="1" i="1" dirty="0"/>
              <a:t>SIGMETRICS</a:t>
            </a:r>
            <a:r>
              <a:rPr lang="en-US" sz="2200" i="1" dirty="0"/>
              <a:t>)</a:t>
            </a:r>
            <a:r>
              <a:rPr lang="en-US" sz="2200" dirty="0"/>
              <a:t>, Portland, OR, June 2015. </a:t>
            </a:r>
            <a:br>
              <a:rPr lang="en-US" sz="2200" dirty="0"/>
            </a:br>
            <a:r>
              <a:rPr lang="en-US" sz="2200" dirty="0"/>
              <a:t>[</a:t>
            </a:r>
            <a:r>
              <a:rPr lang="en-US" sz="2200" dirty="0">
                <a:hlinkClick r:id="rId4"/>
              </a:rPr>
              <a:t>Slides (pptx)</a:t>
            </a:r>
            <a:r>
              <a:rPr lang="en-US" sz="2200" dirty="0"/>
              <a:t> </a:t>
            </a:r>
            <a:r>
              <a:rPr lang="en-US" sz="2200" dirty="0">
                <a:hlinkClick r:id="rId5"/>
              </a:rPr>
              <a:t>(pdf)</a:t>
            </a:r>
            <a:r>
              <a:rPr lang="en-US" sz="2200" dirty="0"/>
              <a:t>] [</a:t>
            </a:r>
            <a:r>
              <a:rPr lang="en-US" sz="2200" dirty="0">
                <a:hlinkClick r:id="rId6"/>
              </a:rPr>
              <a:t>Coverage at ZDNet</a:t>
            </a:r>
            <a:r>
              <a:rPr lang="en-US" sz="2200" dirty="0" smtClean="0"/>
              <a:t>]</a:t>
            </a:r>
            <a:endParaRPr lang="en-US" sz="2200" dirty="0"/>
          </a:p>
          <a:p>
            <a:endParaRPr lang="en-US" sz="2200" dirty="0" smtClean="0"/>
          </a:p>
          <a:p>
            <a:endParaRPr lang="en-US" dirty="0"/>
          </a:p>
        </p:txBody>
      </p:sp>
      <p:sp>
        <p:nvSpPr>
          <p:cNvPr id="4" name="Slide Number Placeholder 3"/>
          <p:cNvSpPr>
            <a:spLocks noGrp="1"/>
          </p:cNvSpPr>
          <p:nvPr>
            <p:ph type="sldNum" sz="quarter" idx="11"/>
          </p:nvPr>
        </p:nvSpPr>
        <p:spPr/>
        <p:txBody>
          <a:bodyPr/>
          <a:lstStyle/>
          <a:p>
            <a:pPr>
              <a:defRPr/>
            </a:pPr>
            <a:fld id="{76BB4180-6920-9C42-9DA1-4829E0437063}" type="slidenum">
              <a:rPr lang="en-US" smtClean="0">
                <a:solidFill>
                  <a:srgbClr val="000000"/>
                </a:solidFill>
              </a:rPr>
              <a:pPr>
                <a:defRPr/>
              </a:pPr>
              <a:t>29</a:t>
            </a:fld>
            <a:endParaRPr lang="en-US">
              <a:solidFill>
                <a:srgbClr val="000000"/>
              </a:solidFill>
            </a:endParaRPr>
          </a:p>
        </p:txBody>
      </p:sp>
      <p:pic>
        <p:nvPicPr>
          <p:cNvPr id="5" name="Picture 4"/>
          <p:cNvPicPr>
            <a:picLocks noChangeAspect="1"/>
          </p:cNvPicPr>
          <p:nvPr/>
        </p:nvPicPr>
        <p:blipFill>
          <a:blip r:embed="rId7"/>
          <a:stretch>
            <a:fillRect/>
          </a:stretch>
        </p:blipFill>
        <p:spPr>
          <a:xfrm>
            <a:off x="0" y="4708054"/>
            <a:ext cx="9144000" cy="1313234"/>
          </a:xfrm>
          <a:prstGeom prst="rect">
            <a:avLst/>
          </a:prstGeom>
        </p:spPr>
      </p:pic>
    </p:spTree>
    <p:extLst>
      <p:ext uri="{BB962C8B-B14F-4D97-AF65-F5344CB8AC3E}">
        <p14:creationId xmlns:p14="http://schemas.microsoft.com/office/powerpoint/2010/main" val="1526018835"/>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2" name="Title 1"/>
          <p:cNvSpPr>
            <a:spLocks noGrp="1"/>
          </p:cNvSpPr>
          <p:nvPr>
            <p:ph type="title"/>
          </p:nvPr>
        </p:nvSpPr>
        <p:spPr>
          <a:xfrm>
            <a:off x="228600" y="152400"/>
            <a:ext cx="8915400" cy="1066800"/>
          </a:xfrm>
        </p:spPr>
        <p:txBody>
          <a:bodyPr/>
          <a:lstStyle/>
          <a:p>
            <a:r>
              <a:rPr lang="en-US" sz="3800" dirty="0" smtClean="0"/>
              <a:t>Memory System: A </a:t>
            </a:r>
            <a:r>
              <a:rPr lang="en-US" sz="3800" b="1" i="1" dirty="0" smtClean="0"/>
              <a:t>Shared Resource </a:t>
            </a:r>
            <a:r>
              <a:rPr lang="en-US" sz="3800" dirty="0" smtClean="0"/>
              <a:t>View</a:t>
            </a:r>
          </a:p>
        </p:txBody>
      </p:sp>
      <p:sp>
        <p:nvSpPr>
          <p:cNvPr id="20483" name="Content Placeholder 2"/>
          <p:cNvSpPr>
            <a:spLocks noGrp="1"/>
          </p:cNvSpPr>
          <p:nvPr>
            <p:ph idx="1"/>
          </p:nvPr>
        </p:nvSpPr>
        <p:spPr/>
        <p:txBody>
          <a:bodyPr/>
          <a:lstStyle/>
          <a:p>
            <a:endParaRPr lang="en-US"/>
          </a:p>
        </p:txBody>
      </p:sp>
      <p:sp>
        <p:nvSpPr>
          <p:cNvPr id="4" name="Slide Number Placeholder 3"/>
          <p:cNvSpPr>
            <a:spLocks noGrp="1"/>
          </p:cNvSpPr>
          <p:nvPr>
            <p:ph type="sldNum" sz="quarter" idx="11"/>
          </p:nvPr>
        </p:nvSpPr>
        <p:spPr/>
        <p:txBody>
          <a:bodyPr/>
          <a:lstStyle/>
          <a:p>
            <a:pPr>
              <a:defRPr/>
            </a:pPr>
            <a:fld id="{A574598C-5A2F-5E46-8E0D-A0FDA29590CD}" type="slidenum">
              <a:rPr lang="en-US" smtClean="0"/>
              <a:pPr>
                <a:defRPr/>
              </a:pPr>
              <a:t>3</a:t>
            </a:fld>
            <a:endParaRPr lang="en-US"/>
          </a:p>
        </p:txBody>
      </p:sp>
      <p:sp>
        <p:nvSpPr>
          <p:cNvPr id="20486" name="TextBox 5"/>
          <p:cNvSpPr txBox="1">
            <a:spLocks noChangeArrowheads="1"/>
          </p:cNvSpPr>
          <p:nvPr/>
        </p:nvSpPr>
        <p:spPr bwMode="auto">
          <a:xfrm>
            <a:off x="964377" y="1108075"/>
            <a:ext cx="2286000" cy="533400"/>
          </a:xfrm>
          <a:prstGeom prst="rect">
            <a:avLst/>
          </a:prstGeom>
          <a:solidFill>
            <a:schemeClr val="bg1"/>
          </a:solidFill>
          <a:ln w="9525">
            <a:noFill/>
            <a:miter lim="800000"/>
            <a:headEnd/>
            <a:tailEnd/>
          </a:ln>
        </p:spPr>
        <p:txBody>
          <a:bodyPr>
            <a:prstTxWarp prst="textNoShape">
              <a:avLst/>
            </a:prstTxWarp>
            <a:spAutoFit/>
          </a:bodyPr>
          <a:lstStyle/>
          <a:p>
            <a:endParaRPr lang="en-US">
              <a:solidFill>
                <a:srgbClr val="000000"/>
              </a:solidFill>
              <a:latin typeface="Tahoma"/>
            </a:endParaRPr>
          </a:p>
        </p:txBody>
      </p:sp>
      <p:pic>
        <p:nvPicPr>
          <p:cNvPr id="7" name="Picture 6" descr="many-core3.eps"/>
          <p:cNvPicPr>
            <a:picLocks noChangeAspect="1"/>
          </p:cNvPicPr>
          <p:nvPr/>
        </p:nvPicPr>
        <p:blipFill>
          <a:blip r:embed="rId2"/>
          <a:srcRect/>
          <a:stretch>
            <a:fillRect/>
          </a:stretch>
        </p:blipFill>
        <p:spPr bwMode="auto">
          <a:xfrm>
            <a:off x="437624" y="1066800"/>
            <a:ext cx="6146800" cy="4953000"/>
          </a:xfrm>
          <a:prstGeom prst="rect">
            <a:avLst/>
          </a:prstGeom>
          <a:noFill/>
          <a:ln w="9525">
            <a:noFill/>
            <a:miter lim="800000"/>
            <a:headEnd/>
            <a:tailEnd/>
          </a:ln>
        </p:spPr>
      </p:pic>
      <p:pic>
        <p:nvPicPr>
          <p:cNvPr id="8" name="Picture 23" descr="http://i.ehow.com/images/a04/ac/qb/format-hard-drive-xp-800X800.jp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rot="20433856">
            <a:off x="7195612" y="2425729"/>
            <a:ext cx="2124075" cy="2124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 name="Line 21"/>
          <p:cNvSpPr>
            <a:spLocks noChangeShapeType="1"/>
          </p:cNvSpPr>
          <p:nvPr/>
        </p:nvSpPr>
        <p:spPr bwMode="auto">
          <a:xfrm>
            <a:off x="6584424" y="3470304"/>
            <a:ext cx="1044575" cy="0"/>
          </a:xfrm>
          <a:prstGeom prst="line">
            <a:avLst/>
          </a:prstGeom>
          <a:noFill/>
          <a:ln w="38100">
            <a:solidFill>
              <a:srgbClr val="993300"/>
            </a:solidFill>
            <a:round/>
            <a:headEnd type="triangle" w="med" len="med"/>
            <a:tailEnd type="triangle" w="med" len="med"/>
          </a:ln>
          <a:effectLst/>
        </p:spPr>
        <p:txBody>
          <a:bodyPr wrap="none" lIns="64008" tIns="32004" rIns="64008" bIns="32004" anchor="ctr"/>
          <a:lstStyle/>
          <a:p>
            <a:pPr>
              <a:defRPr/>
            </a:pPr>
            <a:endParaRPr lang="en-US" kern="0">
              <a:solidFill>
                <a:sysClr val="windowText" lastClr="000000"/>
              </a:solidFill>
              <a:latin typeface="Arial" pitchFamily="-107" charset="0"/>
              <a:ea typeface="Arial" pitchFamily="-107" charset="0"/>
              <a:cs typeface="Arial" pitchFamily="-107" charset="0"/>
            </a:endParaRPr>
          </a:p>
        </p:txBody>
      </p:sp>
      <p:sp>
        <p:nvSpPr>
          <p:cNvPr id="10" name="Text Box 24" descr="90%"/>
          <p:cNvSpPr txBox="1">
            <a:spLocks noChangeArrowheads="1"/>
          </p:cNvSpPr>
          <p:nvPr/>
        </p:nvSpPr>
        <p:spPr bwMode="auto">
          <a:xfrm>
            <a:off x="7628440" y="4189441"/>
            <a:ext cx="937743" cy="341632"/>
          </a:xfrm>
          <a:prstGeom prst="rect">
            <a:avLst/>
          </a:prstGeom>
          <a:noFill/>
          <a:ln w="12700">
            <a:noFill/>
            <a:miter lim="800000"/>
            <a:headEnd/>
            <a:tailEnd/>
          </a:ln>
          <a:effectLst/>
        </p:spPr>
        <p:txBody>
          <a:bodyPr wrap="none" lIns="64008" tIns="32004" rIns="64008" bIns="32004">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eaLnBrk="1" hangingPunct="1"/>
            <a:r>
              <a:rPr lang="en-US" sz="1800" dirty="0" smtClean="0">
                <a:solidFill>
                  <a:srgbClr val="000000"/>
                </a:solidFill>
              </a:rPr>
              <a:t>Storage</a:t>
            </a:r>
            <a:endParaRPr lang="en-US" sz="1800" dirty="0">
              <a:solidFill>
                <a:srgbClr val="000000"/>
              </a:solidFill>
            </a:endParaRPr>
          </a:p>
        </p:txBody>
      </p:sp>
    </p:spTree>
    <p:extLst>
      <p:ext uri="{BB962C8B-B14F-4D97-AF65-F5344CB8AC3E}">
        <p14:creationId xmlns:p14="http://schemas.microsoft.com/office/powerpoint/2010/main" val="4237019861"/>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Recap: The DRAM Scaling Problem</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30</a:t>
            </a:fld>
            <a:endParaRPr lang="en-US" altLang="en-US">
              <a:solidFill>
                <a:srgbClr val="000000"/>
              </a:solidFill>
            </a:endParaRPr>
          </a:p>
        </p:txBody>
      </p:sp>
      <p:pic>
        <p:nvPicPr>
          <p:cNvPr id="7" name="Picture 6"/>
          <p:cNvPicPr>
            <a:picLocks noChangeAspect="1"/>
          </p:cNvPicPr>
          <p:nvPr/>
        </p:nvPicPr>
        <p:blipFill>
          <a:blip r:embed="rId2"/>
          <a:stretch>
            <a:fillRect/>
          </a:stretch>
        </p:blipFill>
        <p:spPr>
          <a:xfrm>
            <a:off x="0" y="982542"/>
            <a:ext cx="7850402" cy="5875458"/>
          </a:xfrm>
          <a:prstGeom prst="rect">
            <a:avLst/>
          </a:prstGeom>
        </p:spPr>
      </p:pic>
      <p:pic>
        <p:nvPicPr>
          <p:cNvPr id="8" name="Picture 7"/>
          <p:cNvPicPr>
            <a:picLocks noChangeAspect="1"/>
          </p:cNvPicPr>
          <p:nvPr/>
        </p:nvPicPr>
        <p:blipFill>
          <a:blip r:embed="rId3"/>
          <a:stretch>
            <a:fillRect/>
          </a:stretch>
        </p:blipFill>
        <p:spPr>
          <a:xfrm>
            <a:off x="0" y="2204864"/>
            <a:ext cx="9144000" cy="3045377"/>
          </a:xfrm>
          <a:prstGeom prst="rect">
            <a:avLst/>
          </a:prstGeom>
        </p:spPr>
      </p:pic>
    </p:spTree>
    <p:extLst>
      <p:ext uri="{BB962C8B-B14F-4D97-AF65-F5344CB8AC3E}">
        <p14:creationId xmlns:p14="http://schemas.microsoft.com/office/powerpoint/2010/main" val="2414206140"/>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How Do We Solve The Problem?</a:t>
            </a:r>
            <a:endParaRPr lang="en-US" dirty="0"/>
          </a:p>
        </p:txBody>
      </p:sp>
      <p:sp>
        <p:nvSpPr>
          <p:cNvPr id="3" name="Content Placeholder 2"/>
          <p:cNvSpPr>
            <a:spLocks noGrp="1"/>
          </p:cNvSpPr>
          <p:nvPr>
            <p:ph idx="1"/>
          </p:nvPr>
        </p:nvSpPr>
        <p:spPr>
          <a:xfrm>
            <a:off x="179512" y="980728"/>
            <a:ext cx="8856984" cy="5193723"/>
          </a:xfrm>
        </p:spPr>
        <p:txBody>
          <a:bodyPr/>
          <a:lstStyle/>
          <a:p>
            <a:r>
              <a:rPr lang="en-US" dirty="0" smtClean="0">
                <a:solidFill>
                  <a:srgbClr val="0000FF"/>
                </a:solidFill>
              </a:rPr>
              <a:t>Fix it</a:t>
            </a:r>
            <a:r>
              <a:rPr lang="en-US" dirty="0" smtClean="0"/>
              <a:t>: Make memory and controllers more intelligent</a:t>
            </a:r>
          </a:p>
          <a:p>
            <a:pPr lvl="1"/>
            <a:r>
              <a:rPr lang="en-US" dirty="0" smtClean="0">
                <a:solidFill>
                  <a:srgbClr val="FF0000"/>
                </a:solidFill>
              </a:rPr>
              <a:t>New interfaces, functions, architectures</a:t>
            </a:r>
            <a:r>
              <a:rPr lang="en-US" dirty="0" smtClean="0"/>
              <a:t>: system-</a:t>
            </a:r>
            <a:r>
              <a:rPr lang="en-US" dirty="0" err="1" smtClean="0"/>
              <a:t>mem</a:t>
            </a:r>
            <a:r>
              <a:rPr lang="en-US" dirty="0" smtClean="0"/>
              <a:t> </a:t>
            </a:r>
            <a:r>
              <a:rPr lang="en-US" dirty="0" err="1" smtClean="0"/>
              <a:t>codesign</a:t>
            </a:r>
            <a:endParaRPr lang="en-US" dirty="0" smtClean="0"/>
          </a:p>
          <a:p>
            <a:pPr lvl="1"/>
            <a:endParaRPr lang="en-US" dirty="0"/>
          </a:p>
          <a:p>
            <a:r>
              <a:rPr lang="en-US" dirty="0" smtClean="0">
                <a:solidFill>
                  <a:srgbClr val="0000FF"/>
                </a:solidFill>
              </a:rPr>
              <a:t>Eliminate or minimize it</a:t>
            </a:r>
            <a:r>
              <a:rPr lang="en-US" dirty="0" smtClean="0"/>
              <a:t>: Replace or (more likely) augment DRAM with a different technology</a:t>
            </a:r>
          </a:p>
          <a:p>
            <a:pPr lvl="1"/>
            <a:r>
              <a:rPr lang="en-US" dirty="0" smtClean="0">
                <a:solidFill>
                  <a:srgbClr val="FF0000"/>
                </a:solidFill>
              </a:rPr>
              <a:t>New technologies and system-wide rethinking</a:t>
            </a:r>
            <a:r>
              <a:rPr lang="en-US" dirty="0" smtClean="0"/>
              <a:t> of memory &amp; storage</a:t>
            </a:r>
          </a:p>
          <a:p>
            <a:endParaRPr lang="en-US" dirty="0"/>
          </a:p>
          <a:p>
            <a:r>
              <a:rPr lang="en-US" dirty="0" smtClean="0">
                <a:solidFill>
                  <a:srgbClr val="0000FF"/>
                </a:solidFill>
              </a:rPr>
              <a:t>Embrace it</a:t>
            </a:r>
            <a:r>
              <a:rPr lang="en-US" dirty="0" smtClean="0"/>
              <a:t>: Design heterogeneous memories (none of which are perfect) and map data intelligently across them</a:t>
            </a:r>
          </a:p>
          <a:p>
            <a:pPr lvl="1"/>
            <a:r>
              <a:rPr lang="en-US" dirty="0" smtClean="0">
                <a:solidFill>
                  <a:srgbClr val="FF0000"/>
                </a:solidFill>
              </a:rPr>
              <a:t>New models for data management and maybe usage</a:t>
            </a:r>
          </a:p>
          <a:p>
            <a:pPr lvl="1"/>
            <a:endParaRPr lang="en-US" dirty="0"/>
          </a:p>
          <a:p>
            <a:r>
              <a:rPr lang="en-US" dirty="0" smtClean="0"/>
              <a:t>…</a:t>
            </a:r>
          </a:p>
          <a:p>
            <a:endParaRPr lang="en-US" dirty="0"/>
          </a:p>
          <a:p>
            <a:pPr lvl="1"/>
            <a:endParaRPr lang="en-US" dirty="0"/>
          </a:p>
          <a:p>
            <a:pPr lvl="1"/>
            <a:endParaRPr lang="en-US" dirty="0"/>
          </a:p>
        </p:txBody>
      </p:sp>
      <p:sp>
        <p:nvSpPr>
          <p:cNvPr id="4" name="Slide Number Placeholder 3"/>
          <p:cNvSpPr>
            <a:spLocks noGrp="1"/>
          </p:cNvSpPr>
          <p:nvPr>
            <p:ph type="sldNum" sz="quarter" idx="11"/>
          </p:nvPr>
        </p:nvSpPr>
        <p:spPr/>
        <p:txBody>
          <a:bodyPr/>
          <a:lstStyle/>
          <a:p>
            <a:pPr>
              <a:defRPr/>
            </a:pPr>
            <a:fld id="{8E574D81-B5DE-384D-B24B-566C679AE608}" type="slidenum">
              <a:rPr lang="en-US" smtClean="0"/>
              <a:pPr>
                <a:defRPr/>
              </a:pPr>
              <a:t>31</a:t>
            </a:fld>
            <a:endParaRPr lang="en-US"/>
          </a:p>
        </p:txBody>
      </p:sp>
      <p:sp>
        <p:nvSpPr>
          <p:cNvPr id="5" name="TextBox 4"/>
          <p:cNvSpPr txBox="1"/>
          <p:nvPr/>
        </p:nvSpPr>
        <p:spPr>
          <a:xfrm>
            <a:off x="179512" y="5445224"/>
            <a:ext cx="8784976" cy="1323439"/>
          </a:xfrm>
          <a:prstGeom prst="rect">
            <a:avLst/>
          </a:prstGeom>
          <a:ln>
            <a:solidFill>
              <a:srgbClr val="0000FF"/>
            </a:solidFill>
          </a:ln>
        </p:spPr>
        <p:style>
          <a:lnRef idx="2">
            <a:schemeClr val="dk1"/>
          </a:lnRef>
          <a:fillRef idx="1">
            <a:schemeClr val="lt1"/>
          </a:fillRef>
          <a:effectRef idx="0">
            <a:schemeClr val="dk1"/>
          </a:effectRef>
          <a:fontRef idx="minor">
            <a:schemeClr val="dk1"/>
          </a:fontRef>
        </p:style>
        <p:txBody>
          <a:bodyPr wrap="square" rtlCol="0">
            <a:spAutoFit/>
          </a:bodyPr>
          <a:lstStyle/>
          <a:p>
            <a:pPr algn="ctr" defTabSz="457200" fontAlgn="base">
              <a:spcBef>
                <a:spcPct val="0"/>
              </a:spcBef>
              <a:spcAft>
                <a:spcPct val="0"/>
              </a:spcAft>
            </a:pPr>
            <a:r>
              <a:rPr lang="en-US" sz="4000" b="1" dirty="0" smtClean="0">
                <a:solidFill>
                  <a:srgbClr val="0000FF"/>
                </a:solidFill>
                <a:latin typeface="Calibri"/>
              </a:rPr>
              <a:t>Solutions (to memory scaling) require </a:t>
            </a:r>
          </a:p>
          <a:p>
            <a:pPr algn="ctr" defTabSz="457200" fontAlgn="base">
              <a:spcBef>
                <a:spcPct val="0"/>
              </a:spcBef>
              <a:spcAft>
                <a:spcPct val="0"/>
              </a:spcAft>
            </a:pPr>
            <a:r>
              <a:rPr lang="en-US" sz="4000" b="1" dirty="0" smtClean="0">
                <a:solidFill>
                  <a:srgbClr val="0000FF"/>
                </a:solidFill>
                <a:latin typeface="Calibri"/>
              </a:rPr>
              <a:t>software/hardware/device cooperation</a:t>
            </a:r>
            <a:endParaRPr lang="en-US" sz="4000" b="1" dirty="0">
              <a:solidFill>
                <a:srgbClr val="0000FF"/>
              </a:solidFill>
              <a:latin typeface="Calibri"/>
            </a:endParaRPr>
          </a:p>
        </p:txBody>
      </p:sp>
      <p:grpSp>
        <p:nvGrpSpPr>
          <p:cNvPr id="6" name="Group 16"/>
          <p:cNvGrpSpPr>
            <a:grpSpLocks/>
          </p:cNvGrpSpPr>
          <p:nvPr/>
        </p:nvGrpSpPr>
        <p:grpSpPr bwMode="auto">
          <a:xfrm>
            <a:off x="2843808" y="1186284"/>
            <a:ext cx="3054350" cy="3898900"/>
            <a:chOff x="1863" y="1035"/>
            <a:chExt cx="1924" cy="2456"/>
          </a:xfrm>
        </p:grpSpPr>
        <p:sp>
          <p:nvSpPr>
            <p:cNvPr id="7" name="Text Box 17"/>
            <p:cNvSpPr txBox="1">
              <a:spLocks noChangeArrowheads="1"/>
            </p:cNvSpPr>
            <p:nvPr/>
          </p:nvSpPr>
          <p:spPr bwMode="auto">
            <a:xfrm>
              <a:off x="2307" y="2774"/>
              <a:ext cx="1226" cy="237"/>
            </a:xfrm>
            <a:prstGeom prst="rect">
              <a:avLst/>
            </a:prstGeom>
            <a:solidFill>
              <a:srgbClr val="00FF00"/>
            </a:solidFill>
            <a:ln w="9525">
              <a:solidFill>
                <a:schemeClr val="tx1"/>
              </a:solidFill>
              <a:miter lim="800000"/>
              <a:headEnd/>
              <a:tailEnd/>
            </a:ln>
            <a:effectLst/>
          </p:spPr>
          <p:txBody>
            <a:bodyPr wrap="none">
              <a:spAutoFit/>
            </a:bodyPr>
            <a:lstStyle/>
            <a:p>
              <a:pPr>
                <a:defRPr/>
              </a:pPr>
              <a:r>
                <a:rPr lang="en-US">
                  <a:solidFill>
                    <a:srgbClr val="000000"/>
                  </a:solidFill>
                  <a:latin typeface="Arial" pitchFamily="-105" charset="0"/>
                </a:rPr>
                <a:t>Microarchitecture</a:t>
              </a:r>
            </a:p>
          </p:txBody>
        </p:sp>
        <p:sp>
          <p:nvSpPr>
            <p:cNvPr id="8" name="Text Box 18"/>
            <p:cNvSpPr txBox="1">
              <a:spLocks noChangeAspect="1" noChangeArrowheads="1"/>
            </p:cNvSpPr>
            <p:nvPr/>
          </p:nvSpPr>
          <p:spPr bwMode="auto">
            <a:xfrm>
              <a:off x="2307" y="2534"/>
              <a:ext cx="1226" cy="237"/>
            </a:xfrm>
            <a:prstGeom prst="rect">
              <a:avLst/>
            </a:prstGeom>
            <a:solidFill>
              <a:srgbClr val="FFFF00"/>
            </a:solidFill>
            <a:ln w="9525">
              <a:solidFill>
                <a:schemeClr val="tx1"/>
              </a:solidFill>
              <a:miter lim="800000"/>
              <a:headEnd/>
              <a:tailEnd/>
            </a:ln>
            <a:effectLst/>
          </p:spPr>
          <p:txBody>
            <a:bodyPr wrap="none"/>
            <a:lstStyle/>
            <a:p>
              <a:pPr>
                <a:defRPr/>
              </a:pPr>
              <a:r>
                <a:rPr lang="en-US">
                  <a:solidFill>
                    <a:srgbClr val="000000"/>
                  </a:solidFill>
                  <a:latin typeface="Arial" pitchFamily="-105" charset="0"/>
                </a:rPr>
                <a:t>ISA</a:t>
              </a:r>
            </a:p>
          </p:txBody>
        </p:sp>
        <p:sp>
          <p:nvSpPr>
            <p:cNvPr id="9" name="Text Box 19"/>
            <p:cNvSpPr txBox="1">
              <a:spLocks noChangeAspect="1" noChangeArrowheads="1"/>
            </p:cNvSpPr>
            <p:nvPr/>
          </p:nvSpPr>
          <p:spPr bwMode="auto">
            <a:xfrm>
              <a:off x="1863" y="1512"/>
              <a:ext cx="1226" cy="237"/>
            </a:xfrm>
            <a:prstGeom prst="rect">
              <a:avLst/>
            </a:prstGeom>
            <a:solidFill>
              <a:srgbClr val="00FFFF"/>
            </a:solidFill>
            <a:ln w="9525">
              <a:solidFill>
                <a:schemeClr val="tx1"/>
              </a:solidFill>
              <a:miter lim="800000"/>
              <a:headEnd/>
              <a:tailEnd/>
            </a:ln>
            <a:effectLst/>
          </p:spPr>
          <p:txBody>
            <a:bodyPr wrap="none"/>
            <a:lstStyle/>
            <a:p>
              <a:pPr>
                <a:defRPr/>
              </a:pPr>
              <a:r>
                <a:rPr lang="en-US">
                  <a:solidFill>
                    <a:srgbClr val="000000"/>
                  </a:solidFill>
                  <a:latin typeface="Arial" pitchFamily="-105" charset="0"/>
                </a:rPr>
                <a:t>Programs</a:t>
              </a:r>
            </a:p>
          </p:txBody>
        </p:sp>
        <p:sp>
          <p:nvSpPr>
            <p:cNvPr id="10" name="Text Box 20"/>
            <p:cNvSpPr txBox="1">
              <a:spLocks noChangeAspect="1" noChangeArrowheads="1"/>
            </p:cNvSpPr>
            <p:nvPr/>
          </p:nvSpPr>
          <p:spPr bwMode="auto">
            <a:xfrm>
              <a:off x="1863" y="1272"/>
              <a:ext cx="1226" cy="237"/>
            </a:xfrm>
            <a:prstGeom prst="rect">
              <a:avLst/>
            </a:prstGeom>
            <a:solidFill>
              <a:srgbClr val="00FFFF"/>
            </a:solidFill>
            <a:ln w="9525">
              <a:solidFill>
                <a:schemeClr val="tx1"/>
              </a:solidFill>
              <a:miter lim="800000"/>
              <a:headEnd/>
              <a:tailEnd/>
            </a:ln>
            <a:effectLst/>
          </p:spPr>
          <p:txBody>
            <a:bodyPr wrap="none"/>
            <a:lstStyle/>
            <a:p>
              <a:pPr>
                <a:defRPr/>
              </a:pPr>
              <a:r>
                <a:rPr lang="en-US">
                  <a:solidFill>
                    <a:srgbClr val="000000"/>
                  </a:solidFill>
                  <a:latin typeface="Arial" pitchFamily="-105" charset="0"/>
                </a:rPr>
                <a:t>Algorithms</a:t>
              </a:r>
            </a:p>
          </p:txBody>
        </p:sp>
        <p:sp>
          <p:nvSpPr>
            <p:cNvPr id="11" name="Text Box 21"/>
            <p:cNvSpPr txBox="1">
              <a:spLocks noChangeAspect="1" noChangeArrowheads="1"/>
            </p:cNvSpPr>
            <p:nvPr/>
          </p:nvSpPr>
          <p:spPr bwMode="auto">
            <a:xfrm>
              <a:off x="1863" y="1035"/>
              <a:ext cx="1226" cy="237"/>
            </a:xfrm>
            <a:prstGeom prst="rect">
              <a:avLst/>
            </a:prstGeom>
            <a:solidFill>
              <a:srgbClr val="00FFFF"/>
            </a:solidFill>
            <a:ln w="9525">
              <a:solidFill>
                <a:schemeClr val="tx1"/>
              </a:solidFill>
              <a:miter lim="800000"/>
              <a:headEnd/>
              <a:tailEnd/>
            </a:ln>
            <a:effectLst/>
          </p:spPr>
          <p:txBody>
            <a:bodyPr wrap="none"/>
            <a:lstStyle/>
            <a:p>
              <a:pPr>
                <a:defRPr/>
              </a:pPr>
              <a:r>
                <a:rPr lang="en-US">
                  <a:solidFill>
                    <a:srgbClr val="000000"/>
                  </a:solidFill>
                  <a:latin typeface="Arial" pitchFamily="-105" charset="0"/>
                </a:rPr>
                <a:t>Problems</a:t>
              </a:r>
            </a:p>
          </p:txBody>
        </p:sp>
        <p:sp>
          <p:nvSpPr>
            <p:cNvPr id="12" name="Text Box 22"/>
            <p:cNvSpPr txBox="1">
              <a:spLocks noChangeAspect="1" noChangeArrowheads="1"/>
            </p:cNvSpPr>
            <p:nvPr/>
          </p:nvSpPr>
          <p:spPr bwMode="auto">
            <a:xfrm>
              <a:off x="2307" y="3014"/>
              <a:ext cx="1226" cy="237"/>
            </a:xfrm>
            <a:prstGeom prst="rect">
              <a:avLst/>
            </a:prstGeom>
            <a:solidFill>
              <a:srgbClr val="00FF00"/>
            </a:solidFill>
            <a:ln w="9525">
              <a:solidFill>
                <a:schemeClr val="tx1"/>
              </a:solidFill>
              <a:miter lim="800000"/>
              <a:headEnd/>
              <a:tailEnd/>
            </a:ln>
            <a:effectLst/>
          </p:spPr>
          <p:txBody>
            <a:bodyPr wrap="none"/>
            <a:lstStyle/>
            <a:p>
              <a:pPr>
                <a:defRPr/>
              </a:pPr>
              <a:r>
                <a:rPr lang="en-US">
                  <a:solidFill>
                    <a:srgbClr val="000000"/>
                  </a:solidFill>
                  <a:latin typeface="Arial" pitchFamily="-105" charset="0"/>
                </a:rPr>
                <a:t>Logic</a:t>
              </a:r>
            </a:p>
          </p:txBody>
        </p:sp>
        <p:sp>
          <p:nvSpPr>
            <p:cNvPr id="13" name="Text Box 23"/>
            <p:cNvSpPr txBox="1">
              <a:spLocks noChangeAspect="1" noChangeArrowheads="1"/>
            </p:cNvSpPr>
            <p:nvPr/>
          </p:nvSpPr>
          <p:spPr bwMode="auto">
            <a:xfrm>
              <a:off x="2307" y="3254"/>
              <a:ext cx="1226" cy="237"/>
            </a:xfrm>
            <a:prstGeom prst="rect">
              <a:avLst/>
            </a:prstGeom>
            <a:solidFill>
              <a:srgbClr val="00FF00"/>
            </a:solidFill>
            <a:ln w="9525">
              <a:solidFill>
                <a:schemeClr val="tx1"/>
              </a:solidFill>
              <a:miter lim="800000"/>
              <a:headEnd/>
              <a:tailEnd/>
            </a:ln>
            <a:effectLst/>
          </p:spPr>
          <p:txBody>
            <a:bodyPr wrap="none"/>
            <a:lstStyle/>
            <a:p>
              <a:pPr>
                <a:defRPr/>
              </a:pPr>
              <a:r>
                <a:rPr lang="en-US">
                  <a:solidFill>
                    <a:srgbClr val="000000"/>
                  </a:solidFill>
                  <a:latin typeface="Arial" pitchFamily="-105" charset="0"/>
                </a:rPr>
                <a:t>Devices</a:t>
              </a:r>
            </a:p>
          </p:txBody>
        </p:sp>
        <p:sp>
          <p:nvSpPr>
            <p:cNvPr id="14" name="Text Box 24"/>
            <p:cNvSpPr txBox="1">
              <a:spLocks noChangeAspect="1" noChangeArrowheads="1"/>
            </p:cNvSpPr>
            <p:nvPr/>
          </p:nvSpPr>
          <p:spPr bwMode="auto">
            <a:xfrm>
              <a:off x="2307" y="2102"/>
              <a:ext cx="1226" cy="432"/>
            </a:xfrm>
            <a:prstGeom prst="rect">
              <a:avLst/>
            </a:prstGeom>
            <a:solidFill>
              <a:srgbClr val="FFFF00"/>
            </a:solidFill>
            <a:ln w="9525">
              <a:solidFill>
                <a:schemeClr val="tx1"/>
              </a:solidFill>
              <a:miter lim="800000"/>
              <a:headEnd/>
              <a:tailEnd/>
            </a:ln>
            <a:effectLst/>
          </p:spPr>
          <p:txBody>
            <a:bodyPr wrap="none"/>
            <a:lstStyle/>
            <a:p>
              <a:pPr>
                <a:defRPr/>
              </a:pPr>
              <a:r>
                <a:rPr lang="en-US">
                  <a:solidFill>
                    <a:srgbClr val="000000"/>
                  </a:solidFill>
                  <a:latin typeface="Arial" pitchFamily="-105" charset="0"/>
                </a:rPr>
                <a:t>Runtime System</a:t>
              </a:r>
            </a:p>
            <a:p>
              <a:pPr>
                <a:defRPr/>
              </a:pPr>
              <a:r>
                <a:rPr lang="en-US">
                  <a:solidFill>
                    <a:srgbClr val="000000"/>
                  </a:solidFill>
                  <a:latin typeface="Arial" pitchFamily="-105" charset="0"/>
                </a:rPr>
                <a:t>(VM, OS, MM)</a:t>
              </a:r>
            </a:p>
          </p:txBody>
        </p:sp>
        <p:sp>
          <p:nvSpPr>
            <p:cNvPr id="15" name="Text Box 25"/>
            <p:cNvSpPr txBox="1">
              <a:spLocks noChangeAspect="1" noChangeArrowheads="1"/>
            </p:cNvSpPr>
            <p:nvPr/>
          </p:nvSpPr>
          <p:spPr bwMode="auto">
            <a:xfrm>
              <a:off x="3351" y="1505"/>
              <a:ext cx="436" cy="237"/>
            </a:xfrm>
            <a:prstGeom prst="rect">
              <a:avLst/>
            </a:prstGeom>
            <a:solidFill>
              <a:srgbClr val="FF0000"/>
            </a:solidFill>
            <a:ln w="9525">
              <a:solidFill>
                <a:schemeClr val="tx1"/>
              </a:solidFill>
              <a:miter lim="800000"/>
              <a:headEnd/>
              <a:tailEnd/>
            </a:ln>
            <a:effectLst/>
          </p:spPr>
          <p:txBody>
            <a:bodyPr wrap="none"/>
            <a:lstStyle/>
            <a:p>
              <a:pPr>
                <a:defRPr/>
              </a:pPr>
              <a:r>
                <a:rPr lang="en-US">
                  <a:solidFill>
                    <a:srgbClr val="000000"/>
                  </a:solidFill>
                  <a:latin typeface="Arial" pitchFamily="-105" charset="0"/>
                </a:rPr>
                <a:t>User</a:t>
              </a:r>
            </a:p>
          </p:txBody>
        </p:sp>
        <p:sp>
          <p:nvSpPr>
            <p:cNvPr id="16" name="Line 26"/>
            <p:cNvSpPr>
              <a:spLocks noChangeShapeType="1"/>
            </p:cNvSpPr>
            <p:nvPr/>
          </p:nvSpPr>
          <p:spPr bwMode="auto">
            <a:xfrm>
              <a:off x="2444" y="1749"/>
              <a:ext cx="218" cy="363"/>
            </a:xfrm>
            <a:prstGeom prst="line">
              <a:avLst/>
            </a:prstGeom>
            <a:noFill/>
            <a:ln w="9525">
              <a:solidFill>
                <a:schemeClr val="tx1"/>
              </a:solidFill>
              <a:round/>
              <a:headEnd/>
              <a:tailEnd type="triangle" w="med" len="med"/>
            </a:ln>
            <a:effectLst/>
          </p:spPr>
          <p:txBody>
            <a:bodyPr/>
            <a:lstStyle/>
            <a:p>
              <a:pPr>
                <a:defRPr/>
              </a:pPr>
              <a:endParaRPr lang="en-US">
                <a:solidFill>
                  <a:srgbClr val="000000"/>
                </a:solidFill>
                <a:latin typeface="Arial" pitchFamily="-105" charset="0"/>
              </a:endParaRPr>
            </a:p>
          </p:txBody>
        </p:sp>
        <p:sp>
          <p:nvSpPr>
            <p:cNvPr id="17" name="Line 27"/>
            <p:cNvSpPr>
              <a:spLocks noChangeShapeType="1"/>
            </p:cNvSpPr>
            <p:nvPr/>
          </p:nvSpPr>
          <p:spPr bwMode="auto">
            <a:xfrm flipH="1">
              <a:off x="3097" y="1619"/>
              <a:ext cx="254" cy="0"/>
            </a:xfrm>
            <a:prstGeom prst="line">
              <a:avLst/>
            </a:prstGeom>
            <a:noFill/>
            <a:ln w="9525">
              <a:solidFill>
                <a:schemeClr val="tx1"/>
              </a:solidFill>
              <a:round/>
              <a:headEnd/>
              <a:tailEnd type="triangle" w="med" len="med"/>
            </a:ln>
            <a:effectLst/>
          </p:spPr>
          <p:txBody>
            <a:bodyPr/>
            <a:lstStyle/>
            <a:p>
              <a:pPr>
                <a:defRPr/>
              </a:pPr>
              <a:endParaRPr lang="en-US">
                <a:solidFill>
                  <a:srgbClr val="000000"/>
                </a:solidFill>
                <a:latin typeface="Arial" pitchFamily="-105" charset="0"/>
              </a:endParaRPr>
            </a:p>
          </p:txBody>
        </p:sp>
        <p:sp>
          <p:nvSpPr>
            <p:cNvPr id="18" name="Line 28"/>
            <p:cNvSpPr>
              <a:spLocks noChangeShapeType="1"/>
            </p:cNvSpPr>
            <p:nvPr/>
          </p:nvSpPr>
          <p:spPr bwMode="auto">
            <a:xfrm flipH="1">
              <a:off x="3242" y="1749"/>
              <a:ext cx="327" cy="363"/>
            </a:xfrm>
            <a:prstGeom prst="line">
              <a:avLst/>
            </a:prstGeom>
            <a:noFill/>
            <a:ln w="9525">
              <a:solidFill>
                <a:schemeClr val="tx1"/>
              </a:solidFill>
              <a:round/>
              <a:headEnd/>
              <a:tailEnd type="triangle" w="med" len="med"/>
            </a:ln>
            <a:effectLst/>
          </p:spPr>
          <p:txBody>
            <a:bodyPr/>
            <a:lstStyle/>
            <a:p>
              <a:pPr>
                <a:defRPr/>
              </a:pPr>
              <a:endParaRPr lang="en-US">
                <a:solidFill>
                  <a:srgbClr val="000000"/>
                </a:solidFill>
                <a:latin typeface="Arial" pitchFamily="-105" charset="0"/>
              </a:endParaRPr>
            </a:p>
          </p:txBody>
        </p:sp>
      </p:grpSp>
    </p:spTree>
    <p:extLst>
      <p:ext uri="{BB962C8B-B14F-4D97-AF65-F5344CB8AC3E}">
        <p14:creationId xmlns:p14="http://schemas.microsoft.com/office/powerpoint/2010/main" val="1841874323"/>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3">
                                            <p:txEl>
                                              <p:pRg st="7" end="7"/>
                                            </p:txEl>
                                          </p:spTgt>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nodeType="clickEffect">
                                  <p:stCondLst>
                                    <p:cond delay="0"/>
                                  </p:stCondLst>
                                  <p:childTnLst>
                                    <p:set>
                                      <p:cBhvr>
                                        <p:cTn id="30" dur="1" fill="hold">
                                          <p:stCondLst>
                                            <p:cond delay="0"/>
                                          </p:stCondLst>
                                        </p:cTn>
                                        <p:tgtEl>
                                          <p:spTgt spid="3">
                                            <p:txEl>
                                              <p:pRg st="9" end="9"/>
                                            </p:txEl>
                                          </p:spTgt>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5"/>
                                        </p:tgtEl>
                                        <p:attrNameLst>
                                          <p:attrName>style.visibility</p:attrName>
                                        </p:attrNameLst>
                                      </p:cBhvr>
                                      <p:to>
                                        <p:strVal val="visible"/>
                                      </p:to>
                                    </p:set>
                                  </p:childTnLst>
                                </p:cTn>
                              </p:par>
                            </p:childTnLst>
                          </p:cTn>
                        </p:par>
                      </p:childTnLst>
                    </p:cTn>
                  </p:par>
                  <p:par>
                    <p:cTn id="35" fill="hold">
                      <p:stCondLst>
                        <p:cond delay="indefinite"/>
                      </p:stCondLst>
                      <p:childTnLst>
                        <p:par>
                          <p:cTn id="36" fill="hold">
                            <p:stCondLst>
                              <p:cond delay="0"/>
                            </p:stCondLst>
                            <p:childTnLst>
                              <p:par>
                                <p:cTn id="37" presetID="1" presetClass="entr" presetSubtype="0" fill="hold" nodeType="clickEffect">
                                  <p:stCondLst>
                                    <p:cond delay="0"/>
                                  </p:stCondLst>
                                  <p:childTnLst>
                                    <p:set>
                                      <p:cBhvr>
                                        <p:cTn id="38"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4" name="Title 1"/>
          <p:cNvSpPr>
            <a:spLocks noGrp="1"/>
          </p:cNvSpPr>
          <p:nvPr>
            <p:ph type="title"/>
          </p:nvPr>
        </p:nvSpPr>
        <p:spPr>
          <a:xfrm>
            <a:off x="228600" y="152401"/>
            <a:ext cx="8915400" cy="1066800"/>
          </a:xfrm>
        </p:spPr>
        <p:txBody>
          <a:bodyPr/>
          <a:lstStyle/>
          <a:p>
            <a:r>
              <a:rPr lang="en-US" dirty="0" smtClean="0">
                <a:latin typeface="Garamond" charset="0"/>
                <a:ea typeface="ＭＳ Ｐゴシック" charset="0"/>
                <a:cs typeface="ＭＳ Ｐゴシック" charset="0"/>
              </a:rPr>
              <a:t>Solution 1: New Memory Architectures</a:t>
            </a:r>
            <a:endParaRPr lang="en-US" dirty="0">
              <a:latin typeface="Garamond" charset="0"/>
              <a:ea typeface="ＭＳ Ｐゴシック" charset="0"/>
              <a:cs typeface="ＭＳ Ｐゴシック" charset="0"/>
            </a:endParaRPr>
          </a:p>
        </p:txBody>
      </p:sp>
      <p:sp>
        <p:nvSpPr>
          <p:cNvPr id="28675" name="Content Placeholder 2"/>
          <p:cNvSpPr>
            <a:spLocks noGrp="1"/>
          </p:cNvSpPr>
          <p:nvPr>
            <p:ph idx="1"/>
          </p:nvPr>
        </p:nvSpPr>
        <p:spPr>
          <a:xfrm>
            <a:off x="107504" y="1124744"/>
            <a:ext cx="9036496" cy="5339680"/>
          </a:xfrm>
        </p:spPr>
        <p:txBody>
          <a:bodyPr/>
          <a:lstStyle/>
          <a:p>
            <a:pPr eaLnBrk="1" hangingPunct="1"/>
            <a:r>
              <a:rPr lang="en-US" dirty="0" smtClean="0">
                <a:solidFill>
                  <a:srgbClr val="000000"/>
                </a:solidFill>
                <a:latin typeface="Tahoma" charset="0"/>
                <a:ea typeface="ＭＳ Ｐゴシック" charset="0"/>
                <a:cs typeface="ＭＳ Ｐゴシック" charset="0"/>
              </a:rPr>
              <a:t>Overcome memory shortcomings with</a:t>
            </a:r>
          </a:p>
          <a:p>
            <a:pPr lvl="1" eaLnBrk="1" hangingPunct="1"/>
            <a:r>
              <a:rPr lang="en-US" dirty="0" smtClean="0">
                <a:solidFill>
                  <a:srgbClr val="0000FF"/>
                </a:solidFill>
                <a:latin typeface="Tahoma" charset="0"/>
                <a:ea typeface="ＭＳ Ｐゴシック" charset="0"/>
                <a:cs typeface="ＭＳ Ｐゴシック" charset="0"/>
              </a:rPr>
              <a:t>Memory-centric system design</a:t>
            </a:r>
          </a:p>
          <a:p>
            <a:pPr lvl="1" eaLnBrk="1" hangingPunct="1"/>
            <a:r>
              <a:rPr lang="en-US" dirty="0" smtClean="0">
                <a:solidFill>
                  <a:srgbClr val="000000"/>
                </a:solidFill>
                <a:latin typeface="Tahoma" charset="0"/>
                <a:ea typeface="ＭＳ Ｐゴシック" charset="0"/>
                <a:cs typeface="ＭＳ Ｐゴシック" charset="0"/>
              </a:rPr>
              <a:t>Novel memory architectures, interfaces, functions</a:t>
            </a:r>
          </a:p>
          <a:p>
            <a:pPr lvl="1" eaLnBrk="1" hangingPunct="1"/>
            <a:r>
              <a:rPr lang="en-US" dirty="0" smtClean="0">
                <a:solidFill>
                  <a:srgbClr val="000000"/>
                </a:solidFill>
                <a:latin typeface="Tahoma" charset="0"/>
                <a:ea typeface="ＭＳ Ｐゴシック" charset="0"/>
                <a:cs typeface="ＭＳ Ｐゴシック" charset="0"/>
              </a:rPr>
              <a:t>Better waste management (efficient utilization)</a:t>
            </a:r>
          </a:p>
          <a:p>
            <a:pPr lvl="1" eaLnBrk="1" hangingPunct="1"/>
            <a:endParaRPr lang="en-US" dirty="0" smtClean="0">
              <a:solidFill>
                <a:srgbClr val="000000"/>
              </a:solidFill>
              <a:latin typeface="Tahoma" charset="0"/>
              <a:ea typeface="ＭＳ Ｐゴシック" charset="0"/>
              <a:cs typeface="ＭＳ Ｐゴシック" charset="0"/>
            </a:endParaRPr>
          </a:p>
          <a:p>
            <a:pPr lvl="1" eaLnBrk="1" hangingPunct="1"/>
            <a:endParaRPr lang="en-US" sz="900" dirty="0">
              <a:solidFill>
                <a:srgbClr val="000000"/>
              </a:solidFill>
              <a:latin typeface="Tahoma" charset="0"/>
              <a:ea typeface="ＭＳ Ｐゴシック" charset="0"/>
              <a:cs typeface="ＭＳ Ｐゴシック" charset="0"/>
            </a:endParaRPr>
          </a:p>
          <a:p>
            <a:pPr eaLnBrk="1" hangingPunct="1"/>
            <a:r>
              <a:rPr lang="en-US" dirty="0" smtClean="0">
                <a:solidFill>
                  <a:srgbClr val="000000"/>
                </a:solidFill>
                <a:latin typeface="Tahoma" charset="0"/>
                <a:ea typeface="ＭＳ Ｐゴシック" charset="0"/>
                <a:cs typeface="ＭＳ Ｐゴシック" charset="0"/>
              </a:rPr>
              <a:t>Key issues to tackle</a:t>
            </a:r>
          </a:p>
          <a:p>
            <a:pPr lvl="1" eaLnBrk="1" hangingPunct="1"/>
            <a:r>
              <a:rPr lang="en-US" dirty="0">
                <a:solidFill>
                  <a:srgbClr val="FF0000"/>
                </a:solidFill>
                <a:latin typeface="Tahoma" charset="0"/>
                <a:ea typeface="ＭＳ Ｐゴシック" charset="0"/>
                <a:cs typeface="ＭＳ Ｐゴシック" charset="0"/>
              </a:rPr>
              <a:t>Enable reliability at low cost</a:t>
            </a:r>
          </a:p>
          <a:p>
            <a:pPr lvl="1" eaLnBrk="1" hangingPunct="1"/>
            <a:r>
              <a:rPr lang="en-US" dirty="0" smtClean="0">
                <a:solidFill>
                  <a:srgbClr val="FF0000"/>
                </a:solidFill>
                <a:latin typeface="Tahoma" charset="0"/>
                <a:ea typeface="ＭＳ Ｐゴシック" charset="0"/>
                <a:cs typeface="ＭＳ Ｐゴシック" charset="0"/>
              </a:rPr>
              <a:t>Reduce energy</a:t>
            </a:r>
          </a:p>
          <a:p>
            <a:pPr lvl="1" eaLnBrk="1" hangingPunct="1"/>
            <a:r>
              <a:rPr lang="en-US" dirty="0" smtClean="0">
                <a:solidFill>
                  <a:srgbClr val="FF0000"/>
                </a:solidFill>
                <a:latin typeface="Tahoma" charset="0"/>
                <a:ea typeface="ＭＳ Ｐゴシック" charset="0"/>
                <a:cs typeface="ＭＳ Ｐゴシック" charset="0"/>
              </a:rPr>
              <a:t>Improve latency and bandwidth</a:t>
            </a:r>
          </a:p>
          <a:p>
            <a:pPr lvl="1" eaLnBrk="1" hangingPunct="1"/>
            <a:r>
              <a:rPr lang="en-US" dirty="0" smtClean="0">
                <a:solidFill>
                  <a:srgbClr val="FF0000"/>
                </a:solidFill>
                <a:latin typeface="Tahoma" charset="0"/>
                <a:ea typeface="ＭＳ Ｐゴシック" charset="0"/>
                <a:cs typeface="ＭＳ Ｐゴシック" charset="0"/>
              </a:rPr>
              <a:t>Reduce waste (capacity, bandwidth, latency)</a:t>
            </a:r>
          </a:p>
          <a:p>
            <a:pPr lvl="1" eaLnBrk="1" hangingPunct="1"/>
            <a:r>
              <a:rPr lang="en-US" dirty="0" smtClean="0">
                <a:solidFill>
                  <a:srgbClr val="FF0000"/>
                </a:solidFill>
                <a:latin typeface="Tahoma" charset="0"/>
                <a:ea typeface="ＭＳ Ｐゴシック" charset="0"/>
                <a:cs typeface="ＭＳ Ｐゴシック" charset="0"/>
              </a:rPr>
              <a:t>Enable computation close to data</a:t>
            </a:r>
          </a:p>
        </p:txBody>
      </p:sp>
      <p:sp>
        <p:nvSpPr>
          <p:cNvPr id="4" name="Slide Number Placeholder 3"/>
          <p:cNvSpPr>
            <a:spLocks noGrp="1"/>
          </p:cNvSpPr>
          <p:nvPr>
            <p:ph type="sldNum" sz="quarter" idx="11"/>
          </p:nvPr>
        </p:nvSpPr>
        <p:spPr/>
        <p:txBody>
          <a:bodyPr/>
          <a:lstStyle>
            <a:lvl1pPr eaLnBrk="0" hangingPunct="0">
              <a:defRPr sz="2400">
                <a:solidFill>
                  <a:schemeClr val="tx1"/>
                </a:solidFill>
                <a:latin typeface="Arial" charset="0"/>
                <a:ea typeface="ＭＳ Ｐゴシック" charset="0"/>
                <a:cs typeface="ＭＳ Ｐゴシック" charset="0"/>
              </a:defRPr>
            </a:lvl1pPr>
            <a:lvl2pPr marL="35999534" indent="-35999534" eaLnBrk="0" hangingPunct="0">
              <a:defRPr sz="2400">
                <a:solidFill>
                  <a:schemeClr val="tx1"/>
                </a:solidFill>
                <a:latin typeface="Arial" charset="0"/>
                <a:ea typeface="ＭＳ Ｐゴシック" charset="0"/>
              </a:defRPr>
            </a:lvl2pPr>
            <a:lvl3pPr eaLnBrk="0" hangingPunct="0">
              <a:defRPr sz="2400">
                <a:solidFill>
                  <a:schemeClr val="tx1"/>
                </a:solidFill>
                <a:latin typeface="Arial" charset="0"/>
                <a:ea typeface="ＭＳ Ｐゴシック" charset="0"/>
              </a:defRPr>
            </a:lvl3pPr>
            <a:lvl4pPr eaLnBrk="0" hangingPunct="0">
              <a:defRPr sz="2400">
                <a:solidFill>
                  <a:schemeClr val="tx1"/>
                </a:solidFill>
                <a:latin typeface="Arial" charset="0"/>
                <a:ea typeface="ＭＳ Ｐゴシック" charset="0"/>
              </a:defRPr>
            </a:lvl4pPr>
            <a:lvl5pPr eaLnBrk="0" hangingPunct="0">
              <a:defRPr sz="2400">
                <a:solidFill>
                  <a:schemeClr val="tx1"/>
                </a:solidFill>
                <a:latin typeface="Arial" charset="0"/>
                <a:ea typeface="ＭＳ Ｐゴシック" charset="0"/>
              </a:defRPr>
            </a:lvl5pPr>
            <a:lvl6pPr marL="457130" eaLnBrk="0" fontAlgn="base" hangingPunct="0">
              <a:spcBef>
                <a:spcPct val="0"/>
              </a:spcBef>
              <a:spcAft>
                <a:spcPct val="0"/>
              </a:spcAft>
              <a:defRPr sz="2400">
                <a:solidFill>
                  <a:schemeClr val="tx1"/>
                </a:solidFill>
                <a:latin typeface="Arial" charset="0"/>
                <a:ea typeface="ＭＳ Ｐゴシック" charset="0"/>
              </a:defRPr>
            </a:lvl6pPr>
            <a:lvl7pPr marL="914259" eaLnBrk="0" fontAlgn="base" hangingPunct="0">
              <a:spcBef>
                <a:spcPct val="0"/>
              </a:spcBef>
              <a:spcAft>
                <a:spcPct val="0"/>
              </a:spcAft>
              <a:defRPr sz="2400">
                <a:solidFill>
                  <a:schemeClr val="tx1"/>
                </a:solidFill>
                <a:latin typeface="Arial" charset="0"/>
                <a:ea typeface="ＭＳ Ｐゴシック" charset="0"/>
              </a:defRPr>
            </a:lvl7pPr>
            <a:lvl8pPr marL="1371390" eaLnBrk="0" fontAlgn="base" hangingPunct="0">
              <a:spcBef>
                <a:spcPct val="0"/>
              </a:spcBef>
              <a:spcAft>
                <a:spcPct val="0"/>
              </a:spcAft>
              <a:defRPr sz="2400">
                <a:solidFill>
                  <a:schemeClr val="tx1"/>
                </a:solidFill>
                <a:latin typeface="Arial" charset="0"/>
                <a:ea typeface="ＭＳ Ｐゴシック" charset="0"/>
              </a:defRPr>
            </a:lvl8pPr>
            <a:lvl9pPr marL="1828519"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B4E44939-9186-2D4D-AFEC-3982F1727CB1}" type="slidenum">
              <a:rPr lang="en-US" sz="1600">
                <a:solidFill>
                  <a:srgbClr val="000000"/>
                </a:solidFill>
                <a:latin typeface="Garamond" charset="0"/>
              </a:rPr>
              <a:pPr eaLnBrk="1" hangingPunct="1"/>
              <a:t>32</a:t>
            </a:fld>
            <a:endParaRPr lang="en-US" sz="1600" dirty="0">
              <a:solidFill>
                <a:srgbClr val="000000"/>
              </a:solidFill>
              <a:latin typeface="Garamond" charset="0"/>
            </a:endParaRPr>
          </a:p>
        </p:txBody>
      </p:sp>
    </p:spTree>
    <p:extLst>
      <p:ext uri="{BB962C8B-B14F-4D97-AF65-F5344CB8AC3E}">
        <p14:creationId xmlns:p14="http://schemas.microsoft.com/office/powerpoint/2010/main" val="3596471048"/>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28675">
                                            <p:txEl>
                                              <p:pRg st="1" end="1"/>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28675">
                                            <p:txEl>
                                              <p:pRg st="2" end="2"/>
                                            </p:txEl>
                                          </p:spTgt>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28675">
                                            <p:txEl>
                                              <p:pRg st="3" end="3"/>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28675">
                                            <p:txEl>
                                              <p:pRg st="6" end="6"/>
                                            </p:txEl>
                                          </p:spTgt>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28675">
                                            <p:txEl>
                                              <p:pRg st="8" end="8"/>
                                            </p:txEl>
                                          </p:spTgt>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28675">
                                            <p:txEl>
                                              <p:pRg st="7" end="7"/>
                                            </p:txEl>
                                          </p:spTgt>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28675">
                                            <p:txEl>
                                              <p:pRg st="9" end="9"/>
                                            </p:txEl>
                                          </p:spTgt>
                                        </p:tgtEl>
                                        <p:attrNameLst>
                                          <p:attrName>style.visibility</p:attrName>
                                        </p:attrNameLst>
                                      </p:cBhvr>
                                      <p:to>
                                        <p:strVal val="visible"/>
                                      </p:to>
                                    </p:set>
                                  </p:childTnLst>
                                </p:cTn>
                              </p:par>
                              <p:par>
                                <p:cTn id="21" presetID="1" presetClass="entr" presetSubtype="0" fill="hold" nodeType="withEffect">
                                  <p:stCondLst>
                                    <p:cond delay="0"/>
                                  </p:stCondLst>
                                  <p:childTnLst>
                                    <p:set>
                                      <p:cBhvr>
                                        <p:cTn id="22" dur="1" fill="hold">
                                          <p:stCondLst>
                                            <p:cond delay="0"/>
                                          </p:stCondLst>
                                        </p:cTn>
                                        <p:tgtEl>
                                          <p:spTgt spid="28675">
                                            <p:txEl>
                                              <p:pRg st="10" end="10"/>
                                            </p:txEl>
                                          </p:spTgt>
                                        </p:tgtEl>
                                        <p:attrNameLst>
                                          <p:attrName>style.visibility</p:attrName>
                                        </p:attrNameLst>
                                      </p:cBhvr>
                                      <p:to>
                                        <p:strVal val="visible"/>
                                      </p:to>
                                    </p:set>
                                  </p:childTnLst>
                                </p:cTn>
                              </p:par>
                              <p:par>
                                <p:cTn id="23" presetID="1" presetClass="entr" presetSubtype="0" fill="hold" nodeType="withEffect">
                                  <p:stCondLst>
                                    <p:cond delay="0"/>
                                  </p:stCondLst>
                                  <p:childTnLst>
                                    <p:set>
                                      <p:cBhvr>
                                        <p:cTn id="24" dur="1" fill="hold">
                                          <p:stCondLst>
                                            <p:cond delay="0"/>
                                          </p:stCondLst>
                                        </p:cTn>
                                        <p:tgtEl>
                                          <p:spTgt spid="28675">
                                            <p:txEl>
                                              <p:pRg st="11" end="11"/>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4" name="Title 1"/>
          <p:cNvSpPr>
            <a:spLocks noGrp="1"/>
          </p:cNvSpPr>
          <p:nvPr>
            <p:ph type="title"/>
          </p:nvPr>
        </p:nvSpPr>
        <p:spPr>
          <a:xfrm>
            <a:off x="228600" y="152401"/>
            <a:ext cx="8915400" cy="1066800"/>
          </a:xfrm>
        </p:spPr>
        <p:txBody>
          <a:bodyPr/>
          <a:lstStyle/>
          <a:p>
            <a:r>
              <a:rPr lang="en-US" dirty="0" smtClean="0">
                <a:latin typeface="Garamond" charset="0"/>
                <a:ea typeface="ＭＳ Ｐゴシック" charset="0"/>
                <a:cs typeface="ＭＳ Ｐゴシック" charset="0"/>
              </a:rPr>
              <a:t>Solution 1: New Memory Architectures</a:t>
            </a:r>
            <a:endParaRPr lang="en-US" dirty="0">
              <a:latin typeface="Garamond" charset="0"/>
              <a:ea typeface="ＭＳ Ｐゴシック" charset="0"/>
              <a:cs typeface="ＭＳ Ｐゴシック" charset="0"/>
            </a:endParaRPr>
          </a:p>
        </p:txBody>
      </p:sp>
      <p:sp>
        <p:nvSpPr>
          <p:cNvPr id="28675" name="Content Placeholder 2"/>
          <p:cNvSpPr>
            <a:spLocks noGrp="1"/>
          </p:cNvSpPr>
          <p:nvPr>
            <p:ph idx="1"/>
          </p:nvPr>
        </p:nvSpPr>
        <p:spPr>
          <a:xfrm>
            <a:off x="0" y="720958"/>
            <a:ext cx="9144000" cy="5339680"/>
          </a:xfrm>
        </p:spPr>
        <p:txBody>
          <a:bodyPr/>
          <a:lstStyle/>
          <a:p>
            <a:pPr lvl="1" eaLnBrk="1" hangingPunct="1">
              <a:buClr>
                <a:srgbClr val="3B812F"/>
              </a:buClr>
            </a:pPr>
            <a:endParaRPr lang="en-US" sz="1100" dirty="0">
              <a:solidFill>
                <a:srgbClr val="000000"/>
              </a:solidFill>
              <a:latin typeface="Tahoma" charset="0"/>
              <a:ea typeface="ＭＳ Ｐゴシック" charset="0"/>
              <a:cs typeface="ＭＳ Ｐゴシック" charset="0"/>
            </a:endParaRPr>
          </a:p>
          <a:p>
            <a:pPr eaLnBrk="1" hangingPunct="1"/>
            <a:r>
              <a:rPr lang="en-US" sz="950" dirty="0" smtClean="0">
                <a:solidFill>
                  <a:srgbClr val="000000"/>
                </a:solidFill>
                <a:latin typeface="Tahoma" charset="0"/>
                <a:ea typeface="ＭＳ Ｐゴシック" charset="0"/>
                <a:cs typeface="ＭＳ Ｐゴシック" charset="0"/>
              </a:rPr>
              <a:t>Liu+, </a:t>
            </a:r>
            <a:r>
              <a:rPr lang="en-US" sz="950" dirty="0">
                <a:solidFill>
                  <a:srgbClr val="000000"/>
                </a:solidFill>
                <a:latin typeface="Tahoma" charset="0"/>
                <a:ea typeface="ＭＳ Ｐゴシック" charset="0"/>
                <a:cs typeface="ＭＳ Ｐゴシック" charset="0"/>
              </a:rPr>
              <a:t>“</a:t>
            </a:r>
            <a:r>
              <a:rPr lang="en-US" sz="950" dirty="0">
                <a:solidFill>
                  <a:srgbClr val="0000FF"/>
                </a:solidFill>
                <a:latin typeface="Tahoma" charset="0"/>
                <a:ea typeface="ＭＳ Ｐゴシック" charset="0"/>
                <a:cs typeface="ＭＳ Ｐゴシック" charset="0"/>
              </a:rPr>
              <a:t>RAIDR: Retention-Aware Intelligent DRAM Refresh</a:t>
            </a:r>
            <a:r>
              <a:rPr lang="en-US" sz="950" dirty="0">
                <a:solidFill>
                  <a:srgbClr val="000000"/>
                </a:solidFill>
                <a:latin typeface="Tahoma" charset="0"/>
                <a:ea typeface="ＭＳ Ｐゴシック" charset="0"/>
                <a:cs typeface="ＭＳ Ｐゴシック" charset="0"/>
              </a:rPr>
              <a:t>,” ISCA 2012.</a:t>
            </a:r>
          </a:p>
          <a:p>
            <a:pPr eaLnBrk="1" hangingPunct="1"/>
            <a:r>
              <a:rPr lang="en-US" sz="950" dirty="0" smtClean="0">
                <a:solidFill>
                  <a:srgbClr val="000000"/>
                </a:solidFill>
                <a:latin typeface="Tahoma" charset="0"/>
                <a:ea typeface="ＭＳ Ｐゴシック" charset="0"/>
                <a:cs typeface="ＭＳ Ｐゴシック" charset="0"/>
              </a:rPr>
              <a:t>Kim+, </a:t>
            </a:r>
            <a:r>
              <a:rPr lang="en-US" sz="950" dirty="0">
                <a:solidFill>
                  <a:srgbClr val="000000"/>
                </a:solidFill>
                <a:latin typeface="Tahoma" charset="0"/>
                <a:ea typeface="ＭＳ Ｐゴシック" charset="0"/>
                <a:cs typeface="ＭＳ Ｐゴシック" charset="0"/>
              </a:rPr>
              <a:t>“</a:t>
            </a:r>
            <a:r>
              <a:rPr lang="en-US" sz="950" dirty="0">
                <a:solidFill>
                  <a:srgbClr val="0000FF"/>
                </a:solidFill>
                <a:latin typeface="Tahoma" charset="0"/>
                <a:ea typeface="ＭＳ Ｐゴシック" charset="0"/>
                <a:cs typeface="ＭＳ Ｐゴシック" charset="0"/>
              </a:rPr>
              <a:t>A Case for Exploiting Subarray-Level Parallelism in DRAM</a:t>
            </a:r>
            <a:r>
              <a:rPr lang="en-US" sz="950" dirty="0">
                <a:solidFill>
                  <a:srgbClr val="000000"/>
                </a:solidFill>
                <a:latin typeface="Tahoma" charset="0"/>
                <a:ea typeface="ＭＳ Ｐゴシック" charset="0"/>
                <a:cs typeface="ＭＳ Ｐゴシック" charset="0"/>
              </a:rPr>
              <a:t>,” ISCA 2012</a:t>
            </a:r>
            <a:r>
              <a:rPr lang="en-US" sz="950" dirty="0" smtClean="0">
                <a:solidFill>
                  <a:srgbClr val="000000"/>
                </a:solidFill>
                <a:latin typeface="Tahoma" charset="0"/>
                <a:ea typeface="ＭＳ Ｐゴシック" charset="0"/>
                <a:cs typeface="ＭＳ Ｐゴシック" charset="0"/>
              </a:rPr>
              <a:t>.</a:t>
            </a:r>
          </a:p>
          <a:p>
            <a:pPr eaLnBrk="1" hangingPunct="1"/>
            <a:r>
              <a:rPr lang="en-US" sz="950" dirty="0" smtClean="0">
                <a:solidFill>
                  <a:srgbClr val="000000"/>
                </a:solidFill>
                <a:latin typeface="Tahoma" charset="0"/>
                <a:ea typeface="ＭＳ Ｐゴシック" charset="0"/>
                <a:cs typeface="ＭＳ Ｐゴシック" charset="0"/>
              </a:rPr>
              <a:t>Lee</a:t>
            </a:r>
            <a:r>
              <a:rPr lang="en-US" sz="950" dirty="0">
                <a:solidFill>
                  <a:srgbClr val="000000"/>
                </a:solidFill>
                <a:latin typeface="Tahoma" charset="0"/>
                <a:ea typeface="ＭＳ Ｐゴシック" charset="0"/>
                <a:cs typeface="ＭＳ Ｐゴシック" charset="0"/>
              </a:rPr>
              <a:t>+</a:t>
            </a:r>
            <a:r>
              <a:rPr lang="en-US" sz="950" dirty="0" smtClean="0">
                <a:solidFill>
                  <a:srgbClr val="000000"/>
                </a:solidFill>
                <a:latin typeface="Tahoma" charset="0"/>
                <a:ea typeface="ＭＳ Ｐゴシック" charset="0"/>
                <a:cs typeface="ＭＳ Ｐゴシック" charset="0"/>
              </a:rPr>
              <a:t>, </a:t>
            </a:r>
            <a:r>
              <a:rPr lang="en-US" sz="950" dirty="0">
                <a:solidFill>
                  <a:srgbClr val="000000"/>
                </a:solidFill>
                <a:latin typeface="Tahoma" charset="0"/>
                <a:ea typeface="ＭＳ Ｐゴシック" charset="0"/>
                <a:cs typeface="ＭＳ Ｐゴシック" charset="0"/>
              </a:rPr>
              <a:t>“</a:t>
            </a:r>
            <a:r>
              <a:rPr lang="en-US" sz="950" dirty="0">
                <a:solidFill>
                  <a:srgbClr val="0000FF"/>
                </a:solidFill>
                <a:latin typeface="Tahoma" charset="0"/>
                <a:ea typeface="ＭＳ Ｐゴシック" charset="0"/>
                <a:cs typeface="ＭＳ Ｐゴシック" charset="0"/>
              </a:rPr>
              <a:t>Tiered-Latency DRAM: A Low Latency and Low Cost DRAM </a:t>
            </a:r>
            <a:r>
              <a:rPr lang="en-US" sz="950" dirty="0" smtClean="0">
                <a:solidFill>
                  <a:srgbClr val="0000FF"/>
                </a:solidFill>
                <a:latin typeface="Tahoma" charset="0"/>
                <a:ea typeface="ＭＳ Ｐゴシック" charset="0"/>
                <a:cs typeface="ＭＳ Ｐゴシック" charset="0"/>
              </a:rPr>
              <a:t>Architecture</a:t>
            </a:r>
            <a:r>
              <a:rPr lang="en-US" sz="950" dirty="0" smtClean="0">
                <a:solidFill>
                  <a:srgbClr val="000000"/>
                </a:solidFill>
                <a:latin typeface="Tahoma" charset="0"/>
                <a:ea typeface="ＭＳ Ｐゴシック" charset="0"/>
                <a:cs typeface="ＭＳ Ｐゴシック" charset="0"/>
              </a:rPr>
              <a:t>,” HPCA 2013.</a:t>
            </a:r>
          </a:p>
          <a:p>
            <a:pPr eaLnBrk="1" hangingPunct="1"/>
            <a:r>
              <a:rPr lang="en-US" sz="950" dirty="0" smtClean="0">
                <a:solidFill>
                  <a:srgbClr val="000000"/>
                </a:solidFill>
                <a:latin typeface="Tahoma" charset="0"/>
                <a:ea typeface="ＭＳ Ｐゴシック" charset="0"/>
                <a:cs typeface="ＭＳ Ｐゴシック" charset="0"/>
              </a:rPr>
              <a:t>Liu+, “</a:t>
            </a:r>
            <a:r>
              <a:rPr lang="en-US" sz="950" dirty="0">
                <a:solidFill>
                  <a:srgbClr val="0000FF"/>
                </a:solidFill>
                <a:latin typeface="Tahoma" charset="0"/>
                <a:ea typeface="ＭＳ Ｐゴシック" charset="0"/>
                <a:cs typeface="ＭＳ Ｐゴシック" charset="0"/>
              </a:rPr>
              <a:t>An Experimental Study of Data Retention Behavior in Modern DRAM </a:t>
            </a:r>
            <a:r>
              <a:rPr lang="en-US" sz="950" dirty="0" smtClean="0">
                <a:solidFill>
                  <a:srgbClr val="0000FF"/>
                </a:solidFill>
                <a:latin typeface="Tahoma" charset="0"/>
                <a:ea typeface="ＭＳ Ｐゴシック" charset="0"/>
                <a:cs typeface="ＭＳ Ｐゴシック" charset="0"/>
              </a:rPr>
              <a:t>Devices</a:t>
            </a:r>
            <a:r>
              <a:rPr lang="en-US" sz="950" dirty="0" smtClean="0">
                <a:solidFill>
                  <a:srgbClr val="000000"/>
                </a:solidFill>
                <a:latin typeface="Tahoma" charset="0"/>
                <a:ea typeface="ＭＳ Ｐゴシック" charset="0"/>
                <a:cs typeface="ＭＳ Ｐゴシック" charset="0"/>
              </a:rPr>
              <a:t>,” ISCA 2013.</a:t>
            </a:r>
            <a:endParaRPr lang="en-US" sz="950" dirty="0">
              <a:solidFill>
                <a:srgbClr val="000000"/>
              </a:solidFill>
              <a:latin typeface="Tahoma" charset="0"/>
              <a:ea typeface="ＭＳ Ｐゴシック" charset="0"/>
              <a:cs typeface="ＭＳ Ｐゴシック" charset="0"/>
            </a:endParaRPr>
          </a:p>
          <a:p>
            <a:pPr eaLnBrk="1" hangingPunct="1"/>
            <a:r>
              <a:rPr lang="en-US" sz="950" dirty="0" smtClean="0"/>
              <a:t>Seshadri+, “</a:t>
            </a:r>
            <a:r>
              <a:rPr lang="en-US" sz="950" dirty="0" err="1">
                <a:solidFill>
                  <a:srgbClr val="0000FF"/>
                </a:solidFill>
              </a:rPr>
              <a:t>RowClone</a:t>
            </a:r>
            <a:r>
              <a:rPr lang="en-US" sz="950" dirty="0">
                <a:solidFill>
                  <a:srgbClr val="0000FF"/>
                </a:solidFill>
              </a:rPr>
              <a:t>: Fast and Efficient In-DRAM Copy and Initialization of Bulk Data</a:t>
            </a:r>
            <a:r>
              <a:rPr lang="en-US" sz="950" dirty="0"/>
              <a:t>,</a:t>
            </a:r>
            <a:r>
              <a:rPr lang="en-US" sz="950" dirty="0" smtClean="0"/>
              <a:t>” MICRO 2013.</a:t>
            </a:r>
          </a:p>
          <a:p>
            <a:pPr eaLnBrk="1" hangingPunct="1"/>
            <a:r>
              <a:rPr lang="en-US" sz="950" dirty="0" err="1" smtClean="0">
                <a:latin typeface="Tahoma" charset="0"/>
                <a:ea typeface="ＭＳ Ｐゴシック" charset="0"/>
                <a:cs typeface="ＭＳ Ｐゴシック" charset="0"/>
              </a:rPr>
              <a:t>Pekhimenko</a:t>
            </a:r>
            <a:r>
              <a:rPr lang="en-US" sz="950" dirty="0" smtClean="0">
                <a:latin typeface="Tahoma" charset="0"/>
                <a:ea typeface="ＭＳ Ｐゴシック" charset="0"/>
                <a:cs typeface="ＭＳ Ｐゴシック" charset="0"/>
              </a:rPr>
              <a:t>+, “</a:t>
            </a:r>
            <a:r>
              <a:rPr lang="en-US" sz="950" dirty="0" smtClean="0">
                <a:solidFill>
                  <a:srgbClr val="0000FF"/>
                </a:solidFill>
                <a:latin typeface="Tahoma" charset="0"/>
                <a:ea typeface="ＭＳ Ｐゴシック" charset="0"/>
                <a:cs typeface="ＭＳ Ｐゴシック" charset="0"/>
              </a:rPr>
              <a:t>Linearly Compressed Pages: A Main Memory Compression Framework</a:t>
            </a:r>
            <a:r>
              <a:rPr lang="en-US" sz="950" dirty="0" smtClean="0">
                <a:latin typeface="Tahoma" charset="0"/>
                <a:ea typeface="ＭＳ Ｐゴシック" charset="0"/>
                <a:cs typeface="ＭＳ Ｐゴシック" charset="0"/>
              </a:rPr>
              <a:t>,” MICRO 2013.</a:t>
            </a:r>
          </a:p>
          <a:p>
            <a:pPr eaLnBrk="1" hangingPunct="1"/>
            <a:r>
              <a:rPr lang="en-US" sz="950" dirty="0">
                <a:latin typeface="Tahoma" charset="0"/>
                <a:ea typeface="ＭＳ Ｐゴシック" charset="0"/>
                <a:cs typeface="ＭＳ Ｐゴシック" charset="0"/>
              </a:rPr>
              <a:t>Chang+, “</a:t>
            </a:r>
            <a:r>
              <a:rPr lang="en-US" sz="950" dirty="0">
                <a:solidFill>
                  <a:srgbClr val="0000FF"/>
                </a:solidFill>
                <a:latin typeface="Tahoma" charset="0"/>
                <a:ea typeface="ＭＳ Ｐゴシック" charset="0"/>
                <a:cs typeface="ＭＳ Ｐゴシック" charset="0"/>
              </a:rPr>
              <a:t>Improving DRAM Performance by Parallelizing Refreshes with </a:t>
            </a:r>
            <a:r>
              <a:rPr lang="en-US" sz="950" dirty="0" smtClean="0">
                <a:solidFill>
                  <a:srgbClr val="0000FF"/>
                </a:solidFill>
                <a:latin typeface="Tahoma" charset="0"/>
                <a:ea typeface="ＭＳ Ｐゴシック" charset="0"/>
                <a:cs typeface="ＭＳ Ｐゴシック" charset="0"/>
              </a:rPr>
              <a:t>Accesses</a:t>
            </a:r>
            <a:r>
              <a:rPr lang="en-US" sz="950" dirty="0" smtClean="0">
                <a:latin typeface="Tahoma" charset="0"/>
                <a:ea typeface="ＭＳ Ｐゴシック" charset="0"/>
                <a:cs typeface="ＭＳ Ｐゴシック" charset="0"/>
              </a:rPr>
              <a:t>,</a:t>
            </a:r>
            <a:r>
              <a:rPr lang="en-US" sz="950" dirty="0">
                <a:latin typeface="Tahoma" charset="0"/>
                <a:ea typeface="ＭＳ Ｐゴシック" charset="0"/>
                <a:cs typeface="ＭＳ Ｐゴシック" charset="0"/>
              </a:rPr>
              <a:t>” HPCA 2014</a:t>
            </a:r>
            <a:r>
              <a:rPr lang="en-US" sz="950" dirty="0" smtClean="0">
                <a:latin typeface="Tahoma" charset="0"/>
                <a:ea typeface="ＭＳ Ｐゴシック" charset="0"/>
                <a:cs typeface="ＭＳ Ｐゴシック" charset="0"/>
              </a:rPr>
              <a:t>.</a:t>
            </a:r>
          </a:p>
          <a:p>
            <a:pPr eaLnBrk="1" hangingPunct="1"/>
            <a:r>
              <a:rPr lang="en-US" sz="950" dirty="0">
                <a:latin typeface="Tahoma" charset="0"/>
                <a:ea typeface="ＭＳ Ｐゴシック" charset="0"/>
                <a:cs typeface="ＭＳ Ｐゴシック" charset="0"/>
              </a:rPr>
              <a:t>Khan+, “</a:t>
            </a:r>
            <a:r>
              <a:rPr lang="en-US" sz="950" dirty="0">
                <a:solidFill>
                  <a:srgbClr val="0000FF"/>
                </a:solidFill>
                <a:latin typeface="Tahoma" charset="0"/>
                <a:ea typeface="ＭＳ Ｐゴシック" charset="0"/>
                <a:cs typeface="ＭＳ Ｐゴシック" charset="0"/>
              </a:rPr>
              <a:t>The Efficacy of Error Mitigation Techniques for DRAM Retention Failures: A Comparative Experimental Study</a:t>
            </a:r>
            <a:r>
              <a:rPr lang="en-US" sz="950" dirty="0">
                <a:latin typeface="Tahoma" charset="0"/>
                <a:ea typeface="ＭＳ Ｐゴシック" charset="0"/>
                <a:cs typeface="ＭＳ Ｐゴシック" charset="0"/>
              </a:rPr>
              <a:t>,” SIGMETRICS 2014</a:t>
            </a:r>
            <a:r>
              <a:rPr lang="en-US" sz="950" dirty="0" smtClean="0">
                <a:latin typeface="Tahoma" charset="0"/>
                <a:ea typeface="ＭＳ Ｐゴシック" charset="0"/>
                <a:cs typeface="ＭＳ Ｐゴシック" charset="0"/>
              </a:rPr>
              <a:t>.</a:t>
            </a:r>
          </a:p>
          <a:p>
            <a:pPr eaLnBrk="1" hangingPunct="1"/>
            <a:r>
              <a:rPr lang="en-US" sz="950" dirty="0" err="1" smtClean="0">
                <a:latin typeface="Tahoma" charset="0"/>
                <a:ea typeface="ＭＳ Ｐゴシック" charset="0"/>
                <a:cs typeface="ＭＳ Ｐゴシック" charset="0"/>
              </a:rPr>
              <a:t>Luo</a:t>
            </a:r>
            <a:r>
              <a:rPr lang="en-US" sz="950" dirty="0">
                <a:latin typeface="Tahoma" charset="0"/>
                <a:ea typeface="ＭＳ Ｐゴシック" charset="0"/>
                <a:cs typeface="ＭＳ Ｐゴシック" charset="0"/>
              </a:rPr>
              <a:t>+, “</a:t>
            </a:r>
            <a:r>
              <a:rPr lang="en-US" sz="950" dirty="0">
                <a:solidFill>
                  <a:srgbClr val="0000FF"/>
                </a:solidFill>
                <a:latin typeface="Tahoma" charset="0"/>
                <a:ea typeface="ＭＳ Ｐゴシック" charset="0"/>
                <a:cs typeface="ＭＳ Ｐゴシック" charset="0"/>
              </a:rPr>
              <a:t>Characterizing Application Memory Error Vulnerability to Optimize Data Center Cost</a:t>
            </a:r>
            <a:r>
              <a:rPr lang="en-US" sz="950" dirty="0">
                <a:latin typeface="Tahoma" charset="0"/>
                <a:ea typeface="ＭＳ Ｐゴシック" charset="0"/>
                <a:cs typeface="ＭＳ Ｐゴシック" charset="0"/>
              </a:rPr>
              <a:t>,” DSN 2014.</a:t>
            </a:r>
            <a:endParaRPr lang="en-US" sz="950" dirty="0" smtClean="0">
              <a:latin typeface="Tahoma" charset="0"/>
              <a:ea typeface="ＭＳ Ｐゴシック" charset="0"/>
              <a:cs typeface="ＭＳ Ｐゴシック" charset="0"/>
            </a:endParaRPr>
          </a:p>
          <a:p>
            <a:pPr eaLnBrk="1" hangingPunct="1"/>
            <a:r>
              <a:rPr lang="en-US" sz="950" dirty="0" smtClean="0">
                <a:latin typeface="Tahoma" charset="0"/>
                <a:ea typeface="ＭＳ Ｐゴシック" charset="0"/>
                <a:cs typeface="ＭＳ Ｐゴシック" charset="0"/>
              </a:rPr>
              <a:t>Kim+, “</a:t>
            </a:r>
            <a:r>
              <a:rPr lang="en-US" sz="950" dirty="0">
                <a:solidFill>
                  <a:srgbClr val="0000FF"/>
                </a:solidFill>
              </a:rPr>
              <a:t>Flipping Bits in Memory Without Accessing Them: </a:t>
            </a:r>
            <a:r>
              <a:rPr lang="en-US" sz="950" dirty="0" smtClean="0">
                <a:solidFill>
                  <a:srgbClr val="0000FF"/>
                </a:solidFill>
              </a:rPr>
              <a:t>An Experimental </a:t>
            </a:r>
            <a:r>
              <a:rPr lang="en-US" sz="950" dirty="0">
                <a:solidFill>
                  <a:srgbClr val="0000FF"/>
                </a:solidFill>
              </a:rPr>
              <a:t>Study of DRAM Disturbance Errors</a:t>
            </a:r>
            <a:r>
              <a:rPr lang="en-US" sz="950" dirty="0" smtClean="0">
                <a:latin typeface="Tahoma" charset="0"/>
                <a:ea typeface="ＭＳ Ｐゴシック" charset="0"/>
                <a:cs typeface="ＭＳ Ｐゴシック" charset="0"/>
              </a:rPr>
              <a:t>,” ISCA 2014.</a:t>
            </a:r>
          </a:p>
          <a:p>
            <a:pPr eaLnBrk="1" hangingPunct="1"/>
            <a:r>
              <a:rPr lang="en-US" sz="950" dirty="0">
                <a:latin typeface="Tahoma" charset="0"/>
                <a:ea typeface="ＭＳ Ｐゴシック" charset="0"/>
                <a:cs typeface="ＭＳ Ｐゴシック" charset="0"/>
              </a:rPr>
              <a:t>Lee+, “</a:t>
            </a:r>
            <a:r>
              <a:rPr lang="en-US" sz="950" dirty="0">
                <a:solidFill>
                  <a:srgbClr val="0000FF"/>
                </a:solidFill>
                <a:latin typeface="Tahoma" charset="0"/>
                <a:ea typeface="ＭＳ Ｐゴシック" charset="0"/>
                <a:cs typeface="ＭＳ Ｐゴシック" charset="0"/>
              </a:rPr>
              <a:t>Adaptive-Latency DRAM: Optimizing DRAM Timing for the Common-Case</a:t>
            </a:r>
            <a:r>
              <a:rPr lang="en-US" sz="950" dirty="0">
                <a:latin typeface="Tahoma" charset="0"/>
                <a:ea typeface="ＭＳ Ｐゴシック" charset="0"/>
                <a:cs typeface="ＭＳ Ｐゴシック" charset="0"/>
              </a:rPr>
              <a:t>,” HPCA 2015</a:t>
            </a:r>
            <a:r>
              <a:rPr lang="en-US" sz="950" dirty="0" smtClean="0">
                <a:latin typeface="Tahoma" charset="0"/>
                <a:ea typeface="ＭＳ Ｐゴシック" charset="0"/>
                <a:cs typeface="ＭＳ Ｐゴシック" charset="0"/>
              </a:rPr>
              <a:t>.</a:t>
            </a:r>
          </a:p>
          <a:p>
            <a:pPr eaLnBrk="1" hangingPunct="1"/>
            <a:r>
              <a:rPr lang="en-US" sz="950" dirty="0" err="1" smtClean="0">
                <a:latin typeface="Tahoma" charset="0"/>
                <a:ea typeface="ＭＳ Ｐゴシック" charset="0"/>
                <a:cs typeface="ＭＳ Ｐゴシック" charset="0"/>
              </a:rPr>
              <a:t>Qureshi</a:t>
            </a:r>
            <a:r>
              <a:rPr lang="en-US" sz="950" dirty="0">
                <a:latin typeface="Tahoma" charset="0"/>
                <a:ea typeface="ＭＳ Ｐゴシック" charset="0"/>
                <a:cs typeface="ＭＳ Ｐゴシック" charset="0"/>
              </a:rPr>
              <a:t>+, “</a:t>
            </a:r>
            <a:r>
              <a:rPr lang="en-US" sz="950" dirty="0">
                <a:solidFill>
                  <a:srgbClr val="0000FF"/>
                </a:solidFill>
                <a:latin typeface="Tahoma" charset="0"/>
                <a:ea typeface="ＭＳ Ｐゴシック" charset="0"/>
                <a:cs typeface="ＭＳ Ｐゴシック" charset="0"/>
              </a:rPr>
              <a:t>AVATAR: A Variable-Retention-Time (VRT) Aware Refresh for DRAM Systems</a:t>
            </a:r>
            <a:r>
              <a:rPr lang="en-US" sz="950" dirty="0">
                <a:latin typeface="Tahoma" charset="0"/>
                <a:ea typeface="ＭＳ Ｐゴシック" charset="0"/>
                <a:cs typeface="ＭＳ Ｐゴシック" charset="0"/>
              </a:rPr>
              <a:t>,” DSN 2015.</a:t>
            </a:r>
            <a:endParaRPr lang="en-US" sz="950" dirty="0" smtClean="0">
              <a:latin typeface="Tahoma" charset="0"/>
              <a:ea typeface="ＭＳ Ｐゴシック" charset="0"/>
              <a:cs typeface="ＭＳ Ｐゴシック" charset="0"/>
            </a:endParaRPr>
          </a:p>
          <a:p>
            <a:pPr eaLnBrk="1" hangingPunct="1"/>
            <a:r>
              <a:rPr lang="en-US" sz="950" dirty="0">
                <a:latin typeface="Tahoma" charset="0"/>
                <a:ea typeface="ＭＳ Ｐゴシック" charset="0"/>
                <a:cs typeface="ＭＳ Ｐゴシック" charset="0"/>
              </a:rPr>
              <a:t>Meza+, “</a:t>
            </a:r>
            <a:r>
              <a:rPr lang="en-US" sz="950" dirty="0">
                <a:solidFill>
                  <a:srgbClr val="0000FF"/>
                </a:solidFill>
                <a:latin typeface="Tahoma" charset="0"/>
                <a:ea typeface="ＭＳ Ｐゴシック" charset="0"/>
                <a:cs typeface="ＭＳ Ｐゴシック" charset="0"/>
              </a:rPr>
              <a:t>Revisiting Memory Errors in Large-Scale Production Data Centers: Analysis and Modeling of New Trends from the Field</a:t>
            </a:r>
            <a:r>
              <a:rPr lang="en-US" sz="950" dirty="0">
                <a:latin typeface="Tahoma" charset="0"/>
                <a:ea typeface="ＭＳ Ｐゴシック" charset="0"/>
                <a:cs typeface="ＭＳ Ｐゴシック" charset="0"/>
              </a:rPr>
              <a:t>,” DSN 2015</a:t>
            </a:r>
            <a:r>
              <a:rPr lang="en-US" sz="950" dirty="0" smtClean="0">
                <a:latin typeface="Tahoma" charset="0"/>
                <a:ea typeface="ＭＳ Ｐゴシック" charset="0"/>
                <a:cs typeface="ＭＳ Ｐゴシック" charset="0"/>
              </a:rPr>
              <a:t>.</a:t>
            </a:r>
          </a:p>
          <a:p>
            <a:pPr eaLnBrk="1" hangingPunct="1"/>
            <a:r>
              <a:rPr lang="en-US" sz="950" dirty="0" smtClean="0">
                <a:latin typeface="Tahoma" charset="0"/>
                <a:ea typeface="ＭＳ Ｐゴシック" charset="0"/>
                <a:cs typeface="ＭＳ Ｐゴシック" charset="0"/>
              </a:rPr>
              <a:t>Kim+</a:t>
            </a:r>
            <a:r>
              <a:rPr lang="en-US" sz="950" dirty="0">
                <a:latin typeface="Tahoma" charset="0"/>
                <a:ea typeface="ＭＳ Ｐゴシック" charset="0"/>
                <a:cs typeface="ＭＳ Ｐゴシック" charset="0"/>
              </a:rPr>
              <a:t>, “</a:t>
            </a:r>
            <a:r>
              <a:rPr lang="en-US" sz="950" dirty="0" err="1">
                <a:solidFill>
                  <a:srgbClr val="0000FF"/>
                </a:solidFill>
                <a:latin typeface="Tahoma" charset="0"/>
                <a:ea typeface="ＭＳ Ｐゴシック" charset="0"/>
                <a:cs typeface="ＭＳ Ｐゴシック" charset="0"/>
              </a:rPr>
              <a:t>Ramulator</a:t>
            </a:r>
            <a:r>
              <a:rPr lang="en-US" sz="950" dirty="0">
                <a:solidFill>
                  <a:srgbClr val="0000FF"/>
                </a:solidFill>
                <a:latin typeface="Tahoma" charset="0"/>
                <a:ea typeface="ＭＳ Ｐゴシック" charset="0"/>
                <a:cs typeface="ＭＳ Ｐゴシック" charset="0"/>
              </a:rPr>
              <a:t>: A Fast and Extensible DRAM Simulator</a:t>
            </a:r>
            <a:r>
              <a:rPr lang="en-US" sz="950" dirty="0">
                <a:latin typeface="Tahoma" charset="0"/>
                <a:ea typeface="ＭＳ Ｐゴシック" charset="0"/>
                <a:cs typeface="ＭＳ Ｐゴシック" charset="0"/>
              </a:rPr>
              <a:t>,” IEEE CAL 2015</a:t>
            </a:r>
            <a:r>
              <a:rPr lang="en-US" sz="950" dirty="0" smtClean="0">
                <a:latin typeface="Tahoma" charset="0"/>
                <a:ea typeface="ＭＳ Ｐゴシック" charset="0"/>
                <a:cs typeface="ＭＳ Ｐゴシック" charset="0"/>
              </a:rPr>
              <a:t>.</a:t>
            </a:r>
          </a:p>
          <a:p>
            <a:pPr eaLnBrk="1" hangingPunct="1"/>
            <a:r>
              <a:rPr lang="en-US" sz="950" dirty="0" smtClean="0">
                <a:latin typeface="Tahoma" charset="0"/>
                <a:ea typeface="ＭＳ Ｐゴシック" charset="0"/>
                <a:cs typeface="ＭＳ Ｐゴシック" charset="0"/>
              </a:rPr>
              <a:t>Seshadri+, “</a:t>
            </a:r>
            <a:r>
              <a:rPr lang="en-US" sz="950" dirty="0" smtClean="0">
                <a:solidFill>
                  <a:srgbClr val="0000FF"/>
                </a:solidFill>
                <a:latin typeface="Tahoma" charset="0"/>
                <a:ea typeface="ＭＳ Ｐゴシック" charset="0"/>
                <a:cs typeface="ＭＳ Ｐゴシック" charset="0"/>
              </a:rPr>
              <a:t>Fast Bulk Bitwise AND and OR in DRAM</a:t>
            </a:r>
            <a:r>
              <a:rPr lang="en-US" sz="950" dirty="0" smtClean="0">
                <a:latin typeface="Tahoma" charset="0"/>
                <a:ea typeface="ＭＳ Ｐゴシック" charset="0"/>
                <a:cs typeface="ＭＳ Ｐゴシック" charset="0"/>
              </a:rPr>
              <a:t>,” IEEE CAL 2015.</a:t>
            </a:r>
          </a:p>
          <a:p>
            <a:pPr eaLnBrk="1" hangingPunct="1"/>
            <a:r>
              <a:rPr lang="en-US" sz="950" dirty="0" err="1" smtClean="0">
                <a:latin typeface="Tahoma" charset="0"/>
                <a:ea typeface="ＭＳ Ｐゴシック" charset="0"/>
                <a:cs typeface="ＭＳ Ｐゴシック" charset="0"/>
              </a:rPr>
              <a:t>Ahn</a:t>
            </a:r>
            <a:r>
              <a:rPr lang="en-US" sz="950" dirty="0" smtClean="0">
                <a:latin typeface="Tahoma" charset="0"/>
                <a:ea typeface="ＭＳ Ｐゴシック" charset="0"/>
                <a:cs typeface="ＭＳ Ｐゴシック" charset="0"/>
              </a:rPr>
              <a:t>+</a:t>
            </a:r>
            <a:r>
              <a:rPr lang="en-US" sz="950" dirty="0">
                <a:latin typeface="Tahoma" charset="0"/>
                <a:ea typeface="ＭＳ Ｐゴシック" charset="0"/>
                <a:cs typeface="ＭＳ Ｐゴシック" charset="0"/>
              </a:rPr>
              <a:t>, “</a:t>
            </a:r>
            <a:r>
              <a:rPr lang="en-US" sz="950" dirty="0">
                <a:solidFill>
                  <a:srgbClr val="0000FF"/>
                </a:solidFill>
                <a:latin typeface="Tahoma" charset="0"/>
                <a:ea typeface="ＭＳ Ｐゴシック" charset="0"/>
                <a:cs typeface="ＭＳ Ｐゴシック" charset="0"/>
              </a:rPr>
              <a:t>A Scalable Processing-in-Memory Accelerator for Parallel Graph Processing</a:t>
            </a:r>
            <a:r>
              <a:rPr lang="en-US" sz="950" dirty="0">
                <a:latin typeface="Tahoma" charset="0"/>
                <a:ea typeface="ＭＳ Ｐゴシック" charset="0"/>
                <a:cs typeface="ＭＳ Ｐゴシック" charset="0"/>
              </a:rPr>
              <a:t>,</a:t>
            </a:r>
            <a:r>
              <a:rPr lang="en-US" sz="950" dirty="0" smtClean="0">
                <a:latin typeface="Tahoma" charset="0"/>
                <a:ea typeface="ＭＳ Ｐゴシック" charset="0"/>
                <a:cs typeface="ＭＳ Ｐゴシック" charset="0"/>
              </a:rPr>
              <a:t>” ISCA 2015.</a:t>
            </a:r>
          </a:p>
          <a:p>
            <a:pPr eaLnBrk="1" hangingPunct="1"/>
            <a:r>
              <a:rPr lang="en-US" sz="950" dirty="0" err="1" smtClean="0">
                <a:latin typeface="Tahoma" charset="0"/>
                <a:ea typeface="ＭＳ Ｐゴシック" charset="0"/>
                <a:cs typeface="ＭＳ Ｐゴシック" charset="0"/>
              </a:rPr>
              <a:t>Ahn</a:t>
            </a:r>
            <a:r>
              <a:rPr lang="en-US" sz="950" dirty="0" smtClean="0">
                <a:latin typeface="Tahoma" charset="0"/>
                <a:ea typeface="ＭＳ Ｐゴシック" charset="0"/>
                <a:cs typeface="ＭＳ Ｐゴシック" charset="0"/>
              </a:rPr>
              <a:t>+, </a:t>
            </a:r>
            <a:r>
              <a:rPr lang="en-US" sz="950" dirty="0">
                <a:latin typeface="Tahoma" charset="0"/>
                <a:ea typeface="ＭＳ Ｐゴシック" charset="0"/>
                <a:cs typeface="ＭＳ Ｐゴシック" charset="0"/>
              </a:rPr>
              <a:t>“</a:t>
            </a:r>
            <a:r>
              <a:rPr lang="en-US" sz="950" dirty="0">
                <a:solidFill>
                  <a:srgbClr val="0000FF"/>
                </a:solidFill>
                <a:latin typeface="Tahoma" charset="0"/>
                <a:ea typeface="ＭＳ Ｐゴシック" charset="0"/>
                <a:cs typeface="ＭＳ Ｐゴシック" charset="0"/>
              </a:rPr>
              <a:t>PIM-Enabled Instructions: A Low-Overhead, Locality-Aware Processing-in-Memory Architecture</a:t>
            </a:r>
            <a:r>
              <a:rPr lang="en-US" sz="950" dirty="0">
                <a:latin typeface="Tahoma" charset="0"/>
                <a:ea typeface="ＭＳ Ｐゴシック" charset="0"/>
                <a:cs typeface="ＭＳ Ｐゴシック" charset="0"/>
              </a:rPr>
              <a:t>,</a:t>
            </a:r>
            <a:r>
              <a:rPr lang="en-US" sz="950" dirty="0" smtClean="0">
                <a:latin typeface="Tahoma" charset="0"/>
                <a:ea typeface="ＭＳ Ｐゴシック" charset="0"/>
                <a:cs typeface="ＭＳ Ｐゴシック" charset="0"/>
              </a:rPr>
              <a:t>” ISCA 2015.</a:t>
            </a:r>
          </a:p>
          <a:p>
            <a:pPr eaLnBrk="1" hangingPunct="1"/>
            <a:r>
              <a:rPr lang="en-US" sz="950" dirty="0" smtClean="0">
                <a:latin typeface="Tahoma" charset="0"/>
                <a:ea typeface="ＭＳ Ｐゴシック" charset="0"/>
                <a:cs typeface="ＭＳ Ｐゴシック" charset="0"/>
              </a:rPr>
              <a:t>Lee+, “</a:t>
            </a:r>
            <a:r>
              <a:rPr lang="en-US" sz="950" dirty="0" smtClean="0">
                <a:solidFill>
                  <a:srgbClr val="0000FF"/>
                </a:solidFill>
                <a:latin typeface="Tahoma" charset="0"/>
                <a:ea typeface="ＭＳ Ｐゴシック" charset="0"/>
                <a:cs typeface="ＭＳ Ｐゴシック" charset="0"/>
              </a:rPr>
              <a:t>Decoupled Direct Memory Access: Isolating CPU and IO Traffic by Leveraging a Dual-Data-Port DRAM</a:t>
            </a:r>
            <a:r>
              <a:rPr lang="en-US" sz="950" dirty="0" smtClean="0">
                <a:latin typeface="Tahoma" charset="0"/>
                <a:ea typeface="ＭＳ Ｐゴシック" charset="0"/>
                <a:cs typeface="ＭＳ Ｐゴシック" charset="0"/>
              </a:rPr>
              <a:t>,” PACT 2015.</a:t>
            </a:r>
          </a:p>
          <a:p>
            <a:pPr eaLnBrk="1" hangingPunct="1"/>
            <a:r>
              <a:rPr lang="en-US" sz="950" dirty="0" smtClean="0">
                <a:latin typeface="Tahoma" charset="0"/>
                <a:ea typeface="ＭＳ Ｐゴシック" charset="0"/>
                <a:cs typeface="ＭＳ Ｐゴシック" charset="0"/>
              </a:rPr>
              <a:t>Seshadri+, “</a:t>
            </a:r>
            <a:r>
              <a:rPr lang="en-US" sz="950" dirty="0" smtClean="0">
                <a:solidFill>
                  <a:srgbClr val="0000FF"/>
                </a:solidFill>
                <a:latin typeface="Tahoma" charset="0"/>
                <a:ea typeface="ＭＳ Ｐゴシック" charset="0"/>
                <a:cs typeface="ＭＳ Ｐゴシック" charset="0"/>
              </a:rPr>
              <a:t>Gather-Scatter DRAM: </a:t>
            </a:r>
            <a:r>
              <a:rPr lang="en-US" sz="950" dirty="0">
                <a:solidFill>
                  <a:srgbClr val="0000FF"/>
                </a:solidFill>
              </a:rPr>
              <a:t>In-DRAM Address Translation to Improve the Spatial Locality of Non-unit </a:t>
            </a:r>
            <a:r>
              <a:rPr lang="en-US" sz="950" dirty="0" err="1">
                <a:solidFill>
                  <a:srgbClr val="0000FF"/>
                </a:solidFill>
              </a:rPr>
              <a:t>Strided</a:t>
            </a:r>
            <a:r>
              <a:rPr lang="en-US" sz="950" dirty="0">
                <a:solidFill>
                  <a:srgbClr val="0000FF"/>
                </a:solidFill>
              </a:rPr>
              <a:t> </a:t>
            </a:r>
            <a:r>
              <a:rPr lang="en-US" sz="950" dirty="0" smtClean="0">
                <a:solidFill>
                  <a:srgbClr val="0000FF"/>
                </a:solidFill>
              </a:rPr>
              <a:t>Accesses</a:t>
            </a:r>
            <a:r>
              <a:rPr lang="en-US" sz="950" dirty="0" smtClean="0">
                <a:latin typeface="Tahoma" charset="0"/>
                <a:ea typeface="ＭＳ Ｐゴシック" charset="0"/>
                <a:cs typeface="ＭＳ Ｐゴシック" charset="0"/>
              </a:rPr>
              <a:t>,” MICRO 2015.</a:t>
            </a:r>
          </a:p>
          <a:p>
            <a:pPr eaLnBrk="1" hangingPunct="1"/>
            <a:r>
              <a:rPr lang="en-US" sz="950" dirty="0">
                <a:latin typeface="Tahoma" charset="0"/>
                <a:ea typeface="ＭＳ Ｐゴシック" charset="0"/>
                <a:cs typeface="ＭＳ Ｐゴシック" charset="0"/>
              </a:rPr>
              <a:t>Lee+, “</a:t>
            </a:r>
            <a:r>
              <a:rPr lang="en-US" sz="950" dirty="0">
                <a:solidFill>
                  <a:srgbClr val="0000FF"/>
                </a:solidFill>
                <a:latin typeface="Tahoma" charset="0"/>
                <a:ea typeface="ＭＳ Ｐゴシック" charset="0"/>
                <a:cs typeface="ＭＳ Ｐゴシック" charset="0"/>
              </a:rPr>
              <a:t>Simultaneous Multi-Layer Access: Improving 3D-Stacked Memory Bandwidth at Low </a:t>
            </a:r>
            <a:r>
              <a:rPr lang="en-US" sz="950" dirty="0" smtClean="0">
                <a:solidFill>
                  <a:srgbClr val="0000FF"/>
                </a:solidFill>
                <a:latin typeface="Tahoma" charset="0"/>
                <a:ea typeface="ＭＳ Ｐゴシック" charset="0"/>
                <a:cs typeface="ＭＳ Ｐゴシック" charset="0"/>
              </a:rPr>
              <a:t>Cost</a:t>
            </a:r>
            <a:r>
              <a:rPr lang="en-US" sz="950" dirty="0" smtClean="0">
                <a:latin typeface="Tahoma" charset="0"/>
                <a:ea typeface="ＭＳ Ｐゴシック" charset="0"/>
                <a:cs typeface="ＭＳ Ｐゴシック" charset="0"/>
              </a:rPr>
              <a:t>,” TACO 2016.</a:t>
            </a:r>
          </a:p>
          <a:p>
            <a:pPr eaLnBrk="1" hangingPunct="1"/>
            <a:r>
              <a:rPr lang="en-US" sz="950" dirty="0" err="1" smtClean="0">
                <a:latin typeface="Tahoma" charset="0"/>
                <a:ea typeface="ＭＳ Ｐゴシック" charset="0"/>
                <a:cs typeface="ＭＳ Ｐゴシック" charset="0"/>
              </a:rPr>
              <a:t>Hasan</a:t>
            </a:r>
            <a:r>
              <a:rPr lang="en-US" sz="950" dirty="0" smtClean="0">
                <a:latin typeface="Tahoma" charset="0"/>
                <a:ea typeface="ＭＳ Ｐゴシック" charset="0"/>
                <a:cs typeface="ＭＳ Ｐゴシック" charset="0"/>
              </a:rPr>
              <a:t>+</a:t>
            </a:r>
            <a:r>
              <a:rPr lang="en-US" sz="950" dirty="0">
                <a:latin typeface="Tahoma" charset="0"/>
                <a:ea typeface="ＭＳ Ｐゴシック" charset="0"/>
                <a:cs typeface="ＭＳ Ｐゴシック" charset="0"/>
              </a:rPr>
              <a:t>, “</a:t>
            </a:r>
            <a:r>
              <a:rPr lang="en-US" sz="950" dirty="0" err="1">
                <a:solidFill>
                  <a:srgbClr val="0000FF"/>
                </a:solidFill>
                <a:latin typeface="Tahoma" charset="0"/>
                <a:ea typeface="ＭＳ Ｐゴシック" charset="0"/>
                <a:cs typeface="ＭＳ Ｐゴシック" charset="0"/>
              </a:rPr>
              <a:t>ChargeCache</a:t>
            </a:r>
            <a:r>
              <a:rPr lang="en-US" sz="950" dirty="0">
                <a:solidFill>
                  <a:srgbClr val="0000FF"/>
                </a:solidFill>
                <a:latin typeface="Tahoma" charset="0"/>
                <a:ea typeface="ＭＳ Ｐゴシック" charset="0"/>
                <a:cs typeface="ＭＳ Ｐゴシック" charset="0"/>
              </a:rPr>
              <a:t>: Reducing DRAM Latency by Exploiting Row Access </a:t>
            </a:r>
            <a:r>
              <a:rPr lang="en-US" sz="950" dirty="0" smtClean="0">
                <a:solidFill>
                  <a:srgbClr val="0000FF"/>
                </a:solidFill>
                <a:latin typeface="Tahoma" charset="0"/>
                <a:ea typeface="ＭＳ Ｐゴシック" charset="0"/>
                <a:cs typeface="ＭＳ Ｐゴシック" charset="0"/>
              </a:rPr>
              <a:t>Locality,</a:t>
            </a:r>
            <a:r>
              <a:rPr lang="en-US" sz="950" dirty="0" smtClean="0">
                <a:latin typeface="Tahoma" charset="0"/>
                <a:ea typeface="ＭＳ Ｐゴシック" charset="0"/>
                <a:cs typeface="ＭＳ Ｐゴシック" charset="0"/>
              </a:rPr>
              <a:t>” HPCA 2016.</a:t>
            </a:r>
          </a:p>
          <a:p>
            <a:pPr eaLnBrk="1" hangingPunct="1"/>
            <a:r>
              <a:rPr lang="en-US" sz="950" dirty="0" smtClean="0">
                <a:latin typeface="Tahoma" charset="0"/>
                <a:ea typeface="ＭＳ Ｐゴシック" charset="0"/>
                <a:cs typeface="ＭＳ Ｐゴシック" charset="0"/>
              </a:rPr>
              <a:t>Chang+</a:t>
            </a:r>
            <a:r>
              <a:rPr lang="en-US" sz="950" dirty="0">
                <a:latin typeface="Tahoma" charset="0"/>
                <a:ea typeface="ＭＳ Ｐゴシック" charset="0"/>
                <a:cs typeface="ＭＳ Ｐゴシック" charset="0"/>
              </a:rPr>
              <a:t>, “</a:t>
            </a:r>
            <a:r>
              <a:rPr lang="en-US" sz="950" dirty="0">
                <a:solidFill>
                  <a:srgbClr val="0000FF"/>
                </a:solidFill>
                <a:latin typeface="Tahoma" charset="0"/>
                <a:ea typeface="ＭＳ Ｐゴシック" charset="0"/>
                <a:cs typeface="ＭＳ Ｐゴシック" charset="0"/>
              </a:rPr>
              <a:t>Low-Cost Inter-Linked </a:t>
            </a:r>
            <a:r>
              <a:rPr lang="en-US" sz="950" dirty="0" err="1">
                <a:solidFill>
                  <a:srgbClr val="0000FF"/>
                </a:solidFill>
                <a:latin typeface="Tahoma" charset="0"/>
                <a:ea typeface="ＭＳ Ｐゴシック" charset="0"/>
                <a:cs typeface="ＭＳ Ｐゴシック" charset="0"/>
              </a:rPr>
              <a:t>Subarrays</a:t>
            </a:r>
            <a:r>
              <a:rPr lang="en-US" sz="950" dirty="0">
                <a:solidFill>
                  <a:srgbClr val="0000FF"/>
                </a:solidFill>
                <a:latin typeface="Tahoma" charset="0"/>
                <a:ea typeface="ＭＳ Ｐゴシック" charset="0"/>
                <a:cs typeface="ＭＳ Ｐゴシック" charset="0"/>
              </a:rPr>
              <a:t> (LISA): Enabling Fast Inter-</a:t>
            </a:r>
            <a:r>
              <a:rPr lang="en-US" sz="950" dirty="0" err="1">
                <a:solidFill>
                  <a:srgbClr val="0000FF"/>
                </a:solidFill>
                <a:latin typeface="Tahoma" charset="0"/>
                <a:ea typeface="ＭＳ Ｐゴシック" charset="0"/>
                <a:cs typeface="ＭＳ Ｐゴシック" charset="0"/>
              </a:rPr>
              <a:t>Subarray</a:t>
            </a:r>
            <a:r>
              <a:rPr lang="en-US" sz="950" dirty="0">
                <a:solidFill>
                  <a:srgbClr val="0000FF"/>
                </a:solidFill>
                <a:latin typeface="Tahoma" charset="0"/>
                <a:ea typeface="ＭＳ Ｐゴシック" charset="0"/>
                <a:cs typeface="ＭＳ Ｐゴシック" charset="0"/>
              </a:rPr>
              <a:t> Data Migration in </a:t>
            </a:r>
            <a:r>
              <a:rPr lang="en-US" sz="950" dirty="0" smtClean="0">
                <a:solidFill>
                  <a:srgbClr val="0000FF"/>
                </a:solidFill>
                <a:latin typeface="Tahoma" charset="0"/>
                <a:ea typeface="ＭＳ Ｐゴシック" charset="0"/>
                <a:cs typeface="ＭＳ Ｐゴシック" charset="0"/>
              </a:rPr>
              <a:t>DRAM,</a:t>
            </a:r>
            <a:r>
              <a:rPr lang="en-US" sz="950" dirty="0" smtClean="0">
                <a:latin typeface="Tahoma" charset="0"/>
                <a:ea typeface="ＭＳ Ｐゴシック" charset="0"/>
                <a:cs typeface="ＭＳ Ｐゴシック" charset="0"/>
              </a:rPr>
              <a:t>” HPCA 2016.</a:t>
            </a:r>
          </a:p>
          <a:p>
            <a:r>
              <a:rPr lang="en-US" sz="950" dirty="0" smtClean="0">
                <a:latin typeface="Tahoma" charset="0"/>
                <a:ea typeface="ＭＳ Ｐゴシック" charset="0"/>
                <a:cs typeface="ＭＳ Ｐゴシック" charset="0"/>
              </a:rPr>
              <a:t>Chang+, “</a:t>
            </a:r>
            <a:r>
              <a:rPr lang="en-US" sz="950" dirty="0">
                <a:solidFill>
                  <a:srgbClr val="0000FF"/>
                </a:solidFill>
              </a:rPr>
              <a:t>Understanding Latency Variation in Modern DRAM </a:t>
            </a:r>
            <a:r>
              <a:rPr lang="en-US" sz="950" dirty="0" smtClean="0">
                <a:solidFill>
                  <a:srgbClr val="0000FF"/>
                </a:solidFill>
              </a:rPr>
              <a:t>Chips Experimental </a:t>
            </a:r>
            <a:r>
              <a:rPr lang="en-US" sz="950" dirty="0">
                <a:solidFill>
                  <a:srgbClr val="0000FF"/>
                </a:solidFill>
              </a:rPr>
              <a:t>Characterization, Analysis, and Optimization</a:t>
            </a:r>
            <a:r>
              <a:rPr lang="en-US" sz="950" dirty="0" smtClean="0">
                <a:latin typeface="Tahoma" charset="0"/>
                <a:ea typeface="ＭＳ Ｐゴシック" charset="0"/>
                <a:cs typeface="ＭＳ Ｐゴシック" charset="0"/>
              </a:rPr>
              <a:t>,” SIGMETRICS 2016.</a:t>
            </a:r>
          </a:p>
          <a:p>
            <a:r>
              <a:rPr lang="en-US" sz="950" dirty="0" smtClean="0">
                <a:latin typeface="Tahoma" charset="0"/>
                <a:ea typeface="ＭＳ Ｐゴシック" charset="0"/>
                <a:cs typeface="ＭＳ Ｐゴシック" charset="0"/>
              </a:rPr>
              <a:t>Khan+, “</a:t>
            </a:r>
            <a:r>
              <a:rPr lang="en-US" sz="950" dirty="0">
                <a:solidFill>
                  <a:srgbClr val="0000FF"/>
                </a:solidFill>
              </a:rPr>
              <a:t>PARBOR: An Efficient System-Level Technique to Detect </a:t>
            </a:r>
            <a:r>
              <a:rPr lang="en-US" sz="950" dirty="0" smtClean="0">
                <a:solidFill>
                  <a:srgbClr val="0000FF"/>
                </a:solidFill>
              </a:rPr>
              <a:t>Data Dependent </a:t>
            </a:r>
            <a:r>
              <a:rPr lang="en-US" sz="950" dirty="0">
                <a:solidFill>
                  <a:srgbClr val="0000FF"/>
                </a:solidFill>
              </a:rPr>
              <a:t>Failures in DRAM</a:t>
            </a:r>
            <a:r>
              <a:rPr lang="en-US" sz="950" dirty="0" smtClean="0">
                <a:latin typeface="Tahoma" charset="0"/>
                <a:ea typeface="ＭＳ Ｐゴシック" charset="0"/>
                <a:cs typeface="ＭＳ Ｐゴシック" charset="0"/>
              </a:rPr>
              <a:t>,” DSN 2016.</a:t>
            </a:r>
            <a:endParaRPr lang="en-US" sz="950" dirty="0">
              <a:latin typeface="Tahoma" charset="0"/>
              <a:ea typeface="ＭＳ Ｐゴシック" charset="0"/>
              <a:cs typeface="ＭＳ Ｐゴシック" charset="0"/>
            </a:endParaRPr>
          </a:p>
          <a:p>
            <a:pPr eaLnBrk="1" hangingPunct="1"/>
            <a:r>
              <a:rPr lang="en-US" sz="950" dirty="0" smtClean="0">
                <a:latin typeface="Tahoma" charset="0"/>
                <a:ea typeface="ＭＳ Ｐゴシック" charset="0"/>
                <a:cs typeface="ＭＳ Ｐゴシック" charset="0"/>
              </a:rPr>
              <a:t>Avoid DRAM:</a:t>
            </a:r>
          </a:p>
          <a:p>
            <a:pPr lvl="1" eaLnBrk="1" hangingPunct="1"/>
            <a:r>
              <a:rPr lang="en-US" sz="950" dirty="0" smtClean="0">
                <a:latin typeface="Tahoma" charset="0"/>
                <a:ea typeface="ＭＳ Ｐゴシック" charset="0"/>
                <a:cs typeface="ＭＳ Ｐゴシック" charset="0"/>
              </a:rPr>
              <a:t>Seshadri+</a:t>
            </a:r>
            <a:r>
              <a:rPr lang="en-US" sz="950" dirty="0">
                <a:latin typeface="Tahoma" charset="0"/>
                <a:ea typeface="ＭＳ Ｐゴシック" charset="0"/>
                <a:cs typeface="ＭＳ Ｐゴシック" charset="0"/>
              </a:rPr>
              <a:t>, “</a:t>
            </a:r>
            <a:r>
              <a:rPr lang="en-US" sz="950" dirty="0">
                <a:solidFill>
                  <a:srgbClr val="0000FF"/>
                </a:solidFill>
                <a:latin typeface="Tahoma" charset="0"/>
                <a:ea typeface="ＭＳ Ｐゴシック" charset="0"/>
                <a:cs typeface="ＭＳ Ｐゴシック" charset="0"/>
              </a:rPr>
              <a:t>The Evicted-Address Filter: A Unified Mechanism to Address Both Cache Pollution and </a:t>
            </a:r>
            <a:r>
              <a:rPr lang="en-US" sz="950" dirty="0" smtClean="0">
                <a:solidFill>
                  <a:srgbClr val="0000FF"/>
                </a:solidFill>
                <a:latin typeface="Tahoma" charset="0"/>
                <a:ea typeface="ＭＳ Ｐゴシック" charset="0"/>
                <a:cs typeface="ＭＳ Ｐゴシック" charset="0"/>
              </a:rPr>
              <a:t>Thrashing</a:t>
            </a:r>
            <a:r>
              <a:rPr lang="en-US" sz="950" dirty="0" smtClean="0">
                <a:latin typeface="Tahoma" charset="0"/>
                <a:ea typeface="ＭＳ Ｐゴシック" charset="0"/>
                <a:cs typeface="ＭＳ Ｐゴシック" charset="0"/>
              </a:rPr>
              <a:t>,” PACT 2012.</a:t>
            </a:r>
          </a:p>
          <a:p>
            <a:pPr lvl="1" eaLnBrk="1" hangingPunct="1"/>
            <a:r>
              <a:rPr lang="en-US" sz="950" dirty="0" err="1" smtClean="0">
                <a:latin typeface="Tahoma" charset="0"/>
                <a:ea typeface="ＭＳ Ｐゴシック" charset="0"/>
                <a:cs typeface="ＭＳ Ｐゴシック" charset="0"/>
              </a:rPr>
              <a:t>Pekhimenko</a:t>
            </a:r>
            <a:r>
              <a:rPr lang="en-US" sz="950" dirty="0" smtClean="0">
                <a:latin typeface="Tahoma" charset="0"/>
                <a:ea typeface="ＭＳ Ｐゴシック" charset="0"/>
                <a:cs typeface="ＭＳ Ｐゴシック" charset="0"/>
              </a:rPr>
              <a:t>+</a:t>
            </a:r>
            <a:r>
              <a:rPr lang="en-US" sz="950" dirty="0">
                <a:latin typeface="Tahoma" charset="0"/>
                <a:ea typeface="ＭＳ Ｐゴシック" charset="0"/>
                <a:cs typeface="ＭＳ Ｐゴシック" charset="0"/>
              </a:rPr>
              <a:t>, “</a:t>
            </a:r>
            <a:r>
              <a:rPr lang="en-US" sz="950" dirty="0">
                <a:solidFill>
                  <a:srgbClr val="0000FF"/>
                </a:solidFill>
                <a:latin typeface="Tahoma" charset="0"/>
                <a:ea typeface="ＭＳ Ｐゴシック" charset="0"/>
                <a:cs typeface="ＭＳ Ｐゴシック" charset="0"/>
              </a:rPr>
              <a:t>Base-Delta-Immediate Compression: Practical Data Compression for On-Chip </a:t>
            </a:r>
            <a:r>
              <a:rPr lang="en-US" sz="950" dirty="0" smtClean="0">
                <a:solidFill>
                  <a:srgbClr val="0000FF"/>
                </a:solidFill>
                <a:latin typeface="Tahoma" charset="0"/>
                <a:ea typeface="ＭＳ Ｐゴシック" charset="0"/>
                <a:cs typeface="ＭＳ Ｐゴシック" charset="0"/>
              </a:rPr>
              <a:t>Caches</a:t>
            </a:r>
            <a:r>
              <a:rPr lang="en-US" sz="950" dirty="0" smtClean="0">
                <a:latin typeface="Tahoma" charset="0"/>
                <a:ea typeface="ＭＳ Ｐゴシック" charset="0"/>
                <a:cs typeface="ＭＳ Ｐゴシック" charset="0"/>
              </a:rPr>
              <a:t>,” PACT 2012.</a:t>
            </a:r>
          </a:p>
          <a:p>
            <a:pPr lvl="1" eaLnBrk="1" hangingPunct="1"/>
            <a:r>
              <a:rPr lang="en-US" sz="950" dirty="0" smtClean="0">
                <a:latin typeface="Tahoma" charset="0"/>
                <a:ea typeface="ＭＳ Ｐゴシック" charset="0"/>
                <a:cs typeface="ＭＳ Ｐゴシック" charset="0"/>
              </a:rPr>
              <a:t>Seshadri+, “</a:t>
            </a:r>
            <a:r>
              <a:rPr lang="en-US" sz="950" dirty="0" smtClean="0">
                <a:solidFill>
                  <a:srgbClr val="0000FF"/>
                </a:solidFill>
                <a:latin typeface="Tahoma" charset="0"/>
                <a:ea typeface="ＭＳ Ｐゴシック" charset="0"/>
                <a:cs typeface="ＭＳ Ｐゴシック" charset="0"/>
              </a:rPr>
              <a:t>The Dirty-Block Index</a:t>
            </a:r>
            <a:r>
              <a:rPr lang="en-US" sz="950" dirty="0" smtClean="0">
                <a:latin typeface="Tahoma" charset="0"/>
                <a:ea typeface="ＭＳ Ｐゴシック" charset="0"/>
                <a:cs typeface="ＭＳ Ｐゴシック" charset="0"/>
              </a:rPr>
              <a:t>,” ISCA 2014.</a:t>
            </a:r>
          </a:p>
          <a:p>
            <a:pPr lvl="1" eaLnBrk="1" hangingPunct="1"/>
            <a:r>
              <a:rPr lang="en-US" sz="950" dirty="0" err="1" smtClean="0">
                <a:latin typeface="Tahoma" charset="0"/>
                <a:ea typeface="ＭＳ Ｐゴシック" charset="0"/>
                <a:cs typeface="ＭＳ Ｐゴシック" charset="0"/>
              </a:rPr>
              <a:t>Pekhimenko</a:t>
            </a:r>
            <a:r>
              <a:rPr lang="en-US" sz="950" dirty="0">
                <a:latin typeface="Tahoma" charset="0"/>
                <a:ea typeface="ＭＳ Ｐゴシック" charset="0"/>
                <a:cs typeface="ＭＳ Ｐゴシック" charset="0"/>
              </a:rPr>
              <a:t>+, “</a:t>
            </a:r>
            <a:r>
              <a:rPr lang="en-US" sz="950" dirty="0">
                <a:solidFill>
                  <a:srgbClr val="0000FF"/>
                </a:solidFill>
                <a:latin typeface="Tahoma" charset="0"/>
                <a:ea typeface="ＭＳ Ｐゴシック" charset="0"/>
                <a:cs typeface="ＭＳ Ｐゴシック" charset="0"/>
              </a:rPr>
              <a:t>Exploiting Compressed Block Size as an Indicator of Future Reuse</a:t>
            </a:r>
            <a:r>
              <a:rPr lang="en-US" sz="950" dirty="0">
                <a:latin typeface="Tahoma" charset="0"/>
                <a:ea typeface="ＭＳ Ｐゴシック" charset="0"/>
                <a:cs typeface="ＭＳ Ｐゴシック" charset="0"/>
              </a:rPr>
              <a:t>,” HPCA 2015</a:t>
            </a:r>
            <a:r>
              <a:rPr lang="en-US" sz="950" dirty="0" smtClean="0">
                <a:latin typeface="Tahoma" charset="0"/>
                <a:ea typeface="ＭＳ Ｐゴシック" charset="0"/>
                <a:cs typeface="ＭＳ Ｐゴシック" charset="0"/>
              </a:rPr>
              <a:t>.</a:t>
            </a:r>
          </a:p>
          <a:p>
            <a:pPr lvl="1" eaLnBrk="1" hangingPunct="1"/>
            <a:r>
              <a:rPr lang="en-US" sz="950" dirty="0" err="1" smtClean="0">
                <a:latin typeface="Tahoma" charset="0"/>
                <a:ea typeface="ＭＳ Ｐゴシック" charset="0"/>
                <a:cs typeface="ＭＳ Ｐゴシック" charset="0"/>
              </a:rPr>
              <a:t>Vijaykumar</a:t>
            </a:r>
            <a:r>
              <a:rPr lang="en-US" sz="950" dirty="0">
                <a:latin typeface="Tahoma" charset="0"/>
                <a:ea typeface="ＭＳ Ｐゴシック" charset="0"/>
                <a:cs typeface="ＭＳ Ｐゴシック" charset="0"/>
              </a:rPr>
              <a:t>+, “</a:t>
            </a:r>
            <a:r>
              <a:rPr lang="en-US" sz="950" dirty="0">
                <a:solidFill>
                  <a:srgbClr val="0000FF"/>
                </a:solidFill>
                <a:latin typeface="Tahoma" charset="0"/>
                <a:ea typeface="ＭＳ Ｐゴシック" charset="0"/>
                <a:cs typeface="ＭＳ Ｐゴシック" charset="0"/>
              </a:rPr>
              <a:t>A Case for Core-Assisted Bottleneck Acceleration in GPUs: Enabling Flexible Data Compression with Assist </a:t>
            </a:r>
            <a:r>
              <a:rPr lang="en-US" sz="950" dirty="0" smtClean="0">
                <a:solidFill>
                  <a:srgbClr val="0000FF"/>
                </a:solidFill>
                <a:latin typeface="Tahoma" charset="0"/>
                <a:ea typeface="ＭＳ Ｐゴシック" charset="0"/>
                <a:cs typeface="ＭＳ Ｐゴシック" charset="0"/>
              </a:rPr>
              <a:t>Warps</a:t>
            </a:r>
            <a:r>
              <a:rPr lang="en-US" sz="950" dirty="0" smtClean="0">
                <a:latin typeface="Tahoma" charset="0"/>
                <a:ea typeface="ＭＳ Ｐゴシック" charset="0"/>
                <a:cs typeface="ＭＳ Ｐゴシック" charset="0"/>
              </a:rPr>
              <a:t>,” ISCA 2015.</a:t>
            </a:r>
          </a:p>
          <a:p>
            <a:pPr lvl="1" eaLnBrk="1" hangingPunct="1"/>
            <a:r>
              <a:rPr lang="en-US" sz="950" dirty="0">
                <a:latin typeface="Tahoma" charset="0"/>
                <a:ea typeface="ＭＳ Ｐゴシック" charset="0"/>
                <a:cs typeface="ＭＳ Ｐゴシック" charset="0"/>
              </a:rPr>
              <a:t>Pekhimenko+, “</a:t>
            </a:r>
            <a:r>
              <a:rPr lang="en-US" sz="950" dirty="0">
                <a:solidFill>
                  <a:srgbClr val="0000FF"/>
                </a:solidFill>
                <a:latin typeface="Tahoma" charset="0"/>
                <a:ea typeface="ＭＳ Ｐゴシック" charset="0"/>
                <a:cs typeface="ＭＳ Ｐゴシック" charset="0"/>
              </a:rPr>
              <a:t>Toggle-Aware Bandwidth Compression for </a:t>
            </a:r>
            <a:r>
              <a:rPr lang="en-US" sz="950" dirty="0" smtClean="0">
                <a:solidFill>
                  <a:srgbClr val="0000FF"/>
                </a:solidFill>
                <a:latin typeface="Tahoma" charset="0"/>
                <a:ea typeface="ＭＳ Ｐゴシック" charset="0"/>
                <a:cs typeface="ＭＳ Ｐゴシック" charset="0"/>
              </a:rPr>
              <a:t>GPUs,</a:t>
            </a:r>
            <a:r>
              <a:rPr lang="en-US" sz="950" dirty="0" smtClean="0">
                <a:latin typeface="Tahoma" charset="0"/>
                <a:ea typeface="ＭＳ Ｐゴシック" charset="0"/>
                <a:cs typeface="ＭＳ Ｐゴシック" charset="0"/>
              </a:rPr>
              <a:t>” HPCA 2016.</a:t>
            </a:r>
          </a:p>
          <a:p>
            <a:pPr eaLnBrk="1" hangingPunct="1"/>
            <a:endParaRPr lang="en-US" sz="1400" dirty="0">
              <a:latin typeface="Tahoma" charset="0"/>
              <a:ea typeface="ＭＳ Ｐゴシック" charset="0"/>
              <a:cs typeface="ＭＳ Ｐゴシック" charset="0"/>
            </a:endParaRPr>
          </a:p>
        </p:txBody>
      </p:sp>
      <p:sp>
        <p:nvSpPr>
          <p:cNvPr id="4" name="Slide Number Placeholder 3"/>
          <p:cNvSpPr>
            <a:spLocks noGrp="1"/>
          </p:cNvSpPr>
          <p:nvPr>
            <p:ph type="sldNum" sz="quarter" idx="11"/>
          </p:nvPr>
        </p:nvSpPr>
        <p:spPr/>
        <p:txBody>
          <a:bodyPr/>
          <a:lstStyle>
            <a:lvl1pPr eaLnBrk="0" hangingPunct="0">
              <a:defRPr sz="2400">
                <a:solidFill>
                  <a:schemeClr val="tx1"/>
                </a:solidFill>
                <a:latin typeface="Arial" charset="0"/>
                <a:ea typeface="ＭＳ Ｐゴシック" charset="0"/>
                <a:cs typeface="ＭＳ Ｐゴシック" charset="0"/>
              </a:defRPr>
            </a:lvl1pPr>
            <a:lvl2pPr marL="35999534" indent="-35999534" eaLnBrk="0" hangingPunct="0">
              <a:defRPr sz="2400">
                <a:solidFill>
                  <a:schemeClr val="tx1"/>
                </a:solidFill>
                <a:latin typeface="Arial" charset="0"/>
                <a:ea typeface="ＭＳ Ｐゴシック" charset="0"/>
              </a:defRPr>
            </a:lvl2pPr>
            <a:lvl3pPr eaLnBrk="0" hangingPunct="0">
              <a:defRPr sz="2400">
                <a:solidFill>
                  <a:schemeClr val="tx1"/>
                </a:solidFill>
                <a:latin typeface="Arial" charset="0"/>
                <a:ea typeface="ＭＳ Ｐゴシック" charset="0"/>
              </a:defRPr>
            </a:lvl3pPr>
            <a:lvl4pPr eaLnBrk="0" hangingPunct="0">
              <a:defRPr sz="2400">
                <a:solidFill>
                  <a:schemeClr val="tx1"/>
                </a:solidFill>
                <a:latin typeface="Arial" charset="0"/>
                <a:ea typeface="ＭＳ Ｐゴシック" charset="0"/>
              </a:defRPr>
            </a:lvl4pPr>
            <a:lvl5pPr eaLnBrk="0" hangingPunct="0">
              <a:defRPr sz="2400">
                <a:solidFill>
                  <a:schemeClr val="tx1"/>
                </a:solidFill>
                <a:latin typeface="Arial" charset="0"/>
                <a:ea typeface="ＭＳ Ｐゴシック" charset="0"/>
              </a:defRPr>
            </a:lvl5pPr>
            <a:lvl6pPr marL="457130" eaLnBrk="0" fontAlgn="base" hangingPunct="0">
              <a:spcBef>
                <a:spcPct val="0"/>
              </a:spcBef>
              <a:spcAft>
                <a:spcPct val="0"/>
              </a:spcAft>
              <a:defRPr sz="2400">
                <a:solidFill>
                  <a:schemeClr val="tx1"/>
                </a:solidFill>
                <a:latin typeface="Arial" charset="0"/>
                <a:ea typeface="ＭＳ Ｐゴシック" charset="0"/>
              </a:defRPr>
            </a:lvl6pPr>
            <a:lvl7pPr marL="914259" eaLnBrk="0" fontAlgn="base" hangingPunct="0">
              <a:spcBef>
                <a:spcPct val="0"/>
              </a:spcBef>
              <a:spcAft>
                <a:spcPct val="0"/>
              </a:spcAft>
              <a:defRPr sz="2400">
                <a:solidFill>
                  <a:schemeClr val="tx1"/>
                </a:solidFill>
                <a:latin typeface="Arial" charset="0"/>
                <a:ea typeface="ＭＳ Ｐゴシック" charset="0"/>
              </a:defRPr>
            </a:lvl7pPr>
            <a:lvl8pPr marL="1371390" eaLnBrk="0" fontAlgn="base" hangingPunct="0">
              <a:spcBef>
                <a:spcPct val="0"/>
              </a:spcBef>
              <a:spcAft>
                <a:spcPct val="0"/>
              </a:spcAft>
              <a:defRPr sz="2400">
                <a:solidFill>
                  <a:schemeClr val="tx1"/>
                </a:solidFill>
                <a:latin typeface="Arial" charset="0"/>
                <a:ea typeface="ＭＳ Ｐゴシック" charset="0"/>
              </a:defRPr>
            </a:lvl8pPr>
            <a:lvl9pPr marL="1828519"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B4E44939-9186-2D4D-AFEC-3982F1727CB1}" type="slidenum">
              <a:rPr lang="en-US" sz="1600">
                <a:solidFill>
                  <a:srgbClr val="000000"/>
                </a:solidFill>
                <a:latin typeface="Garamond" charset="0"/>
              </a:rPr>
              <a:pPr eaLnBrk="1" hangingPunct="1"/>
              <a:t>33</a:t>
            </a:fld>
            <a:endParaRPr lang="en-US" sz="1600" dirty="0">
              <a:solidFill>
                <a:srgbClr val="000000"/>
              </a:solidFill>
              <a:latin typeface="Garamond" charset="0"/>
            </a:endParaRPr>
          </a:p>
        </p:txBody>
      </p:sp>
    </p:spTree>
    <p:extLst>
      <p:ext uri="{BB962C8B-B14F-4D97-AF65-F5344CB8AC3E}">
        <p14:creationId xmlns:p14="http://schemas.microsoft.com/office/powerpoint/2010/main" val="1389828340"/>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4" name="Title 1"/>
          <p:cNvSpPr>
            <a:spLocks noGrp="1"/>
          </p:cNvSpPr>
          <p:nvPr>
            <p:ph type="title"/>
          </p:nvPr>
        </p:nvSpPr>
        <p:spPr>
          <a:xfrm>
            <a:off x="228600" y="152401"/>
            <a:ext cx="9167936" cy="1066800"/>
          </a:xfrm>
        </p:spPr>
        <p:txBody>
          <a:bodyPr/>
          <a:lstStyle/>
          <a:p>
            <a:r>
              <a:rPr lang="en-US" dirty="0" smtClean="0">
                <a:latin typeface="Garamond" charset="0"/>
                <a:ea typeface="ＭＳ Ｐゴシック" charset="0"/>
                <a:cs typeface="ＭＳ Ｐゴシック" charset="0"/>
              </a:rPr>
              <a:t>Solution 2: Emerging Memory Technologies</a:t>
            </a:r>
            <a:endParaRPr lang="en-US" dirty="0">
              <a:latin typeface="Garamond" charset="0"/>
              <a:ea typeface="ＭＳ Ｐゴシック" charset="0"/>
              <a:cs typeface="ＭＳ Ｐゴシック" charset="0"/>
            </a:endParaRPr>
          </a:p>
        </p:txBody>
      </p:sp>
      <p:sp>
        <p:nvSpPr>
          <p:cNvPr id="28675" name="Content Placeholder 2"/>
          <p:cNvSpPr>
            <a:spLocks noGrp="1"/>
          </p:cNvSpPr>
          <p:nvPr>
            <p:ph idx="1"/>
          </p:nvPr>
        </p:nvSpPr>
        <p:spPr>
          <a:xfrm>
            <a:off x="107504" y="868785"/>
            <a:ext cx="8928992" cy="5020816"/>
          </a:xfrm>
        </p:spPr>
        <p:txBody>
          <a:bodyPr/>
          <a:lstStyle/>
          <a:p>
            <a:pPr eaLnBrk="1" hangingPunct="1"/>
            <a:r>
              <a:rPr lang="en-US" dirty="0" smtClean="0">
                <a:solidFill>
                  <a:srgbClr val="0000FF"/>
                </a:solidFill>
                <a:latin typeface="Tahoma" charset="0"/>
                <a:ea typeface="ＭＳ Ｐゴシック" charset="0"/>
                <a:cs typeface="ＭＳ Ｐゴシック" charset="0"/>
              </a:rPr>
              <a:t>Some </a:t>
            </a:r>
            <a:r>
              <a:rPr lang="en-US" dirty="0">
                <a:solidFill>
                  <a:srgbClr val="0000FF"/>
                </a:solidFill>
                <a:latin typeface="Tahoma" charset="0"/>
                <a:ea typeface="ＭＳ Ｐゴシック" charset="0"/>
                <a:cs typeface="ＭＳ Ｐゴシック" charset="0"/>
              </a:rPr>
              <a:t>emerging resistive memory technologies </a:t>
            </a:r>
            <a:r>
              <a:rPr lang="en-US" dirty="0" smtClean="0">
                <a:solidFill>
                  <a:srgbClr val="0000FF"/>
                </a:solidFill>
                <a:latin typeface="Tahoma" charset="0"/>
                <a:ea typeface="ＭＳ Ｐゴシック" charset="0"/>
                <a:cs typeface="ＭＳ Ｐゴシック" charset="0"/>
              </a:rPr>
              <a:t>seem more </a:t>
            </a:r>
            <a:r>
              <a:rPr lang="en-US" dirty="0">
                <a:solidFill>
                  <a:srgbClr val="0000FF"/>
                </a:solidFill>
                <a:latin typeface="Tahoma" charset="0"/>
                <a:ea typeface="ＭＳ Ｐゴシック" charset="0"/>
                <a:cs typeface="ＭＳ Ｐゴシック" charset="0"/>
              </a:rPr>
              <a:t>scalable than </a:t>
            </a:r>
            <a:r>
              <a:rPr lang="en-US" dirty="0" smtClean="0">
                <a:solidFill>
                  <a:srgbClr val="0000FF"/>
                </a:solidFill>
                <a:latin typeface="Tahoma" charset="0"/>
                <a:ea typeface="ＭＳ Ｐゴシック" charset="0"/>
                <a:cs typeface="ＭＳ Ｐゴシック" charset="0"/>
              </a:rPr>
              <a:t>DRAM (and they are non-volatile)</a:t>
            </a:r>
          </a:p>
          <a:p>
            <a:pPr eaLnBrk="1" hangingPunct="1"/>
            <a:r>
              <a:rPr lang="en-US" dirty="0" smtClean="0">
                <a:solidFill>
                  <a:srgbClr val="000000"/>
                </a:solidFill>
                <a:latin typeface="Tahoma" charset="0"/>
                <a:ea typeface="ＭＳ Ｐゴシック" charset="0"/>
                <a:cs typeface="ＭＳ Ｐゴシック" charset="0"/>
              </a:rPr>
              <a:t>Example: Phase </a:t>
            </a:r>
            <a:r>
              <a:rPr lang="en-US" dirty="0">
                <a:solidFill>
                  <a:srgbClr val="000000"/>
                </a:solidFill>
                <a:latin typeface="Tahoma" charset="0"/>
                <a:ea typeface="ＭＳ Ｐゴシック" charset="0"/>
                <a:cs typeface="ＭＳ Ｐゴシック" charset="0"/>
              </a:rPr>
              <a:t>Change </a:t>
            </a:r>
            <a:r>
              <a:rPr lang="en-US" dirty="0" smtClean="0">
                <a:solidFill>
                  <a:srgbClr val="000000"/>
                </a:solidFill>
                <a:latin typeface="Tahoma" charset="0"/>
                <a:ea typeface="ＭＳ Ｐゴシック" charset="0"/>
                <a:cs typeface="ＭＳ Ｐゴシック" charset="0"/>
              </a:rPr>
              <a:t>Memory</a:t>
            </a:r>
            <a:endParaRPr lang="en-US" dirty="0">
              <a:solidFill>
                <a:srgbClr val="000000"/>
              </a:solidFill>
              <a:latin typeface="Tahoma" charset="0"/>
              <a:ea typeface="ＭＳ Ｐゴシック" charset="0"/>
              <a:cs typeface="ＭＳ Ｐゴシック" charset="0"/>
            </a:endParaRPr>
          </a:p>
          <a:p>
            <a:pPr lvl="1"/>
            <a:r>
              <a:rPr lang="en-US" dirty="0" smtClean="0">
                <a:latin typeface="Tahoma" charset="0"/>
                <a:ea typeface="ＭＳ Ｐゴシック" charset="0"/>
              </a:rPr>
              <a:t>Expected </a:t>
            </a:r>
            <a:r>
              <a:rPr lang="en-US" dirty="0">
                <a:latin typeface="Tahoma" charset="0"/>
                <a:ea typeface="ＭＳ Ｐゴシック" charset="0"/>
              </a:rPr>
              <a:t>to scale to 9nm (2022 [ITRS])</a:t>
            </a:r>
          </a:p>
          <a:p>
            <a:pPr lvl="1"/>
            <a:r>
              <a:rPr lang="en-US" dirty="0" smtClean="0">
                <a:latin typeface="Tahoma" charset="0"/>
                <a:ea typeface="ＭＳ Ｐゴシック" charset="0"/>
              </a:rPr>
              <a:t>Expected to be denser than DRAM: can store multiple bits/cell</a:t>
            </a:r>
            <a:endParaRPr lang="en-US" sz="1500" dirty="0">
              <a:latin typeface="Tahoma" charset="0"/>
              <a:ea typeface="ＭＳ Ｐゴシック" charset="0"/>
            </a:endParaRPr>
          </a:p>
          <a:p>
            <a:r>
              <a:rPr lang="en-US" dirty="0" smtClean="0">
                <a:latin typeface="Tahoma" charset="0"/>
                <a:ea typeface="ＭＳ Ｐゴシック" charset="0"/>
              </a:rPr>
              <a:t>But, emerging technologies have shortcomings as well</a:t>
            </a:r>
            <a:endParaRPr lang="en-US" dirty="0">
              <a:latin typeface="Tahoma" charset="0"/>
              <a:ea typeface="ＭＳ Ｐゴシック" charset="0"/>
            </a:endParaRPr>
          </a:p>
          <a:p>
            <a:pPr lvl="1"/>
            <a:r>
              <a:rPr lang="en-US" dirty="0">
                <a:solidFill>
                  <a:srgbClr val="FF0000"/>
                </a:solidFill>
                <a:latin typeface="Tahoma" charset="0"/>
                <a:ea typeface="ＭＳ Ｐゴシック" charset="0"/>
              </a:rPr>
              <a:t>Can they be enabled to replace/augment/surpass DRAM?</a:t>
            </a:r>
            <a:endParaRPr lang="en-US" dirty="0">
              <a:latin typeface="Tahoma" charset="0"/>
              <a:ea typeface="ＭＳ Ｐゴシック" charset="0"/>
            </a:endParaRPr>
          </a:p>
          <a:p>
            <a:pPr marL="344487" lvl="1" indent="0" eaLnBrk="1" hangingPunct="1">
              <a:buNone/>
            </a:pPr>
            <a:endParaRPr lang="en-US" sz="600" dirty="0">
              <a:solidFill>
                <a:srgbClr val="000000"/>
              </a:solidFill>
              <a:latin typeface="Tahoma" charset="0"/>
              <a:ea typeface="ＭＳ Ｐゴシック" charset="0"/>
              <a:cs typeface="ＭＳ Ｐゴシック" charset="0"/>
            </a:endParaRPr>
          </a:p>
          <a:p>
            <a:pPr lvl="0">
              <a:buClr>
                <a:srgbClr val="CC9900"/>
              </a:buClr>
              <a:buFont typeface="Wingdings" charset="0"/>
              <a:buChar char="n"/>
            </a:pPr>
            <a:r>
              <a:rPr lang="en-US" sz="1300" dirty="0" smtClean="0">
                <a:solidFill>
                  <a:srgbClr val="000000"/>
                </a:solidFill>
                <a:latin typeface="Tahoma" charset="0"/>
                <a:ea typeface="ＭＳ Ｐゴシック" charset="0"/>
                <a:cs typeface="ＭＳ Ｐゴシック" charset="0"/>
              </a:rPr>
              <a:t>Lee+, </a:t>
            </a:r>
            <a:r>
              <a:rPr lang="ja-JP" altLang="en-US" sz="1300" dirty="0">
                <a:solidFill>
                  <a:srgbClr val="000000"/>
                </a:solidFill>
                <a:latin typeface="Tahoma" charset="0"/>
                <a:ea typeface="ＭＳ Ｐゴシック" charset="0"/>
                <a:cs typeface="ＭＳ Ｐゴシック" charset="0"/>
              </a:rPr>
              <a:t>“</a:t>
            </a:r>
            <a:r>
              <a:rPr lang="en-US" sz="1300" dirty="0">
                <a:solidFill>
                  <a:srgbClr val="0000FF"/>
                </a:solidFill>
                <a:latin typeface="Tahoma" charset="0"/>
                <a:ea typeface="ＭＳ Ｐゴシック" charset="0"/>
                <a:cs typeface="ＭＳ Ｐゴシック" charset="0"/>
              </a:rPr>
              <a:t>Architecting Phase Change Memory as a Scalable DRAM Alternative</a:t>
            </a:r>
            <a:r>
              <a:rPr lang="en-US" sz="1300" dirty="0">
                <a:solidFill>
                  <a:srgbClr val="000000"/>
                </a:solidFill>
                <a:latin typeface="Tahoma" charset="0"/>
                <a:ea typeface="ＭＳ Ｐゴシック" charset="0"/>
                <a:cs typeface="ＭＳ Ｐゴシック" charset="0"/>
              </a:rPr>
              <a:t>,</a:t>
            </a:r>
            <a:r>
              <a:rPr lang="ja-JP" altLang="en-US" sz="1300" dirty="0">
                <a:solidFill>
                  <a:srgbClr val="000000"/>
                </a:solidFill>
                <a:latin typeface="Tahoma" charset="0"/>
                <a:ea typeface="ＭＳ Ｐゴシック" charset="0"/>
                <a:cs typeface="ＭＳ Ｐゴシック" charset="0"/>
              </a:rPr>
              <a:t>”</a:t>
            </a:r>
            <a:r>
              <a:rPr lang="en-US" sz="1300" dirty="0">
                <a:solidFill>
                  <a:srgbClr val="000000"/>
                </a:solidFill>
                <a:latin typeface="Tahoma" charset="0"/>
                <a:ea typeface="ＭＳ Ｐゴシック" charset="0"/>
                <a:cs typeface="ＭＳ Ｐゴシック" charset="0"/>
              </a:rPr>
              <a:t> </a:t>
            </a:r>
            <a:r>
              <a:rPr lang="en-US" sz="1300" dirty="0" smtClean="0">
                <a:solidFill>
                  <a:srgbClr val="000000"/>
                </a:solidFill>
                <a:latin typeface="Tahoma" charset="0"/>
                <a:ea typeface="ＭＳ Ｐゴシック" charset="0"/>
                <a:cs typeface="ＭＳ Ｐゴシック" charset="0"/>
              </a:rPr>
              <a:t>ISCA’09</a:t>
            </a:r>
            <a:r>
              <a:rPr lang="en-US" sz="1300" dirty="0">
                <a:solidFill>
                  <a:srgbClr val="000000"/>
                </a:solidFill>
                <a:latin typeface="Tahoma" charset="0"/>
                <a:ea typeface="ＭＳ Ｐゴシック" charset="0"/>
                <a:cs typeface="ＭＳ Ｐゴシック" charset="0"/>
              </a:rPr>
              <a:t>, </a:t>
            </a:r>
            <a:r>
              <a:rPr lang="en-US" sz="1300" dirty="0" smtClean="0">
                <a:solidFill>
                  <a:srgbClr val="000000"/>
                </a:solidFill>
                <a:latin typeface="Tahoma" charset="0"/>
                <a:ea typeface="ＭＳ Ｐゴシック" charset="0"/>
                <a:cs typeface="ＭＳ Ｐゴシック" charset="0"/>
              </a:rPr>
              <a:t>CACM’10</a:t>
            </a:r>
            <a:r>
              <a:rPr lang="en-US" sz="1300" dirty="0">
                <a:solidFill>
                  <a:srgbClr val="000000"/>
                </a:solidFill>
                <a:latin typeface="Tahoma" charset="0"/>
                <a:ea typeface="ＭＳ Ｐゴシック" charset="0"/>
                <a:cs typeface="ＭＳ Ｐゴシック" charset="0"/>
              </a:rPr>
              <a:t>, </a:t>
            </a:r>
            <a:r>
              <a:rPr lang="en-US" sz="1300" dirty="0" smtClean="0">
                <a:solidFill>
                  <a:srgbClr val="000000"/>
                </a:solidFill>
                <a:latin typeface="Tahoma" charset="0"/>
                <a:ea typeface="ＭＳ Ｐゴシック" charset="0"/>
                <a:cs typeface="ＭＳ Ｐゴシック" charset="0"/>
              </a:rPr>
              <a:t>Micro’10</a:t>
            </a:r>
            <a:r>
              <a:rPr lang="en-US" sz="1300" dirty="0">
                <a:solidFill>
                  <a:srgbClr val="000000"/>
                </a:solidFill>
                <a:latin typeface="Tahoma" charset="0"/>
                <a:ea typeface="ＭＳ Ｐゴシック" charset="0"/>
                <a:cs typeface="ＭＳ Ｐゴシック" charset="0"/>
              </a:rPr>
              <a:t>.</a:t>
            </a:r>
          </a:p>
          <a:p>
            <a:pPr>
              <a:buClr>
                <a:srgbClr val="CC9900"/>
              </a:buClr>
              <a:buFont typeface="Wingdings" charset="0"/>
              <a:buChar char="n"/>
            </a:pPr>
            <a:r>
              <a:rPr lang="en-US" sz="1300" dirty="0" smtClean="0"/>
              <a:t>Meza+, </a:t>
            </a:r>
            <a:r>
              <a:rPr lang="en-US" sz="1300" dirty="0"/>
              <a:t>“</a:t>
            </a:r>
            <a:r>
              <a:rPr lang="en-US" sz="1300" dirty="0">
                <a:solidFill>
                  <a:srgbClr val="0000FF"/>
                </a:solidFill>
              </a:rPr>
              <a:t>Enabling Efficient and Scalable Hybrid Memories</a:t>
            </a:r>
            <a:r>
              <a:rPr lang="en-US" sz="1300" dirty="0"/>
              <a:t>,” IEEE Comp. Arch. Letters 2012.</a:t>
            </a:r>
          </a:p>
          <a:p>
            <a:pPr>
              <a:buClr>
                <a:srgbClr val="CC9900"/>
              </a:buClr>
              <a:buFont typeface="Wingdings" charset="0"/>
              <a:buChar char="n"/>
            </a:pPr>
            <a:r>
              <a:rPr lang="en-US" sz="1300" dirty="0" smtClean="0"/>
              <a:t>Yoon, Meza+, </a:t>
            </a:r>
            <a:r>
              <a:rPr lang="en-US" sz="1300" dirty="0"/>
              <a:t>“</a:t>
            </a:r>
            <a:r>
              <a:rPr lang="en-US" sz="1300" dirty="0">
                <a:solidFill>
                  <a:srgbClr val="0000FF"/>
                </a:solidFill>
              </a:rPr>
              <a:t>Row Buffer </a:t>
            </a:r>
            <a:r>
              <a:rPr lang="en-US" sz="1300" dirty="0" smtClean="0">
                <a:solidFill>
                  <a:srgbClr val="0000FF"/>
                </a:solidFill>
              </a:rPr>
              <a:t>Locality</a:t>
            </a:r>
            <a:r>
              <a:rPr lang="en-US" sz="1300" dirty="0">
                <a:solidFill>
                  <a:srgbClr val="0000FF"/>
                </a:solidFill>
              </a:rPr>
              <a:t> </a:t>
            </a:r>
            <a:r>
              <a:rPr lang="en-US" sz="1300" dirty="0" smtClean="0">
                <a:solidFill>
                  <a:srgbClr val="0000FF"/>
                </a:solidFill>
              </a:rPr>
              <a:t>Aware Caching Policies for </a:t>
            </a:r>
            <a:r>
              <a:rPr lang="en-US" sz="1300" dirty="0">
                <a:solidFill>
                  <a:srgbClr val="0000FF"/>
                </a:solidFill>
              </a:rPr>
              <a:t>Hybrid Memories</a:t>
            </a:r>
            <a:r>
              <a:rPr lang="en-US" sz="1300" dirty="0"/>
              <a:t>,” </a:t>
            </a:r>
            <a:r>
              <a:rPr lang="en-US" sz="1300" dirty="0" smtClean="0"/>
              <a:t>ICCD 2012.</a:t>
            </a:r>
          </a:p>
          <a:p>
            <a:pPr>
              <a:buClr>
                <a:srgbClr val="CC9900"/>
              </a:buClr>
              <a:buFont typeface="Wingdings" charset="0"/>
              <a:buChar char="n"/>
            </a:pPr>
            <a:r>
              <a:rPr lang="en-US" sz="1300" dirty="0" err="1" smtClean="0"/>
              <a:t>Kultursay</a:t>
            </a:r>
            <a:r>
              <a:rPr lang="en-US" sz="1300" dirty="0"/>
              <a:t>+, “</a:t>
            </a:r>
            <a:r>
              <a:rPr lang="en-US" sz="1300" dirty="0">
                <a:solidFill>
                  <a:srgbClr val="0000FF"/>
                </a:solidFill>
              </a:rPr>
              <a:t>Evaluating STT-RAM as an Energy-Efficient Main Memory </a:t>
            </a:r>
            <a:r>
              <a:rPr lang="en-US" sz="1300" dirty="0" smtClean="0">
                <a:solidFill>
                  <a:srgbClr val="0000FF"/>
                </a:solidFill>
              </a:rPr>
              <a:t>Alternative</a:t>
            </a:r>
            <a:r>
              <a:rPr lang="en-US" sz="1300" dirty="0" smtClean="0"/>
              <a:t>,</a:t>
            </a:r>
            <a:r>
              <a:rPr lang="en-US" sz="1300" dirty="0"/>
              <a:t>” ISPASS 2013. </a:t>
            </a:r>
            <a:endParaRPr lang="en-US" sz="1300" dirty="0" smtClean="0"/>
          </a:p>
          <a:p>
            <a:pPr>
              <a:buClr>
                <a:srgbClr val="CC9900"/>
              </a:buClr>
              <a:buFont typeface="Wingdings" charset="0"/>
              <a:buChar char="n"/>
            </a:pPr>
            <a:r>
              <a:rPr lang="en-US" sz="1300" dirty="0" smtClean="0"/>
              <a:t>Meza+, “</a:t>
            </a:r>
            <a:r>
              <a:rPr lang="en-US" sz="1300" dirty="0" smtClean="0">
                <a:solidFill>
                  <a:srgbClr val="0000FF"/>
                </a:solidFill>
              </a:rPr>
              <a:t>A Case for Efficient Hardware-Software Cooperative Management of Storage and Memory</a:t>
            </a:r>
            <a:r>
              <a:rPr lang="en-US" sz="1300" dirty="0" smtClean="0"/>
              <a:t>,” WEED 2013.</a:t>
            </a:r>
          </a:p>
          <a:p>
            <a:pPr>
              <a:buClr>
                <a:srgbClr val="CC9900"/>
              </a:buClr>
              <a:buFont typeface="Wingdings" charset="0"/>
              <a:buChar char="n"/>
            </a:pPr>
            <a:r>
              <a:rPr lang="en-US" sz="1300" dirty="0" smtClean="0"/>
              <a:t>Lu+, “</a:t>
            </a:r>
            <a:r>
              <a:rPr lang="en-US" sz="1300" dirty="0" smtClean="0">
                <a:solidFill>
                  <a:srgbClr val="0000FF"/>
                </a:solidFill>
              </a:rPr>
              <a:t>Loose Ordering Consistency for Persistent Memory</a:t>
            </a:r>
            <a:r>
              <a:rPr lang="en-US" sz="1300" dirty="0" smtClean="0"/>
              <a:t>,” ICCD 2014.</a:t>
            </a:r>
          </a:p>
          <a:p>
            <a:pPr>
              <a:buClr>
                <a:srgbClr val="CC9900"/>
              </a:buClr>
              <a:buFont typeface="Wingdings" charset="0"/>
              <a:buChar char="n"/>
            </a:pPr>
            <a:r>
              <a:rPr lang="en-US" sz="1300" dirty="0"/>
              <a:t>Zhao+, “</a:t>
            </a:r>
            <a:r>
              <a:rPr lang="en-US" sz="1300" dirty="0">
                <a:solidFill>
                  <a:srgbClr val="0000FF"/>
                </a:solidFill>
              </a:rPr>
              <a:t>FIRM: Fair and High-Performance Memory Control for Persistent Memory </a:t>
            </a:r>
            <a:r>
              <a:rPr lang="en-US" sz="1300" dirty="0" smtClean="0">
                <a:solidFill>
                  <a:srgbClr val="0000FF"/>
                </a:solidFill>
              </a:rPr>
              <a:t>Systems</a:t>
            </a:r>
            <a:r>
              <a:rPr lang="en-US" sz="1300" dirty="0" smtClean="0"/>
              <a:t>,</a:t>
            </a:r>
            <a:r>
              <a:rPr lang="en-US" sz="1300" dirty="0"/>
              <a:t>” MICRO 2014</a:t>
            </a:r>
            <a:r>
              <a:rPr lang="en-US" sz="1300" dirty="0" smtClean="0"/>
              <a:t>.</a:t>
            </a:r>
          </a:p>
          <a:p>
            <a:pPr>
              <a:buClr>
                <a:srgbClr val="CC9900"/>
              </a:buClr>
              <a:buFont typeface="Wingdings" charset="0"/>
              <a:buChar char="n"/>
            </a:pPr>
            <a:r>
              <a:rPr lang="en-US" sz="1300" dirty="0" smtClean="0"/>
              <a:t>Yoon, Meza+</a:t>
            </a:r>
            <a:r>
              <a:rPr lang="en-US" sz="1300" dirty="0"/>
              <a:t>, “</a:t>
            </a:r>
            <a:r>
              <a:rPr lang="en-US" sz="1300" dirty="0">
                <a:solidFill>
                  <a:srgbClr val="0000FF"/>
                </a:solidFill>
              </a:rPr>
              <a:t>Efficient Data Mapping and Buffering Techniques for Multi-Level Cell Phase-Change </a:t>
            </a:r>
            <a:r>
              <a:rPr lang="en-US" sz="1300" dirty="0" smtClean="0">
                <a:solidFill>
                  <a:srgbClr val="0000FF"/>
                </a:solidFill>
              </a:rPr>
              <a:t>Memories</a:t>
            </a:r>
            <a:r>
              <a:rPr lang="en-US" sz="1300" dirty="0" smtClean="0"/>
              <a:t>,” ACM TACO 2014.</a:t>
            </a:r>
          </a:p>
          <a:p>
            <a:pPr>
              <a:buClr>
                <a:srgbClr val="CC9900"/>
              </a:buClr>
              <a:buFont typeface="Wingdings" charset="0"/>
              <a:buChar char="n"/>
            </a:pPr>
            <a:r>
              <a:rPr lang="en-US" sz="1300" dirty="0" err="1" smtClean="0"/>
              <a:t>Ren</a:t>
            </a:r>
            <a:r>
              <a:rPr lang="en-US" sz="1300" dirty="0" smtClean="0"/>
              <a:t>+, “</a:t>
            </a:r>
            <a:r>
              <a:rPr lang="en-US" sz="1300" dirty="0" err="1" smtClean="0">
                <a:solidFill>
                  <a:srgbClr val="0000FF"/>
                </a:solidFill>
              </a:rPr>
              <a:t>ThyNVM</a:t>
            </a:r>
            <a:r>
              <a:rPr lang="en-US" sz="1300" dirty="0" smtClean="0">
                <a:solidFill>
                  <a:srgbClr val="0000FF"/>
                </a:solidFill>
              </a:rPr>
              <a:t>: Enabling </a:t>
            </a:r>
            <a:r>
              <a:rPr lang="en-US" sz="1300" dirty="0">
                <a:solidFill>
                  <a:srgbClr val="0000FF"/>
                </a:solidFill>
              </a:rPr>
              <a:t>Software-Transparent </a:t>
            </a:r>
            <a:r>
              <a:rPr lang="en-US" sz="1300" dirty="0" smtClean="0">
                <a:solidFill>
                  <a:srgbClr val="0000FF"/>
                </a:solidFill>
              </a:rPr>
              <a:t>Crash </a:t>
            </a:r>
            <a:r>
              <a:rPr lang="en-US" sz="1300" dirty="0">
                <a:solidFill>
                  <a:srgbClr val="0000FF"/>
                </a:solidFill>
              </a:rPr>
              <a:t>Consistency in Persistent Memory </a:t>
            </a:r>
            <a:r>
              <a:rPr lang="en-US" sz="1300" dirty="0" smtClean="0">
                <a:solidFill>
                  <a:srgbClr val="0000FF"/>
                </a:solidFill>
              </a:rPr>
              <a:t>Systems</a:t>
            </a:r>
            <a:r>
              <a:rPr lang="en-US" sz="1300" dirty="0" smtClean="0"/>
              <a:t>,” MICRO 2015.</a:t>
            </a:r>
            <a:endParaRPr lang="en-US" sz="1300" dirty="0"/>
          </a:p>
          <a:p>
            <a:pPr>
              <a:buClr>
                <a:srgbClr val="CC9900"/>
              </a:buClr>
              <a:buFont typeface="Wingdings" charset="0"/>
              <a:buChar char="n"/>
            </a:pPr>
            <a:endParaRPr lang="en-US" sz="2000" dirty="0"/>
          </a:p>
          <a:p>
            <a:pPr lvl="0">
              <a:buClr>
                <a:srgbClr val="CC9900"/>
              </a:buClr>
              <a:buFont typeface="Wingdings" charset="0"/>
              <a:buChar char="n"/>
            </a:pPr>
            <a:endParaRPr lang="en-US" sz="2000" dirty="0">
              <a:solidFill>
                <a:srgbClr val="000000"/>
              </a:solidFill>
              <a:latin typeface="Tahoma" charset="0"/>
              <a:ea typeface="ＭＳ Ｐゴシック" charset="0"/>
              <a:cs typeface="ＭＳ Ｐゴシック" charset="0"/>
            </a:endParaRPr>
          </a:p>
          <a:p>
            <a:pPr eaLnBrk="1" hangingPunct="1"/>
            <a:endParaRPr lang="en-US" dirty="0">
              <a:solidFill>
                <a:srgbClr val="0000FF"/>
              </a:solidFill>
              <a:latin typeface="Tahoma" charset="0"/>
              <a:ea typeface="ＭＳ Ｐゴシック" charset="0"/>
              <a:cs typeface="ＭＳ Ｐゴシック" charset="0"/>
            </a:endParaRPr>
          </a:p>
        </p:txBody>
      </p:sp>
      <p:sp>
        <p:nvSpPr>
          <p:cNvPr id="4" name="Slide Number Placeholder 3"/>
          <p:cNvSpPr>
            <a:spLocks noGrp="1"/>
          </p:cNvSpPr>
          <p:nvPr>
            <p:ph type="sldNum" sz="quarter" idx="11"/>
          </p:nvPr>
        </p:nvSpPr>
        <p:spPr/>
        <p:txBody>
          <a:bodyPr/>
          <a:lstStyle>
            <a:lvl1pPr eaLnBrk="0" hangingPunct="0">
              <a:defRPr sz="2400">
                <a:solidFill>
                  <a:schemeClr val="tx1"/>
                </a:solidFill>
                <a:latin typeface="Arial" charset="0"/>
                <a:ea typeface="ＭＳ Ｐゴシック" charset="0"/>
                <a:cs typeface="ＭＳ Ｐゴシック" charset="0"/>
              </a:defRPr>
            </a:lvl1pPr>
            <a:lvl2pPr marL="35999534" indent="-35999534" eaLnBrk="0" hangingPunct="0">
              <a:defRPr sz="2400">
                <a:solidFill>
                  <a:schemeClr val="tx1"/>
                </a:solidFill>
                <a:latin typeface="Arial" charset="0"/>
                <a:ea typeface="ＭＳ Ｐゴシック" charset="0"/>
              </a:defRPr>
            </a:lvl2pPr>
            <a:lvl3pPr eaLnBrk="0" hangingPunct="0">
              <a:defRPr sz="2400">
                <a:solidFill>
                  <a:schemeClr val="tx1"/>
                </a:solidFill>
                <a:latin typeface="Arial" charset="0"/>
                <a:ea typeface="ＭＳ Ｐゴシック" charset="0"/>
              </a:defRPr>
            </a:lvl3pPr>
            <a:lvl4pPr eaLnBrk="0" hangingPunct="0">
              <a:defRPr sz="2400">
                <a:solidFill>
                  <a:schemeClr val="tx1"/>
                </a:solidFill>
                <a:latin typeface="Arial" charset="0"/>
                <a:ea typeface="ＭＳ Ｐゴシック" charset="0"/>
              </a:defRPr>
            </a:lvl4pPr>
            <a:lvl5pPr eaLnBrk="0" hangingPunct="0">
              <a:defRPr sz="2400">
                <a:solidFill>
                  <a:schemeClr val="tx1"/>
                </a:solidFill>
                <a:latin typeface="Arial" charset="0"/>
                <a:ea typeface="ＭＳ Ｐゴシック" charset="0"/>
              </a:defRPr>
            </a:lvl5pPr>
            <a:lvl6pPr marL="457130" eaLnBrk="0" fontAlgn="base" hangingPunct="0">
              <a:spcBef>
                <a:spcPct val="0"/>
              </a:spcBef>
              <a:spcAft>
                <a:spcPct val="0"/>
              </a:spcAft>
              <a:defRPr sz="2400">
                <a:solidFill>
                  <a:schemeClr val="tx1"/>
                </a:solidFill>
                <a:latin typeface="Arial" charset="0"/>
                <a:ea typeface="ＭＳ Ｐゴシック" charset="0"/>
              </a:defRPr>
            </a:lvl6pPr>
            <a:lvl7pPr marL="914259" eaLnBrk="0" fontAlgn="base" hangingPunct="0">
              <a:spcBef>
                <a:spcPct val="0"/>
              </a:spcBef>
              <a:spcAft>
                <a:spcPct val="0"/>
              </a:spcAft>
              <a:defRPr sz="2400">
                <a:solidFill>
                  <a:schemeClr val="tx1"/>
                </a:solidFill>
                <a:latin typeface="Arial" charset="0"/>
                <a:ea typeface="ＭＳ Ｐゴシック" charset="0"/>
              </a:defRPr>
            </a:lvl7pPr>
            <a:lvl8pPr marL="1371390" eaLnBrk="0" fontAlgn="base" hangingPunct="0">
              <a:spcBef>
                <a:spcPct val="0"/>
              </a:spcBef>
              <a:spcAft>
                <a:spcPct val="0"/>
              </a:spcAft>
              <a:defRPr sz="2400">
                <a:solidFill>
                  <a:schemeClr val="tx1"/>
                </a:solidFill>
                <a:latin typeface="Arial" charset="0"/>
                <a:ea typeface="ＭＳ Ｐゴシック" charset="0"/>
              </a:defRPr>
            </a:lvl8pPr>
            <a:lvl9pPr marL="1828519"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B4E44939-9186-2D4D-AFEC-3982F1727CB1}" type="slidenum">
              <a:rPr lang="en-US" sz="1600">
                <a:solidFill>
                  <a:srgbClr val="000000"/>
                </a:solidFill>
                <a:latin typeface="Garamond" charset="0"/>
              </a:rPr>
              <a:pPr eaLnBrk="1" hangingPunct="1"/>
              <a:t>34</a:t>
            </a:fld>
            <a:endParaRPr lang="en-US" sz="1600" dirty="0">
              <a:solidFill>
                <a:srgbClr val="000000"/>
              </a:solidFill>
              <a:latin typeface="Garamond" charset="0"/>
            </a:endParaRPr>
          </a:p>
        </p:txBody>
      </p:sp>
    </p:spTree>
    <p:extLst>
      <p:ext uri="{BB962C8B-B14F-4D97-AF65-F5344CB8AC3E}">
        <p14:creationId xmlns:p14="http://schemas.microsoft.com/office/powerpoint/2010/main" val="2929892658"/>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28675">
                                            <p:txEl>
                                              <p:pRg st="1" end="1"/>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28675">
                                            <p:txEl>
                                              <p:pRg st="2" end="2"/>
                                            </p:txEl>
                                          </p:spTgt>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28675">
                                            <p:txEl>
                                              <p:pRg st="3" end="3"/>
                                            </p:txEl>
                                          </p:spTgt>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nodeType="clickEffect">
                                  <p:stCondLst>
                                    <p:cond delay="0"/>
                                  </p:stCondLst>
                                  <p:childTnLst>
                                    <p:set>
                                      <p:cBhvr>
                                        <p:cTn id="16" dur="1" fill="hold">
                                          <p:stCondLst>
                                            <p:cond delay="0"/>
                                          </p:stCondLst>
                                        </p:cTn>
                                        <p:tgtEl>
                                          <p:spTgt spid="28675">
                                            <p:txEl>
                                              <p:pRg st="4" end="4"/>
                                            </p:txEl>
                                          </p:spTgt>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nodeType="clickEffect">
                                  <p:stCondLst>
                                    <p:cond delay="0"/>
                                  </p:stCondLst>
                                  <p:childTnLst>
                                    <p:set>
                                      <p:cBhvr>
                                        <p:cTn id="20" dur="1" fill="hold">
                                          <p:stCondLst>
                                            <p:cond delay="0"/>
                                          </p:stCondLst>
                                        </p:cTn>
                                        <p:tgtEl>
                                          <p:spTgt spid="28675">
                                            <p:txEl>
                                              <p:pRg st="5" end="5"/>
                                            </p:txEl>
                                          </p:spTgt>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nodeType="clickEffect">
                                  <p:stCondLst>
                                    <p:cond delay="0"/>
                                  </p:stCondLst>
                                  <p:childTnLst>
                                    <p:set>
                                      <p:cBhvr>
                                        <p:cTn id="24" dur="1" fill="hold">
                                          <p:stCondLst>
                                            <p:cond delay="0"/>
                                          </p:stCondLst>
                                        </p:cTn>
                                        <p:tgtEl>
                                          <p:spTgt spid="28675">
                                            <p:txEl>
                                              <p:pRg st="7" end="7"/>
                                            </p:txEl>
                                          </p:spTgt>
                                        </p:tgtEl>
                                        <p:attrNameLst>
                                          <p:attrName>style.visibility</p:attrName>
                                        </p:attrNameLst>
                                      </p:cBhvr>
                                      <p:to>
                                        <p:strVal val="visible"/>
                                      </p:to>
                                    </p:set>
                                  </p:childTnLst>
                                </p:cTn>
                              </p:par>
                              <p:par>
                                <p:cTn id="25" presetID="1" presetClass="entr" presetSubtype="0" fill="hold" nodeType="withEffect">
                                  <p:stCondLst>
                                    <p:cond delay="0"/>
                                  </p:stCondLst>
                                  <p:childTnLst>
                                    <p:set>
                                      <p:cBhvr>
                                        <p:cTn id="26" dur="1" fill="hold">
                                          <p:stCondLst>
                                            <p:cond delay="0"/>
                                          </p:stCondLst>
                                        </p:cTn>
                                        <p:tgtEl>
                                          <p:spTgt spid="28675">
                                            <p:txEl>
                                              <p:pRg st="8" end="8"/>
                                            </p:txEl>
                                          </p:spTgt>
                                        </p:tgtEl>
                                        <p:attrNameLst>
                                          <p:attrName>style.visibility</p:attrName>
                                        </p:attrNameLst>
                                      </p:cBhvr>
                                      <p:to>
                                        <p:strVal val="visible"/>
                                      </p:to>
                                    </p:set>
                                  </p:childTnLst>
                                </p:cTn>
                              </p:par>
                              <p:par>
                                <p:cTn id="27" presetID="1" presetClass="entr" presetSubtype="0" fill="hold" nodeType="withEffect">
                                  <p:stCondLst>
                                    <p:cond delay="0"/>
                                  </p:stCondLst>
                                  <p:childTnLst>
                                    <p:set>
                                      <p:cBhvr>
                                        <p:cTn id="28" dur="1" fill="hold">
                                          <p:stCondLst>
                                            <p:cond delay="0"/>
                                          </p:stCondLst>
                                        </p:cTn>
                                        <p:tgtEl>
                                          <p:spTgt spid="28675">
                                            <p:txEl>
                                              <p:pRg st="9" end="9"/>
                                            </p:txEl>
                                          </p:spTgt>
                                        </p:tgtEl>
                                        <p:attrNameLst>
                                          <p:attrName>style.visibility</p:attrName>
                                        </p:attrNameLst>
                                      </p:cBhvr>
                                      <p:to>
                                        <p:strVal val="visible"/>
                                      </p:to>
                                    </p:set>
                                  </p:childTnLst>
                                </p:cTn>
                              </p:par>
                              <p:par>
                                <p:cTn id="29" presetID="1" presetClass="entr" presetSubtype="0" fill="hold" nodeType="withEffect">
                                  <p:stCondLst>
                                    <p:cond delay="0"/>
                                  </p:stCondLst>
                                  <p:childTnLst>
                                    <p:set>
                                      <p:cBhvr>
                                        <p:cTn id="30" dur="1" fill="hold">
                                          <p:stCondLst>
                                            <p:cond delay="0"/>
                                          </p:stCondLst>
                                        </p:cTn>
                                        <p:tgtEl>
                                          <p:spTgt spid="28675">
                                            <p:txEl>
                                              <p:pRg st="10" end="10"/>
                                            </p:txEl>
                                          </p:spTgt>
                                        </p:tgtEl>
                                        <p:attrNameLst>
                                          <p:attrName>style.visibility</p:attrName>
                                        </p:attrNameLst>
                                      </p:cBhvr>
                                      <p:to>
                                        <p:strVal val="visible"/>
                                      </p:to>
                                    </p:set>
                                  </p:childTnLst>
                                </p:cTn>
                              </p:par>
                              <p:par>
                                <p:cTn id="31" presetID="1" presetClass="entr" presetSubtype="0" fill="hold" nodeType="withEffect">
                                  <p:stCondLst>
                                    <p:cond delay="0"/>
                                  </p:stCondLst>
                                  <p:childTnLst>
                                    <p:set>
                                      <p:cBhvr>
                                        <p:cTn id="32" dur="1" fill="hold">
                                          <p:stCondLst>
                                            <p:cond delay="0"/>
                                          </p:stCondLst>
                                        </p:cTn>
                                        <p:tgtEl>
                                          <p:spTgt spid="28675">
                                            <p:txEl>
                                              <p:pRg st="11" end="11"/>
                                            </p:txEl>
                                          </p:spTgt>
                                        </p:tgtEl>
                                        <p:attrNameLst>
                                          <p:attrName>style.visibility</p:attrName>
                                        </p:attrNameLst>
                                      </p:cBhvr>
                                      <p:to>
                                        <p:strVal val="visible"/>
                                      </p:to>
                                    </p:set>
                                  </p:childTnLst>
                                </p:cTn>
                              </p:par>
                              <p:par>
                                <p:cTn id="33" presetID="1" presetClass="entr" presetSubtype="0" fill="hold" nodeType="withEffect">
                                  <p:stCondLst>
                                    <p:cond delay="0"/>
                                  </p:stCondLst>
                                  <p:childTnLst>
                                    <p:set>
                                      <p:cBhvr>
                                        <p:cTn id="34" dur="1" fill="hold">
                                          <p:stCondLst>
                                            <p:cond delay="0"/>
                                          </p:stCondLst>
                                        </p:cTn>
                                        <p:tgtEl>
                                          <p:spTgt spid="28675">
                                            <p:txEl>
                                              <p:pRg st="12" end="12"/>
                                            </p:txEl>
                                          </p:spTgt>
                                        </p:tgtEl>
                                        <p:attrNameLst>
                                          <p:attrName>style.visibility</p:attrName>
                                        </p:attrNameLst>
                                      </p:cBhvr>
                                      <p:to>
                                        <p:strVal val="visible"/>
                                      </p:to>
                                    </p:set>
                                  </p:childTnLst>
                                </p:cTn>
                              </p:par>
                              <p:par>
                                <p:cTn id="35" presetID="1" presetClass="entr" presetSubtype="0" fill="hold" nodeType="withEffect">
                                  <p:stCondLst>
                                    <p:cond delay="0"/>
                                  </p:stCondLst>
                                  <p:childTnLst>
                                    <p:set>
                                      <p:cBhvr>
                                        <p:cTn id="36" dur="1" fill="hold">
                                          <p:stCondLst>
                                            <p:cond delay="0"/>
                                          </p:stCondLst>
                                        </p:cTn>
                                        <p:tgtEl>
                                          <p:spTgt spid="28675">
                                            <p:txEl>
                                              <p:pRg st="13" end="13"/>
                                            </p:txEl>
                                          </p:spTgt>
                                        </p:tgtEl>
                                        <p:attrNameLst>
                                          <p:attrName>style.visibility</p:attrName>
                                        </p:attrNameLst>
                                      </p:cBhvr>
                                      <p:to>
                                        <p:strVal val="visible"/>
                                      </p:to>
                                    </p:set>
                                  </p:childTnLst>
                                </p:cTn>
                              </p:par>
                              <p:par>
                                <p:cTn id="37" presetID="1" presetClass="entr" presetSubtype="0" fill="hold" nodeType="withEffect">
                                  <p:stCondLst>
                                    <p:cond delay="0"/>
                                  </p:stCondLst>
                                  <p:childTnLst>
                                    <p:set>
                                      <p:cBhvr>
                                        <p:cTn id="38" dur="1" fill="hold">
                                          <p:stCondLst>
                                            <p:cond delay="0"/>
                                          </p:stCondLst>
                                        </p:cTn>
                                        <p:tgtEl>
                                          <p:spTgt spid="28675">
                                            <p:txEl>
                                              <p:pRg st="14" end="14"/>
                                            </p:txEl>
                                          </p:spTgt>
                                        </p:tgtEl>
                                        <p:attrNameLst>
                                          <p:attrName>style.visibility</p:attrName>
                                        </p:attrNameLst>
                                      </p:cBhvr>
                                      <p:to>
                                        <p:strVal val="visible"/>
                                      </p:to>
                                    </p:set>
                                  </p:childTnLst>
                                </p:cTn>
                              </p:par>
                              <p:par>
                                <p:cTn id="39" presetID="1" presetClass="entr" presetSubtype="0" fill="hold" nodeType="withEffect">
                                  <p:stCondLst>
                                    <p:cond delay="0"/>
                                  </p:stCondLst>
                                  <p:childTnLst>
                                    <p:set>
                                      <p:cBhvr>
                                        <p:cTn id="40" dur="1" fill="hold">
                                          <p:stCondLst>
                                            <p:cond delay="0"/>
                                          </p:stCondLst>
                                        </p:cTn>
                                        <p:tgtEl>
                                          <p:spTgt spid="28675">
                                            <p:txEl>
                                              <p:pRg st="15" end="15"/>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Solution 3: Hybrid Memory </a:t>
            </a:r>
            <a:r>
              <a:rPr lang="en-US" dirty="0"/>
              <a:t>Systems</a:t>
            </a:r>
          </a:p>
        </p:txBody>
      </p:sp>
      <p:sp>
        <p:nvSpPr>
          <p:cNvPr id="3" name="Content Placeholder 2"/>
          <p:cNvSpPr>
            <a:spLocks noGrp="1"/>
          </p:cNvSpPr>
          <p:nvPr>
            <p:ph idx="1"/>
          </p:nvPr>
        </p:nvSpPr>
        <p:spPr>
          <a:xfrm>
            <a:off x="228600" y="1124744"/>
            <a:ext cx="8610600" cy="4807737"/>
          </a:xfrm>
        </p:spPr>
        <p:txBody>
          <a:bodyPr/>
          <a:lstStyle/>
          <a:p>
            <a:endParaRPr lang="en-US" dirty="0" smtClean="0"/>
          </a:p>
          <a:p>
            <a:endParaRPr lang="en-US" dirty="0"/>
          </a:p>
          <a:p>
            <a:endParaRPr lang="en-US" dirty="0" smtClean="0"/>
          </a:p>
          <a:p>
            <a:endParaRPr lang="en-US" dirty="0"/>
          </a:p>
          <a:p>
            <a:endParaRPr lang="en-US" dirty="0" smtClean="0"/>
          </a:p>
          <a:p>
            <a:endParaRPr lang="en-US" dirty="0"/>
          </a:p>
          <a:p>
            <a:endParaRPr lang="en-US" dirty="0" smtClean="0"/>
          </a:p>
          <a:p>
            <a:pPr marL="0" indent="0">
              <a:buNone/>
            </a:pPr>
            <a:endParaRPr lang="en-US" dirty="0"/>
          </a:p>
          <a:p>
            <a:endParaRPr lang="en-US" dirty="0" smtClean="0"/>
          </a:p>
          <a:p>
            <a:pPr marL="0" indent="0">
              <a:buNone/>
            </a:pPr>
            <a:endParaRPr lang="en-US" dirty="0" smtClean="0"/>
          </a:p>
          <a:p>
            <a:pPr marL="0" indent="0">
              <a:buNone/>
            </a:pPr>
            <a:r>
              <a:rPr lang="en-US" sz="1600" dirty="0" smtClean="0"/>
              <a:t>Meza</a:t>
            </a:r>
            <a:r>
              <a:rPr lang="en-US" sz="1600" dirty="0"/>
              <a:t>+</a:t>
            </a:r>
            <a:r>
              <a:rPr lang="en-US" sz="1600" dirty="0" smtClean="0"/>
              <a:t>, “</a:t>
            </a:r>
            <a:r>
              <a:rPr lang="en-US" sz="1600" dirty="0" smtClean="0">
                <a:solidFill>
                  <a:srgbClr val="0000FF"/>
                </a:solidFill>
              </a:rPr>
              <a:t>Enabling Efficient and Scalable Hybrid Memories</a:t>
            </a:r>
            <a:r>
              <a:rPr lang="en-US" sz="1600" dirty="0" smtClean="0"/>
              <a:t>,” IEEE Comp. Arch. Letters, 2012.</a:t>
            </a:r>
          </a:p>
          <a:p>
            <a:pPr marL="0" indent="0">
              <a:buNone/>
            </a:pPr>
            <a:r>
              <a:rPr lang="en-US" sz="1600" dirty="0"/>
              <a:t>Yoon, Meza et al., “</a:t>
            </a:r>
            <a:r>
              <a:rPr lang="en-US" sz="1600" dirty="0">
                <a:solidFill>
                  <a:srgbClr val="0000FF"/>
                </a:solidFill>
              </a:rPr>
              <a:t>Row Buffer Locality Aware Caching Policies for Hybrid Memories</a:t>
            </a:r>
            <a:r>
              <a:rPr lang="en-US" sz="1600" dirty="0"/>
              <a:t>,” ICCD 2012 Best Paper Award.</a:t>
            </a:r>
          </a:p>
          <a:p>
            <a:pPr marL="0" indent="0">
              <a:buNone/>
            </a:pPr>
            <a:endParaRPr lang="en-US" sz="1600" dirty="0" smtClean="0"/>
          </a:p>
          <a:p>
            <a:endParaRPr lang="en-US" dirty="0" smtClean="0"/>
          </a:p>
          <a:p>
            <a:endParaRPr lang="en-US" dirty="0"/>
          </a:p>
          <a:p>
            <a:endParaRPr lang="en-US" dirty="0" smtClean="0"/>
          </a:p>
          <a:p>
            <a:endParaRPr lang="en-US" dirty="0"/>
          </a:p>
          <a:p>
            <a:endParaRPr lang="en-US" dirty="0" smtClean="0"/>
          </a:p>
          <a:p>
            <a:endParaRPr lang="en-US" dirty="0"/>
          </a:p>
          <a:p>
            <a:endParaRPr lang="en-US" dirty="0" smtClean="0"/>
          </a:p>
          <a:p>
            <a:endParaRPr lang="en-US" dirty="0"/>
          </a:p>
          <a:p>
            <a:endParaRPr lang="en-US" dirty="0" smtClean="0"/>
          </a:p>
          <a:p>
            <a:endParaRPr lang="en-US" dirty="0"/>
          </a:p>
          <a:p>
            <a:endParaRPr lang="en-US" dirty="0" smtClean="0"/>
          </a:p>
          <a:p>
            <a:endParaRPr lang="en-US" dirty="0"/>
          </a:p>
          <a:p>
            <a:endParaRPr lang="en-US" dirty="0" smtClean="0"/>
          </a:p>
          <a:p>
            <a:endParaRPr lang="en-US" dirty="0"/>
          </a:p>
          <a:p>
            <a:endParaRPr lang="en-US" dirty="0" smtClean="0"/>
          </a:p>
          <a:p>
            <a:endParaRPr lang="en-US" dirty="0"/>
          </a:p>
          <a:p>
            <a:endParaRPr lang="en-US" dirty="0"/>
          </a:p>
        </p:txBody>
      </p:sp>
      <p:sp>
        <p:nvSpPr>
          <p:cNvPr id="4" name="Rectangle 3"/>
          <p:cNvSpPr/>
          <p:nvPr/>
        </p:nvSpPr>
        <p:spPr>
          <a:xfrm>
            <a:off x="3000210" y="1052736"/>
            <a:ext cx="1512168" cy="1512168"/>
          </a:xfrm>
          <a:prstGeom prst="rect">
            <a:avLst/>
          </a:prstGeom>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2400" dirty="0" smtClean="0">
                <a:solidFill>
                  <a:srgbClr val="FFFFFF"/>
                </a:solidFill>
                <a:latin typeface="Tahoma"/>
              </a:rPr>
              <a:t>CPU</a:t>
            </a:r>
            <a:endParaRPr lang="en-US" sz="2400" dirty="0">
              <a:solidFill>
                <a:srgbClr val="FFFFFF"/>
              </a:solidFill>
              <a:latin typeface="Tahoma"/>
            </a:endParaRPr>
          </a:p>
        </p:txBody>
      </p:sp>
      <p:sp>
        <p:nvSpPr>
          <p:cNvPr id="5" name="Rectangle 4"/>
          <p:cNvSpPr/>
          <p:nvPr/>
        </p:nvSpPr>
        <p:spPr>
          <a:xfrm>
            <a:off x="3000210" y="2047067"/>
            <a:ext cx="792087" cy="504056"/>
          </a:xfrm>
          <a:prstGeom prst="rect">
            <a:avLst/>
          </a:prstGeom>
          <a:solidFill>
            <a:schemeClr val="accent6">
              <a:lumMod val="20000"/>
              <a:lumOff val="80000"/>
            </a:schemeClr>
          </a:solidFill>
          <a:ln>
            <a:solidFill>
              <a:schemeClr val="accent6">
                <a:lumMod val="20000"/>
                <a:lumOff val="80000"/>
              </a:schemeClr>
            </a:solidFill>
          </a:ln>
        </p:spPr>
        <p:style>
          <a:lnRef idx="1">
            <a:schemeClr val="accent2"/>
          </a:lnRef>
          <a:fillRef idx="3">
            <a:schemeClr val="accent2"/>
          </a:fillRef>
          <a:effectRef idx="2">
            <a:schemeClr val="accent2"/>
          </a:effectRef>
          <a:fontRef idx="minor">
            <a:schemeClr val="lt1"/>
          </a:fontRef>
        </p:style>
        <p:txBody>
          <a:bodyPr rtlCol="0" anchor="ctr"/>
          <a:lstStyle/>
          <a:p>
            <a:pPr algn="ctr"/>
            <a:r>
              <a:rPr lang="en-US" dirty="0" smtClean="0">
                <a:solidFill>
                  <a:srgbClr val="000000"/>
                </a:solidFill>
                <a:latin typeface="Tahoma"/>
              </a:rPr>
              <a:t>DRAMCtrl</a:t>
            </a:r>
            <a:endParaRPr lang="en-US" dirty="0">
              <a:solidFill>
                <a:srgbClr val="000000"/>
              </a:solidFill>
              <a:latin typeface="Tahoma"/>
            </a:endParaRPr>
          </a:p>
        </p:txBody>
      </p:sp>
      <p:cxnSp>
        <p:nvCxnSpPr>
          <p:cNvPr id="6" name="Straight Connector 5"/>
          <p:cNvCxnSpPr/>
          <p:nvPr/>
        </p:nvCxnSpPr>
        <p:spPr>
          <a:xfrm>
            <a:off x="3440385" y="2601190"/>
            <a:ext cx="0" cy="539778"/>
          </a:xfrm>
          <a:prstGeom prst="line">
            <a:avLst/>
          </a:prstGeom>
          <a:ln w="76200" cmpd="sng">
            <a:solidFill>
              <a:schemeClr val="tx1"/>
            </a:solidFill>
          </a:ln>
        </p:spPr>
        <p:style>
          <a:lnRef idx="2">
            <a:schemeClr val="accent1"/>
          </a:lnRef>
          <a:fillRef idx="0">
            <a:schemeClr val="accent1"/>
          </a:fillRef>
          <a:effectRef idx="1">
            <a:schemeClr val="accent1"/>
          </a:effectRef>
          <a:fontRef idx="minor">
            <a:schemeClr val="tx1"/>
          </a:fontRef>
        </p:style>
      </p:cxnSp>
      <p:cxnSp>
        <p:nvCxnSpPr>
          <p:cNvPr id="7" name="Straight Connector 6"/>
          <p:cNvCxnSpPr/>
          <p:nvPr/>
        </p:nvCxnSpPr>
        <p:spPr>
          <a:xfrm flipH="1">
            <a:off x="3144226" y="3140968"/>
            <a:ext cx="296159" cy="0"/>
          </a:xfrm>
          <a:prstGeom prst="line">
            <a:avLst/>
          </a:prstGeom>
          <a:ln w="76200" cmpd="sng">
            <a:solidFill>
              <a:schemeClr val="tx1"/>
            </a:solidFill>
          </a:ln>
        </p:spPr>
        <p:style>
          <a:lnRef idx="2">
            <a:schemeClr val="accent1"/>
          </a:lnRef>
          <a:fillRef idx="0">
            <a:schemeClr val="accent1"/>
          </a:fillRef>
          <a:effectRef idx="1">
            <a:schemeClr val="accent1"/>
          </a:effectRef>
          <a:fontRef idx="minor">
            <a:schemeClr val="tx1"/>
          </a:fontRef>
        </p:style>
      </p:cxnSp>
      <p:sp>
        <p:nvSpPr>
          <p:cNvPr id="8" name="Rectangle 7"/>
          <p:cNvSpPr/>
          <p:nvPr/>
        </p:nvSpPr>
        <p:spPr>
          <a:xfrm>
            <a:off x="1403648" y="2744642"/>
            <a:ext cx="1740577" cy="1155836"/>
          </a:xfrm>
          <a:prstGeom prst="rect">
            <a:avLst/>
          </a:prstGeom>
        </p:spPr>
        <p:style>
          <a:lnRef idx="1">
            <a:schemeClr val="accent1"/>
          </a:lnRef>
          <a:fillRef idx="3">
            <a:schemeClr val="accent1"/>
          </a:fillRef>
          <a:effectRef idx="2">
            <a:schemeClr val="accent1"/>
          </a:effectRef>
          <a:fontRef idx="minor">
            <a:schemeClr val="lt1"/>
          </a:fontRef>
        </p:style>
        <p:txBody>
          <a:bodyPr rtlCol="0" anchor="ctr"/>
          <a:lstStyle/>
          <a:p>
            <a:pPr algn="ctr"/>
            <a:r>
              <a:rPr lang="en-US" dirty="0" smtClean="0">
                <a:solidFill>
                  <a:srgbClr val="006633">
                    <a:lumMod val="75000"/>
                  </a:srgbClr>
                </a:solidFill>
                <a:latin typeface="Tahoma"/>
              </a:rPr>
              <a:t>Fast, </a:t>
            </a:r>
            <a:r>
              <a:rPr lang="en-US" b="1" dirty="0" smtClean="0">
                <a:solidFill>
                  <a:srgbClr val="006633">
                    <a:lumMod val="75000"/>
                  </a:srgbClr>
                </a:solidFill>
                <a:latin typeface="Tahoma"/>
              </a:rPr>
              <a:t>durable</a:t>
            </a:r>
          </a:p>
          <a:p>
            <a:pPr algn="ctr"/>
            <a:r>
              <a:rPr lang="en-US" dirty="0" smtClean="0">
                <a:solidFill>
                  <a:srgbClr val="8C0000"/>
                </a:solidFill>
                <a:latin typeface="Tahoma"/>
              </a:rPr>
              <a:t>Small, </a:t>
            </a:r>
          </a:p>
          <a:p>
            <a:pPr algn="ctr"/>
            <a:r>
              <a:rPr lang="en-US" dirty="0" smtClean="0">
                <a:solidFill>
                  <a:srgbClr val="8C0000"/>
                </a:solidFill>
                <a:latin typeface="Tahoma"/>
              </a:rPr>
              <a:t>leaky, volatile, </a:t>
            </a:r>
          </a:p>
          <a:p>
            <a:pPr algn="ctr"/>
            <a:r>
              <a:rPr lang="en-US" dirty="0" smtClean="0">
                <a:solidFill>
                  <a:srgbClr val="8C0000"/>
                </a:solidFill>
                <a:latin typeface="Tahoma"/>
              </a:rPr>
              <a:t>high-cost</a:t>
            </a:r>
            <a:endParaRPr lang="en-US" dirty="0">
              <a:solidFill>
                <a:srgbClr val="8C0000"/>
              </a:solidFill>
              <a:latin typeface="Tahoma"/>
            </a:endParaRPr>
          </a:p>
        </p:txBody>
      </p:sp>
      <p:sp>
        <p:nvSpPr>
          <p:cNvPr id="9" name="Rectangle 8"/>
          <p:cNvSpPr/>
          <p:nvPr/>
        </p:nvSpPr>
        <p:spPr>
          <a:xfrm>
            <a:off x="4440369" y="2744642"/>
            <a:ext cx="4070409" cy="1155836"/>
          </a:xfrm>
          <a:prstGeom prst="rect">
            <a:avLst/>
          </a:prstGeom>
        </p:spPr>
        <p:style>
          <a:lnRef idx="1">
            <a:schemeClr val="accent1"/>
          </a:lnRef>
          <a:fillRef idx="3">
            <a:schemeClr val="accent1"/>
          </a:fillRef>
          <a:effectRef idx="2">
            <a:schemeClr val="accent1"/>
          </a:effectRef>
          <a:fontRef idx="minor">
            <a:schemeClr val="lt1"/>
          </a:fontRef>
        </p:style>
        <p:txBody>
          <a:bodyPr rtlCol="0" anchor="ctr"/>
          <a:lstStyle/>
          <a:p>
            <a:pPr algn="ctr"/>
            <a:r>
              <a:rPr lang="en-US" dirty="0" smtClean="0">
                <a:solidFill>
                  <a:srgbClr val="004D26"/>
                </a:solidFill>
                <a:latin typeface="Tahoma"/>
              </a:rPr>
              <a:t>Large, non-volatile, </a:t>
            </a:r>
            <a:r>
              <a:rPr lang="en-US" dirty="0">
                <a:solidFill>
                  <a:srgbClr val="004D26"/>
                </a:solidFill>
                <a:latin typeface="Tahoma"/>
              </a:rPr>
              <a:t>low</a:t>
            </a:r>
            <a:r>
              <a:rPr lang="en-US" dirty="0" smtClean="0">
                <a:solidFill>
                  <a:srgbClr val="004D26"/>
                </a:solidFill>
                <a:latin typeface="Tahoma"/>
              </a:rPr>
              <a:t>-cost</a:t>
            </a:r>
          </a:p>
          <a:p>
            <a:pPr algn="ctr"/>
            <a:r>
              <a:rPr lang="en-US" dirty="0" smtClean="0">
                <a:solidFill>
                  <a:srgbClr val="8C0000"/>
                </a:solidFill>
                <a:latin typeface="Tahoma"/>
              </a:rPr>
              <a:t>Slow, </a:t>
            </a:r>
            <a:r>
              <a:rPr lang="en-US" b="1" dirty="0" smtClean="0">
                <a:solidFill>
                  <a:srgbClr val="8C0000"/>
                </a:solidFill>
                <a:latin typeface="Tahoma"/>
              </a:rPr>
              <a:t>wears out, </a:t>
            </a:r>
            <a:r>
              <a:rPr lang="en-US" dirty="0" smtClean="0">
                <a:solidFill>
                  <a:srgbClr val="8C0000"/>
                </a:solidFill>
                <a:latin typeface="Tahoma"/>
              </a:rPr>
              <a:t>high active energy</a:t>
            </a:r>
            <a:endParaRPr lang="en-US" dirty="0">
              <a:solidFill>
                <a:srgbClr val="8C0000"/>
              </a:solidFill>
              <a:latin typeface="Tahoma"/>
            </a:endParaRPr>
          </a:p>
        </p:txBody>
      </p:sp>
      <p:cxnSp>
        <p:nvCxnSpPr>
          <p:cNvPr id="10" name="Straight Connector 9"/>
          <p:cNvCxnSpPr/>
          <p:nvPr/>
        </p:nvCxnSpPr>
        <p:spPr>
          <a:xfrm flipH="1">
            <a:off x="4113004" y="3140968"/>
            <a:ext cx="327366" cy="0"/>
          </a:xfrm>
          <a:prstGeom prst="line">
            <a:avLst/>
          </a:prstGeom>
          <a:ln w="76200" cmpd="sng">
            <a:solidFill>
              <a:schemeClr val="tx1"/>
            </a:solidFill>
          </a:ln>
        </p:spPr>
        <p:style>
          <a:lnRef idx="2">
            <a:schemeClr val="accent1"/>
          </a:lnRef>
          <a:fillRef idx="0">
            <a:schemeClr val="accent1"/>
          </a:fillRef>
          <a:effectRef idx="1">
            <a:schemeClr val="accent1"/>
          </a:effectRef>
          <a:fontRef idx="minor">
            <a:schemeClr val="tx1"/>
          </a:fontRef>
        </p:style>
      </p:cxnSp>
      <p:sp>
        <p:nvSpPr>
          <p:cNvPr id="11" name="Rectangle 10"/>
          <p:cNvSpPr/>
          <p:nvPr/>
        </p:nvSpPr>
        <p:spPr>
          <a:xfrm>
            <a:off x="3792298" y="2045549"/>
            <a:ext cx="735381" cy="504056"/>
          </a:xfrm>
          <a:prstGeom prst="rect">
            <a:avLst/>
          </a:prstGeom>
          <a:solidFill>
            <a:schemeClr val="accent6">
              <a:lumMod val="40000"/>
              <a:lumOff val="60000"/>
            </a:schemeClr>
          </a:solidFill>
          <a:ln>
            <a:solidFill>
              <a:schemeClr val="accent6">
                <a:lumMod val="40000"/>
                <a:lumOff val="60000"/>
              </a:schemeClr>
            </a:solidFill>
          </a:ln>
        </p:spPr>
        <p:style>
          <a:lnRef idx="1">
            <a:schemeClr val="accent2"/>
          </a:lnRef>
          <a:fillRef idx="3">
            <a:schemeClr val="accent2"/>
          </a:fillRef>
          <a:effectRef idx="2">
            <a:schemeClr val="accent2"/>
          </a:effectRef>
          <a:fontRef idx="minor">
            <a:schemeClr val="lt1"/>
          </a:fontRef>
        </p:style>
        <p:txBody>
          <a:bodyPr rtlCol="0" anchor="ctr"/>
          <a:lstStyle/>
          <a:p>
            <a:pPr algn="ctr"/>
            <a:r>
              <a:rPr lang="en-US" dirty="0" smtClean="0">
                <a:solidFill>
                  <a:srgbClr val="303030"/>
                </a:solidFill>
                <a:latin typeface="Tahoma"/>
              </a:rPr>
              <a:t>PCM Ctrl</a:t>
            </a:r>
            <a:endParaRPr lang="en-US" dirty="0">
              <a:solidFill>
                <a:srgbClr val="303030"/>
              </a:solidFill>
              <a:latin typeface="Tahoma"/>
            </a:endParaRPr>
          </a:p>
        </p:txBody>
      </p:sp>
      <p:cxnSp>
        <p:nvCxnSpPr>
          <p:cNvPr id="12" name="Straight Connector 11"/>
          <p:cNvCxnSpPr/>
          <p:nvPr/>
        </p:nvCxnSpPr>
        <p:spPr>
          <a:xfrm>
            <a:off x="4113004" y="2564904"/>
            <a:ext cx="0" cy="539778"/>
          </a:xfrm>
          <a:prstGeom prst="line">
            <a:avLst/>
          </a:prstGeom>
          <a:ln w="76200" cmpd="sng">
            <a:solidFill>
              <a:schemeClr val="tx1"/>
            </a:solidFill>
          </a:ln>
        </p:spPr>
        <p:style>
          <a:lnRef idx="2">
            <a:schemeClr val="accent1"/>
          </a:lnRef>
          <a:fillRef idx="0">
            <a:schemeClr val="accent1"/>
          </a:fillRef>
          <a:effectRef idx="1">
            <a:schemeClr val="accent1"/>
          </a:effectRef>
          <a:fontRef idx="minor">
            <a:schemeClr val="tx1"/>
          </a:fontRef>
        </p:style>
      </p:cxnSp>
      <p:sp>
        <p:nvSpPr>
          <p:cNvPr id="13" name="TextBox 12"/>
          <p:cNvSpPr txBox="1"/>
          <p:nvPr/>
        </p:nvSpPr>
        <p:spPr>
          <a:xfrm>
            <a:off x="1844847" y="2353804"/>
            <a:ext cx="782937" cy="369332"/>
          </a:xfrm>
          <a:prstGeom prst="rect">
            <a:avLst/>
          </a:prstGeom>
          <a:noFill/>
        </p:spPr>
        <p:txBody>
          <a:bodyPr wrap="none" rtlCol="0">
            <a:spAutoFit/>
          </a:bodyPr>
          <a:lstStyle/>
          <a:p>
            <a:r>
              <a:rPr lang="en-US" dirty="0" smtClean="0">
                <a:solidFill>
                  <a:srgbClr val="303030"/>
                </a:solidFill>
                <a:latin typeface="Tahoma"/>
              </a:rPr>
              <a:t>DRAM</a:t>
            </a:r>
            <a:endParaRPr lang="en-US" dirty="0">
              <a:solidFill>
                <a:srgbClr val="303030"/>
              </a:solidFill>
              <a:latin typeface="Tahoma"/>
            </a:endParaRPr>
          </a:p>
        </p:txBody>
      </p:sp>
      <p:sp>
        <p:nvSpPr>
          <p:cNvPr id="14" name="TextBox 13"/>
          <p:cNvSpPr txBox="1"/>
          <p:nvPr/>
        </p:nvSpPr>
        <p:spPr>
          <a:xfrm>
            <a:off x="5070391" y="2364939"/>
            <a:ext cx="2741969" cy="369332"/>
          </a:xfrm>
          <a:prstGeom prst="rect">
            <a:avLst/>
          </a:prstGeom>
          <a:noFill/>
        </p:spPr>
        <p:txBody>
          <a:bodyPr wrap="none" rtlCol="0">
            <a:spAutoFit/>
          </a:bodyPr>
          <a:lstStyle/>
          <a:p>
            <a:r>
              <a:rPr lang="en-US" dirty="0" smtClean="0">
                <a:solidFill>
                  <a:srgbClr val="303030"/>
                </a:solidFill>
                <a:latin typeface="Tahoma"/>
              </a:rPr>
              <a:t>Technology X (e.g., PCM)</a:t>
            </a:r>
            <a:endParaRPr lang="en-US" dirty="0">
              <a:solidFill>
                <a:srgbClr val="303030"/>
              </a:solidFill>
              <a:latin typeface="Tahoma"/>
            </a:endParaRPr>
          </a:p>
        </p:txBody>
      </p:sp>
      <p:sp>
        <p:nvSpPr>
          <p:cNvPr id="15" name="TextBox 14"/>
          <p:cNvSpPr txBox="1"/>
          <p:nvPr/>
        </p:nvSpPr>
        <p:spPr>
          <a:xfrm>
            <a:off x="459985" y="4365104"/>
            <a:ext cx="8161209" cy="830997"/>
          </a:xfrm>
          <a:prstGeom prst="rect">
            <a:avLst/>
          </a:prstGeom>
          <a:noFill/>
        </p:spPr>
        <p:txBody>
          <a:bodyPr wrap="none" rtlCol="0">
            <a:spAutoFit/>
          </a:bodyPr>
          <a:lstStyle/>
          <a:p>
            <a:pPr algn="ctr"/>
            <a:r>
              <a:rPr lang="en-US" sz="2400" dirty="0" smtClean="0">
                <a:solidFill>
                  <a:srgbClr val="000000"/>
                </a:solidFill>
                <a:latin typeface="Tahoma"/>
              </a:rPr>
              <a:t>Hardware/software manage data allocation and movement </a:t>
            </a:r>
            <a:endParaRPr lang="en-US" sz="2400" dirty="0">
              <a:solidFill>
                <a:srgbClr val="000000"/>
              </a:solidFill>
              <a:latin typeface="Tahoma"/>
            </a:endParaRPr>
          </a:p>
          <a:p>
            <a:pPr algn="ctr"/>
            <a:r>
              <a:rPr lang="en-US" sz="2400" dirty="0">
                <a:solidFill>
                  <a:srgbClr val="008000"/>
                </a:solidFill>
                <a:latin typeface="Tahoma"/>
              </a:rPr>
              <a:t>t</a:t>
            </a:r>
            <a:r>
              <a:rPr lang="en-US" sz="2400" dirty="0" smtClean="0">
                <a:solidFill>
                  <a:srgbClr val="008000"/>
                </a:solidFill>
                <a:latin typeface="Tahoma"/>
              </a:rPr>
              <a:t>o achieve the best of multiple technologies</a:t>
            </a:r>
          </a:p>
        </p:txBody>
      </p:sp>
      <p:sp>
        <p:nvSpPr>
          <p:cNvPr id="16" name="AutoShape 25"/>
          <p:cNvSpPr>
            <a:spLocks noChangeArrowheads="1"/>
          </p:cNvSpPr>
          <p:nvPr/>
        </p:nvSpPr>
        <p:spPr bwMode="auto">
          <a:xfrm>
            <a:off x="1199169" y="1905287"/>
            <a:ext cx="2557463" cy="2231901"/>
          </a:xfrm>
          <a:prstGeom prst="roundRect">
            <a:avLst>
              <a:gd name="adj" fmla="val 16667"/>
            </a:avLst>
          </a:prstGeom>
          <a:noFill/>
          <a:ln w="28575">
            <a:solidFill>
              <a:srgbClr val="0000FF"/>
            </a:solidFill>
            <a:round/>
            <a:headEnd/>
            <a:tailEnd/>
          </a:ln>
          <a:effectLst/>
        </p:spPr>
        <p:txBody>
          <a:bodyPr wrap="none" lIns="64008" tIns="32004" rIns="64008" bIns="32004" anchor="ctr"/>
          <a:lstStyle/>
          <a:p>
            <a:pPr>
              <a:defRPr/>
            </a:pPr>
            <a:endParaRPr lang="en-US" kern="0">
              <a:solidFill>
                <a:sysClr val="windowText" lastClr="000000"/>
              </a:solidFill>
              <a:latin typeface="Arial" pitchFamily="-107" charset="0"/>
              <a:ea typeface="Arial" pitchFamily="-107" charset="0"/>
              <a:cs typeface="Arial" pitchFamily="-107" charset="0"/>
            </a:endParaRPr>
          </a:p>
        </p:txBody>
      </p:sp>
      <p:sp>
        <p:nvSpPr>
          <p:cNvPr id="17" name="AutoShape 25"/>
          <p:cNvSpPr>
            <a:spLocks noChangeArrowheads="1"/>
          </p:cNvSpPr>
          <p:nvPr/>
        </p:nvSpPr>
        <p:spPr bwMode="auto">
          <a:xfrm>
            <a:off x="3851920" y="1916832"/>
            <a:ext cx="4824536" cy="2231901"/>
          </a:xfrm>
          <a:prstGeom prst="roundRect">
            <a:avLst>
              <a:gd name="adj" fmla="val 16667"/>
            </a:avLst>
          </a:prstGeom>
          <a:noFill/>
          <a:ln w="28575">
            <a:solidFill>
              <a:srgbClr val="0000FF"/>
            </a:solidFill>
            <a:round/>
            <a:headEnd/>
            <a:tailEnd/>
          </a:ln>
          <a:effectLst/>
        </p:spPr>
        <p:txBody>
          <a:bodyPr wrap="none" lIns="64008" tIns="32004" rIns="64008" bIns="32004" anchor="ctr"/>
          <a:lstStyle/>
          <a:p>
            <a:pPr>
              <a:defRPr/>
            </a:pPr>
            <a:endParaRPr lang="en-US" kern="0">
              <a:solidFill>
                <a:sysClr val="windowText" lastClr="000000"/>
              </a:solidFill>
              <a:latin typeface="Arial" pitchFamily="-107" charset="0"/>
              <a:ea typeface="Arial" pitchFamily="-107" charset="0"/>
              <a:cs typeface="Arial" pitchFamily="-107" charset="0"/>
            </a:endParaRPr>
          </a:p>
        </p:txBody>
      </p:sp>
    </p:spTree>
    <p:extLst>
      <p:ext uri="{BB962C8B-B14F-4D97-AF65-F5344CB8AC3E}">
        <p14:creationId xmlns:p14="http://schemas.microsoft.com/office/powerpoint/2010/main" val="2193790898"/>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5">
                                            <p:txEl>
                                              <p:pRg st="0" end="0"/>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15">
                                            <p:txEl>
                                              <p:pRg st="1" end="1"/>
                                            </p:txEl>
                                          </p:spTgt>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16"/>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1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17" grpId="0" animBg="1"/>
    </p:bld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0" name="Chart 49"/>
          <p:cNvGraphicFramePr/>
          <p:nvPr>
            <p:extLst>
              <p:ext uri="{D42A27DB-BD31-4B8C-83A1-F6EECF244321}">
                <p14:modId xmlns:p14="http://schemas.microsoft.com/office/powerpoint/2010/main" val="4038884187"/>
              </p:ext>
            </p:extLst>
          </p:nvPr>
        </p:nvGraphicFramePr>
        <p:xfrm>
          <a:off x="0" y="1085850"/>
          <a:ext cx="9144000" cy="5370459"/>
        </p:xfrm>
        <a:graphic>
          <a:graphicData uri="http://schemas.openxmlformats.org/drawingml/2006/chart">
            <c:chart xmlns:c="http://schemas.openxmlformats.org/drawingml/2006/chart" xmlns:r="http://schemas.openxmlformats.org/officeDocument/2006/relationships" r:id="rId3"/>
          </a:graphicData>
        </a:graphic>
      </p:graphicFrame>
      <p:sp>
        <p:nvSpPr>
          <p:cNvPr id="45" name="Rectangle 44"/>
          <p:cNvSpPr/>
          <p:nvPr/>
        </p:nvSpPr>
        <p:spPr>
          <a:xfrm>
            <a:off x="980379" y="4376031"/>
            <a:ext cx="1937964" cy="1199692"/>
          </a:xfrm>
          <a:prstGeom prst="rect">
            <a:avLst/>
          </a:prstGeom>
          <a:solidFill>
            <a:srgbClr val="375DA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spc="-150" dirty="0" smtClean="0">
                <a:solidFill>
                  <a:prstClr val="white"/>
                </a:solidFill>
                <a:latin typeface="Calibri"/>
              </a:rPr>
              <a:t>Vulnerable data</a:t>
            </a:r>
            <a:endParaRPr lang="en-US" sz="2800" spc="-150" dirty="0">
              <a:solidFill>
                <a:prstClr val="white"/>
              </a:solidFill>
              <a:latin typeface="Calibri"/>
            </a:endParaRPr>
          </a:p>
        </p:txBody>
      </p:sp>
      <p:sp>
        <p:nvSpPr>
          <p:cNvPr id="47" name="Oval 46"/>
          <p:cNvSpPr/>
          <p:nvPr/>
        </p:nvSpPr>
        <p:spPr>
          <a:xfrm>
            <a:off x="6459276" y="4521805"/>
            <a:ext cx="1937964" cy="1199692"/>
          </a:xfrm>
          <a:prstGeom prst="ellipse">
            <a:avLst/>
          </a:prstGeom>
          <a:solidFill>
            <a:srgbClr val="A7B5D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spc="-150" dirty="0" smtClean="0">
                <a:solidFill>
                  <a:prstClr val="white"/>
                </a:solidFill>
                <a:latin typeface="Calibri"/>
              </a:rPr>
              <a:t>Tolerant data</a:t>
            </a:r>
            <a:endParaRPr lang="en-US" sz="2800" spc="-150" dirty="0">
              <a:solidFill>
                <a:prstClr val="white"/>
              </a:solidFill>
              <a:latin typeface="Calibri"/>
            </a:endParaRPr>
          </a:p>
        </p:txBody>
      </p:sp>
      <p:sp>
        <p:nvSpPr>
          <p:cNvPr id="2" name="Title 1"/>
          <p:cNvSpPr>
            <a:spLocks noGrp="1"/>
          </p:cNvSpPr>
          <p:nvPr>
            <p:ph type="title"/>
          </p:nvPr>
        </p:nvSpPr>
        <p:spPr/>
        <p:txBody>
          <a:bodyPr>
            <a:noAutofit/>
          </a:bodyPr>
          <a:lstStyle/>
          <a:p>
            <a:r>
              <a:rPr lang="en-US" sz="4000" dirty="0" smtClean="0"/>
              <a:t>Exploiting Memory Error Tolerance </a:t>
            </a:r>
            <a:br>
              <a:rPr lang="en-US" sz="4000" dirty="0" smtClean="0"/>
            </a:br>
            <a:r>
              <a:rPr lang="en-US" sz="4000" dirty="0" smtClean="0"/>
              <a:t>with Hybrid Memory Systems</a:t>
            </a:r>
            <a:endParaRPr lang="en-US" sz="4000" dirty="0"/>
          </a:p>
        </p:txBody>
      </p:sp>
      <p:sp>
        <p:nvSpPr>
          <p:cNvPr id="178" name="Rounded Rectangle 177"/>
          <p:cNvSpPr/>
          <p:nvPr/>
        </p:nvSpPr>
        <p:spPr>
          <a:xfrm>
            <a:off x="253076" y="1315568"/>
            <a:ext cx="8637848" cy="5310051"/>
          </a:xfrm>
          <a:prstGeom prst="roundRect">
            <a:avLst>
              <a:gd name="adj" fmla="val 5588"/>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r>
              <a:rPr lang="en-US" sz="3600" b="1" dirty="0" smtClean="0">
                <a:solidFill>
                  <a:prstClr val="black"/>
                </a:solidFill>
                <a:latin typeface="Calibri"/>
              </a:rPr>
              <a:t>H</a:t>
            </a:r>
            <a:r>
              <a:rPr lang="en-US" sz="3600" dirty="0" smtClean="0">
                <a:solidFill>
                  <a:prstClr val="black"/>
                </a:solidFill>
                <a:latin typeface="Calibri"/>
              </a:rPr>
              <a:t>eterogeneous-</a:t>
            </a:r>
            <a:r>
              <a:rPr lang="en-US" sz="3600" b="1" dirty="0" smtClean="0">
                <a:solidFill>
                  <a:prstClr val="black"/>
                </a:solidFill>
                <a:latin typeface="Calibri"/>
              </a:rPr>
              <a:t>R</a:t>
            </a:r>
            <a:r>
              <a:rPr lang="en-US" sz="3600" dirty="0" smtClean="0">
                <a:solidFill>
                  <a:prstClr val="black"/>
                </a:solidFill>
                <a:latin typeface="Calibri"/>
              </a:rPr>
              <a:t>eliability </a:t>
            </a:r>
            <a:r>
              <a:rPr lang="en-US" sz="3600" b="1" dirty="0" smtClean="0">
                <a:solidFill>
                  <a:prstClr val="black"/>
                </a:solidFill>
                <a:latin typeface="Calibri"/>
              </a:rPr>
              <a:t>M</a:t>
            </a:r>
            <a:r>
              <a:rPr lang="en-US" sz="3600" dirty="0" smtClean="0">
                <a:solidFill>
                  <a:prstClr val="black"/>
                </a:solidFill>
                <a:latin typeface="Calibri"/>
              </a:rPr>
              <a:t>emory </a:t>
            </a:r>
            <a:r>
              <a:rPr lang="en-US" sz="2400" b="1" dirty="0" smtClean="0">
                <a:solidFill>
                  <a:srgbClr val="1A5712"/>
                </a:solidFill>
                <a:latin typeface="Calibri"/>
              </a:rPr>
              <a:t>[DSN 2014]</a:t>
            </a:r>
            <a:endParaRPr lang="en-US" sz="2400" b="1" dirty="0">
              <a:solidFill>
                <a:srgbClr val="1A5712"/>
              </a:solidFill>
              <a:latin typeface="Calibri"/>
            </a:endParaRPr>
          </a:p>
        </p:txBody>
      </p:sp>
      <p:grpSp>
        <p:nvGrpSpPr>
          <p:cNvPr id="179" name="Group 178"/>
          <p:cNvGrpSpPr/>
          <p:nvPr/>
        </p:nvGrpSpPr>
        <p:grpSpPr>
          <a:xfrm>
            <a:off x="4919376" y="3377171"/>
            <a:ext cx="3294984" cy="935806"/>
            <a:chOff x="221980" y="1649582"/>
            <a:chExt cx="3011077" cy="855174"/>
          </a:xfrm>
        </p:grpSpPr>
        <p:grpSp>
          <p:nvGrpSpPr>
            <p:cNvPr id="180" name="Group 179"/>
            <p:cNvGrpSpPr/>
            <p:nvPr/>
          </p:nvGrpSpPr>
          <p:grpSpPr>
            <a:xfrm>
              <a:off x="221980" y="1649582"/>
              <a:ext cx="3011077" cy="855174"/>
              <a:chOff x="221980" y="1649582"/>
              <a:chExt cx="3011077" cy="855174"/>
            </a:xfrm>
          </p:grpSpPr>
          <p:pic>
            <p:nvPicPr>
              <p:cNvPr id="189" name="Picture 2" descr="image:Illustration showing DIMM rank classification labels"/>
              <p:cNvPicPr>
                <a:picLocks noChangeAspect="1" noChangeArrowheads="1"/>
              </p:cNvPicPr>
              <p:nvPr/>
            </p:nvPicPr>
            <p:blipFill rotWithShape="1">
              <a:blip r:embed="rId4">
                <a:extLst>
                  <a:ext uri="{28A0092B-C50C-407E-A947-70E740481C1C}">
                    <a14:useLocalDpi xmlns:a14="http://schemas.microsoft.com/office/drawing/2010/main" val="0"/>
                  </a:ext>
                </a:extLst>
              </a:blip>
              <a:srcRect t="58197"/>
              <a:stretch/>
            </p:blipFill>
            <p:spPr bwMode="auto">
              <a:xfrm>
                <a:off x="221980" y="1649582"/>
                <a:ext cx="3011077" cy="855174"/>
              </a:xfrm>
              <a:prstGeom prst="rect">
                <a:avLst/>
              </a:prstGeom>
              <a:noFill/>
              <a:extLst>
                <a:ext uri="{909E8E84-426E-40dd-AFC4-6F175D3DCCD1}">
                  <a14:hiddenFill xmlns:a14="http://schemas.microsoft.com/office/drawing/2010/main">
                    <a:solidFill>
                      <a:srgbClr val="FFFFFF"/>
                    </a:solidFill>
                  </a14:hiddenFill>
                </a:ext>
              </a:extLst>
            </p:spPr>
          </p:pic>
          <p:sp>
            <p:nvSpPr>
              <p:cNvPr id="190" name="Rectangle 189"/>
              <p:cNvSpPr/>
              <p:nvPr/>
            </p:nvSpPr>
            <p:spPr>
              <a:xfrm>
                <a:off x="359229" y="1719943"/>
                <a:ext cx="2743200" cy="621937"/>
              </a:xfrm>
              <a:prstGeom prst="rect">
                <a:avLst/>
              </a:prstGeom>
              <a:solidFill>
                <a:srgbClr val="99C8B8"/>
              </a:solidFill>
              <a:ln>
                <a:solidFill>
                  <a:srgbClr val="99C8B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a:endParaRPr>
              </a:p>
            </p:txBody>
          </p:sp>
        </p:grpSp>
        <p:sp>
          <p:nvSpPr>
            <p:cNvPr id="181" name="Rectangle 180"/>
            <p:cNvSpPr/>
            <p:nvPr/>
          </p:nvSpPr>
          <p:spPr>
            <a:xfrm>
              <a:off x="390189" y="1815694"/>
              <a:ext cx="194541" cy="350564"/>
            </a:xfrm>
            <a:prstGeom prst="rect">
              <a:avLst/>
            </a:prstGeom>
            <a:solidFill>
              <a:schemeClr val="tx1">
                <a:lumMod val="65000"/>
                <a:lumOff val="35000"/>
              </a:schemeClr>
            </a:solidFill>
            <a:ln w="6350">
              <a:solidFill>
                <a:schemeClr val="tx1">
                  <a:lumMod val="85000"/>
                  <a:lumOff val="15000"/>
                </a:schemeClr>
              </a:solidFill>
            </a:ln>
            <a:effectLst>
              <a:outerShdw blurRad="25400" dist="12700" dir="2700000" algn="tl" rotWithShape="0">
                <a:prstClr val="black">
                  <a:alpha val="7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182" name="Rectangle 181"/>
            <p:cNvSpPr/>
            <p:nvPr/>
          </p:nvSpPr>
          <p:spPr>
            <a:xfrm>
              <a:off x="700644" y="1815694"/>
              <a:ext cx="194541" cy="350564"/>
            </a:xfrm>
            <a:prstGeom prst="rect">
              <a:avLst/>
            </a:prstGeom>
            <a:solidFill>
              <a:schemeClr val="tx1">
                <a:lumMod val="65000"/>
                <a:lumOff val="35000"/>
              </a:schemeClr>
            </a:solidFill>
            <a:ln w="6350">
              <a:solidFill>
                <a:schemeClr val="tx1">
                  <a:lumMod val="85000"/>
                  <a:lumOff val="15000"/>
                </a:schemeClr>
              </a:solidFill>
            </a:ln>
            <a:effectLst>
              <a:outerShdw blurRad="25400" dist="12700" dir="2700000" algn="tl" rotWithShape="0">
                <a:prstClr val="black">
                  <a:alpha val="7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183" name="Rectangle 182"/>
            <p:cNvSpPr/>
            <p:nvPr/>
          </p:nvSpPr>
          <p:spPr>
            <a:xfrm>
              <a:off x="1011099" y="1815694"/>
              <a:ext cx="194541" cy="350564"/>
            </a:xfrm>
            <a:prstGeom prst="rect">
              <a:avLst/>
            </a:prstGeom>
            <a:solidFill>
              <a:schemeClr val="tx1">
                <a:lumMod val="65000"/>
                <a:lumOff val="35000"/>
              </a:schemeClr>
            </a:solidFill>
            <a:ln w="6350">
              <a:solidFill>
                <a:schemeClr val="tx1">
                  <a:lumMod val="85000"/>
                  <a:lumOff val="15000"/>
                </a:schemeClr>
              </a:solidFill>
            </a:ln>
            <a:effectLst>
              <a:outerShdw blurRad="25400" dist="12700" dir="2700000" algn="tl" rotWithShape="0">
                <a:prstClr val="black">
                  <a:alpha val="7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184" name="Rectangle 183"/>
            <p:cNvSpPr/>
            <p:nvPr/>
          </p:nvSpPr>
          <p:spPr>
            <a:xfrm>
              <a:off x="1321554" y="1815694"/>
              <a:ext cx="194541" cy="350564"/>
            </a:xfrm>
            <a:prstGeom prst="rect">
              <a:avLst/>
            </a:prstGeom>
            <a:solidFill>
              <a:schemeClr val="tx1">
                <a:lumMod val="65000"/>
                <a:lumOff val="35000"/>
              </a:schemeClr>
            </a:solidFill>
            <a:ln w="6350">
              <a:solidFill>
                <a:schemeClr val="tx1">
                  <a:lumMod val="85000"/>
                  <a:lumOff val="15000"/>
                </a:schemeClr>
              </a:solidFill>
            </a:ln>
            <a:effectLst>
              <a:outerShdw blurRad="25400" dist="12700" dir="2700000" algn="tl" rotWithShape="0">
                <a:prstClr val="black">
                  <a:alpha val="7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185" name="Rectangle 184"/>
            <p:cNvSpPr/>
            <p:nvPr/>
          </p:nvSpPr>
          <p:spPr>
            <a:xfrm>
              <a:off x="1942464" y="1815694"/>
              <a:ext cx="194541" cy="350564"/>
            </a:xfrm>
            <a:prstGeom prst="rect">
              <a:avLst/>
            </a:prstGeom>
            <a:solidFill>
              <a:schemeClr val="tx1">
                <a:lumMod val="65000"/>
                <a:lumOff val="35000"/>
              </a:schemeClr>
            </a:solidFill>
            <a:ln w="6350">
              <a:solidFill>
                <a:schemeClr val="tx1">
                  <a:lumMod val="85000"/>
                  <a:lumOff val="15000"/>
                </a:schemeClr>
              </a:solidFill>
            </a:ln>
            <a:effectLst>
              <a:outerShdw blurRad="25400" dist="12700" dir="2700000" algn="tl" rotWithShape="0">
                <a:prstClr val="black">
                  <a:alpha val="7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186" name="Rectangle 185"/>
            <p:cNvSpPr/>
            <p:nvPr/>
          </p:nvSpPr>
          <p:spPr>
            <a:xfrm>
              <a:off x="2252919" y="1815694"/>
              <a:ext cx="194541" cy="350564"/>
            </a:xfrm>
            <a:prstGeom prst="rect">
              <a:avLst/>
            </a:prstGeom>
            <a:solidFill>
              <a:schemeClr val="tx1">
                <a:lumMod val="65000"/>
                <a:lumOff val="35000"/>
              </a:schemeClr>
            </a:solidFill>
            <a:ln w="6350">
              <a:solidFill>
                <a:schemeClr val="tx1">
                  <a:lumMod val="85000"/>
                  <a:lumOff val="15000"/>
                </a:schemeClr>
              </a:solidFill>
            </a:ln>
            <a:effectLst>
              <a:outerShdw blurRad="25400" dist="12700" dir="2700000" algn="tl" rotWithShape="0">
                <a:prstClr val="black">
                  <a:alpha val="7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187" name="Rectangle 186"/>
            <p:cNvSpPr/>
            <p:nvPr/>
          </p:nvSpPr>
          <p:spPr>
            <a:xfrm>
              <a:off x="2563374" y="1815694"/>
              <a:ext cx="194541" cy="350564"/>
            </a:xfrm>
            <a:prstGeom prst="rect">
              <a:avLst/>
            </a:prstGeom>
            <a:solidFill>
              <a:schemeClr val="tx1">
                <a:lumMod val="65000"/>
                <a:lumOff val="35000"/>
              </a:schemeClr>
            </a:solidFill>
            <a:ln w="6350">
              <a:solidFill>
                <a:schemeClr val="tx1">
                  <a:lumMod val="85000"/>
                  <a:lumOff val="15000"/>
                </a:schemeClr>
              </a:solidFill>
            </a:ln>
            <a:effectLst>
              <a:outerShdw blurRad="25400" dist="12700" dir="2700000" algn="tl" rotWithShape="0">
                <a:prstClr val="black">
                  <a:alpha val="7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188" name="Rectangle 187"/>
            <p:cNvSpPr/>
            <p:nvPr/>
          </p:nvSpPr>
          <p:spPr>
            <a:xfrm>
              <a:off x="2873829" y="1815694"/>
              <a:ext cx="194541" cy="350564"/>
            </a:xfrm>
            <a:prstGeom prst="rect">
              <a:avLst/>
            </a:prstGeom>
            <a:solidFill>
              <a:srgbClr val="595959"/>
            </a:solidFill>
            <a:ln w="6350">
              <a:solidFill>
                <a:schemeClr val="tx1">
                  <a:lumMod val="85000"/>
                  <a:lumOff val="15000"/>
                </a:schemeClr>
              </a:solidFill>
            </a:ln>
            <a:effectLst>
              <a:outerShdw blurRad="25400" dist="12700" dir="2700000" algn="tl" rotWithShape="0">
                <a:prstClr val="black">
                  <a:alpha val="7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grpSp>
      <p:grpSp>
        <p:nvGrpSpPr>
          <p:cNvPr id="191" name="Group 190"/>
          <p:cNvGrpSpPr/>
          <p:nvPr/>
        </p:nvGrpSpPr>
        <p:grpSpPr>
          <a:xfrm>
            <a:off x="865026" y="3377171"/>
            <a:ext cx="3294984" cy="935806"/>
            <a:chOff x="221980" y="1649582"/>
            <a:chExt cx="3011077" cy="855174"/>
          </a:xfrm>
        </p:grpSpPr>
        <p:grpSp>
          <p:nvGrpSpPr>
            <p:cNvPr id="192" name="Group 191"/>
            <p:cNvGrpSpPr/>
            <p:nvPr/>
          </p:nvGrpSpPr>
          <p:grpSpPr>
            <a:xfrm>
              <a:off x="221980" y="1649582"/>
              <a:ext cx="3011077" cy="855174"/>
              <a:chOff x="221980" y="1649582"/>
              <a:chExt cx="3011077" cy="855174"/>
            </a:xfrm>
          </p:grpSpPr>
          <p:pic>
            <p:nvPicPr>
              <p:cNvPr id="202" name="Picture 2" descr="image:Illustration showing DIMM rank classification labels"/>
              <p:cNvPicPr>
                <a:picLocks noChangeAspect="1" noChangeArrowheads="1"/>
              </p:cNvPicPr>
              <p:nvPr/>
            </p:nvPicPr>
            <p:blipFill rotWithShape="1">
              <a:blip r:embed="rId4">
                <a:extLst>
                  <a:ext uri="{28A0092B-C50C-407E-A947-70E740481C1C}">
                    <a14:useLocalDpi xmlns:a14="http://schemas.microsoft.com/office/drawing/2010/main" val="0"/>
                  </a:ext>
                </a:extLst>
              </a:blip>
              <a:srcRect t="58197"/>
              <a:stretch/>
            </p:blipFill>
            <p:spPr bwMode="auto">
              <a:xfrm>
                <a:off x="221980" y="1649582"/>
                <a:ext cx="3011077" cy="855174"/>
              </a:xfrm>
              <a:prstGeom prst="rect">
                <a:avLst/>
              </a:prstGeom>
              <a:noFill/>
              <a:extLst>
                <a:ext uri="{909E8E84-426E-40dd-AFC4-6F175D3DCCD1}">
                  <a14:hiddenFill xmlns:a14="http://schemas.microsoft.com/office/drawing/2010/main">
                    <a:solidFill>
                      <a:srgbClr val="FFFFFF"/>
                    </a:solidFill>
                  </a14:hiddenFill>
                </a:ext>
              </a:extLst>
            </p:spPr>
          </p:pic>
          <p:sp>
            <p:nvSpPr>
              <p:cNvPr id="203" name="Rectangle 202"/>
              <p:cNvSpPr/>
              <p:nvPr/>
            </p:nvSpPr>
            <p:spPr>
              <a:xfrm>
                <a:off x="359229" y="1719943"/>
                <a:ext cx="2743200" cy="621937"/>
              </a:xfrm>
              <a:prstGeom prst="rect">
                <a:avLst/>
              </a:prstGeom>
              <a:solidFill>
                <a:srgbClr val="99C8B8"/>
              </a:solidFill>
              <a:ln>
                <a:solidFill>
                  <a:srgbClr val="99C8B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a:endParaRPr>
              </a:p>
            </p:txBody>
          </p:sp>
        </p:grpSp>
        <p:sp>
          <p:nvSpPr>
            <p:cNvPr id="193" name="Rectangle 192"/>
            <p:cNvSpPr/>
            <p:nvPr/>
          </p:nvSpPr>
          <p:spPr>
            <a:xfrm>
              <a:off x="390189" y="1815694"/>
              <a:ext cx="194541" cy="350564"/>
            </a:xfrm>
            <a:prstGeom prst="rect">
              <a:avLst/>
            </a:prstGeom>
            <a:solidFill>
              <a:schemeClr val="tx1">
                <a:lumMod val="65000"/>
                <a:lumOff val="35000"/>
              </a:schemeClr>
            </a:solidFill>
            <a:ln w="6350">
              <a:solidFill>
                <a:schemeClr val="tx1">
                  <a:lumMod val="85000"/>
                  <a:lumOff val="15000"/>
                </a:schemeClr>
              </a:solidFill>
            </a:ln>
            <a:effectLst>
              <a:outerShdw blurRad="25400" dist="12700" dir="2700000" algn="tl" rotWithShape="0">
                <a:prstClr val="black">
                  <a:alpha val="7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194" name="Rectangle 193"/>
            <p:cNvSpPr/>
            <p:nvPr/>
          </p:nvSpPr>
          <p:spPr>
            <a:xfrm>
              <a:off x="700644" y="1815694"/>
              <a:ext cx="194541" cy="350564"/>
            </a:xfrm>
            <a:prstGeom prst="rect">
              <a:avLst/>
            </a:prstGeom>
            <a:solidFill>
              <a:schemeClr val="tx1">
                <a:lumMod val="65000"/>
                <a:lumOff val="35000"/>
              </a:schemeClr>
            </a:solidFill>
            <a:ln w="6350">
              <a:solidFill>
                <a:schemeClr val="tx1">
                  <a:lumMod val="85000"/>
                  <a:lumOff val="15000"/>
                </a:schemeClr>
              </a:solidFill>
            </a:ln>
            <a:effectLst>
              <a:outerShdw blurRad="25400" dist="12700" dir="2700000" algn="tl" rotWithShape="0">
                <a:prstClr val="black">
                  <a:alpha val="7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195" name="Rectangle 194"/>
            <p:cNvSpPr/>
            <p:nvPr/>
          </p:nvSpPr>
          <p:spPr>
            <a:xfrm>
              <a:off x="1011099" y="1815694"/>
              <a:ext cx="194541" cy="350564"/>
            </a:xfrm>
            <a:prstGeom prst="rect">
              <a:avLst/>
            </a:prstGeom>
            <a:solidFill>
              <a:schemeClr val="tx1">
                <a:lumMod val="65000"/>
                <a:lumOff val="35000"/>
              </a:schemeClr>
            </a:solidFill>
            <a:ln w="6350">
              <a:solidFill>
                <a:schemeClr val="tx1">
                  <a:lumMod val="85000"/>
                  <a:lumOff val="15000"/>
                </a:schemeClr>
              </a:solidFill>
            </a:ln>
            <a:effectLst>
              <a:outerShdw blurRad="25400" dist="12700" dir="2700000" algn="tl" rotWithShape="0">
                <a:prstClr val="black">
                  <a:alpha val="7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196" name="Rectangle 195"/>
            <p:cNvSpPr/>
            <p:nvPr/>
          </p:nvSpPr>
          <p:spPr>
            <a:xfrm>
              <a:off x="1321554" y="1815694"/>
              <a:ext cx="194541" cy="350564"/>
            </a:xfrm>
            <a:prstGeom prst="rect">
              <a:avLst/>
            </a:prstGeom>
            <a:solidFill>
              <a:schemeClr val="tx1">
                <a:lumMod val="65000"/>
                <a:lumOff val="35000"/>
              </a:schemeClr>
            </a:solidFill>
            <a:ln w="6350">
              <a:solidFill>
                <a:schemeClr val="tx1">
                  <a:lumMod val="85000"/>
                  <a:lumOff val="15000"/>
                </a:schemeClr>
              </a:solidFill>
            </a:ln>
            <a:effectLst>
              <a:outerShdw blurRad="25400" dist="12700" dir="2700000" algn="tl" rotWithShape="0">
                <a:prstClr val="black">
                  <a:alpha val="7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197" name="Rectangle 196"/>
            <p:cNvSpPr/>
            <p:nvPr/>
          </p:nvSpPr>
          <p:spPr>
            <a:xfrm>
              <a:off x="1942464" y="1815694"/>
              <a:ext cx="194541" cy="350564"/>
            </a:xfrm>
            <a:prstGeom prst="rect">
              <a:avLst/>
            </a:prstGeom>
            <a:solidFill>
              <a:schemeClr val="tx1">
                <a:lumMod val="65000"/>
                <a:lumOff val="35000"/>
              </a:schemeClr>
            </a:solidFill>
            <a:ln w="6350">
              <a:solidFill>
                <a:schemeClr val="tx1">
                  <a:lumMod val="85000"/>
                  <a:lumOff val="15000"/>
                </a:schemeClr>
              </a:solidFill>
            </a:ln>
            <a:effectLst>
              <a:outerShdw blurRad="25400" dist="12700" dir="2700000" algn="tl" rotWithShape="0">
                <a:prstClr val="black">
                  <a:alpha val="7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198" name="Rectangle 197"/>
            <p:cNvSpPr/>
            <p:nvPr/>
          </p:nvSpPr>
          <p:spPr>
            <a:xfrm>
              <a:off x="2252919" y="1815694"/>
              <a:ext cx="194541" cy="350564"/>
            </a:xfrm>
            <a:prstGeom prst="rect">
              <a:avLst/>
            </a:prstGeom>
            <a:solidFill>
              <a:schemeClr val="tx1">
                <a:lumMod val="65000"/>
                <a:lumOff val="35000"/>
              </a:schemeClr>
            </a:solidFill>
            <a:ln w="6350">
              <a:solidFill>
                <a:schemeClr val="tx1">
                  <a:lumMod val="85000"/>
                  <a:lumOff val="15000"/>
                </a:schemeClr>
              </a:solidFill>
            </a:ln>
            <a:effectLst>
              <a:outerShdw blurRad="25400" dist="12700" dir="2700000" algn="tl" rotWithShape="0">
                <a:prstClr val="black">
                  <a:alpha val="7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199" name="Rectangle 198"/>
            <p:cNvSpPr/>
            <p:nvPr/>
          </p:nvSpPr>
          <p:spPr>
            <a:xfrm>
              <a:off x="2563374" y="1815694"/>
              <a:ext cx="194541" cy="350564"/>
            </a:xfrm>
            <a:prstGeom prst="rect">
              <a:avLst/>
            </a:prstGeom>
            <a:solidFill>
              <a:schemeClr val="tx1">
                <a:lumMod val="65000"/>
                <a:lumOff val="35000"/>
              </a:schemeClr>
            </a:solidFill>
            <a:ln w="6350">
              <a:solidFill>
                <a:schemeClr val="tx1">
                  <a:lumMod val="85000"/>
                  <a:lumOff val="15000"/>
                </a:schemeClr>
              </a:solidFill>
            </a:ln>
            <a:effectLst>
              <a:outerShdw blurRad="25400" dist="12700" dir="2700000" algn="tl" rotWithShape="0">
                <a:prstClr val="black">
                  <a:alpha val="7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200" name="Rectangle 199"/>
            <p:cNvSpPr/>
            <p:nvPr/>
          </p:nvSpPr>
          <p:spPr>
            <a:xfrm>
              <a:off x="2873829" y="1815694"/>
              <a:ext cx="194541" cy="350564"/>
            </a:xfrm>
            <a:prstGeom prst="rect">
              <a:avLst/>
            </a:prstGeom>
            <a:solidFill>
              <a:srgbClr val="595959"/>
            </a:solidFill>
            <a:ln w="6350">
              <a:solidFill>
                <a:schemeClr val="tx1">
                  <a:lumMod val="85000"/>
                  <a:lumOff val="15000"/>
                </a:schemeClr>
              </a:solidFill>
            </a:ln>
            <a:effectLst>
              <a:outerShdw blurRad="25400" dist="12700" dir="2700000" algn="tl" rotWithShape="0">
                <a:prstClr val="black">
                  <a:alpha val="7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201" name="Rectangle 200"/>
            <p:cNvSpPr/>
            <p:nvPr/>
          </p:nvSpPr>
          <p:spPr>
            <a:xfrm>
              <a:off x="1632009" y="1815694"/>
              <a:ext cx="194541" cy="350564"/>
            </a:xfrm>
            <a:prstGeom prst="rect">
              <a:avLst/>
            </a:prstGeom>
            <a:solidFill>
              <a:schemeClr val="tx1">
                <a:lumMod val="65000"/>
                <a:lumOff val="35000"/>
              </a:schemeClr>
            </a:solidFill>
            <a:ln w="6350">
              <a:solidFill>
                <a:schemeClr val="tx1">
                  <a:lumMod val="85000"/>
                  <a:lumOff val="15000"/>
                </a:schemeClr>
              </a:solidFill>
            </a:ln>
            <a:effectLst>
              <a:outerShdw blurRad="25400" dist="12700" dir="2700000" algn="tl" rotWithShape="0">
                <a:prstClr val="black">
                  <a:alpha val="7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grpSp>
      <p:sp>
        <p:nvSpPr>
          <p:cNvPr id="204" name="Rounded Rectangle 203"/>
          <p:cNvSpPr/>
          <p:nvPr/>
        </p:nvSpPr>
        <p:spPr>
          <a:xfrm>
            <a:off x="4881721" y="3362543"/>
            <a:ext cx="3394592" cy="949808"/>
          </a:xfrm>
          <a:prstGeom prst="roundRect">
            <a:avLst>
              <a:gd name="adj" fmla="val 9236"/>
            </a:avLst>
          </a:prstGeom>
          <a:solidFill>
            <a:srgbClr val="B5C1DF">
              <a:alpha val="92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dirty="0" smtClean="0">
                <a:solidFill>
                  <a:prstClr val="white"/>
                </a:solidFill>
                <a:latin typeface="Calibri"/>
              </a:rPr>
              <a:t>Low-cost memory</a:t>
            </a:r>
            <a:endParaRPr lang="en-US" sz="3200" dirty="0">
              <a:solidFill>
                <a:prstClr val="white"/>
              </a:solidFill>
              <a:latin typeface="Calibri"/>
            </a:endParaRPr>
          </a:p>
        </p:txBody>
      </p:sp>
      <p:sp>
        <p:nvSpPr>
          <p:cNvPr id="205" name="Rounded Rectangle 204"/>
          <p:cNvSpPr/>
          <p:nvPr/>
        </p:nvSpPr>
        <p:spPr>
          <a:xfrm>
            <a:off x="827106" y="3362543"/>
            <a:ext cx="3390488" cy="949808"/>
          </a:xfrm>
          <a:prstGeom prst="roundRect">
            <a:avLst>
              <a:gd name="adj" fmla="val 10776"/>
            </a:avLst>
          </a:prstGeom>
          <a:solidFill>
            <a:srgbClr val="375DA1">
              <a:alpha val="92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dirty="0" smtClean="0">
                <a:solidFill>
                  <a:prstClr val="white"/>
                </a:solidFill>
                <a:latin typeface="Calibri"/>
              </a:rPr>
              <a:t>Reliable memory</a:t>
            </a:r>
            <a:endParaRPr lang="en-US" sz="3200" dirty="0">
              <a:solidFill>
                <a:prstClr val="white"/>
              </a:solidFill>
              <a:latin typeface="Calibri"/>
            </a:endParaRPr>
          </a:p>
        </p:txBody>
      </p:sp>
      <p:sp>
        <p:nvSpPr>
          <p:cNvPr id="206" name="Rectangle 205"/>
          <p:cNvSpPr/>
          <p:nvPr/>
        </p:nvSpPr>
        <p:spPr>
          <a:xfrm>
            <a:off x="1392257" y="1633948"/>
            <a:ext cx="2230804" cy="1380974"/>
          </a:xfrm>
          <a:prstGeom prst="rect">
            <a:avLst/>
          </a:prstGeom>
          <a:solidFill>
            <a:srgbClr val="375DA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spc="-150" dirty="0" smtClean="0">
                <a:solidFill>
                  <a:prstClr val="white"/>
                </a:solidFill>
                <a:latin typeface="Calibri"/>
              </a:rPr>
              <a:t>Vulnerable data</a:t>
            </a:r>
            <a:endParaRPr lang="en-US" sz="3200" spc="-150" dirty="0">
              <a:solidFill>
                <a:prstClr val="white"/>
              </a:solidFill>
              <a:latin typeface="Calibri"/>
            </a:endParaRPr>
          </a:p>
        </p:txBody>
      </p:sp>
      <p:sp>
        <p:nvSpPr>
          <p:cNvPr id="207" name="Oval 206"/>
          <p:cNvSpPr/>
          <p:nvPr/>
        </p:nvSpPr>
        <p:spPr>
          <a:xfrm>
            <a:off x="5463614" y="1633948"/>
            <a:ext cx="2230804" cy="1380974"/>
          </a:xfrm>
          <a:prstGeom prst="ellipse">
            <a:avLst/>
          </a:prstGeom>
          <a:solidFill>
            <a:srgbClr val="A7B5D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spc="-150" dirty="0" smtClean="0">
                <a:solidFill>
                  <a:prstClr val="white"/>
                </a:solidFill>
                <a:latin typeface="Calibri"/>
              </a:rPr>
              <a:t>Tolerant data</a:t>
            </a:r>
            <a:endParaRPr lang="en-US" sz="3200" spc="-150" dirty="0">
              <a:solidFill>
                <a:prstClr val="white"/>
              </a:solidFill>
              <a:latin typeface="Calibri"/>
            </a:endParaRPr>
          </a:p>
        </p:txBody>
      </p:sp>
      <p:sp>
        <p:nvSpPr>
          <p:cNvPr id="208" name="Rectangle 207"/>
          <p:cNvSpPr/>
          <p:nvPr/>
        </p:nvSpPr>
        <p:spPr>
          <a:xfrm>
            <a:off x="1392257" y="1633948"/>
            <a:ext cx="2230804" cy="1380974"/>
          </a:xfrm>
          <a:prstGeom prst="rect">
            <a:avLst/>
          </a:prstGeom>
          <a:solidFill>
            <a:srgbClr val="375DA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spc="-150" dirty="0" smtClean="0">
                <a:solidFill>
                  <a:prstClr val="white"/>
                </a:solidFill>
                <a:latin typeface="Calibri"/>
              </a:rPr>
              <a:t>Vulnerable data</a:t>
            </a:r>
            <a:endParaRPr lang="en-US" sz="3200" spc="-150" dirty="0">
              <a:solidFill>
                <a:prstClr val="white"/>
              </a:solidFill>
              <a:latin typeface="Calibri"/>
            </a:endParaRPr>
          </a:p>
        </p:txBody>
      </p:sp>
      <p:sp>
        <p:nvSpPr>
          <p:cNvPr id="209" name="Oval 208"/>
          <p:cNvSpPr/>
          <p:nvPr/>
        </p:nvSpPr>
        <p:spPr>
          <a:xfrm>
            <a:off x="5463614" y="1633948"/>
            <a:ext cx="2230804" cy="1380974"/>
          </a:xfrm>
          <a:prstGeom prst="ellipse">
            <a:avLst/>
          </a:prstGeom>
          <a:solidFill>
            <a:srgbClr val="A7B5D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spc="-150" dirty="0" smtClean="0">
                <a:solidFill>
                  <a:prstClr val="white"/>
                </a:solidFill>
                <a:latin typeface="Calibri"/>
              </a:rPr>
              <a:t>Tolerant data</a:t>
            </a:r>
            <a:endParaRPr lang="en-US" sz="3200" spc="-150" dirty="0">
              <a:solidFill>
                <a:prstClr val="white"/>
              </a:solidFill>
              <a:latin typeface="Calibri"/>
            </a:endParaRPr>
          </a:p>
        </p:txBody>
      </p:sp>
      <p:sp>
        <p:nvSpPr>
          <p:cNvPr id="212" name="TextBox 211"/>
          <p:cNvSpPr txBox="1"/>
          <p:nvPr/>
        </p:nvSpPr>
        <p:spPr>
          <a:xfrm>
            <a:off x="844757" y="4534981"/>
            <a:ext cx="3339376" cy="1077218"/>
          </a:xfrm>
          <a:prstGeom prst="rect">
            <a:avLst/>
          </a:prstGeom>
          <a:noFill/>
        </p:spPr>
        <p:txBody>
          <a:bodyPr wrap="none" rtlCol="0">
            <a:spAutoFit/>
          </a:bodyPr>
          <a:lstStyle/>
          <a:p>
            <a:pPr marL="285750" indent="-285750">
              <a:buFont typeface="Arial" panose="020B0604020202020204" pitchFamily="34" charset="0"/>
              <a:buChar char="•"/>
            </a:pPr>
            <a:r>
              <a:rPr lang="en-US" sz="3200" dirty="0" smtClean="0">
                <a:solidFill>
                  <a:prstClr val="black"/>
                </a:solidFill>
                <a:latin typeface="Calibri"/>
              </a:rPr>
              <a:t>ECC protected</a:t>
            </a:r>
          </a:p>
          <a:p>
            <a:pPr marL="285750" indent="-285750">
              <a:buFont typeface="Arial" panose="020B0604020202020204" pitchFamily="34" charset="0"/>
              <a:buChar char="•"/>
            </a:pPr>
            <a:r>
              <a:rPr lang="en-US" sz="3200" dirty="0" smtClean="0">
                <a:solidFill>
                  <a:prstClr val="black"/>
                </a:solidFill>
                <a:latin typeface="Calibri"/>
              </a:rPr>
              <a:t>Well-tested chips</a:t>
            </a:r>
            <a:endParaRPr lang="en-US" sz="3200" dirty="0">
              <a:solidFill>
                <a:prstClr val="black"/>
              </a:solidFill>
              <a:latin typeface="Calibri"/>
            </a:endParaRPr>
          </a:p>
        </p:txBody>
      </p:sp>
      <p:sp>
        <p:nvSpPr>
          <p:cNvPr id="213" name="TextBox 212"/>
          <p:cNvSpPr txBox="1"/>
          <p:nvPr/>
        </p:nvSpPr>
        <p:spPr>
          <a:xfrm>
            <a:off x="4932283" y="4534981"/>
            <a:ext cx="3293466" cy="1077218"/>
          </a:xfrm>
          <a:prstGeom prst="rect">
            <a:avLst/>
          </a:prstGeom>
          <a:noFill/>
        </p:spPr>
        <p:txBody>
          <a:bodyPr wrap="none" rtlCol="0">
            <a:spAutoFit/>
          </a:bodyPr>
          <a:lstStyle/>
          <a:p>
            <a:pPr marL="285750" indent="-285750">
              <a:buFont typeface="Arial" panose="020B0604020202020204" pitchFamily="34" charset="0"/>
              <a:buChar char="•"/>
            </a:pPr>
            <a:r>
              <a:rPr lang="en-US" sz="3200" dirty="0" err="1" smtClean="0">
                <a:solidFill>
                  <a:prstClr val="black"/>
                </a:solidFill>
                <a:latin typeface="Calibri"/>
              </a:rPr>
              <a:t>NoECC</a:t>
            </a:r>
            <a:r>
              <a:rPr lang="en-US" sz="3200" dirty="0" smtClean="0">
                <a:solidFill>
                  <a:prstClr val="black"/>
                </a:solidFill>
                <a:latin typeface="Calibri"/>
              </a:rPr>
              <a:t> or Parity</a:t>
            </a:r>
          </a:p>
          <a:p>
            <a:pPr marL="285750" indent="-285750">
              <a:buFont typeface="Arial" panose="020B0604020202020204" pitchFamily="34" charset="0"/>
              <a:buChar char="•"/>
            </a:pPr>
            <a:r>
              <a:rPr lang="en-US" sz="3200" dirty="0" smtClean="0">
                <a:solidFill>
                  <a:prstClr val="black"/>
                </a:solidFill>
                <a:latin typeface="Calibri"/>
              </a:rPr>
              <a:t>Less-tested chips</a:t>
            </a:r>
            <a:endParaRPr lang="en-US" sz="3200" dirty="0">
              <a:solidFill>
                <a:prstClr val="black"/>
              </a:solidFill>
              <a:latin typeface="Calibri"/>
            </a:endParaRPr>
          </a:p>
        </p:txBody>
      </p:sp>
      <p:sp>
        <p:nvSpPr>
          <p:cNvPr id="4" name="Slide Number Placeholder 3"/>
          <p:cNvSpPr>
            <a:spLocks noGrp="1"/>
          </p:cNvSpPr>
          <p:nvPr>
            <p:ph type="sldNum" sz="quarter" idx="12"/>
          </p:nvPr>
        </p:nvSpPr>
        <p:spPr/>
        <p:txBody>
          <a:bodyPr/>
          <a:lstStyle/>
          <a:p>
            <a:fld id="{4DB4CB9A-C63F-4E87-AA38-9916D0B520C4}" type="slidenum">
              <a:rPr lang="en-US" smtClean="0">
                <a:solidFill>
                  <a:prstClr val="black"/>
                </a:solidFill>
                <a:latin typeface="Calibri"/>
              </a:rPr>
              <a:pPr/>
              <a:t>36</a:t>
            </a:fld>
            <a:endParaRPr lang="en-US">
              <a:solidFill>
                <a:prstClr val="black"/>
              </a:solidFill>
              <a:latin typeface="Calibri"/>
            </a:endParaRPr>
          </a:p>
        </p:txBody>
      </p:sp>
      <p:sp>
        <p:nvSpPr>
          <p:cNvPr id="3" name="Rectangle 2"/>
          <p:cNvSpPr/>
          <p:nvPr/>
        </p:nvSpPr>
        <p:spPr>
          <a:xfrm>
            <a:off x="-36512" y="4437112"/>
            <a:ext cx="9073008" cy="1569660"/>
          </a:xfrm>
          <a:prstGeom prst="rect">
            <a:avLst/>
          </a:prstGeom>
          <a:solidFill>
            <a:schemeClr val="bg1"/>
          </a:solidFill>
        </p:spPr>
        <p:txBody>
          <a:bodyPr wrap="square">
            <a:spAutoFit/>
          </a:bodyPr>
          <a:lstStyle/>
          <a:p>
            <a:pPr lvl="1" algn="ctr"/>
            <a:r>
              <a:rPr lang="en-US" sz="3200" dirty="0" smtClean="0">
                <a:solidFill>
                  <a:prstClr val="black"/>
                </a:solidFill>
                <a:latin typeface="Calibri"/>
              </a:rPr>
              <a:t>On Microsoft’s Web Search workload</a:t>
            </a:r>
          </a:p>
          <a:p>
            <a:pPr lvl="1"/>
            <a:r>
              <a:rPr lang="en-US" sz="3200" dirty="0" smtClean="0">
                <a:solidFill>
                  <a:prstClr val="black"/>
                </a:solidFill>
                <a:latin typeface="Calibri"/>
              </a:rPr>
              <a:t>Reduces </a:t>
            </a:r>
            <a:r>
              <a:rPr lang="en-US" sz="3200" dirty="0">
                <a:solidFill>
                  <a:prstClr val="black"/>
                </a:solidFill>
                <a:latin typeface="Calibri"/>
              </a:rPr>
              <a:t>server hardware </a:t>
            </a:r>
            <a:r>
              <a:rPr lang="en-US" sz="3200" dirty="0">
                <a:solidFill>
                  <a:srgbClr val="4A66AC"/>
                </a:solidFill>
                <a:latin typeface="Calibri"/>
              </a:rPr>
              <a:t>cost </a:t>
            </a:r>
            <a:r>
              <a:rPr lang="en-US" sz="3200" dirty="0">
                <a:solidFill>
                  <a:prstClr val="black"/>
                </a:solidFill>
                <a:latin typeface="Calibri"/>
              </a:rPr>
              <a:t>by </a:t>
            </a:r>
            <a:r>
              <a:rPr lang="en-US" sz="3200" dirty="0">
                <a:solidFill>
                  <a:srgbClr val="FF0000"/>
                </a:solidFill>
                <a:latin typeface="Calibri"/>
              </a:rPr>
              <a:t>4.7 %</a:t>
            </a:r>
          </a:p>
          <a:p>
            <a:pPr lvl="1"/>
            <a:r>
              <a:rPr lang="en-US" sz="3200" dirty="0" smtClean="0">
                <a:solidFill>
                  <a:prstClr val="black"/>
                </a:solidFill>
                <a:latin typeface="Calibri"/>
              </a:rPr>
              <a:t>Achieves </a:t>
            </a:r>
            <a:r>
              <a:rPr lang="en-US" sz="3200" dirty="0">
                <a:solidFill>
                  <a:prstClr val="black"/>
                </a:solidFill>
                <a:latin typeface="Calibri"/>
              </a:rPr>
              <a:t>single server </a:t>
            </a:r>
            <a:r>
              <a:rPr lang="en-US" sz="3200" dirty="0">
                <a:solidFill>
                  <a:srgbClr val="4A66AC"/>
                </a:solidFill>
                <a:latin typeface="Calibri"/>
              </a:rPr>
              <a:t>availability</a:t>
            </a:r>
            <a:r>
              <a:rPr lang="en-US" sz="3200" dirty="0">
                <a:solidFill>
                  <a:prstClr val="black"/>
                </a:solidFill>
                <a:latin typeface="Calibri"/>
              </a:rPr>
              <a:t> target of </a:t>
            </a:r>
            <a:r>
              <a:rPr lang="en-US" sz="3200" dirty="0">
                <a:solidFill>
                  <a:srgbClr val="FF0000"/>
                </a:solidFill>
                <a:latin typeface="Calibri"/>
              </a:rPr>
              <a:t>99.90 %</a:t>
            </a:r>
          </a:p>
        </p:txBody>
      </p:sp>
    </p:spTree>
    <p:extLst>
      <p:ext uri="{BB962C8B-B14F-4D97-AF65-F5344CB8AC3E}">
        <p14:creationId xmlns:p14="http://schemas.microsoft.com/office/powerpoint/2010/main" val="404258899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47"/>
                                        </p:tgtEl>
                                        <p:attrNameLst>
                                          <p:attrName>style.visibility</p:attrName>
                                        </p:attrNameLst>
                                      </p:cBhvr>
                                      <p:to>
                                        <p:strVal val="visible"/>
                                      </p:to>
                                    </p:set>
                                    <p:animEffect transition="in" filter="fade">
                                      <p:cBhvr>
                                        <p:cTn id="7" dur="500"/>
                                        <p:tgtEl>
                                          <p:spTgt spid="47"/>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45"/>
                                        </p:tgtEl>
                                        <p:attrNameLst>
                                          <p:attrName>style.visibility</p:attrName>
                                        </p:attrNameLst>
                                      </p:cBhvr>
                                      <p:to>
                                        <p:strVal val="visible"/>
                                      </p:to>
                                    </p:set>
                                    <p:animEffect transition="in" filter="fade">
                                      <p:cBhvr>
                                        <p:cTn id="10" dur="500"/>
                                        <p:tgtEl>
                                          <p:spTgt spid="45"/>
                                        </p:tgtEl>
                                      </p:cBhvr>
                                    </p:animEffect>
                                  </p:childTnLst>
                                </p:cTn>
                              </p:par>
                            </p:childTnLst>
                          </p:cTn>
                        </p:par>
                      </p:childTnLst>
                    </p:cTn>
                  </p:par>
                  <p:par>
                    <p:cTn id="11" fill="hold">
                      <p:stCondLst>
                        <p:cond delay="indefinite"/>
                      </p:stCondLst>
                      <p:childTnLst>
                        <p:par>
                          <p:cTn id="12" fill="hold">
                            <p:stCondLst>
                              <p:cond delay="0"/>
                            </p:stCondLst>
                            <p:childTnLst>
                              <p:par>
                                <p:cTn id="13" presetID="42" presetClass="path" presetSubtype="0" accel="50000" decel="50000" fill="hold" grpId="1" nodeType="clickEffect">
                                  <p:stCondLst>
                                    <p:cond delay="0"/>
                                  </p:stCondLst>
                                  <p:childTnLst>
                                    <p:animMotion origin="layout" path="M 3.61111E-6 7.40741E-7 L -0.09236 -0.40671 " pathEditMode="relative" rAng="0" ptsTypes="AA">
                                      <p:cBhvr>
                                        <p:cTn id="14" dur="2000" fill="hold"/>
                                        <p:tgtEl>
                                          <p:spTgt spid="47"/>
                                        </p:tgtEl>
                                        <p:attrNameLst>
                                          <p:attrName>ppt_x</p:attrName>
                                          <p:attrName>ppt_y</p:attrName>
                                        </p:attrNameLst>
                                      </p:cBhvr>
                                      <p:rCtr x="-4618" y="-20347"/>
                                    </p:animMotion>
                                  </p:childTnLst>
                                </p:cTn>
                              </p:par>
                              <p:par>
                                <p:cTn id="15" presetID="42" presetClass="path" presetSubtype="0" accel="50000" decel="50000" fill="hold" grpId="1" nodeType="withEffect">
                                  <p:stCondLst>
                                    <p:cond delay="0"/>
                                  </p:stCondLst>
                                  <p:childTnLst>
                                    <p:animMotion origin="layout" path="M -4.44444E-6 -2.96296E-6 L 0.06094 -0.38657 " pathEditMode="relative" rAng="0" ptsTypes="AA">
                                      <p:cBhvr>
                                        <p:cTn id="16" dur="2000" fill="hold"/>
                                        <p:tgtEl>
                                          <p:spTgt spid="45"/>
                                        </p:tgtEl>
                                        <p:attrNameLst>
                                          <p:attrName>ppt_x</p:attrName>
                                          <p:attrName>ppt_y</p:attrName>
                                        </p:attrNameLst>
                                      </p:cBhvr>
                                      <p:rCtr x="3038" y="-19329"/>
                                    </p:animMotion>
                                  </p:childTnLst>
                                </p:cTn>
                              </p:par>
                              <p:par>
                                <p:cTn id="17" presetID="10" presetClass="exit" presetSubtype="0" fill="hold" grpId="2" nodeType="withEffect">
                                  <p:stCondLst>
                                    <p:cond delay="1250"/>
                                  </p:stCondLst>
                                  <p:childTnLst>
                                    <p:animEffect transition="out" filter="fade">
                                      <p:cBhvr>
                                        <p:cTn id="18" dur="500"/>
                                        <p:tgtEl>
                                          <p:spTgt spid="47"/>
                                        </p:tgtEl>
                                      </p:cBhvr>
                                    </p:animEffect>
                                    <p:set>
                                      <p:cBhvr>
                                        <p:cTn id="19" dur="1" fill="hold">
                                          <p:stCondLst>
                                            <p:cond delay="499"/>
                                          </p:stCondLst>
                                        </p:cTn>
                                        <p:tgtEl>
                                          <p:spTgt spid="47"/>
                                        </p:tgtEl>
                                        <p:attrNameLst>
                                          <p:attrName>style.visibility</p:attrName>
                                        </p:attrNameLst>
                                      </p:cBhvr>
                                      <p:to>
                                        <p:strVal val="hidden"/>
                                      </p:to>
                                    </p:set>
                                  </p:childTnLst>
                                </p:cTn>
                              </p:par>
                              <p:par>
                                <p:cTn id="20" presetID="10" presetClass="exit" presetSubtype="0" fill="hold" grpId="2" nodeType="withEffect">
                                  <p:stCondLst>
                                    <p:cond delay="1250"/>
                                  </p:stCondLst>
                                  <p:childTnLst>
                                    <p:animEffect transition="out" filter="fade">
                                      <p:cBhvr>
                                        <p:cTn id="21" dur="500"/>
                                        <p:tgtEl>
                                          <p:spTgt spid="45"/>
                                        </p:tgtEl>
                                      </p:cBhvr>
                                    </p:animEffect>
                                    <p:set>
                                      <p:cBhvr>
                                        <p:cTn id="22" dur="1" fill="hold">
                                          <p:stCondLst>
                                            <p:cond delay="499"/>
                                          </p:stCondLst>
                                        </p:cTn>
                                        <p:tgtEl>
                                          <p:spTgt spid="45"/>
                                        </p:tgtEl>
                                        <p:attrNameLst>
                                          <p:attrName>style.visibility</p:attrName>
                                        </p:attrNameLst>
                                      </p:cBhvr>
                                      <p:to>
                                        <p:strVal val="hidden"/>
                                      </p:to>
                                    </p:set>
                                  </p:childTnLst>
                                </p:cTn>
                              </p:par>
                              <p:par>
                                <p:cTn id="23" presetID="10" presetClass="exit" presetSubtype="0" fill="hold" grpId="0" nodeType="withEffect">
                                  <p:stCondLst>
                                    <p:cond delay="1500"/>
                                  </p:stCondLst>
                                  <p:childTnLst>
                                    <p:animEffect transition="out" filter="fade">
                                      <p:cBhvr>
                                        <p:cTn id="24" dur="500"/>
                                        <p:tgtEl>
                                          <p:spTgt spid="50"/>
                                        </p:tgtEl>
                                      </p:cBhvr>
                                    </p:animEffect>
                                    <p:set>
                                      <p:cBhvr>
                                        <p:cTn id="25" dur="1" fill="hold">
                                          <p:stCondLst>
                                            <p:cond delay="499"/>
                                          </p:stCondLst>
                                        </p:cTn>
                                        <p:tgtEl>
                                          <p:spTgt spid="50"/>
                                        </p:tgtEl>
                                        <p:attrNameLst>
                                          <p:attrName>style.visibility</p:attrName>
                                        </p:attrNameLst>
                                      </p:cBhvr>
                                      <p:to>
                                        <p:strVal val="hidden"/>
                                      </p:to>
                                    </p:set>
                                  </p:childTnLst>
                                </p:cTn>
                              </p:par>
                              <p:par>
                                <p:cTn id="26" presetID="10" presetClass="entr" presetSubtype="0" fill="hold" grpId="0" nodeType="withEffect">
                                  <p:stCondLst>
                                    <p:cond delay="1250"/>
                                  </p:stCondLst>
                                  <p:childTnLst>
                                    <p:set>
                                      <p:cBhvr>
                                        <p:cTn id="27" dur="1" fill="hold">
                                          <p:stCondLst>
                                            <p:cond delay="0"/>
                                          </p:stCondLst>
                                        </p:cTn>
                                        <p:tgtEl>
                                          <p:spTgt spid="207"/>
                                        </p:tgtEl>
                                        <p:attrNameLst>
                                          <p:attrName>style.visibility</p:attrName>
                                        </p:attrNameLst>
                                      </p:cBhvr>
                                      <p:to>
                                        <p:strVal val="visible"/>
                                      </p:to>
                                    </p:set>
                                    <p:animEffect transition="in" filter="fade">
                                      <p:cBhvr>
                                        <p:cTn id="28" dur="500"/>
                                        <p:tgtEl>
                                          <p:spTgt spid="207"/>
                                        </p:tgtEl>
                                      </p:cBhvr>
                                    </p:animEffect>
                                  </p:childTnLst>
                                </p:cTn>
                              </p:par>
                              <p:par>
                                <p:cTn id="29" presetID="10" presetClass="entr" presetSubtype="0" fill="hold" grpId="0" nodeType="withEffect">
                                  <p:stCondLst>
                                    <p:cond delay="1250"/>
                                  </p:stCondLst>
                                  <p:childTnLst>
                                    <p:set>
                                      <p:cBhvr>
                                        <p:cTn id="30" dur="1" fill="hold">
                                          <p:stCondLst>
                                            <p:cond delay="0"/>
                                          </p:stCondLst>
                                        </p:cTn>
                                        <p:tgtEl>
                                          <p:spTgt spid="206"/>
                                        </p:tgtEl>
                                        <p:attrNameLst>
                                          <p:attrName>style.visibility</p:attrName>
                                        </p:attrNameLst>
                                      </p:cBhvr>
                                      <p:to>
                                        <p:strVal val="visible"/>
                                      </p:to>
                                    </p:set>
                                    <p:animEffect transition="in" filter="fade">
                                      <p:cBhvr>
                                        <p:cTn id="31" dur="500"/>
                                        <p:tgtEl>
                                          <p:spTgt spid="206"/>
                                        </p:tgtEl>
                                      </p:cBhvr>
                                    </p:animEffect>
                                  </p:childTnLst>
                                </p:cTn>
                              </p:par>
                              <p:par>
                                <p:cTn id="32" presetID="10" presetClass="entr" presetSubtype="0" fill="hold" nodeType="withEffect">
                                  <p:stCondLst>
                                    <p:cond delay="1750"/>
                                  </p:stCondLst>
                                  <p:childTnLst>
                                    <p:set>
                                      <p:cBhvr>
                                        <p:cTn id="33" dur="1" fill="hold">
                                          <p:stCondLst>
                                            <p:cond delay="0"/>
                                          </p:stCondLst>
                                        </p:cTn>
                                        <p:tgtEl>
                                          <p:spTgt spid="179"/>
                                        </p:tgtEl>
                                        <p:attrNameLst>
                                          <p:attrName>style.visibility</p:attrName>
                                        </p:attrNameLst>
                                      </p:cBhvr>
                                      <p:to>
                                        <p:strVal val="visible"/>
                                      </p:to>
                                    </p:set>
                                    <p:animEffect transition="in" filter="fade">
                                      <p:cBhvr>
                                        <p:cTn id="34" dur="500"/>
                                        <p:tgtEl>
                                          <p:spTgt spid="179"/>
                                        </p:tgtEl>
                                      </p:cBhvr>
                                    </p:animEffect>
                                  </p:childTnLst>
                                </p:cTn>
                              </p:par>
                              <p:par>
                                <p:cTn id="35" presetID="10" presetClass="entr" presetSubtype="0" fill="hold" nodeType="withEffect">
                                  <p:stCondLst>
                                    <p:cond delay="1750"/>
                                  </p:stCondLst>
                                  <p:childTnLst>
                                    <p:set>
                                      <p:cBhvr>
                                        <p:cTn id="36" dur="1" fill="hold">
                                          <p:stCondLst>
                                            <p:cond delay="0"/>
                                          </p:stCondLst>
                                        </p:cTn>
                                        <p:tgtEl>
                                          <p:spTgt spid="191"/>
                                        </p:tgtEl>
                                        <p:attrNameLst>
                                          <p:attrName>style.visibility</p:attrName>
                                        </p:attrNameLst>
                                      </p:cBhvr>
                                      <p:to>
                                        <p:strVal val="visible"/>
                                      </p:to>
                                    </p:set>
                                    <p:animEffect transition="in" filter="fade">
                                      <p:cBhvr>
                                        <p:cTn id="37" dur="500"/>
                                        <p:tgtEl>
                                          <p:spTgt spid="191"/>
                                        </p:tgtEl>
                                      </p:cBhvr>
                                    </p:animEffect>
                                  </p:childTnLst>
                                </p:cTn>
                              </p:par>
                            </p:childTnLst>
                          </p:cTn>
                        </p:par>
                      </p:childTnLst>
                    </p:cTn>
                  </p:par>
                  <p:par>
                    <p:cTn id="38" fill="hold">
                      <p:stCondLst>
                        <p:cond delay="indefinite"/>
                      </p:stCondLst>
                      <p:childTnLst>
                        <p:par>
                          <p:cTn id="39" fill="hold">
                            <p:stCondLst>
                              <p:cond delay="0"/>
                            </p:stCondLst>
                            <p:childTnLst>
                              <p:par>
                                <p:cTn id="40" presetID="10" presetClass="entr" presetSubtype="0" fill="hold" grpId="0" nodeType="clickEffect">
                                  <p:stCondLst>
                                    <p:cond delay="0"/>
                                  </p:stCondLst>
                                  <p:childTnLst>
                                    <p:set>
                                      <p:cBhvr>
                                        <p:cTn id="41" dur="1" fill="hold">
                                          <p:stCondLst>
                                            <p:cond delay="0"/>
                                          </p:stCondLst>
                                        </p:cTn>
                                        <p:tgtEl>
                                          <p:spTgt spid="204"/>
                                        </p:tgtEl>
                                        <p:attrNameLst>
                                          <p:attrName>style.visibility</p:attrName>
                                        </p:attrNameLst>
                                      </p:cBhvr>
                                      <p:to>
                                        <p:strVal val="visible"/>
                                      </p:to>
                                    </p:set>
                                    <p:animEffect transition="in" filter="fade">
                                      <p:cBhvr>
                                        <p:cTn id="42" dur="500"/>
                                        <p:tgtEl>
                                          <p:spTgt spid="204"/>
                                        </p:tgtEl>
                                      </p:cBhvr>
                                    </p:animEffect>
                                  </p:childTnLst>
                                </p:cTn>
                              </p:par>
                              <p:par>
                                <p:cTn id="43" presetID="10" presetClass="entr" presetSubtype="0" fill="hold" grpId="0" nodeType="withEffect">
                                  <p:stCondLst>
                                    <p:cond delay="0"/>
                                  </p:stCondLst>
                                  <p:childTnLst>
                                    <p:set>
                                      <p:cBhvr>
                                        <p:cTn id="44" dur="1" fill="hold">
                                          <p:stCondLst>
                                            <p:cond delay="0"/>
                                          </p:stCondLst>
                                        </p:cTn>
                                        <p:tgtEl>
                                          <p:spTgt spid="205"/>
                                        </p:tgtEl>
                                        <p:attrNameLst>
                                          <p:attrName>style.visibility</p:attrName>
                                        </p:attrNameLst>
                                      </p:cBhvr>
                                      <p:to>
                                        <p:strVal val="visible"/>
                                      </p:to>
                                    </p:set>
                                    <p:animEffect transition="in" filter="fade">
                                      <p:cBhvr>
                                        <p:cTn id="45" dur="500"/>
                                        <p:tgtEl>
                                          <p:spTgt spid="205"/>
                                        </p:tgtEl>
                                      </p:cBhvr>
                                    </p:animEffect>
                                  </p:childTnLst>
                                </p:cTn>
                              </p:par>
                            </p:childTnLst>
                          </p:cTn>
                        </p:par>
                        <p:par>
                          <p:cTn id="46" fill="hold">
                            <p:stCondLst>
                              <p:cond delay="500"/>
                            </p:stCondLst>
                            <p:childTnLst>
                              <p:par>
                                <p:cTn id="47" presetID="1" presetClass="entr" presetSubtype="0" fill="hold" grpId="0" nodeType="afterEffect">
                                  <p:stCondLst>
                                    <p:cond delay="0"/>
                                  </p:stCondLst>
                                  <p:childTnLst>
                                    <p:set>
                                      <p:cBhvr>
                                        <p:cTn id="48" dur="1" fill="hold">
                                          <p:stCondLst>
                                            <p:cond delay="0"/>
                                          </p:stCondLst>
                                        </p:cTn>
                                        <p:tgtEl>
                                          <p:spTgt spid="209"/>
                                        </p:tgtEl>
                                        <p:attrNameLst>
                                          <p:attrName>style.visibility</p:attrName>
                                        </p:attrNameLst>
                                      </p:cBhvr>
                                      <p:to>
                                        <p:strVal val="visible"/>
                                      </p:to>
                                    </p:set>
                                  </p:childTnLst>
                                </p:cTn>
                              </p:par>
                              <p:par>
                                <p:cTn id="49" presetID="1" presetClass="entr" presetSubtype="0" fill="hold" grpId="0" nodeType="withEffect">
                                  <p:stCondLst>
                                    <p:cond delay="0"/>
                                  </p:stCondLst>
                                  <p:childTnLst>
                                    <p:set>
                                      <p:cBhvr>
                                        <p:cTn id="50" dur="1" fill="hold">
                                          <p:stCondLst>
                                            <p:cond delay="0"/>
                                          </p:stCondLst>
                                        </p:cTn>
                                        <p:tgtEl>
                                          <p:spTgt spid="208"/>
                                        </p:tgtEl>
                                        <p:attrNameLst>
                                          <p:attrName>style.visibility</p:attrName>
                                        </p:attrNameLst>
                                      </p:cBhvr>
                                      <p:to>
                                        <p:strVal val="visible"/>
                                      </p:to>
                                    </p:set>
                                  </p:childTnLst>
                                </p:cTn>
                              </p:par>
                              <p:par>
                                <p:cTn id="51" presetID="42" presetClass="path" presetSubtype="0" accel="50000" decel="50000" fill="hold" grpId="2" nodeType="withEffect">
                                  <p:stCondLst>
                                    <p:cond delay="0"/>
                                  </p:stCondLst>
                                  <p:childTnLst>
                                    <p:animMotion origin="layout" path="M -4.44444E-6 1.11111E-6 L -4.44444E-6 0.22106 " pathEditMode="relative" rAng="0" ptsTypes="AA">
                                      <p:cBhvr>
                                        <p:cTn id="52" dur="2000" fill="hold"/>
                                        <p:tgtEl>
                                          <p:spTgt spid="209"/>
                                        </p:tgtEl>
                                        <p:attrNameLst>
                                          <p:attrName>ppt_x</p:attrName>
                                          <p:attrName>ppt_y</p:attrName>
                                        </p:attrNameLst>
                                      </p:cBhvr>
                                      <p:rCtr x="0" y="11042"/>
                                    </p:animMotion>
                                  </p:childTnLst>
                                </p:cTn>
                              </p:par>
                              <p:par>
                                <p:cTn id="53" presetID="42" presetClass="path" presetSubtype="0" accel="50000" decel="50000" fill="hold" grpId="2" nodeType="withEffect">
                                  <p:stCondLst>
                                    <p:cond delay="0"/>
                                  </p:stCondLst>
                                  <p:childTnLst>
                                    <p:animMotion origin="layout" path="M -1.94444E-6 1.11111E-6 L -1.94444E-6 0.21898 " pathEditMode="relative" rAng="0" ptsTypes="AA">
                                      <p:cBhvr>
                                        <p:cTn id="54" dur="2000" fill="hold"/>
                                        <p:tgtEl>
                                          <p:spTgt spid="208"/>
                                        </p:tgtEl>
                                        <p:attrNameLst>
                                          <p:attrName>ppt_x</p:attrName>
                                          <p:attrName>ppt_y</p:attrName>
                                        </p:attrNameLst>
                                      </p:cBhvr>
                                      <p:rCtr x="0" y="10949"/>
                                    </p:animMotion>
                                  </p:childTnLst>
                                </p:cTn>
                              </p:par>
                              <p:par>
                                <p:cTn id="55" presetID="6" presetClass="emph" presetSubtype="0" fill="hold" grpId="1" nodeType="withEffect">
                                  <p:stCondLst>
                                    <p:cond delay="0"/>
                                  </p:stCondLst>
                                  <p:childTnLst>
                                    <p:animScale>
                                      <p:cBhvr>
                                        <p:cTn id="56" dur="2000" fill="hold"/>
                                        <p:tgtEl>
                                          <p:spTgt spid="209"/>
                                        </p:tgtEl>
                                      </p:cBhvr>
                                      <p:by x="50000" y="50000"/>
                                    </p:animScale>
                                  </p:childTnLst>
                                </p:cTn>
                              </p:par>
                              <p:par>
                                <p:cTn id="57" presetID="6" presetClass="emph" presetSubtype="0" fill="hold" grpId="1" nodeType="withEffect">
                                  <p:stCondLst>
                                    <p:cond delay="0"/>
                                  </p:stCondLst>
                                  <p:childTnLst>
                                    <p:animScale>
                                      <p:cBhvr>
                                        <p:cTn id="58" dur="2000" fill="hold"/>
                                        <p:tgtEl>
                                          <p:spTgt spid="208"/>
                                        </p:tgtEl>
                                      </p:cBhvr>
                                      <p:by x="50000" y="50000"/>
                                    </p:animScale>
                                  </p:childTnLst>
                                </p:cTn>
                              </p:par>
                            </p:childTnLst>
                          </p:cTn>
                        </p:par>
                      </p:childTnLst>
                    </p:cTn>
                  </p:par>
                  <p:par>
                    <p:cTn id="59" fill="hold">
                      <p:stCondLst>
                        <p:cond delay="indefinite"/>
                      </p:stCondLst>
                      <p:childTnLst>
                        <p:par>
                          <p:cTn id="60" fill="hold">
                            <p:stCondLst>
                              <p:cond delay="0"/>
                            </p:stCondLst>
                            <p:childTnLst>
                              <p:par>
                                <p:cTn id="61" presetID="22" presetClass="entr" presetSubtype="1" fill="hold" grpId="0" nodeType="clickEffect">
                                  <p:stCondLst>
                                    <p:cond delay="0"/>
                                  </p:stCondLst>
                                  <p:childTnLst>
                                    <p:set>
                                      <p:cBhvr>
                                        <p:cTn id="62" dur="1" fill="hold">
                                          <p:stCondLst>
                                            <p:cond delay="0"/>
                                          </p:stCondLst>
                                        </p:cTn>
                                        <p:tgtEl>
                                          <p:spTgt spid="178"/>
                                        </p:tgtEl>
                                        <p:attrNameLst>
                                          <p:attrName>style.visibility</p:attrName>
                                        </p:attrNameLst>
                                      </p:cBhvr>
                                      <p:to>
                                        <p:strVal val="visible"/>
                                      </p:to>
                                    </p:set>
                                    <p:animEffect transition="in" filter="wipe(up)">
                                      <p:cBhvr>
                                        <p:cTn id="63" dur="500"/>
                                        <p:tgtEl>
                                          <p:spTgt spid="178"/>
                                        </p:tgtEl>
                                      </p:cBhvr>
                                    </p:animEffect>
                                  </p:childTnLst>
                                </p:cTn>
                              </p:par>
                            </p:childTnLst>
                          </p:cTn>
                        </p:par>
                      </p:childTnLst>
                    </p:cTn>
                  </p:par>
                  <p:par>
                    <p:cTn id="64" fill="hold">
                      <p:stCondLst>
                        <p:cond delay="indefinite"/>
                      </p:stCondLst>
                      <p:childTnLst>
                        <p:par>
                          <p:cTn id="65" fill="hold">
                            <p:stCondLst>
                              <p:cond delay="0"/>
                            </p:stCondLst>
                            <p:childTnLst>
                              <p:par>
                                <p:cTn id="66" presetID="10" presetClass="entr" presetSubtype="0" fill="hold" grpId="0" nodeType="clickEffect">
                                  <p:stCondLst>
                                    <p:cond delay="0"/>
                                  </p:stCondLst>
                                  <p:childTnLst>
                                    <p:set>
                                      <p:cBhvr>
                                        <p:cTn id="67" dur="1" fill="hold">
                                          <p:stCondLst>
                                            <p:cond delay="0"/>
                                          </p:stCondLst>
                                        </p:cTn>
                                        <p:tgtEl>
                                          <p:spTgt spid="213"/>
                                        </p:tgtEl>
                                        <p:attrNameLst>
                                          <p:attrName>style.visibility</p:attrName>
                                        </p:attrNameLst>
                                      </p:cBhvr>
                                      <p:to>
                                        <p:strVal val="visible"/>
                                      </p:to>
                                    </p:set>
                                    <p:animEffect transition="in" filter="fade">
                                      <p:cBhvr>
                                        <p:cTn id="68" dur="500"/>
                                        <p:tgtEl>
                                          <p:spTgt spid="213"/>
                                        </p:tgtEl>
                                      </p:cBhvr>
                                    </p:animEffect>
                                  </p:childTnLst>
                                </p:cTn>
                              </p:par>
                              <p:par>
                                <p:cTn id="69" presetID="10" presetClass="entr" presetSubtype="0" fill="hold" grpId="0" nodeType="withEffect">
                                  <p:stCondLst>
                                    <p:cond delay="0"/>
                                  </p:stCondLst>
                                  <p:childTnLst>
                                    <p:set>
                                      <p:cBhvr>
                                        <p:cTn id="70" dur="1" fill="hold">
                                          <p:stCondLst>
                                            <p:cond delay="0"/>
                                          </p:stCondLst>
                                        </p:cTn>
                                        <p:tgtEl>
                                          <p:spTgt spid="212"/>
                                        </p:tgtEl>
                                        <p:attrNameLst>
                                          <p:attrName>style.visibility</p:attrName>
                                        </p:attrNameLst>
                                      </p:cBhvr>
                                      <p:to>
                                        <p:strVal val="visible"/>
                                      </p:to>
                                    </p:set>
                                    <p:animEffect transition="in" filter="fade">
                                      <p:cBhvr>
                                        <p:cTn id="71" dur="500"/>
                                        <p:tgtEl>
                                          <p:spTgt spid="212"/>
                                        </p:tgtEl>
                                      </p:cBhvr>
                                    </p:animEffect>
                                  </p:childTnLst>
                                </p:cTn>
                              </p:par>
                            </p:childTnLst>
                          </p:cTn>
                        </p:par>
                      </p:childTnLst>
                    </p:cTn>
                  </p:par>
                  <p:par>
                    <p:cTn id="72" fill="hold">
                      <p:stCondLst>
                        <p:cond delay="indefinite"/>
                      </p:stCondLst>
                      <p:childTnLst>
                        <p:par>
                          <p:cTn id="73" fill="hold">
                            <p:stCondLst>
                              <p:cond delay="0"/>
                            </p:stCondLst>
                            <p:childTnLst>
                              <p:par>
                                <p:cTn id="74" presetID="1" presetClass="entr" presetSubtype="0" fill="hold" grpId="0" nodeType="clickEffect">
                                  <p:stCondLst>
                                    <p:cond delay="0"/>
                                  </p:stCondLst>
                                  <p:childTnLst>
                                    <p:set>
                                      <p:cBhvr>
                                        <p:cTn id="75"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50" grpId="0">
        <p:bldAsOne/>
      </p:bldGraphic>
      <p:bldP spid="45" grpId="0" animBg="1"/>
      <p:bldP spid="45" grpId="1" animBg="1"/>
      <p:bldP spid="45" grpId="2" animBg="1"/>
      <p:bldP spid="47" grpId="0" animBg="1"/>
      <p:bldP spid="47" grpId="1" animBg="1"/>
      <p:bldP spid="47" grpId="2" animBg="1"/>
      <p:bldP spid="178" grpId="0" animBg="1"/>
      <p:bldP spid="204" grpId="0" animBg="1"/>
      <p:bldP spid="205" grpId="0" animBg="1"/>
      <p:bldP spid="206" grpId="0" animBg="1"/>
      <p:bldP spid="207" grpId="0" animBg="1"/>
      <p:bldP spid="208" grpId="0" animBg="1"/>
      <p:bldP spid="208" grpId="1" animBg="1"/>
      <p:bldP spid="208" grpId="2" animBg="1"/>
      <p:bldP spid="209" grpId="0" animBg="1"/>
      <p:bldP spid="209" grpId="1" animBg="1"/>
      <p:bldP spid="209" grpId="2" animBg="1"/>
      <p:bldP spid="212" grpId="0"/>
      <p:bldP spid="213" grpId="0"/>
      <p:bldP spid="3" grpId="0" animBg="1"/>
    </p:bld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2" name="Title 1"/>
          <p:cNvSpPr>
            <a:spLocks noGrp="1"/>
          </p:cNvSpPr>
          <p:nvPr>
            <p:ph type="title"/>
          </p:nvPr>
        </p:nvSpPr>
        <p:spPr>
          <a:xfrm>
            <a:off x="228600" y="152400"/>
            <a:ext cx="8915400" cy="1066800"/>
          </a:xfrm>
        </p:spPr>
        <p:txBody>
          <a:bodyPr/>
          <a:lstStyle/>
          <a:p>
            <a:r>
              <a:rPr lang="en-US" dirty="0" smtClean="0"/>
              <a:t>An Orthogonal Issue: Memory Interference</a:t>
            </a:r>
          </a:p>
        </p:txBody>
      </p:sp>
      <p:sp>
        <p:nvSpPr>
          <p:cNvPr id="10268" name="Rectangle 65"/>
          <p:cNvSpPr>
            <a:spLocks noChangeArrowheads="1"/>
          </p:cNvSpPr>
          <p:nvPr/>
        </p:nvSpPr>
        <p:spPr bwMode="auto">
          <a:xfrm>
            <a:off x="5472764" y="1700808"/>
            <a:ext cx="2571768" cy="2928958"/>
          </a:xfrm>
          <a:prstGeom prst="rect">
            <a:avLst/>
          </a:prstGeom>
          <a:noFill/>
          <a:ln w="54864" algn="ctr">
            <a:solidFill>
              <a:schemeClr val="tx1"/>
            </a:solidFill>
            <a:round/>
            <a:headEnd/>
            <a:tailEnd/>
          </a:ln>
        </p:spPr>
        <p:txBody>
          <a:bodyPr anchor="ctr"/>
          <a:lstStyle/>
          <a:p>
            <a:pPr algn="ctr" eaLnBrk="0" hangingPunct="0"/>
            <a:r>
              <a:rPr lang="en-US" sz="3000" dirty="0" smtClean="0">
                <a:solidFill>
                  <a:srgbClr val="000000"/>
                </a:solidFill>
                <a:latin typeface="Tahoma"/>
              </a:rPr>
              <a:t>Main </a:t>
            </a:r>
          </a:p>
          <a:p>
            <a:pPr algn="ctr" eaLnBrk="0" hangingPunct="0"/>
            <a:r>
              <a:rPr lang="en-US" sz="3000" dirty="0" smtClean="0">
                <a:solidFill>
                  <a:srgbClr val="000000"/>
                </a:solidFill>
                <a:latin typeface="Tahoma"/>
              </a:rPr>
              <a:t>Memory</a:t>
            </a:r>
            <a:endParaRPr lang="en-US" sz="3000" dirty="0">
              <a:solidFill>
                <a:srgbClr val="000000"/>
              </a:solidFill>
              <a:latin typeface="Tahoma"/>
            </a:endParaRPr>
          </a:p>
        </p:txBody>
      </p:sp>
      <p:sp>
        <p:nvSpPr>
          <p:cNvPr id="272" name="Left-Right Arrow 271"/>
          <p:cNvSpPr/>
          <p:nvPr/>
        </p:nvSpPr>
        <p:spPr>
          <a:xfrm>
            <a:off x="3686814" y="2876824"/>
            <a:ext cx="1714512" cy="574354"/>
          </a:xfrm>
          <a:prstGeom prst="leftRightArrow">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latin typeface="Tahoma"/>
            </a:endParaRPr>
          </a:p>
        </p:txBody>
      </p:sp>
      <p:sp>
        <p:nvSpPr>
          <p:cNvPr id="274" name="Slide Number Placeholder 273"/>
          <p:cNvSpPr>
            <a:spLocks noGrp="1"/>
          </p:cNvSpPr>
          <p:nvPr>
            <p:ph type="sldNum" sz="quarter" idx="11"/>
          </p:nvPr>
        </p:nvSpPr>
        <p:spPr/>
        <p:txBody>
          <a:bodyPr/>
          <a:lstStyle/>
          <a:p>
            <a:fld id="{323594FA-E141-4234-AE05-360401972BE7}" type="slidenum">
              <a:rPr lang="en-US" altLang="en-US" smtClean="0">
                <a:solidFill>
                  <a:srgbClr val="000000"/>
                </a:solidFill>
              </a:rPr>
              <a:pPr/>
              <a:t>37</a:t>
            </a:fld>
            <a:endParaRPr lang="en-US" altLang="en-US">
              <a:solidFill>
                <a:srgbClr val="000000"/>
              </a:solidFill>
            </a:endParaRPr>
          </a:p>
        </p:txBody>
      </p:sp>
      <p:sp>
        <p:nvSpPr>
          <p:cNvPr id="60" name="Rectangle 59"/>
          <p:cNvSpPr/>
          <p:nvPr/>
        </p:nvSpPr>
        <p:spPr>
          <a:xfrm>
            <a:off x="1043608" y="1951258"/>
            <a:ext cx="1214446" cy="1143008"/>
          </a:xfrm>
          <a:prstGeom prst="rect">
            <a:avLst/>
          </a:pr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000" dirty="0" smtClean="0">
                <a:solidFill>
                  <a:srgbClr val="000000"/>
                </a:solidFill>
                <a:latin typeface="Tahoma"/>
              </a:rPr>
              <a:t>Core</a:t>
            </a:r>
            <a:endParaRPr lang="en-US" sz="3000" dirty="0">
              <a:solidFill>
                <a:srgbClr val="000000"/>
              </a:solidFill>
              <a:latin typeface="Tahoma"/>
            </a:endParaRPr>
          </a:p>
        </p:txBody>
      </p:sp>
      <p:sp>
        <p:nvSpPr>
          <p:cNvPr id="61" name="Rectangle 60"/>
          <p:cNvSpPr/>
          <p:nvPr/>
        </p:nvSpPr>
        <p:spPr>
          <a:xfrm>
            <a:off x="2400930" y="1951258"/>
            <a:ext cx="1214446" cy="1143008"/>
          </a:xfrm>
          <a:prstGeom prst="rect">
            <a:avLst/>
          </a:pr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000" dirty="0" smtClean="0">
                <a:solidFill>
                  <a:srgbClr val="000000"/>
                </a:solidFill>
                <a:latin typeface="Tahoma"/>
              </a:rPr>
              <a:t>Core</a:t>
            </a:r>
            <a:endParaRPr lang="en-US" sz="3000" dirty="0">
              <a:solidFill>
                <a:srgbClr val="000000"/>
              </a:solidFill>
              <a:latin typeface="Tahoma"/>
            </a:endParaRPr>
          </a:p>
        </p:txBody>
      </p:sp>
      <p:sp>
        <p:nvSpPr>
          <p:cNvPr id="62" name="Rectangle 61"/>
          <p:cNvSpPr/>
          <p:nvPr/>
        </p:nvSpPr>
        <p:spPr>
          <a:xfrm>
            <a:off x="1043608" y="3237142"/>
            <a:ext cx="1214446" cy="1143008"/>
          </a:xfrm>
          <a:prstGeom prst="rect">
            <a:avLst/>
          </a:pr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000" dirty="0" smtClean="0">
                <a:solidFill>
                  <a:srgbClr val="000000"/>
                </a:solidFill>
                <a:latin typeface="Tahoma"/>
              </a:rPr>
              <a:t>Core</a:t>
            </a:r>
            <a:endParaRPr lang="en-US" sz="3000" dirty="0">
              <a:solidFill>
                <a:srgbClr val="000000"/>
              </a:solidFill>
              <a:latin typeface="Tahoma"/>
            </a:endParaRPr>
          </a:p>
        </p:txBody>
      </p:sp>
      <p:sp>
        <p:nvSpPr>
          <p:cNvPr id="63" name="Rectangle 62"/>
          <p:cNvSpPr/>
          <p:nvPr/>
        </p:nvSpPr>
        <p:spPr>
          <a:xfrm>
            <a:off x="2400930" y="3237142"/>
            <a:ext cx="1214446" cy="1143008"/>
          </a:xfrm>
          <a:prstGeom prst="rect">
            <a:avLst/>
          </a:pr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000" dirty="0" smtClean="0">
                <a:solidFill>
                  <a:srgbClr val="000000"/>
                </a:solidFill>
                <a:latin typeface="Tahoma"/>
              </a:rPr>
              <a:t>Core</a:t>
            </a:r>
            <a:endParaRPr lang="en-US" sz="3000" dirty="0">
              <a:solidFill>
                <a:srgbClr val="000000"/>
              </a:solidFill>
              <a:latin typeface="Tahoma"/>
            </a:endParaRPr>
          </a:p>
        </p:txBody>
      </p:sp>
      <p:sp>
        <p:nvSpPr>
          <p:cNvPr id="2" name="TextBox 1"/>
          <p:cNvSpPr txBox="1"/>
          <p:nvPr/>
        </p:nvSpPr>
        <p:spPr>
          <a:xfrm>
            <a:off x="179512" y="5518393"/>
            <a:ext cx="8869761" cy="430887"/>
          </a:xfrm>
          <a:prstGeom prst="rect">
            <a:avLst/>
          </a:prstGeom>
          <a:noFill/>
        </p:spPr>
        <p:txBody>
          <a:bodyPr wrap="none" rtlCol="0">
            <a:spAutoFit/>
          </a:bodyPr>
          <a:lstStyle/>
          <a:p>
            <a:r>
              <a:rPr lang="en-US" sz="2200" dirty="0" smtClean="0">
                <a:solidFill>
                  <a:srgbClr val="FF0000"/>
                </a:solidFill>
              </a:rPr>
              <a:t>Cores’ interfere with each other when accessing shared main memory</a:t>
            </a:r>
            <a:endParaRPr lang="en-US" sz="2200" dirty="0">
              <a:solidFill>
                <a:srgbClr val="FF0000"/>
              </a:solidFill>
            </a:endParaRPr>
          </a:p>
        </p:txBody>
      </p:sp>
    </p:spTree>
    <p:extLst>
      <p:ext uri="{BB962C8B-B14F-4D97-AF65-F5344CB8AC3E}">
        <p14:creationId xmlns:p14="http://schemas.microsoft.com/office/powerpoint/2010/main" val="3552302136"/>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228600" y="1046633"/>
            <a:ext cx="8801100" cy="5046663"/>
          </a:xfrm>
        </p:spPr>
        <p:txBody>
          <a:bodyPr/>
          <a:lstStyle/>
          <a:p>
            <a:r>
              <a:rPr lang="en-US" dirty="0">
                <a:latin typeface="Tahoma" charset="0"/>
              </a:rPr>
              <a:t>Problem: </a:t>
            </a:r>
            <a:r>
              <a:rPr lang="en-US" dirty="0">
                <a:solidFill>
                  <a:srgbClr val="FF0000"/>
                </a:solidFill>
                <a:latin typeface="Tahoma" charset="0"/>
              </a:rPr>
              <a:t>Memory interference </a:t>
            </a:r>
            <a:r>
              <a:rPr lang="en-US" dirty="0" smtClean="0">
                <a:solidFill>
                  <a:srgbClr val="FF0000"/>
                </a:solidFill>
                <a:latin typeface="Tahoma" charset="0"/>
              </a:rPr>
              <a:t>between cores is uncontrolled</a:t>
            </a:r>
          </a:p>
          <a:p>
            <a:pPr marL="344487" lvl="1" indent="0">
              <a:buNone/>
            </a:pPr>
            <a:r>
              <a:rPr lang="en-US" dirty="0" smtClean="0">
                <a:latin typeface="Tahoma" charset="0"/>
                <a:sym typeface="Wingdings"/>
              </a:rPr>
              <a:t> </a:t>
            </a:r>
            <a:r>
              <a:rPr lang="en-US" dirty="0" smtClean="0">
                <a:latin typeface="Tahoma" charset="0"/>
                <a:sym typeface="Wingdings" charset="0"/>
              </a:rPr>
              <a:t>unfairness, starvation, low performance</a:t>
            </a:r>
          </a:p>
          <a:p>
            <a:pPr marL="344487" lvl="1" indent="0">
              <a:buNone/>
            </a:pPr>
            <a:r>
              <a:rPr lang="en-US" dirty="0" smtClean="0">
                <a:solidFill>
                  <a:srgbClr val="FF0000"/>
                </a:solidFill>
                <a:latin typeface="Tahoma" charset="0"/>
                <a:sym typeface="Wingdings"/>
              </a:rPr>
              <a:t> </a:t>
            </a:r>
            <a:r>
              <a:rPr lang="en-US" dirty="0" smtClean="0">
                <a:solidFill>
                  <a:srgbClr val="FF0000"/>
                </a:solidFill>
                <a:latin typeface="Tahoma" charset="0"/>
                <a:sym typeface="Wingdings" charset="0"/>
              </a:rPr>
              <a:t>uncontrollable</a:t>
            </a:r>
            <a:r>
              <a:rPr lang="en-US" dirty="0">
                <a:solidFill>
                  <a:srgbClr val="FF0000"/>
                </a:solidFill>
                <a:latin typeface="Tahoma" charset="0"/>
                <a:sym typeface="Wingdings" charset="0"/>
              </a:rPr>
              <a:t>, </a:t>
            </a:r>
            <a:r>
              <a:rPr lang="en-US" dirty="0" smtClean="0">
                <a:solidFill>
                  <a:srgbClr val="FF0000"/>
                </a:solidFill>
                <a:latin typeface="Tahoma" charset="0"/>
                <a:sym typeface="Wingdings" charset="0"/>
              </a:rPr>
              <a:t>unpredictable, vulnerable </a:t>
            </a:r>
            <a:r>
              <a:rPr lang="en-US" dirty="0">
                <a:solidFill>
                  <a:srgbClr val="FF0000"/>
                </a:solidFill>
                <a:latin typeface="Tahoma" charset="0"/>
                <a:sym typeface="Wingdings" charset="0"/>
              </a:rPr>
              <a:t>system</a:t>
            </a:r>
            <a:endParaRPr lang="en-US" dirty="0">
              <a:solidFill>
                <a:srgbClr val="FF0000"/>
              </a:solidFill>
              <a:latin typeface="Tahoma" charset="0"/>
            </a:endParaRPr>
          </a:p>
          <a:p>
            <a:pPr marL="0" indent="0">
              <a:buNone/>
            </a:pPr>
            <a:endParaRPr lang="en-US" sz="1800" dirty="0">
              <a:latin typeface="Tahoma" charset="0"/>
              <a:sym typeface="Wingdings" charset="0"/>
            </a:endParaRPr>
          </a:p>
          <a:p>
            <a:r>
              <a:rPr lang="en-US" dirty="0">
                <a:latin typeface="Tahoma" charset="0"/>
                <a:sym typeface="Wingdings" charset="0"/>
              </a:rPr>
              <a:t>Solution: </a:t>
            </a:r>
            <a:r>
              <a:rPr lang="en-US" dirty="0" smtClean="0">
                <a:solidFill>
                  <a:srgbClr val="0000FF"/>
                </a:solidFill>
                <a:latin typeface="Tahoma" charset="0"/>
                <a:sym typeface="Wingdings" charset="0"/>
              </a:rPr>
              <a:t>QoS-Aware Memory Systems</a:t>
            </a:r>
            <a:endParaRPr lang="en-US" dirty="0">
              <a:solidFill>
                <a:srgbClr val="0000FF"/>
              </a:solidFill>
              <a:latin typeface="Tahoma" charset="0"/>
              <a:sym typeface="Wingdings" charset="0"/>
            </a:endParaRPr>
          </a:p>
          <a:p>
            <a:pPr lvl="1"/>
            <a:r>
              <a:rPr lang="en-US" dirty="0">
                <a:solidFill>
                  <a:srgbClr val="008000"/>
                </a:solidFill>
                <a:latin typeface="Tahoma" charset="0"/>
                <a:ea typeface="ＭＳ Ｐゴシック" charset="0"/>
                <a:sym typeface="Wingdings" charset="0"/>
              </a:rPr>
              <a:t>Hardware </a:t>
            </a:r>
            <a:r>
              <a:rPr lang="en-US" dirty="0" smtClean="0">
                <a:solidFill>
                  <a:srgbClr val="008000"/>
                </a:solidFill>
                <a:latin typeface="Tahoma" charset="0"/>
                <a:ea typeface="ＭＳ Ｐゴシック" charset="0"/>
                <a:sym typeface="Wingdings" charset="0"/>
              </a:rPr>
              <a:t>designed </a:t>
            </a:r>
            <a:r>
              <a:rPr lang="en-US" dirty="0">
                <a:solidFill>
                  <a:srgbClr val="008000"/>
                </a:solidFill>
                <a:latin typeface="Tahoma" charset="0"/>
                <a:ea typeface="ＭＳ Ｐゴシック" charset="0"/>
                <a:sym typeface="Wingdings" charset="0"/>
              </a:rPr>
              <a:t>to provide a configurable fairness substrate </a:t>
            </a:r>
          </a:p>
          <a:p>
            <a:pPr lvl="2"/>
            <a:r>
              <a:rPr lang="en-US" sz="1800" dirty="0">
                <a:latin typeface="Tahoma" charset="0"/>
                <a:ea typeface="ＭＳ Ｐゴシック" charset="0"/>
                <a:sym typeface="Wingdings" charset="0"/>
              </a:rPr>
              <a:t>Application-aware memory scheduling, partitioning, throttling</a:t>
            </a:r>
          </a:p>
          <a:p>
            <a:pPr lvl="1"/>
            <a:r>
              <a:rPr lang="en-US" dirty="0">
                <a:solidFill>
                  <a:srgbClr val="008000"/>
                </a:solidFill>
                <a:latin typeface="Tahoma" charset="0"/>
                <a:ea typeface="ＭＳ Ｐゴシック" charset="0"/>
                <a:sym typeface="Wingdings" charset="0"/>
              </a:rPr>
              <a:t>Software designed to configure the resources to satisfy different QoS </a:t>
            </a:r>
            <a:r>
              <a:rPr lang="en-US" dirty="0" smtClean="0">
                <a:solidFill>
                  <a:srgbClr val="008000"/>
                </a:solidFill>
                <a:latin typeface="Tahoma" charset="0"/>
                <a:ea typeface="ＭＳ Ｐゴシック" charset="0"/>
                <a:sym typeface="Wingdings" charset="0"/>
              </a:rPr>
              <a:t>goals</a:t>
            </a:r>
          </a:p>
          <a:p>
            <a:pPr lvl="1"/>
            <a:endParaRPr lang="en-US" dirty="0">
              <a:latin typeface="Tahoma" charset="0"/>
              <a:ea typeface="ＭＳ Ｐゴシック" charset="0"/>
              <a:sym typeface="Wingdings" charset="0"/>
            </a:endParaRPr>
          </a:p>
          <a:p>
            <a:r>
              <a:rPr lang="en-US" dirty="0" smtClean="0">
                <a:solidFill>
                  <a:srgbClr val="0000FF"/>
                </a:solidFill>
                <a:latin typeface="Tahoma" charset="0"/>
                <a:ea typeface="ＭＳ Ｐゴシック" charset="0"/>
                <a:sym typeface="Wingdings" charset="0"/>
              </a:rPr>
              <a:t>QoS-aware memory systems can provide predictable </a:t>
            </a:r>
            <a:r>
              <a:rPr lang="en-US" dirty="0">
                <a:solidFill>
                  <a:srgbClr val="0000FF"/>
                </a:solidFill>
                <a:latin typeface="Tahoma" charset="0"/>
                <a:ea typeface="ＭＳ Ｐゴシック" charset="0"/>
                <a:sym typeface="Wingdings" charset="0"/>
              </a:rPr>
              <a:t>performance </a:t>
            </a:r>
            <a:r>
              <a:rPr lang="en-US" dirty="0" smtClean="0">
                <a:solidFill>
                  <a:srgbClr val="0000FF"/>
                </a:solidFill>
                <a:latin typeface="Tahoma" charset="0"/>
                <a:ea typeface="ＭＳ Ｐゴシック" charset="0"/>
                <a:sym typeface="Wingdings" charset="0"/>
              </a:rPr>
              <a:t>and higher efficiency</a:t>
            </a:r>
          </a:p>
          <a:p>
            <a:endParaRPr lang="en-US" dirty="0">
              <a:latin typeface="Tahoma" charset="0"/>
              <a:sym typeface="Wingdings" charset="0"/>
            </a:endParaRPr>
          </a:p>
          <a:p>
            <a:endParaRPr lang="en-US" dirty="0">
              <a:latin typeface="Tahoma" charset="0"/>
            </a:endParaRPr>
          </a:p>
        </p:txBody>
      </p:sp>
      <p:sp>
        <p:nvSpPr>
          <p:cNvPr id="20482" name="Title 3"/>
          <p:cNvSpPr>
            <a:spLocks noGrp="1"/>
          </p:cNvSpPr>
          <p:nvPr>
            <p:ph type="title"/>
          </p:nvPr>
        </p:nvSpPr>
        <p:spPr>
          <a:xfrm>
            <a:off x="228600" y="152400"/>
            <a:ext cx="8915400" cy="1066800"/>
          </a:xfrm>
        </p:spPr>
        <p:txBody>
          <a:bodyPr/>
          <a:lstStyle/>
          <a:p>
            <a:r>
              <a:rPr lang="en-US" dirty="0" smtClean="0">
                <a:latin typeface="Garamond" charset="0"/>
              </a:rPr>
              <a:t>An Orthogonal Issue: Memory Interference</a:t>
            </a:r>
            <a:endParaRPr lang="en-US" dirty="0">
              <a:latin typeface="Garamond" charset="0"/>
            </a:endParaRPr>
          </a:p>
        </p:txBody>
      </p:sp>
    </p:spTree>
    <p:extLst>
      <p:ext uri="{BB962C8B-B14F-4D97-AF65-F5344CB8AC3E}">
        <p14:creationId xmlns:p14="http://schemas.microsoft.com/office/powerpoint/2010/main" val="1565975854"/>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5" end="5"/>
                                            </p:txEl>
                                          </p:spTgt>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nodeType="clickEffect">
                                  <p:stCondLst>
                                    <p:cond delay="0"/>
                                  </p:stCondLst>
                                  <p:childTnLst>
                                    <p:set>
                                      <p:cBhvr>
                                        <p:cTn id="24" dur="1" fill="hold">
                                          <p:stCondLst>
                                            <p:cond delay="0"/>
                                          </p:stCondLst>
                                        </p:cTn>
                                        <p:tgtEl>
                                          <p:spTgt spid="3">
                                            <p:txEl>
                                              <p:pRg st="7" end="7"/>
                                            </p:txEl>
                                          </p:spTgt>
                                        </p:tgtEl>
                                        <p:attrNameLst>
                                          <p:attrName>style.visibility</p:attrName>
                                        </p:attrNameLst>
                                      </p:cBhvr>
                                      <p:to>
                                        <p:strVal val="visible"/>
                                      </p:to>
                                    </p:set>
                                  </p:childTnLst>
                                </p:cTn>
                              </p:par>
                            </p:childTnLst>
                          </p:cTn>
                        </p:par>
                      </p:childTnLst>
                    </p:cTn>
                  </p:par>
                  <p:par>
                    <p:cTn id="25" fill="hold">
                      <p:stCondLst>
                        <p:cond delay="indefinite"/>
                      </p:stCondLst>
                      <p:childTnLst>
                        <p:par>
                          <p:cTn id="26" fill="hold">
                            <p:stCondLst>
                              <p:cond delay="0"/>
                            </p:stCondLst>
                            <p:childTnLst>
                              <p:par>
                                <p:cTn id="27" presetID="1" presetClass="entr" presetSubtype="0" fill="hold" nodeType="clickEffect">
                                  <p:stCondLst>
                                    <p:cond delay="0"/>
                                  </p:stCondLst>
                                  <p:childTnLst>
                                    <p:set>
                                      <p:cBhvr>
                                        <p:cTn id="28" dur="1" fill="hold">
                                          <p:stCondLst>
                                            <p:cond delay="0"/>
                                          </p:stCondLst>
                                        </p:cTn>
                                        <p:tgtEl>
                                          <p:spTgt spid="3">
                                            <p:txEl>
                                              <p:pRg st="9" end="9"/>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1"/>
            <a:ext cx="8915400" cy="1066800"/>
          </a:xfrm>
        </p:spPr>
        <p:txBody>
          <a:bodyPr/>
          <a:lstStyle/>
          <a:p>
            <a:r>
              <a:rPr lang="en-US" sz="3400" dirty="0" smtClean="0"/>
              <a:t>Goal: Predictable Performance in Complex Systems</a:t>
            </a:r>
            <a:endParaRPr lang="en-US" sz="3400" dirty="0"/>
          </a:p>
        </p:txBody>
      </p:sp>
      <p:sp>
        <p:nvSpPr>
          <p:cNvPr id="3" name="Content Placeholder 2"/>
          <p:cNvSpPr>
            <a:spLocks noGrp="1"/>
          </p:cNvSpPr>
          <p:nvPr>
            <p:ph idx="1"/>
          </p:nvPr>
        </p:nvSpPr>
        <p:spPr>
          <a:xfrm>
            <a:off x="228600" y="4377767"/>
            <a:ext cx="8610600" cy="986115"/>
          </a:xfrm>
        </p:spPr>
        <p:txBody>
          <a:bodyPr/>
          <a:lstStyle/>
          <a:p>
            <a:r>
              <a:rPr lang="en-US" dirty="0" smtClean="0"/>
              <a:t>Heterogeneous agents: CPUs, GPUs, and HWAs </a:t>
            </a:r>
          </a:p>
          <a:p>
            <a:r>
              <a:rPr lang="en-US" dirty="0" smtClean="0"/>
              <a:t>Main memory interference between CPUs, GPUs, HWAs</a:t>
            </a:r>
            <a:endParaRPr lang="en-US" dirty="0"/>
          </a:p>
        </p:txBody>
      </p:sp>
      <p:sp>
        <p:nvSpPr>
          <p:cNvPr id="4" name="Slide Number Placeholder 3"/>
          <p:cNvSpPr>
            <a:spLocks noGrp="1"/>
          </p:cNvSpPr>
          <p:nvPr>
            <p:ph type="sldNum" sz="quarter" idx="11"/>
          </p:nvPr>
        </p:nvSpPr>
        <p:spPr/>
        <p:txBody>
          <a:bodyPr/>
          <a:lstStyle/>
          <a:p>
            <a:fld id="{752AE0C9-F7C4-4547-82DB-A8816991FA84}" type="slidenum">
              <a:rPr lang="en-US" smtClean="0">
                <a:solidFill>
                  <a:srgbClr val="000000"/>
                </a:solidFill>
              </a:rPr>
              <a:pPr/>
              <a:t>39</a:t>
            </a:fld>
            <a:endParaRPr lang="en-US">
              <a:solidFill>
                <a:srgbClr val="000000"/>
              </a:solidFill>
            </a:endParaRPr>
          </a:p>
        </p:txBody>
      </p:sp>
      <p:sp>
        <p:nvSpPr>
          <p:cNvPr id="5" name="Rectangle 4"/>
          <p:cNvSpPr/>
          <p:nvPr/>
        </p:nvSpPr>
        <p:spPr>
          <a:xfrm>
            <a:off x="602125" y="1240120"/>
            <a:ext cx="1026459" cy="597647"/>
          </a:xfrm>
          <a:prstGeom prst="rect">
            <a:avLst/>
          </a:prstGeom>
        </p:spPr>
        <p:style>
          <a:lnRef idx="1">
            <a:schemeClr val="accent1"/>
          </a:lnRef>
          <a:fillRef idx="3">
            <a:schemeClr val="accent1"/>
          </a:fillRef>
          <a:effectRef idx="2">
            <a:schemeClr val="accent1"/>
          </a:effectRef>
          <a:fontRef idx="minor">
            <a:schemeClr val="lt1"/>
          </a:fontRef>
        </p:style>
        <p:txBody>
          <a:bodyPr rtlCol="0" anchor="ctr"/>
          <a:lstStyle/>
          <a:p>
            <a:pPr algn="ctr" defTabSz="457200"/>
            <a:r>
              <a:rPr lang="en-US" dirty="0" smtClean="0">
                <a:solidFill>
                  <a:srgbClr val="FFFFFF"/>
                </a:solidFill>
                <a:latin typeface="Tahoma"/>
              </a:rPr>
              <a:t>CPU</a:t>
            </a:r>
            <a:endParaRPr lang="en-US" dirty="0">
              <a:solidFill>
                <a:srgbClr val="FFFFFF"/>
              </a:solidFill>
              <a:latin typeface="Tahoma"/>
            </a:endParaRPr>
          </a:p>
        </p:txBody>
      </p:sp>
      <p:sp>
        <p:nvSpPr>
          <p:cNvPr id="6" name="Rectangle 5"/>
          <p:cNvSpPr/>
          <p:nvPr/>
        </p:nvSpPr>
        <p:spPr>
          <a:xfrm>
            <a:off x="1766043" y="1240120"/>
            <a:ext cx="1026459" cy="597647"/>
          </a:xfrm>
          <a:prstGeom prst="rect">
            <a:avLst/>
          </a:prstGeom>
        </p:spPr>
        <p:style>
          <a:lnRef idx="1">
            <a:schemeClr val="accent1"/>
          </a:lnRef>
          <a:fillRef idx="3">
            <a:schemeClr val="accent1"/>
          </a:fillRef>
          <a:effectRef idx="2">
            <a:schemeClr val="accent1"/>
          </a:effectRef>
          <a:fontRef idx="minor">
            <a:schemeClr val="lt1"/>
          </a:fontRef>
        </p:style>
        <p:txBody>
          <a:bodyPr rtlCol="0" anchor="ctr"/>
          <a:lstStyle/>
          <a:p>
            <a:pPr algn="ctr" defTabSz="457200"/>
            <a:r>
              <a:rPr lang="en-US" dirty="0" smtClean="0">
                <a:solidFill>
                  <a:srgbClr val="FFFFFF"/>
                </a:solidFill>
                <a:latin typeface="Tahoma"/>
              </a:rPr>
              <a:t>CPU</a:t>
            </a:r>
            <a:endParaRPr lang="en-US" dirty="0">
              <a:solidFill>
                <a:srgbClr val="FFFFFF"/>
              </a:solidFill>
              <a:latin typeface="Tahoma"/>
            </a:endParaRPr>
          </a:p>
        </p:txBody>
      </p:sp>
      <p:sp>
        <p:nvSpPr>
          <p:cNvPr id="7" name="Rectangle 6"/>
          <p:cNvSpPr/>
          <p:nvPr/>
        </p:nvSpPr>
        <p:spPr>
          <a:xfrm>
            <a:off x="2910538" y="1240120"/>
            <a:ext cx="1026459" cy="597647"/>
          </a:xfrm>
          <a:prstGeom prst="rect">
            <a:avLst/>
          </a:prstGeom>
        </p:spPr>
        <p:style>
          <a:lnRef idx="1">
            <a:schemeClr val="accent1"/>
          </a:lnRef>
          <a:fillRef idx="3">
            <a:schemeClr val="accent1"/>
          </a:fillRef>
          <a:effectRef idx="2">
            <a:schemeClr val="accent1"/>
          </a:effectRef>
          <a:fontRef idx="minor">
            <a:schemeClr val="lt1"/>
          </a:fontRef>
        </p:style>
        <p:txBody>
          <a:bodyPr rtlCol="0" anchor="ctr"/>
          <a:lstStyle/>
          <a:p>
            <a:pPr algn="ctr" defTabSz="457200"/>
            <a:r>
              <a:rPr lang="en-US" dirty="0" smtClean="0">
                <a:solidFill>
                  <a:srgbClr val="FFFFFF"/>
                </a:solidFill>
                <a:latin typeface="Tahoma"/>
              </a:rPr>
              <a:t>CPU</a:t>
            </a:r>
            <a:endParaRPr lang="en-US" dirty="0">
              <a:solidFill>
                <a:srgbClr val="FFFFFF"/>
              </a:solidFill>
              <a:latin typeface="Tahoma"/>
            </a:endParaRPr>
          </a:p>
        </p:txBody>
      </p:sp>
      <p:sp>
        <p:nvSpPr>
          <p:cNvPr id="8" name="Rectangle 7"/>
          <p:cNvSpPr/>
          <p:nvPr/>
        </p:nvSpPr>
        <p:spPr>
          <a:xfrm>
            <a:off x="4049057" y="1240120"/>
            <a:ext cx="1026459" cy="597647"/>
          </a:xfrm>
          <a:prstGeom prst="rect">
            <a:avLst/>
          </a:prstGeom>
        </p:spPr>
        <p:style>
          <a:lnRef idx="1">
            <a:schemeClr val="accent1"/>
          </a:lnRef>
          <a:fillRef idx="3">
            <a:schemeClr val="accent1"/>
          </a:fillRef>
          <a:effectRef idx="2">
            <a:schemeClr val="accent1"/>
          </a:effectRef>
          <a:fontRef idx="minor">
            <a:schemeClr val="lt1"/>
          </a:fontRef>
        </p:style>
        <p:txBody>
          <a:bodyPr rtlCol="0" anchor="ctr"/>
          <a:lstStyle/>
          <a:p>
            <a:pPr algn="ctr" defTabSz="457200"/>
            <a:r>
              <a:rPr lang="en-US" dirty="0" smtClean="0">
                <a:solidFill>
                  <a:srgbClr val="FFFFFF"/>
                </a:solidFill>
                <a:latin typeface="Tahoma"/>
              </a:rPr>
              <a:t>CPU</a:t>
            </a:r>
            <a:endParaRPr lang="en-US" dirty="0">
              <a:solidFill>
                <a:srgbClr val="FFFFFF"/>
              </a:solidFill>
              <a:latin typeface="Tahoma"/>
            </a:endParaRPr>
          </a:p>
        </p:txBody>
      </p:sp>
      <p:sp>
        <p:nvSpPr>
          <p:cNvPr id="9" name="Rectangle 8"/>
          <p:cNvSpPr/>
          <p:nvPr/>
        </p:nvSpPr>
        <p:spPr>
          <a:xfrm>
            <a:off x="602125" y="2241176"/>
            <a:ext cx="4473391" cy="373530"/>
          </a:xfrm>
          <a:prstGeom prst="rect">
            <a:avLst/>
          </a:prstGeom>
          <a:solidFill>
            <a:srgbClr val="008000"/>
          </a:solidFill>
        </p:spPr>
        <p:style>
          <a:lnRef idx="1">
            <a:schemeClr val="accent1"/>
          </a:lnRef>
          <a:fillRef idx="3">
            <a:schemeClr val="accent1"/>
          </a:fillRef>
          <a:effectRef idx="2">
            <a:schemeClr val="accent1"/>
          </a:effectRef>
          <a:fontRef idx="minor">
            <a:schemeClr val="lt1"/>
          </a:fontRef>
        </p:style>
        <p:txBody>
          <a:bodyPr rtlCol="0" anchor="ctr"/>
          <a:lstStyle/>
          <a:p>
            <a:pPr algn="ctr" defTabSz="457200"/>
            <a:r>
              <a:rPr lang="en-US" dirty="0" smtClean="0">
                <a:solidFill>
                  <a:srgbClr val="FFFFFF"/>
                </a:solidFill>
                <a:latin typeface="Tahoma"/>
              </a:rPr>
              <a:t>Shared Cache</a:t>
            </a:r>
            <a:endParaRPr lang="en-US" dirty="0">
              <a:solidFill>
                <a:srgbClr val="FFFFFF"/>
              </a:solidFill>
              <a:latin typeface="Tahoma"/>
            </a:endParaRPr>
          </a:p>
        </p:txBody>
      </p:sp>
      <p:sp>
        <p:nvSpPr>
          <p:cNvPr id="10" name="Rectangle 9"/>
          <p:cNvSpPr/>
          <p:nvPr/>
        </p:nvSpPr>
        <p:spPr>
          <a:xfrm>
            <a:off x="5283201" y="1268761"/>
            <a:ext cx="1026459" cy="1345946"/>
          </a:xfrm>
          <a:prstGeom prst="rect">
            <a:avLst/>
          </a:prstGeom>
          <a:solidFill>
            <a:srgbClr val="FF0000"/>
          </a:solidFill>
        </p:spPr>
        <p:style>
          <a:lnRef idx="1">
            <a:schemeClr val="accent1"/>
          </a:lnRef>
          <a:fillRef idx="3">
            <a:schemeClr val="accent1"/>
          </a:fillRef>
          <a:effectRef idx="2">
            <a:schemeClr val="accent1"/>
          </a:effectRef>
          <a:fontRef idx="minor">
            <a:schemeClr val="lt1"/>
          </a:fontRef>
        </p:style>
        <p:txBody>
          <a:bodyPr rtlCol="0" anchor="ctr"/>
          <a:lstStyle/>
          <a:p>
            <a:pPr algn="ctr" defTabSz="457200"/>
            <a:r>
              <a:rPr lang="en-US" dirty="0" smtClean="0">
                <a:solidFill>
                  <a:srgbClr val="FFFFFF"/>
                </a:solidFill>
                <a:latin typeface="Tahoma"/>
              </a:rPr>
              <a:t>GPU</a:t>
            </a:r>
            <a:endParaRPr lang="en-US" dirty="0">
              <a:solidFill>
                <a:srgbClr val="FFFFFF"/>
              </a:solidFill>
              <a:latin typeface="Tahoma"/>
            </a:endParaRPr>
          </a:p>
        </p:txBody>
      </p:sp>
      <p:sp>
        <p:nvSpPr>
          <p:cNvPr id="11" name="Rectangle 10"/>
          <p:cNvSpPr/>
          <p:nvPr/>
        </p:nvSpPr>
        <p:spPr>
          <a:xfrm>
            <a:off x="6413495" y="2017059"/>
            <a:ext cx="1026459" cy="597647"/>
          </a:xfrm>
          <a:prstGeom prst="rect">
            <a:avLst/>
          </a:prstGeom>
          <a:solidFill>
            <a:srgbClr val="3366FF"/>
          </a:solidFill>
        </p:spPr>
        <p:style>
          <a:lnRef idx="1">
            <a:schemeClr val="accent1"/>
          </a:lnRef>
          <a:fillRef idx="3">
            <a:schemeClr val="accent1"/>
          </a:fillRef>
          <a:effectRef idx="2">
            <a:schemeClr val="accent1"/>
          </a:effectRef>
          <a:fontRef idx="minor">
            <a:schemeClr val="lt1"/>
          </a:fontRef>
        </p:style>
        <p:txBody>
          <a:bodyPr rtlCol="0" anchor="ctr"/>
          <a:lstStyle/>
          <a:p>
            <a:pPr algn="ctr" defTabSz="457200"/>
            <a:r>
              <a:rPr lang="en-US" dirty="0" smtClean="0">
                <a:solidFill>
                  <a:srgbClr val="FFFFFF"/>
                </a:solidFill>
                <a:latin typeface="Tahoma"/>
              </a:rPr>
              <a:t>HWA</a:t>
            </a:r>
            <a:endParaRPr lang="en-US" dirty="0">
              <a:solidFill>
                <a:srgbClr val="FFFFFF"/>
              </a:solidFill>
              <a:latin typeface="Tahoma"/>
            </a:endParaRPr>
          </a:p>
        </p:txBody>
      </p:sp>
      <p:sp>
        <p:nvSpPr>
          <p:cNvPr id="12" name="Rectangle 11"/>
          <p:cNvSpPr/>
          <p:nvPr/>
        </p:nvSpPr>
        <p:spPr>
          <a:xfrm>
            <a:off x="7567700" y="2017059"/>
            <a:ext cx="1026459" cy="597647"/>
          </a:xfrm>
          <a:prstGeom prst="rect">
            <a:avLst/>
          </a:prstGeom>
          <a:solidFill>
            <a:srgbClr val="3366FF"/>
          </a:solidFill>
        </p:spPr>
        <p:style>
          <a:lnRef idx="1">
            <a:schemeClr val="accent1"/>
          </a:lnRef>
          <a:fillRef idx="3">
            <a:schemeClr val="accent1"/>
          </a:fillRef>
          <a:effectRef idx="2">
            <a:schemeClr val="accent1"/>
          </a:effectRef>
          <a:fontRef idx="minor">
            <a:schemeClr val="lt1"/>
          </a:fontRef>
        </p:style>
        <p:txBody>
          <a:bodyPr rtlCol="0" anchor="ctr"/>
          <a:lstStyle/>
          <a:p>
            <a:pPr algn="ctr" defTabSz="457200"/>
            <a:r>
              <a:rPr lang="en-US" dirty="0" smtClean="0">
                <a:solidFill>
                  <a:srgbClr val="FFFFFF"/>
                </a:solidFill>
                <a:latin typeface="Tahoma"/>
              </a:rPr>
              <a:t>HWA</a:t>
            </a:r>
            <a:endParaRPr lang="en-US" dirty="0">
              <a:solidFill>
                <a:srgbClr val="FFFFFF"/>
              </a:solidFill>
              <a:latin typeface="Tahoma"/>
            </a:endParaRPr>
          </a:p>
        </p:txBody>
      </p:sp>
      <p:sp>
        <p:nvSpPr>
          <p:cNvPr id="13" name="Rectangle 12"/>
          <p:cNvSpPr/>
          <p:nvPr/>
        </p:nvSpPr>
        <p:spPr>
          <a:xfrm>
            <a:off x="602125" y="3033059"/>
            <a:ext cx="7992034" cy="373529"/>
          </a:xfrm>
          <a:prstGeom prst="rect">
            <a:avLst/>
          </a:prstGeom>
          <a:solidFill>
            <a:srgbClr val="FF6600"/>
          </a:solidFill>
        </p:spPr>
        <p:style>
          <a:lnRef idx="1">
            <a:schemeClr val="accent1"/>
          </a:lnRef>
          <a:fillRef idx="3">
            <a:schemeClr val="accent1"/>
          </a:fillRef>
          <a:effectRef idx="2">
            <a:schemeClr val="accent1"/>
          </a:effectRef>
          <a:fontRef idx="minor">
            <a:schemeClr val="lt1"/>
          </a:fontRef>
        </p:style>
        <p:txBody>
          <a:bodyPr rtlCol="0" anchor="ctr"/>
          <a:lstStyle/>
          <a:p>
            <a:pPr algn="ctr" defTabSz="457200"/>
            <a:r>
              <a:rPr lang="en-US" dirty="0" smtClean="0">
                <a:solidFill>
                  <a:srgbClr val="FFFFFF"/>
                </a:solidFill>
                <a:latin typeface="Tahoma"/>
              </a:rPr>
              <a:t>DRAM and Hybrid Memory Controllers</a:t>
            </a:r>
            <a:endParaRPr lang="en-US" dirty="0">
              <a:solidFill>
                <a:srgbClr val="FFFFFF"/>
              </a:solidFill>
              <a:latin typeface="Tahoma"/>
            </a:endParaRPr>
          </a:p>
        </p:txBody>
      </p:sp>
      <p:sp>
        <p:nvSpPr>
          <p:cNvPr id="14" name="Rectangle 13"/>
          <p:cNvSpPr/>
          <p:nvPr/>
        </p:nvSpPr>
        <p:spPr>
          <a:xfrm>
            <a:off x="2290474" y="3788485"/>
            <a:ext cx="4681076" cy="373529"/>
          </a:xfrm>
          <a:prstGeom prst="rect">
            <a:avLst/>
          </a:prstGeom>
          <a:solidFill>
            <a:srgbClr val="660066"/>
          </a:solidFill>
        </p:spPr>
        <p:style>
          <a:lnRef idx="1">
            <a:schemeClr val="accent1"/>
          </a:lnRef>
          <a:fillRef idx="3">
            <a:schemeClr val="accent1"/>
          </a:fillRef>
          <a:effectRef idx="2">
            <a:schemeClr val="accent1"/>
          </a:effectRef>
          <a:fontRef idx="minor">
            <a:schemeClr val="lt1"/>
          </a:fontRef>
        </p:style>
        <p:txBody>
          <a:bodyPr rtlCol="0" anchor="ctr"/>
          <a:lstStyle/>
          <a:p>
            <a:pPr algn="ctr" defTabSz="457200"/>
            <a:r>
              <a:rPr lang="en-US" dirty="0" smtClean="0">
                <a:solidFill>
                  <a:srgbClr val="FFFFFF"/>
                </a:solidFill>
                <a:latin typeface="Tahoma"/>
              </a:rPr>
              <a:t>DRAM and Hybrid Memories</a:t>
            </a:r>
            <a:endParaRPr lang="en-US" dirty="0">
              <a:solidFill>
                <a:srgbClr val="FFFFFF"/>
              </a:solidFill>
              <a:latin typeface="Tahoma"/>
            </a:endParaRPr>
          </a:p>
        </p:txBody>
      </p:sp>
      <p:cxnSp>
        <p:nvCxnSpPr>
          <p:cNvPr id="16" name="Straight Arrow Connector 15"/>
          <p:cNvCxnSpPr>
            <a:stCxn id="5" idx="2"/>
          </p:cNvCxnSpPr>
          <p:nvPr/>
        </p:nvCxnSpPr>
        <p:spPr>
          <a:xfrm>
            <a:off x="1115355" y="1837767"/>
            <a:ext cx="0" cy="403409"/>
          </a:xfrm>
          <a:prstGeom prst="straightConnector1">
            <a:avLst/>
          </a:prstGeom>
          <a:ln>
            <a:solidFill>
              <a:schemeClr val="bg1">
                <a:lumMod val="50000"/>
              </a:schemeClr>
            </a:solidFill>
            <a:headEnd type="arrow"/>
            <a:tailEnd type="arrow"/>
          </a:ln>
        </p:spPr>
        <p:style>
          <a:lnRef idx="2">
            <a:schemeClr val="accent1"/>
          </a:lnRef>
          <a:fillRef idx="0">
            <a:schemeClr val="accent1"/>
          </a:fillRef>
          <a:effectRef idx="1">
            <a:schemeClr val="accent1"/>
          </a:effectRef>
          <a:fontRef idx="minor">
            <a:schemeClr val="tx1"/>
          </a:fontRef>
        </p:style>
      </p:cxnSp>
      <p:cxnSp>
        <p:nvCxnSpPr>
          <p:cNvPr id="19" name="Straight Arrow Connector 18"/>
          <p:cNvCxnSpPr/>
          <p:nvPr/>
        </p:nvCxnSpPr>
        <p:spPr>
          <a:xfrm>
            <a:off x="2280314" y="1837767"/>
            <a:ext cx="0" cy="403409"/>
          </a:xfrm>
          <a:prstGeom prst="straightConnector1">
            <a:avLst/>
          </a:prstGeom>
          <a:ln>
            <a:solidFill>
              <a:schemeClr val="bg1">
                <a:lumMod val="50000"/>
              </a:schemeClr>
            </a:solidFill>
            <a:headEnd type="arrow"/>
            <a:tailEnd type="arrow"/>
          </a:ln>
        </p:spPr>
        <p:style>
          <a:lnRef idx="2">
            <a:schemeClr val="accent1"/>
          </a:lnRef>
          <a:fillRef idx="0">
            <a:schemeClr val="accent1"/>
          </a:fillRef>
          <a:effectRef idx="1">
            <a:schemeClr val="accent1"/>
          </a:effectRef>
          <a:fontRef idx="minor">
            <a:schemeClr val="tx1"/>
          </a:fontRef>
        </p:style>
      </p:cxnSp>
      <p:cxnSp>
        <p:nvCxnSpPr>
          <p:cNvPr id="20" name="Straight Arrow Connector 19"/>
          <p:cNvCxnSpPr/>
          <p:nvPr/>
        </p:nvCxnSpPr>
        <p:spPr>
          <a:xfrm>
            <a:off x="3408074" y="1837767"/>
            <a:ext cx="0" cy="403409"/>
          </a:xfrm>
          <a:prstGeom prst="straightConnector1">
            <a:avLst/>
          </a:prstGeom>
          <a:ln>
            <a:solidFill>
              <a:schemeClr val="bg1">
                <a:lumMod val="50000"/>
              </a:schemeClr>
            </a:solidFill>
            <a:headEnd type="arrow"/>
            <a:tailEnd type="arrow"/>
          </a:ln>
        </p:spPr>
        <p:style>
          <a:lnRef idx="2">
            <a:schemeClr val="accent1"/>
          </a:lnRef>
          <a:fillRef idx="0">
            <a:schemeClr val="accent1"/>
          </a:fillRef>
          <a:effectRef idx="1">
            <a:schemeClr val="accent1"/>
          </a:effectRef>
          <a:fontRef idx="minor">
            <a:schemeClr val="tx1"/>
          </a:fontRef>
        </p:style>
      </p:cxnSp>
      <p:cxnSp>
        <p:nvCxnSpPr>
          <p:cNvPr id="21" name="Straight Arrow Connector 20"/>
          <p:cNvCxnSpPr/>
          <p:nvPr/>
        </p:nvCxnSpPr>
        <p:spPr>
          <a:xfrm>
            <a:off x="4545994" y="1837767"/>
            <a:ext cx="0" cy="403409"/>
          </a:xfrm>
          <a:prstGeom prst="straightConnector1">
            <a:avLst/>
          </a:prstGeom>
          <a:ln>
            <a:solidFill>
              <a:schemeClr val="bg1">
                <a:lumMod val="50000"/>
              </a:schemeClr>
            </a:solidFill>
            <a:headEnd type="arrow"/>
            <a:tailEnd type="arrow"/>
          </a:ln>
        </p:spPr>
        <p:style>
          <a:lnRef idx="2">
            <a:schemeClr val="accent1"/>
          </a:lnRef>
          <a:fillRef idx="0">
            <a:schemeClr val="accent1"/>
          </a:fillRef>
          <a:effectRef idx="1">
            <a:schemeClr val="accent1"/>
          </a:effectRef>
          <a:fontRef idx="minor">
            <a:schemeClr val="tx1"/>
          </a:fontRef>
        </p:style>
      </p:cxnSp>
      <p:cxnSp>
        <p:nvCxnSpPr>
          <p:cNvPr id="22" name="Straight Arrow Connector 21"/>
          <p:cNvCxnSpPr/>
          <p:nvPr/>
        </p:nvCxnSpPr>
        <p:spPr>
          <a:xfrm>
            <a:off x="2910538" y="2614706"/>
            <a:ext cx="0" cy="403409"/>
          </a:xfrm>
          <a:prstGeom prst="straightConnector1">
            <a:avLst/>
          </a:prstGeom>
          <a:ln>
            <a:solidFill>
              <a:schemeClr val="bg1">
                <a:lumMod val="50000"/>
              </a:schemeClr>
            </a:solidFill>
            <a:headEnd type="arrow"/>
            <a:tailEnd type="arrow"/>
          </a:ln>
        </p:spPr>
        <p:style>
          <a:lnRef idx="2">
            <a:schemeClr val="accent1"/>
          </a:lnRef>
          <a:fillRef idx="0">
            <a:schemeClr val="accent1"/>
          </a:fillRef>
          <a:effectRef idx="1">
            <a:schemeClr val="accent1"/>
          </a:effectRef>
          <a:fontRef idx="minor">
            <a:schemeClr val="tx1"/>
          </a:fontRef>
        </p:style>
      </p:cxnSp>
      <p:cxnSp>
        <p:nvCxnSpPr>
          <p:cNvPr id="23" name="Straight Arrow Connector 22"/>
          <p:cNvCxnSpPr/>
          <p:nvPr/>
        </p:nvCxnSpPr>
        <p:spPr>
          <a:xfrm>
            <a:off x="5785818" y="2629650"/>
            <a:ext cx="0" cy="403409"/>
          </a:xfrm>
          <a:prstGeom prst="straightConnector1">
            <a:avLst/>
          </a:prstGeom>
          <a:ln>
            <a:solidFill>
              <a:schemeClr val="bg1">
                <a:lumMod val="50000"/>
              </a:schemeClr>
            </a:solidFill>
            <a:headEnd type="arrow"/>
            <a:tailEnd type="arrow"/>
          </a:ln>
        </p:spPr>
        <p:style>
          <a:lnRef idx="2">
            <a:schemeClr val="accent1"/>
          </a:lnRef>
          <a:fillRef idx="0">
            <a:schemeClr val="accent1"/>
          </a:fillRef>
          <a:effectRef idx="1">
            <a:schemeClr val="accent1"/>
          </a:effectRef>
          <a:fontRef idx="minor">
            <a:schemeClr val="tx1"/>
          </a:fontRef>
        </p:style>
      </p:cxnSp>
      <p:cxnSp>
        <p:nvCxnSpPr>
          <p:cNvPr id="24" name="Straight Arrow Connector 23"/>
          <p:cNvCxnSpPr/>
          <p:nvPr/>
        </p:nvCxnSpPr>
        <p:spPr>
          <a:xfrm>
            <a:off x="6926725" y="2629650"/>
            <a:ext cx="0" cy="403409"/>
          </a:xfrm>
          <a:prstGeom prst="straightConnector1">
            <a:avLst/>
          </a:prstGeom>
          <a:ln>
            <a:solidFill>
              <a:schemeClr val="bg1">
                <a:lumMod val="50000"/>
              </a:schemeClr>
            </a:solidFill>
            <a:headEnd type="arrow"/>
            <a:tailEnd type="arrow"/>
          </a:ln>
        </p:spPr>
        <p:style>
          <a:lnRef idx="2">
            <a:schemeClr val="accent1"/>
          </a:lnRef>
          <a:fillRef idx="0">
            <a:schemeClr val="accent1"/>
          </a:fillRef>
          <a:effectRef idx="1">
            <a:schemeClr val="accent1"/>
          </a:effectRef>
          <a:fontRef idx="minor">
            <a:schemeClr val="tx1"/>
          </a:fontRef>
        </p:style>
      </p:cxnSp>
      <p:cxnSp>
        <p:nvCxnSpPr>
          <p:cNvPr id="25" name="Straight Arrow Connector 24"/>
          <p:cNvCxnSpPr/>
          <p:nvPr/>
        </p:nvCxnSpPr>
        <p:spPr>
          <a:xfrm>
            <a:off x="8095125" y="2629650"/>
            <a:ext cx="0" cy="403409"/>
          </a:xfrm>
          <a:prstGeom prst="straightConnector1">
            <a:avLst/>
          </a:prstGeom>
          <a:ln>
            <a:solidFill>
              <a:schemeClr val="bg1">
                <a:lumMod val="50000"/>
              </a:schemeClr>
            </a:solidFill>
            <a:headEnd type="arrow"/>
            <a:tailEnd type="arrow"/>
          </a:ln>
        </p:spPr>
        <p:style>
          <a:lnRef idx="2">
            <a:schemeClr val="accent1"/>
          </a:lnRef>
          <a:fillRef idx="0">
            <a:schemeClr val="accent1"/>
          </a:fillRef>
          <a:effectRef idx="1">
            <a:schemeClr val="accent1"/>
          </a:effectRef>
          <a:fontRef idx="minor">
            <a:schemeClr val="tx1"/>
          </a:fontRef>
        </p:style>
      </p:cxnSp>
      <p:cxnSp>
        <p:nvCxnSpPr>
          <p:cNvPr id="26" name="Straight Arrow Connector 25"/>
          <p:cNvCxnSpPr/>
          <p:nvPr/>
        </p:nvCxnSpPr>
        <p:spPr>
          <a:xfrm>
            <a:off x="4678378" y="3406588"/>
            <a:ext cx="0" cy="403409"/>
          </a:xfrm>
          <a:prstGeom prst="straightConnector1">
            <a:avLst/>
          </a:prstGeom>
          <a:ln>
            <a:solidFill>
              <a:schemeClr val="bg1">
                <a:lumMod val="50000"/>
              </a:schemeClr>
            </a:solidFill>
            <a:headEnd type="arrow"/>
            <a:tailEnd type="arrow"/>
          </a:ln>
        </p:spPr>
        <p:style>
          <a:lnRef idx="2">
            <a:schemeClr val="accent1"/>
          </a:lnRef>
          <a:fillRef idx="0">
            <a:schemeClr val="accent1"/>
          </a:fillRef>
          <a:effectRef idx="1">
            <a:schemeClr val="accent1"/>
          </a:effectRef>
          <a:fontRef idx="minor">
            <a:schemeClr val="tx1"/>
          </a:fontRef>
        </p:style>
      </p:cxnSp>
      <p:sp>
        <p:nvSpPr>
          <p:cNvPr id="27" name="TextBox 26"/>
          <p:cNvSpPr txBox="1"/>
          <p:nvPr/>
        </p:nvSpPr>
        <p:spPr>
          <a:xfrm>
            <a:off x="266544" y="5367350"/>
            <a:ext cx="8605240" cy="830997"/>
          </a:xfrm>
          <a:prstGeom prst="rect">
            <a:avLst/>
          </a:prstGeom>
          <a:noFill/>
        </p:spPr>
        <p:txBody>
          <a:bodyPr wrap="none" rtlCol="0">
            <a:spAutoFit/>
          </a:bodyPr>
          <a:lstStyle/>
          <a:p>
            <a:pPr algn="ctr" defTabSz="457200"/>
            <a:r>
              <a:rPr lang="en-US" sz="2400" dirty="0" smtClean="0">
                <a:solidFill>
                  <a:srgbClr val="FF0000"/>
                </a:solidFill>
                <a:latin typeface="Tahoma"/>
              </a:rPr>
              <a:t>How to allocate resources to heterogeneous agents</a:t>
            </a:r>
          </a:p>
          <a:p>
            <a:pPr algn="ctr" defTabSz="457200"/>
            <a:r>
              <a:rPr lang="en-US" sz="2400" dirty="0" smtClean="0">
                <a:solidFill>
                  <a:srgbClr val="FF0000"/>
                </a:solidFill>
                <a:latin typeface="Tahoma"/>
              </a:rPr>
              <a:t>to mitigate interference and provide predictable performance? </a:t>
            </a:r>
            <a:endParaRPr lang="en-US" sz="2400" dirty="0">
              <a:solidFill>
                <a:srgbClr val="FF0000"/>
              </a:solidFill>
              <a:latin typeface="Tahoma"/>
            </a:endParaRPr>
          </a:p>
        </p:txBody>
      </p:sp>
      <p:sp>
        <p:nvSpPr>
          <p:cNvPr id="28" name="Rectangle 27"/>
          <p:cNvSpPr/>
          <p:nvPr/>
        </p:nvSpPr>
        <p:spPr>
          <a:xfrm>
            <a:off x="179512" y="2824344"/>
            <a:ext cx="8712968" cy="792088"/>
          </a:xfrm>
          <a:prstGeom prst="rect">
            <a:avLst/>
          </a:prstGeom>
          <a:noFill/>
          <a:ln w="571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Tree>
    <p:extLst>
      <p:ext uri="{BB962C8B-B14F-4D97-AF65-F5344CB8AC3E}">
        <p14:creationId xmlns:p14="http://schemas.microsoft.com/office/powerpoint/2010/main" val="1866308543"/>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wipe(up)">
                                      <p:cBhvr>
                                        <p:cTn id="7" dur="500"/>
                                        <p:tgtEl>
                                          <p:spTgt spid="27"/>
                                        </p:tgtEl>
                                      </p:cBhvr>
                                    </p:animEffect>
                                  </p:childTnLst>
                                </p:cTn>
                              </p:par>
                              <p:par>
                                <p:cTn id="8" presetID="1" presetClass="entr" presetSubtype="0" fill="hold" grpId="0" nodeType="withEffect">
                                  <p:stCondLst>
                                    <p:cond delay="0"/>
                                  </p:stCondLst>
                                  <p:childTnLst>
                                    <p:set>
                                      <p:cBhvr>
                                        <p:cTn id="9" dur="1" fill="hold">
                                          <p:stCondLst>
                                            <p:cond delay="0"/>
                                          </p:stCondLst>
                                        </p:cTn>
                                        <p:tgtEl>
                                          <p:spTgt spid="2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 grpId="0"/>
      <p:bldP spid="28" grpId="0" animBg="1"/>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2" name="Title 1"/>
          <p:cNvSpPr>
            <a:spLocks noGrp="1"/>
          </p:cNvSpPr>
          <p:nvPr>
            <p:ph type="title"/>
          </p:nvPr>
        </p:nvSpPr>
        <p:spPr/>
        <p:txBody>
          <a:bodyPr/>
          <a:lstStyle/>
          <a:p>
            <a:r>
              <a:rPr lang="en-US">
                <a:latin typeface="Garamond" charset="0"/>
                <a:ea typeface="ＭＳ Ｐゴシック" charset="0"/>
                <a:cs typeface="ＭＳ Ｐゴシック" charset="0"/>
              </a:rPr>
              <a:t>State of the Main Memory System</a:t>
            </a:r>
          </a:p>
        </p:txBody>
      </p:sp>
      <p:sp>
        <p:nvSpPr>
          <p:cNvPr id="3" name="Content Placeholder 2"/>
          <p:cNvSpPr>
            <a:spLocks noGrp="1"/>
          </p:cNvSpPr>
          <p:nvPr>
            <p:ph idx="1"/>
          </p:nvPr>
        </p:nvSpPr>
        <p:spPr>
          <a:xfrm>
            <a:off x="228600" y="980728"/>
            <a:ext cx="8610600" cy="5194300"/>
          </a:xfrm>
        </p:spPr>
        <p:txBody>
          <a:bodyPr/>
          <a:lstStyle/>
          <a:p>
            <a:r>
              <a:rPr lang="en-US" dirty="0">
                <a:latin typeface="Tahoma" charset="0"/>
                <a:ea typeface="ＭＳ Ｐゴシック" charset="0"/>
                <a:cs typeface="ＭＳ Ｐゴシック" charset="0"/>
              </a:rPr>
              <a:t>Recent technology, architecture, and application trends</a:t>
            </a:r>
          </a:p>
          <a:p>
            <a:pPr lvl="1"/>
            <a:r>
              <a:rPr lang="en-US" dirty="0">
                <a:solidFill>
                  <a:srgbClr val="0000FF"/>
                </a:solidFill>
                <a:latin typeface="Tahoma" charset="0"/>
                <a:ea typeface="ＭＳ Ｐゴシック" charset="0"/>
              </a:rPr>
              <a:t>lead to new </a:t>
            </a:r>
            <a:r>
              <a:rPr lang="en-US" dirty="0" smtClean="0">
                <a:solidFill>
                  <a:srgbClr val="0000FF"/>
                </a:solidFill>
                <a:latin typeface="Tahoma" charset="0"/>
                <a:ea typeface="ＭＳ Ｐゴシック" charset="0"/>
              </a:rPr>
              <a:t>requirements</a:t>
            </a:r>
            <a:endParaRPr lang="en-US" dirty="0">
              <a:latin typeface="Tahoma" charset="0"/>
              <a:ea typeface="ＭＳ Ｐゴシック" charset="0"/>
            </a:endParaRPr>
          </a:p>
          <a:p>
            <a:pPr lvl="1"/>
            <a:r>
              <a:rPr lang="en-US" dirty="0">
                <a:solidFill>
                  <a:srgbClr val="0000FF"/>
                </a:solidFill>
                <a:latin typeface="Tahoma" charset="0"/>
                <a:ea typeface="ＭＳ Ｐゴシック" charset="0"/>
              </a:rPr>
              <a:t>exacerbate old </a:t>
            </a:r>
            <a:r>
              <a:rPr lang="en-US" dirty="0" smtClean="0">
                <a:solidFill>
                  <a:srgbClr val="0000FF"/>
                </a:solidFill>
                <a:latin typeface="Tahoma" charset="0"/>
                <a:ea typeface="ＭＳ Ｐゴシック" charset="0"/>
              </a:rPr>
              <a:t>requirements</a:t>
            </a:r>
            <a:endParaRPr lang="en-US" dirty="0">
              <a:latin typeface="Tahoma" charset="0"/>
              <a:ea typeface="ＭＳ Ｐゴシック" charset="0"/>
            </a:endParaRPr>
          </a:p>
          <a:p>
            <a:pPr lvl="1"/>
            <a:endParaRPr lang="en-US" dirty="0">
              <a:latin typeface="Tahoma" charset="0"/>
              <a:ea typeface="ＭＳ Ｐゴシック" charset="0"/>
            </a:endParaRPr>
          </a:p>
          <a:p>
            <a:r>
              <a:rPr lang="en-US" dirty="0">
                <a:solidFill>
                  <a:srgbClr val="FF0000"/>
                </a:solidFill>
                <a:latin typeface="Tahoma" charset="0"/>
                <a:ea typeface="ＭＳ Ｐゴシック" charset="0"/>
                <a:cs typeface="ＭＳ Ｐゴシック" charset="0"/>
              </a:rPr>
              <a:t>DRAM </a:t>
            </a:r>
            <a:r>
              <a:rPr lang="en-US" dirty="0" smtClean="0">
                <a:solidFill>
                  <a:srgbClr val="FF0000"/>
                </a:solidFill>
                <a:latin typeface="Tahoma" charset="0"/>
                <a:ea typeface="ＭＳ Ｐゴシック" charset="0"/>
                <a:cs typeface="ＭＳ Ｐゴシック" charset="0"/>
              </a:rPr>
              <a:t>and memory controllers</a:t>
            </a:r>
            <a:r>
              <a:rPr lang="en-US" dirty="0" smtClean="0">
                <a:latin typeface="Tahoma" charset="0"/>
                <a:ea typeface="ＭＳ Ｐゴシック" charset="0"/>
                <a:cs typeface="ＭＳ Ｐゴシック" charset="0"/>
              </a:rPr>
              <a:t>, as we know them today, are </a:t>
            </a:r>
            <a:r>
              <a:rPr lang="en-US" dirty="0">
                <a:latin typeface="Tahoma" charset="0"/>
                <a:ea typeface="ＭＳ Ｐゴシック" charset="0"/>
                <a:cs typeface="ＭＳ Ｐゴシック" charset="0"/>
              </a:rPr>
              <a:t>(will be) </a:t>
            </a:r>
            <a:r>
              <a:rPr lang="en-US" dirty="0" smtClean="0">
                <a:solidFill>
                  <a:srgbClr val="FF0000"/>
                </a:solidFill>
                <a:latin typeface="Tahoma" charset="0"/>
                <a:ea typeface="ＭＳ Ｐゴシック" charset="0"/>
                <a:cs typeface="ＭＳ Ｐゴシック" charset="0"/>
              </a:rPr>
              <a:t>unlikely to </a:t>
            </a:r>
            <a:r>
              <a:rPr lang="en-US" dirty="0">
                <a:solidFill>
                  <a:srgbClr val="FF0000"/>
                </a:solidFill>
                <a:latin typeface="Tahoma" charset="0"/>
                <a:ea typeface="ＭＳ Ｐゴシック" charset="0"/>
                <a:cs typeface="ＭＳ Ｐゴシック" charset="0"/>
              </a:rPr>
              <a:t>satisfy </a:t>
            </a:r>
            <a:r>
              <a:rPr lang="en-US" dirty="0" smtClean="0">
                <a:solidFill>
                  <a:srgbClr val="FF0000"/>
                </a:solidFill>
                <a:latin typeface="Tahoma" charset="0"/>
                <a:ea typeface="ＭＳ Ｐゴシック" charset="0"/>
                <a:cs typeface="ＭＳ Ｐゴシック" charset="0"/>
              </a:rPr>
              <a:t>all requirements</a:t>
            </a:r>
            <a:endParaRPr lang="en-US" dirty="0">
              <a:solidFill>
                <a:srgbClr val="FF0000"/>
              </a:solidFill>
              <a:latin typeface="Tahoma" charset="0"/>
              <a:ea typeface="ＭＳ Ｐゴシック" charset="0"/>
              <a:cs typeface="ＭＳ Ｐゴシック" charset="0"/>
            </a:endParaRPr>
          </a:p>
          <a:p>
            <a:endParaRPr lang="en-US" dirty="0">
              <a:latin typeface="Tahoma" charset="0"/>
              <a:ea typeface="ＭＳ Ｐゴシック" charset="0"/>
              <a:cs typeface="ＭＳ Ｐゴシック" charset="0"/>
            </a:endParaRPr>
          </a:p>
          <a:p>
            <a:r>
              <a:rPr lang="en-US" dirty="0">
                <a:latin typeface="Tahoma" charset="0"/>
                <a:ea typeface="ＭＳ Ｐゴシック" charset="0"/>
                <a:cs typeface="ＭＳ Ｐゴシック" charset="0"/>
              </a:rPr>
              <a:t>Some </a:t>
            </a:r>
            <a:r>
              <a:rPr lang="en-US" dirty="0">
                <a:solidFill>
                  <a:srgbClr val="FF0000"/>
                </a:solidFill>
                <a:latin typeface="Tahoma" charset="0"/>
                <a:ea typeface="ＭＳ Ｐゴシック" charset="0"/>
                <a:cs typeface="ＭＳ Ｐゴシック" charset="0"/>
              </a:rPr>
              <a:t>emerging non-volatile memory technologies </a:t>
            </a:r>
            <a:r>
              <a:rPr lang="en-US" dirty="0">
                <a:latin typeface="Tahoma" charset="0"/>
                <a:ea typeface="ＭＳ Ｐゴシック" charset="0"/>
                <a:cs typeface="ＭＳ Ｐゴシック" charset="0"/>
              </a:rPr>
              <a:t>(e.g., PCM) </a:t>
            </a:r>
            <a:r>
              <a:rPr lang="en-US" dirty="0" smtClean="0">
                <a:solidFill>
                  <a:srgbClr val="FF0000"/>
                </a:solidFill>
                <a:latin typeface="Tahoma" charset="0"/>
                <a:ea typeface="ＭＳ Ｐゴシック" charset="0"/>
              </a:rPr>
              <a:t>enable </a:t>
            </a:r>
            <a:r>
              <a:rPr lang="en-US" dirty="0">
                <a:solidFill>
                  <a:srgbClr val="FF0000"/>
                </a:solidFill>
                <a:latin typeface="Tahoma" charset="0"/>
                <a:ea typeface="ＭＳ Ｐゴシック" charset="0"/>
              </a:rPr>
              <a:t>new </a:t>
            </a:r>
            <a:r>
              <a:rPr lang="en-US" dirty="0" smtClean="0">
                <a:solidFill>
                  <a:srgbClr val="FF0000"/>
                </a:solidFill>
                <a:latin typeface="Tahoma" charset="0"/>
                <a:ea typeface="ＭＳ Ｐゴシック" charset="0"/>
              </a:rPr>
              <a:t>opportunities</a:t>
            </a:r>
            <a:r>
              <a:rPr lang="en-US" dirty="0" smtClean="0">
                <a:latin typeface="Tahoma" charset="0"/>
                <a:ea typeface="ＭＳ Ｐゴシック" charset="0"/>
              </a:rPr>
              <a:t>: </a:t>
            </a:r>
            <a:r>
              <a:rPr lang="en-US" dirty="0" err="1" smtClean="0">
                <a:latin typeface="Tahoma" charset="0"/>
                <a:ea typeface="ＭＳ Ｐゴシック" charset="0"/>
              </a:rPr>
              <a:t>memory+storage</a:t>
            </a:r>
            <a:r>
              <a:rPr lang="en-US" dirty="0" smtClean="0">
                <a:latin typeface="Tahoma" charset="0"/>
                <a:ea typeface="ＭＳ Ｐゴシック" charset="0"/>
              </a:rPr>
              <a:t> merging</a:t>
            </a:r>
            <a:endParaRPr lang="en-US" dirty="0">
              <a:latin typeface="Tahoma" charset="0"/>
              <a:ea typeface="ＭＳ Ｐゴシック" charset="0"/>
            </a:endParaRPr>
          </a:p>
          <a:p>
            <a:endParaRPr lang="en-US" dirty="0">
              <a:latin typeface="Tahoma" charset="0"/>
              <a:ea typeface="ＭＳ Ｐゴシック" charset="0"/>
              <a:cs typeface="ＭＳ Ｐゴシック" charset="0"/>
            </a:endParaRPr>
          </a:p>
          <a:p>
            <a:r>
              <a:rPr lang="en-US" dirty="0">
                <a:solidFill>
                  <a:srgbClr val="0000FF"/>
                </a:solidFill>
                <a:latin typeface="Tahoma" charset="0"/>
                <a:ea typeface="ＭＳ Ｐゴシック" charset="0"/>
                <a:cs typeface="ＭＳ Ｐゴシック" charset="0"/>
              </a:rPr>
              <a:t>We need to rethink the main memory </a:t>
            </a:r>
            <a:r>
              <a:rPr lang="en-US" dirty="0" smtClean="0">
                <a:solidFill>
                  <a:srgbClr val="0000FF"/>
                </a:solidFill>
                <a:latin typeface="Tahoma" charset="0"/>
                <a:ea typeface="ＭＳ Ｐゴシック" charset="0"/>
                <a:cs typeface="ＭＳ Ｐゴシック" charset="0"/>
              </a:rPr>
              <a:t>system</a:t>
            </a:r>
          </a:p>
          <a:p>
            <a:pPr lvl="1"/>
            <a:r>
              <a:rPr lang="en-US" dirty="0" smtClean="0">
                <a:solidFill>
                  <a:srgbClr val="0000FF"/>
                </a:solidFill>
                <a:latin typeface="Tahoma" charset="0"/>
                <a:ea typeface="ＭＳ Ｐゴシック" charset="0"/>
                <a:cs typeface="ＭＳ Ｐゴシック" charset="0"/>
              </a:rPr>
              <a:t>to fix DRAM issues and enable emerging technologies </a:t>
            </a:r>
          </a:p>
          <a:p>
            <a:pPr lvl="1"/>
            <a:r>
              <a:rPr lang="en-US" dirty="0">
                <a:solidFill>
                  <a:srgbClr val="0000FF"/>
                </a:solidFill>
                <a:latin typeface="Tahoma" charset="0"/>
                <a:ea typeface="ＭＳ Ｐゴシック" charset="0"/>
                <a:cs typeface="ＭＳ Ｐゴシック" charset="0"/>
              </a:rPr>
              <a:t>to satisfy all </a:t>
            </a:r>
            <a:r>
              <a:rPr lang="en-US" dirty="0" smtClean="0">
                <a:solidFill>
                  <a:srgbClr val="0000FF"/>
                </a:solidFill>
                <a:latin typeface="Tahoma" charset="0"/>
                <a:ea typeface="ＭＳ Ｐゴシック" charset="0"/>
                <a:cs typeface="ＭＳ Ｐゴシック" charset="0"/>
              </a:rPr>
              <a:t>requirements</a:t>
            </a:r>
            <a:endParaRPr lang="en-US" dirty="0">
              <a:solidFill>
                <a:srgbClr val="0000FF"/>
              </a:solidFill>
              <a:latin typeface="Tahoma" charset="0"/>
              <a:ea typeface="ＭＳ Ｐゴシック" charset="0"/>
              <a:cs typeface="ＭＳ Ｐゴシック" charset="0"/>
            </a:endParaRPr>
          </a:p>
          <a:p>
            <a:pPr lvl="1"/>
            <a:endParaRPr lang="en-US" dirty="0" smtClean="0">
              <a:solidFill>
                <a:srgbClr val="0000FF"/>
              </a:solidFill>
              <a:latin typeface="Tahoma" charset="0"/>
              <a:ea typeface="ＭＳ Ｐゴシック" charset="0"/>
              <a:cs typeface="ＭＳ Ｐゴシック" charset="0"/>
            </a:endParaRPr>
          </a:p>
          <a:p>
            <a:pPr marL="344487" lvl="1" indent="0">
              <a:buNone/>
            </a:pPr>
            <a:endParaRPr lang="en-US" dirty="0" smtClean="0">
              <a:solidFill>
                <a:srgbClr val="0000FF"/>
              </a:solidFill>
              <a:latin typeface="Tahoma" charset="0"/>
              <a:ea typeface="ＭＳ Ｐゴシック" charset="0"/>
              <a:cs typeface="ＭＳ Ｐゴシック" charset="0"/>
            </a:endParaRPr>
          </a:p>
          <a:p>
            <a:pPr lvl="1"/>
            <a:endParaRPr lang="en-US" dirty="0" smtClean="0">
              <a:latin typeface="Tahoma" charset="0"/>
              <a:ea typeface="ＭＳ Ｐゴシック" charset="0"/>
            </a:endParaRPr>
          </a:p>
          <a:p>
            <a:pPr lvl="1"/>
            <a:endParaRPr lang="en-US" dirty="0">
              <a:latin typeface="Tahoma" charset="0"/>
              <a:ea typeface="ＭＳ Ｐゴシック" charset="0"/>
            </a:endParaRPr>
          </a:p>
        </p:txBody>
      </p:sp>
      <p:sp>
        <p:nvSpPr>
          <p:cNvPr id="20484" name="Slide Number Placeholder 3"/>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fld id="{D7878BD7-8E09-7949-990F-1FFCA512AD3A}" type="slidenum">
              <a:rPr lang="en-US" sz="1600">
                <a:solidFill>
                  <a:srgbClr val="000000"/>
                </a:solidFill>
                <a:latin typeface="Garamond" charset="0"/>
              </a:rPr>
              <a:pPr eaLnBrk="1" hangingPunct="1"/>
              <a:t>4</a:t>
            </a:fld>
            <a:endParaRPr lang="en-US" sz="1600">
              <a:solidFill>
                <a:srgbClr val="000000"/>
              </a:solidFill>
              <a:latin typeface="Garamond" charset="0"/>
            </a:endParaRPr>
          </a:p>
        </p:txBody>
      </p:sp>
    </p:spTree>
    <p:extLst>
      <p:ext uri="{BB962C8B-B14F-4D97-AF65-F5344CB8AC3E}">
        <p14:creationId xmlns:p14="http://schemas.microsoft.com/office/powerpoint/2010/main" val="3073655451"/>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3">
                                            <p:txEl>
                                              <p:pRg st="1" end="1"/>
                                            </p:txEl>
                                          </p:spTgt>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3">
                                            <p:txEl>
                                              <p:pRg st="9" end="9"/>
                                            </p:txEl>
                                          </p:spTgt>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3">
                                            <p:txEl>
                                              <p:pRg st="10" end="1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Strong Memory Service Guarantees</a:t>
            </a:r>
            <a:endParaRPr lang="en-US" dirty="0"/>
          </a:p>
        </p:txBody>
      </p:sp>
      <p:sp>
        <p:nvSpPr>
          <p:cNvPr id="3" name="Content Placeholder 2"/>
          <p:cNvSpPr>
            <a:spLocks noGrp="1"/>
          </p:cNvSpPr>
          <p:nvPr>
            <p:ph idx="1"/>
          </p:nvPr>
        </p:nvSpPr>
        <p:spPr/>
        <p:txBody>
          <a:bodyPr/>
          <a:lstStyle/>
          <a:p>
            <a:r>
              <a:rPr lang="en-US" dirty="0" smtClean="0"/>
              <a:t>Goal: </a:t>
            </a:r>
            <a:r>
              <a:rPr lang="en-US" dirty="0" smtClean="0">
                <a:solidFill>
                  <a:srgbClr val="0000FF"/>
                </a:solidFill>
              </a:rPr>
              <a:t>Satisfy performance/SLA requirements </a:t>
            </a:r>
            <a:r>
              <a:rPr lang="en-US" dirty="0" smtClean="0"/>
              <a:t>in the presence of shared main memory, heterogeneous agents, and hybrid memory/storage</a:t>
            </a:r>
          </a:p>
          <a:p>
            <a:endParaRPr lang="en-US" sz="1400" dirty="0"/>
          </a:p>
          <a:p>
            <a:r>
              <a:rPr lang="en-US" dirty="0" smtClean="0"/>
              <a:t>Approach: </a:t>
            </a:r>
          </a:p>
          <a:p>
            <a:pPr lvl="1"/>
            <a:r>
              <a:rPr lang="en-US" dirty="0" smtClean="0"/>
              <a:t>Develop techniques/models to accurately </a:t>
            </a:r>
            <a:r>
              <a:rPr lang="en-US" dirty="0" smtClean="0">
                <a:solidFill>
                  <a:srgbClr val="FF0000"/>
                </a:solidFill>
              </a:rPr>
              <a:t>estimate</a:t>
            </a:r>
            <a:r>
              <a:rPr lang="en-US" dirty="0" smtClean="0"/>
              <a:t> the </a:t>
            </a:r>
            <a:r>
              <a:rPr lang="en-US" dirty="0" smtClean="0">
                <a:solidFill>
                  <a:srgbClr val="FF0000"/>
                </a:solidFill>
              </a:rPr>
              <a:t>performance loss</a:t>
            </a:r>
            <a:r>
              <a:rPr lang="en-US" dirty="0" smtClean="0"/>
              <a:t> of an application/agent in the presence of resource sharing</a:t>
            </a:r>
          </a:p>
          <a:p>
            <a:pPr lvl="1"/>
            <a:r>
              <a:rPr lang="en-US" dirty="0" smtClean="0"/>
              <a:t>Develop mechanisms (hardware and software) to </a:t>
            </a:r>
            <a:r>
              <a:rPr lang="en-US" dirty="0" smtClean="0">
                <a:solidFill>
                  <a:srgbClr val="FF0000"/>
                </a:solidFill>
              </a:rPr>
              <a:t>enable</a:t>
            </a:r>
            <a:r>
              <a:rPr lang="en-US" dirty="0" smtClean="0"/>
              <a:t> the </a:t>
            </a:r>
            <a:r>
              <a:rPr lang="en-US" dirty="0" smtClean="0">
                <a:solidFill>
                  <a:srgbClr val="FF0000"/>
                </a:solidFill>
              </a:rPr>
              <a:t>resource partitioning/prioritization</a:t>
            </a:r>
            <a:r>
              <a:rPr lang="en-US" dirty="0" smtClean="0"/>
              <a:t> needed to achieve the required performance levels for all applications</a:t>
            </a:r>
          </a:p>
          <a:p>
            <a:pPr lvl="1"/>
            <a:r>
              <a:rPr lang="en-US" dirty="0" smtClean="0"/>
              <a:t>All the while providing </a:t>
            </a:r>
            <a:r>
              <a:rPr lang="en-US" dirty="0" smtClean="0">
                <a:solidFill>
                  <a:srgbClr val="FF0000"/>
                </a:solidFill>
              </a:rPr>
              <a:t>high system performance </a:t>
            </a:r>
          </a:p>
          <a:p>
            <a:endParaRPr lang="en-US" sz="1400" dirty="0">
              <a:solidFill>
                <a:srgbClr val="FF0000"/>
              </a:solidFill>
            </a:endParaRPr>
          </a:p>
          <a:p>
            <a:r>
              <a:rPr lang="en-US" sz="1600" dirty="0" smtClean="0"/>
              <a:t>Subramanian </a:t>
            </a:r>
            <a:r>
              <a:rPr lang="en-US" sz="1600" dirty="0"/>
              <a:t>et al., “</a:t>
            </a:r>
            <a:r>
              <a:rPr lang="en-US" sz="1600" dirty="0">
                <a:solidFill>
                  <a:srgbClr val="0000FF"/>
                </a:solidFill>
              </a:rPr>
              <a:t>MISE: Providing Performance Predictability and Improving Fairness in Shared Main Memory Systems</a:t>
            </a:r>
            <a:r>
              <a:rPr lang="en-US" sz="1600" dirty="0"/>
              <a:t>,” HPCA 2013</a:t>
            </a:r>
            <a:r>
              <a:rPr lang="en-US" sz="1600" dirty="0" smtClean="0"/>
              <a:t>.</a:t>
            </a:r>
          </a:p>
          <a:p>
            <a:r>
              <a:rPr lang="en-US" sz="1600" dirty="0" smtClean="0"/>
              <a:t>Subramanian et al., “</a:t>
            </a:r>
            <a:r>
              <a:rPr lang="en-US" sz="1600" dirty="0" smtClean="0">
                <a:solidFill>
                  <a:srgbClr val="0000FF"/>
                </a:solidFill>
              </a:rPr>
              <a:t>The Application Slowdown Model</a:t>
            </a:r>
            <a:r>
              <a:rPr lang="en-US" sz="1600" dirty="0" smtClean="0"/>
              <a:t>,” MICRO 2015.</a:t>
            </a:r>
            <a:endParaRPr lang="en-US" sz="1600" dirty="0"/>
          </a:p>
          <a:p>
            <a:pPr lvl="1"/>
            <a:endParaRPr lang="en-US" dirty="0"/>
          </a:p>
        </p:txBody>
      </p:sp>
      <p:sp>
        <p:nvSpPr>
          <p:cNvPr id="4" name="Slide Number Placeholder 3"/>
          <p:cNvSpPr>
            <a:spLocks noGrp="1"/>
          </p:cNvSpPr>
          <p:nvPr>
            <p:ph type="sldNum" sz="quarter" idx="11"/>
          </p:nvPr>
        </p:nvSpPr>
        <p:spPr/>
        <p:txBody>
          <a:bodyPr/>
          <a:lstStyle/>
          <a:p>
            <a:fld id="{71752C56-4F8A-824F-A263-2404B5D536A2}" type="slidenum">
              <a:rPr lang="en-US" smtClean="0"/>
              <a:pPr/>
              <a:t>40</a:t>
            </a:fld>
            <a:endParaRPr lang="en-US"/>
          </a:p>
        </p:txBody>
      </p:sp>
    </p:spTree>
    <p:extLst>
      <p:ext uri="{BB962C8B-B14F-4D97-AF65-F5344CB8AC3E}">
        <p14:creationId xmlns:p14="http://schemas.microsoft.com/office/powerpoint/2010/main" val="4114678735"/>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7" end="7"/>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latin typeface="Garamond" charset="0"/>
                <a:ea typeface="ＭＳ Ｐゴシック" charset="0"/>
                <a:cs typeface="ＭＳ Ｐゴシック" charset="0"/>
              </a:rPr>
              <a:t>Some Promising Directions</a:t>
            </a:r>
            <a:endParaRPr lang="en-US" dirty="0"/>
          </a:p>
        </p:txBody>
      </p:sp>
      <p:sp>
        <p:nvSpPr>
          <p:cNvPr id="3" name="Content Placeholder 2"/>
          <p:cNvSpPr>
            <a:spLocks noGrp="1"/>
          </p:cNvSpPr>
          <p:nvPr>
            <p:ph idx="1"/>
          </p:nvPr>
        </p:nvSpPr>
        <p:spPr>
          <a:xfrm>
            <a:off x="228600" y="908720"/>
            <a:ext cx="8915400" cy="5193723"/>
          </a:xfrm>
        </p:spPr>
        <p:txBody>
          <a:bodyPr/>
          <a:lstStyle/>
          <a:p>
            <a:endParaRPr lang="en-US" sz="1200" dirty="0">
              <a:solidFill>
                <a:srgbClr val="0000FF"/>
              </a:solidFill>
            </a:endParaRPr>
          </a:p>
          <a:p>
            <a:r>
              <a:rPr lang="en-US" dirty="0">
                <a:solidFill>
                  <a:srgbClr val="0000FF"/>
                </a:solidFill>
              </a:rPr>
              <a:t>New memory architectures</a:t>
            </a:r>
          </a:p>
          <a:p>
            <a:pPr lvl="1"/>
            <a:r>
              <a:rPr lang="en-US" sz="1900" dirty="0">
                <a:solidFill>
                  <a:schemeClr val="accent2">
                    <a:lumMod val="75000"/>
                  </a:schemeClr>
                </a:solidFill>
              </a:rPr>
              <a:t>Rethinking memory’s role and functions</a:t>
            </a:r>
          </a:p>
          <a:p>
            <a:pPr lvl="1"/>
            <a:r>
              <a:rPr lang="en-US" sz="1900" dirty="0">
                <a:solidFill>
                  <a:schemeClr val="accent2">
                    <a:lumMod val="75000"/>
                  </a:schemeClr>
                </a:solidFill>
              </a:rPr>
              <a:t>Memory-centric system design</a:t>
            </a:r>
          </a:p>
          <a:p>
            <a:pPr marL="0" indent="0">
              <a:buNone/>
            </a:pPr>
            <a:endParaRPr lang="en-US" dirty="0">
              <a:solidFill>
                <a:srgbClr val="0000FF"/>
              </a:solidFill>
            </a:endParaRPr>
          </a:p>
          <a:p>
            <a:pPr marL="0" indent="0">
              <a:buNone/>
            </a:pPr>
            <a:endParaRPr lang="en-US" dirty="0" smtClean="0">
              <a:solidFill>
                <a:srgbClr val="0000FF"/>
              </a:solidFill>
            </a:endParaRPr>
          </a:p>
          <a:p>
            <a:r>
              <a:rPr lang="en-US" dirty="0" smtClean="0">
                <a:solidFill>
                  <a:srgbClr val="0000FF"/>
                </a:solidFill>
              </a:rPr>
              <a:t>Enabling and exploiting emerging </a:t>
            </a:r>
            <a:r>
              <a:rPr lang="en-US" dirty="0">
                <a:solidFill>
                  <a:srgbClr val="0000FF"/>
                </a:solidFill>
              </a:rPr>
              <a:t>NVM technologies </a:t>
            </a:r>
          </a:p>
          <a:p>
            <a:pPr lvl="1"/>
            <a:r>
              <a:rPr lang="en-US" sz="1900" dirty="0">
                <a:solidFill>
                  <a:srgbClr val="2C6123"/>
                </a:solidFill>
              </a:rPr>
              <a:t>Hybrid memory systems </a:t>
            </a:r>
          </a:p>
          <a:p>
            <a:pPr lvl="1"/>
            <a:r>
              <a:rPr lang="en-US" sz="1900" dirty="0">
                <a:solidFill>
                  <a:srgbClr val="2C6123"/>
                </a:solidFill>
              </a:rPr>
              <a:t>Single-level memory and </a:t>
            </a:r>
            <a:r>
              <a:rPr lang="en-US" sz="1900" dirty="0" smtClean="0">
                <a:solidFill>
                  <a:srgbClr val="2C6123"/>
                </a:solidFill>
              </a:rPr>
              <a:t>storage</a:t>
            </a:r>
          </a:p>
          <a:p>
            <a:endParaRPr lang="en-US" dirty="0" smtClean="0">
              <a:solidFill>
                <a:srgbClr val="2C6123"/>
              </a:solidFill>
            </a:endParaRPr>
          </a:p>
          <a:p>
            <a:endParaRPr lang="en-US" dirty="0">
              <a:solidFill>
                <a:srgbClr val="2C6123"/>
              </a:solidFill>
            </a:endParaRPr>
          </a:p>
          <a:p>
            <a:r>
              <a:rPr lang="en-US" dirty="0" smtClean="0">
                <a:solidFill>
                  <a:srgbClr val="0000FF"/>
                </a:solidFill>
              </a:rPr>
              <a:t>System-level memory/storage QoS</a:t>
            </a:r>
          </a:p>
          <a:p>
            <a:pPr lvl="1"/>
            <a:r>
              <a:rPr lang="en-US" sz="1900" dirty="0">
                <a:solidFill>
                  <a:srgbClr val="008000"/>
                </a:solidFill>
              </a:rPr>
              <a:t>Predictable systems with configurable QoS</a:t>
            </a:r>
          </a:p>
          <a:p>
            <a:pPr lvl="1"/>
            <a:endParaRPr lang="en-US" dirty="0">
              <a:solidFill>
                <a:srgbClr val="0000FF"/>
              </a:solidFill>
            </a:endParaRPr>
          </a:p>
          <a:p>
            <a:endParaRPr lang="en-US" sz="1600" dirty="0" smtClean="0">
              <a:solidFill>
                <a:srgbClr val="2C6123"/>
              </a:solidFill>
            </a:endParaRPr>
          </a:p>
          <a:p>
            <a:endParaRPr lang="en-US" sz="1600" dirty="0">
              <a:solidFill>
                <a:srgbClr val="2C6123"/>
              </a:solidFill>
            </a:endParaRPr>
          </a:p>
          <a:p>
            <a:endParaRPr lang="en-US" sz="1600" dirty="0" smtClean="0">
              <a:solidFill>
                <a:srgbClr val="2C6123"/>
              </a:solidFill>
            </a:endParaRPr>
          </a:p>
          <a:p>
            <a:pPr lvl="1"/>
            <a:endParaRPr lang="en-US" sz="1500" dirty="0"/>
          </a:p>
          <a:p>
            <a:pPr lvl="1"/>
            <a:endParaRPr lang="en-US" dirty="0"/>
          </a:p>
          <a:p>
            <a:pPr lvl="1"/>
            <a:endParaRPr lang="en-US" dirty="0"/>
          </a:p>
        </p:txBody>
      </p:sp>
      <p:sp>
        <p:nvSpPr>
          <p:cNvPr id="4" name="Slide Number Placeholder 3"/>
          <p:cNvSpPr>
            <a:spLocks noGrp="1"/>
          </p:cNvSpPr>
          <p:nvPr>
            <p:ph type="sldNum" sz="quarter" idx="11"/>
          </p:nvPr>
        </p:nvSpPr>
        <p:spPr/>
        <p:txBody>
          <a:bodyPr/>
          <a:lstStyle/>
          <a:p>
            <a:fld id="{27F28456-B93E-5440-A8F9-7EDDF5DA4557}" type="slidenum">
              <a:rPr lang="en-US" smtClean="0"/>
              <a:pPr/>
              <a:t>41</a:t>
            </a:fld>
            <a:endParaRPr lang="en-US"/>
          </a:p>
        </p:txBody>
      </p:sp>
    </p:spTree>
    <p:extLst>
      <p:ext uri="{BB962C8B-B14F-4D97-AF65-F5344CB8AC3E}">
        <p14:creationId xmlns:p14="http://schemas.microsoft.com/office/powerpoint/2010/main" val="254658988"/>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8" name="Title 1"/>
          <p:cNvSpPr>
            <a:spLocks noGrp="1"/>
          </p:cNvSpPr>
          <p:nvPr>
            <p:ph type="title"/>
          </p:nvPr>
        </p:nvSpPr>
        <p:spPr/>
        <p:txBody>
          <a:bodyPr/>
          <a:lstStyle/>
          <a:p>
            <a:pPr eaLnBrk="1" hangingPunct="1"/>
            <a:r>
              <a:rPr lang="en-US">
                <a:latin typeface="Garamond" charset="0"/>
                <a:ea typeface="ＭＳ Ｐゴシック" charset="0"/>
                <a:cs typeface="ＭＳ Ｐゴシック" charset="0"/>
              </a:rPr>
              <a:t>Agenda</a:t>
            </a:r>
          </a:p>
        </p:txBody>
      </p:sp>
      <p:sp>
        <p:nvSpPr>
          <p:cNvPr id="19459" name="Content Placeholder 2"/>
          <p:cNvSpPr>
            <a:spLocks noGrp="1"/>
          </p:cNvSpPr>
          <p:nvPr>
            <p:ph idx="1"/>
          </p:nvPr>
        </p:nvSpPr>
        <p:spPr>
          <a:xfrm>
            <a:off x="228600" y="1447800"/>
            <a:ext cx="8610600" cy="4876800"/>
          </a:xfrm>
        </p:spPr>
        <p:txBody>
          <a:bodyPr/>
          <a:lstStyle/>
          <a:p>
            <a:pPr eaLnBrk="1" hangingPunct="1"/>
            <a:r>
              <a:rPr lang="en-US" dirty="0" smtClean="0">
                <a:latin typeface="Tahoma" charset="0"/>
                <a:ea typeface="ＭＳ Ｐゴシック" charset="0"/>
                <a:cs typeface="ＭＳ Ｐゴシック" charset="0"/>
              </a:rPr>
              <a:t>Major Trends Affecting Main Memory</a:t>
            </a:r>
          </a:p>
          <a:p>
            <a:pPr eaLnBrk="1" hangingPunct="1"/>
            <a:r>
              <a:rPr lang="en-US" dirty="0" smtClean="0">
                <a:latin typeface="Tahoma" charset="0"/>
                <a:ea typeface="ＭＳ Ｐゴシック" charset="0"/>
                <a:cs typeface="ＭＳ Ｐゴシック" charset="0"/>
              </a:rPr>
              <a:t>The Memory Scaling Problem and Solution Directions</a:t>
            </a:r>
          </a:p>
          <a:p>
            <a:pPr lvl="1" eaLnBrk="1" hangingPunct="1"/>
            <a:r>
              <a:rPr lang="en-US" dirty="0" smtClean="0">
                <a:solidFill>
                  <a:srgbClr val="0000FF"/>
                </a:solidFill>
                <a:latin typeface="Tahoma" charset="0"/>
                <a:ea typeface="ＭＳ Ｐゴシック" charset="0"/>
                <a:cs typeface="ＭＳ Ｐゴシック" charset="0"/>
              </a:rPr>
              <a:t>New Memory Architectures</a:t>
            </a:r>
          </a:p>
          <a:p>
            <a:pPr lvl="1" eaLnBrk="1" hangingPunct="1"/>
            <a:r>
              <a:rPr lang="en-US" dirty="0" smtClean="0">
                <a:latin typeface="Tahoma" charset="0"/>
                <a:ea typeface="ＭＳ Ｐゴシック" charset="0"/>
                <a:cs typeface="ＭＳ Ｐゴシック" charset="0"/>
              </a:rPr>
              <a:t>Enabling Emerging Technologies</a:t>
            </a:r>
          </a:p>
          <a:p>
            <a:pPr eaLnBrk="1" hangingPunct="1"/>
            <a:r>
              <a:rPr lang="en-US" dirty="0" smtClean="0">
                <a:latin typeface="Tahoma" charset="0"/>
                <a:ea typeface="ＭＳ Ｐゴシック" charset="0"/>
                <a:cs typeface="ＭＳ Ｐゴシック" charset="0"/>
              </a:rPr>
              <a:t>Cross-Cutting Principles</a:t>
            </a:r>
          </a:p>
          <a:p>
            <a:pPr eaLnBrk="1" hangingPunct="1"/>
            <a:r>
              <a:rPr lang="en-US" dirty="0" smtClean="0">
                <a:latin typeface="Tahoma" charset="0"/>
                <a:ea typeface="ＭＳ Ｐゴシック" charset="0"/>
                <a:cs typeface="ＭＳ Ｐゴシック" charset="0"/>
              </a:rPr>
              <a:t>Summary</a:t>
            </a:r>
          </a:p>
        </p:txBody>
      </p:sp>
      <p:sp>
        <p:nvSpPr>
          <p:cNvPr id="4" name="Slide Number Placeholder 3"/>
          <p:cNvSpPr>
            <a:spLocks noGrp="1"/>
          </p:cNvSpPr>
          <p:nvPr>
            <p:ph type="sldNum" sz="quarter" idx="11"/>
          </p:nvPr>
        </p:nvSpPr>
        <p:spPr/>
        <p:txBody>
          <a:bodyPr/>
          <a:lstStyle>
            <a:lvl1pPr eaLnBrk="0" hangingPunct="0">
              <a:defRPr sz="2400">
                <a:solidFill>
                  <a:schemeClr val="tx1"/>
                </a:solidFill>
                <a:latin typeface="Arial" charset="0"/>
                <a:ea typeface="ＭＳ Ｐゴシック" charset="0"/>
                <a:cs typeface="ＭＳ Ｐゴシック" charset="0"/>
              </a:defRPr>
            </a:lvl1pPr>
            <a:lvl2pPr marL="37931725" indent="-37474525" eaLnBrk="0" hangingPunct="0">
              <a:defRPr sz="2400">
                <a:solidFill>
                  <a:schemeClr val="tx1"/>
                </a:solidFill>
                <a:latin typeface="Arial" charset="0"/>
                <a:ea typeface="ＭＳ Ｐゴシック" charset="0"/>
              </a:defRPr>
            </a:lvl2pPr>
            <a:lvl3pPr eaLnBrk="0" hangingPunct="0">
              <a:defRPr sz="2400">
                <a:solidFill>
                  <a:schemeClr val="tx1"/>
                </a:solidFill>
                <a:latin typeface="Arial" charset="0"/>
                <a:ea typeface="ＭＳ Ｐゴシック" charset="0"/>
              </a:defRPr>
            </a:lvl3pPr>
            <a:lvl4pPr eaLnBrk="0" hangingPunct="0">
              <a:defRPr sz="2400">
                <a:solidFill>
                  <a:schemeClr val="tx1"/>
                </a:solidFill>
                <a:latin typeface="Arial" charset="0"/>
                <a:ea typeface="ＭＳ Ｐゴシック" charset="0"/>
              </a:defRPr>
            </a:lvl4pPr>
            <a:lvl5pPr eaLnBrk="0" hangingPunct="0">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FA419BFC-0704-824A-8642-CF6757650AC5}" type="slidenum">
              <a:rPr lang="en-US" sz="1600">
                <a:solidFill>
                  <a:srgbClr val="000000"/>
                </a:solidFill>
                <a:latin typeface="Garamond" charset="0"/>
              </a:rPr>
              <a:pPr eaLnBrk="1" hangingPunct="1"/>
              <a:t>42</a:t>
            </a:fld>
            <a:endParaRPr lang="en-US" sz="1600">
              <a:solidFill>
                <a:srgbClr val="000000"/>
              </a:solidFill>
              <a:latin typeface="Garamond" charset="0"/>
            </a:endParaRPr>
          </a:p>
        </p:txBody>
      </p:sp>
    </p:spTree>
    <p:extLst>
      <p:ext uri="{BB962C8B-B14F-4D97-AF65-F5344CB8AC3E}">
        <p14:creationId xmlns:p14="http://schemas.microsoft.com/office/powerpoint/2010/main" val="4264700108"/>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915400" cy="1066800"/>
          </a:xfrm>
        </p:spPr>
        <p:txBody>
          <a:bodyPr/>
          <a:lstStyle/>
          <a:p>
            <a:r>
              <a:rPr lang="en-US" dirty="0" smtClean="0"/>
              <a:t>New Memory Architectures</a:t>
            </a:r>
            <a:endParaRPr lang="en-US" dirty="0"/>
          </a:p>
        </p:txBody>
      </p:sp>
      <p:sp>
        <p:nvSpPr>
          <p:cNvPr id="3" name="Content Placeholder 2"/>
          <p:cNvSpPr>
            <a:spLocks noGrp="1"/>
          </p:cNvSpPr>
          <p:nvPr>
            <p:ph idx="1"/>
          </p:nvPr>
        </p:nvSpPr>
        <p:spPr>
          <a:xfrm>
            <a:off x="228600" y="1041648"/>
            <a:ext cx="8610600" cy="5123656"/>
          </a:xfrm>
        </p:spPr>
        <p:txBody>
          <a:bodyPr/>
          <a:lstStyle/>
          <a:p>
            <a:r>
              <a:rPr lang="en-US" dirty="0" smtClean="0"/>
              <a:t>Compute-capable memory</a:t>
            </a:r>
          </a:p>
          <a:p>
            <a:endParaRPr lang="en-US" sz="2000" dirty="0" smtClean="0"/>
          </a:p>
          <a:p>
            <a:r>
              <a:rPr lang="en-US" dirty="0" smtClean="0"/>
              <a:t>Refresh</a:t>
            </a:r>
          </a:p>
          <a:p>
            <a:endParaRPr lang="en-US" sz="2000" dirty="0" smtClean="0"/>
          </a:p>
          <a:p>
            <a:r>
              <a:rPr lang="en-US" dirty="0" smtClean="0"/>
              <a:t>Reliability</a:t>
            </a:r>
          </a:p>
          <a:p>
            <a:endParaRPr lang="en-US" sz="2000" dirty="0"/>
          </a:p>
          <a:p>
            <a:r>
              <a:rPr lang="en-US" dirty="0" smtClean="0"/>
              <a:t>Latency</a:t>
            </a:r>
          </a:p>
          <a:p>
            <a:endParaRPr lang="en-US" sz="2000" dirty="0"/>
          </a:p>
          <a:p>
            <a:r>
              <a:rPr lang="en-US" dirty="0" smtClean="0"/>
              <a:t>Bandwidth</a:t>
            </a:r>
          </a:p>
          <a:p>
            <a:endParaRPr lang="en-US" sz="2000" dirty="0"/>
          </a:p>
          <a:p>
            <a:r>
              <a:rPr lang="en-US" dirty="0" smtClean="0"/>
              <a:t>Energy</a:t>
            </a:r>
          </a:p>
          <a:p>
            <a:endParaRPr lang="en-US" sz="2000" dirty="0"/>
          </a:p>
          <a:p>
            <a:r>
              <a:rPr lang="en-US" dirty="0" smtClean="0"/>
              <a:t>Memory Compression</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pPr/>
              <a:t>43</a:t>
            </a:fld>
            <a:endParaRPr lang="en-US" altLang="en-US"/>
          </a:p>
        </p:txBody>
      </p:sp>
      <p:sp>
        <p:nvSpPr>
          <p:cNvPr id="5" name="Rectangle 4"/>
          <p:cNvSpPr/>
          <p:nvPr/>
        </p:nvSpPr>
        <p:spPr>
          <a:xfrm>
            <a:off x="551882" y="1052735"/>
            <a:ext cx="3732086" cy="432049"/>
          </a:xfrm>
          <a:prstGeom prst="rect">
            <a:avLst/>
          </a:prstGeom>
          <a:noFill/>
          <a:ln w="571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latin typeface="Tahoma"/>
            </a:endParaRPr>
          </a:p>
        </p:txBody>
      </p:sp>
    </p:spTree>
    <p:extLst>
      <p:ext uri="{BB962C8B-B14F-4D97-AF65-F5344CB8AC3E}">
        <p14:creationId xmlns:p14="http://schemas.microsoft.com/office/powerpoint/2010/main" val="861239156"/>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Why In-Memory Computation Today?</a:t>
            </a:r>
            <a:endParaRPr lang="en-US" dirty="0"/>
          </a:p>
        </p:txBody>
      </p:sp>
      <p:sp>
        <p:nvSpPr>
          <p:cNvPr id="3" name="Content Placeholder 2"/>
          <p:cNvSpPr>
            <a:spLocks noGrp="1"/>
          </p:cNvSpPr>
          <p:nvPr>
            <p:ph idx="1"/>
          </p:nvPr>
        </p:nvSpPr>
        <p:spPr/>
        <p:txBody>
          <a:bodyPr/>
          <a:lstStyle/>
          <a:p>
            <a:r>
              <a:rPr lang="en-US" dirty="0" smtClean="0">
                <a:solidFill>
                  <a:srgbClr val="FF0000"/>
                </a:solidFill>
              </a:rPr>
              <a:t>Push from Technology</a:t>
            </a:r>
          </a:p>
          <a:p>
            <a:pPr lvl="1"/>
            <a:r>
              <a:rPr lang="en-US" dirty="0" smtClean="0">
                <a:solidFill>
                  <a:srgbClr val="0000FF"/>
                </a:solidFill>
              </a:rPr>
              <a:t>DRAM Scaling at jeopardy </a:t>
            </a:r>
          </a:p>
          <a:p>
            <a:pPr marL="344487" lvl="1" indent="0">
              <a:buNone/>
            </a:pPr>
            <a:r>
              <a:rPr lang="en-US" dirty="0">
                <a:sym typeface="Wingdings"/>
              </a:rPr>
              <a:t> </a:t>
            </a:r>
            <a:r>
              <a:rPr lang="en-US" dirty="0" smtClean="0">
                <a:sym typeface="Wingdings"/>
              </a:rPr>
              <a:t>   Controllers close to DRAM</a:t>
            </a:r>
          </a:p>
          <a:p>
            <a:pPr marL="344487" lvl="1" indent="0">
              <a:buNone/>
            </a:pPr>
            <a:r>
              <a:rPr lang="en-US" dirty="0">
                <a:sym typeface="Wingdings"/>
              </a:rPr>
              <a:t> </a:t>
            </a:r>
            <a:r>
              <a:rPr lang="en-US" dirty="0" smtClean="0">
                <a:sym typeface="Wingdings"/>
              </a:rPr>
              <a:t>   Industry open to new memory architectures</a:t>
            </a:r>
          </a:p>
          <a:p>
            <a:pPr lvl="1"/>
            <a:endParaRPr lang="en-US" dirty="0" smtClean="0"/>
          </a:p>
          <a:p>
            <a:endParaRPr lang="en-US" dirty="0">
              <a:solidFill>
                <a:srgbClr val="FF0000"/>
              </a:solidFill>
            </a:endParaRPr>
          </a:p>
          <a:p>
            <a:endParaRPr lang="en-US" dirty="0" smtClean="0">
              <a:solidFill>
                <a:srgbClr val="FF0000"/>
              </a:solidFill>
            </a:endParaRPr>
          </a:p>
          <a:p>
            <a:r>
              <a:rPr lang="en-US" dirty="0" smtClean="0">
                <a:solidFill>
                  <a:srgbClr val="FF0000"/>
                </a:solidFill>
              </a:rPr>
              <a:t>Pull from Systems and Applications</a:t>
            </a:r>
          </a:p>
          <a:p>
            <a:pPr lvl="1"/>
            <a:r>
              <a:rPr lang="en-US" dirty="0" smtClean="0">
                <a:solidFill>
                  <a:srgbClr val="0000FF"/>
                </a:solidFill>
              </a:rPr>
              <a:t>Data access is a major system and application bottleneck</a:t>
            </a:r>
          </a:p>
          <a:p>
            <a:pPr lvl="1"/>
            <a:r>
              <a:rPr lang="en-US" dirty="0" smtClean="0">
                <a:solidFill>
                  <a:srgbClr val="0000FF"/>
                </a:solidFill>
              </a:rPr>
              <a:t>Systems are energy limited</a:t>
            </a:r>
          </a:p>
          <a:p>
            <a:pPr lvl="1"/>
            <a:r>
              <a:rPr lang="en-US" dirty="0" smtClean="0">
                <a:solidFill>
                  <a:srgbClr val="0000FF"/>
                </a:solidFill>
              </a:rPr>
              <a:t>Data movement much more energy-hungry than computation</a:t>
            </a: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pPr/>
              <a:t>44</a:t>
            </a:fld>
            <a:endParaRPr lang="en-US" altLang="en-US"/>
          </a:p>
        </p:txBody>
      </p:sp>
      <p:pic>
        <p:nvPicPr>
          <p:cNvPr id="5" name="Picture 4"/>
          <p:cNvPicPr>
            <a:picLocks noChangeAspect="1"/>
          </p:cNvPicPr>
          <p:nvPr/>
        </p:nvPicPr>
        <p:blipFill>
          <a:blip r:embed="rId2"/>
          <a:stretch>
            <a:fillRect/>
          </a:stretch>
        </p:blipFill>
        <p:spPr>
          <a:xfrm>
            <a:off x="107504" y="1394054"/>
            <a:ext cx="7772400" cy="1422400"/>
          </a:xfrm>
          <a:prstGeom prst="rect">
            <a:avLst/>
          </a:prstGeom>
        </p:spPr>
      </p:pic>
      <p:pic>
        <p:nvPicPr>
          <p:cNvPr id="6" name="Picture 2" descr="http://www.extremetech.com/wp-content/uploads/2013/09/hybrid_memory_cube.jp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979712" y="1250038"/>
            <a:ext cx="5040560" cy="3619122"/>
          </a:xfrm>
          <a:prstGeom prst="rect">
            <a:avLst/>
          </a:prstGeom>
          <a:noFill/>
          <a:extLst>
            <a:ext uri="{909E8E84-426E-40dd-AFC4-6F175D3DCCD1}">
              <a14:hiddenFill xmlns:a14="http://schemas.microsoft.com/office/drawing/2010/main">
                <a:solidFill>
                  <a:srgbClr val="FFFFFF"/>
                </a:solidFill>
              </a14:hiddenFill>
            </a:ext>
          </a:extLst>
        </p:spPr>
      </p:pic>
      <p:pic>
        <p:nvPicPr>
          <p:cNvPr id="7" name="Picture 6"/>
          <p:cNvPicPr>
            <a:picLocks noChangeAspect="1"/>
          </p:cNvPicPr>
          <p:nvPr/>
        </p:nvPicPr>
        <p:blipFill>
          <a:blip r:embed="rId4"/>
          <a:stretch>
            <a:fillRect/>
          </a:stretch>
        </p:blipFill>
        <p:spPr>
          <a:xfrm>
            <a:off x="6948264" y="1178030"/>
            <a:ext cx="1689100" cy="2451100"/>
          </a:xfrm>
          <a:prstGeom prst="rect">
            <a:avLst/>
          </a:prstGeom>
        </p:spPr>
      </p:pic>
      <p:pic>
        <p:nvPicPr>
          <p:cNvPr id="8" name="Picture 7"/>
          <p:cNvPicPr>
            <a:picLocks noChangeAspect="1"/>
          </p:cNvPicPr>
          <p:nvPr/>
        </p:nvPicPr>
        <p:blipFill>
          <a:blip r:embed="rId5"/>
          <a:stretch>
            <a:fillRect/>
          </a:stretch>
        </p:blipFill>
        <p:spPr>
          <a:xfrm>
            <a:off x="3923928" y="980728"/>
            <a:ext cx="5076056" cy="3320928"/>
          </a:xfrm>
          <a:prstGeom prst="rect">
            <a:avLst/>
          </a:prstGeom>
        </p:spPr>
      </p:pic>
      <p:sp>
        <p:nvSpPr>
          <p:cNvPr id="9" name="TextBox 8"/>
          <p:cNvSpPr txBox="1"/>
          <p:nvPr/>
        </p:nvSpPr>
        <p:spPr>
          <a:xfrm>
            <a:off x="7343567" y="1304704"/>
            <a:ext cx="1692929" cy="307777"/>
          </a:xfrm>
          <a:prstGeom prst="rect">
            <a:avLst/>
          </a:prstGeom>
          <a:noFill/>
        </p:spPr>
        <p:txBody>
          <a:bodyPr wrap="none" rtlCol="0">
            <a:spAutoFit/>
          </a:bodyPr>
          <a:lstStyle/>
          <a:p>
            <a:r>
              <a:rPr lang="en-US" sz="1400" dirty="0" smtClean="0">
                <a:solidFill>
                  <a:schemeClr val="bg1"/>
                </a:solidFill>
              </a:rPr>
              <a:t>Dally, </a:t>
            </a:r>
            <a:r>
              <a:rPr lang="en-US" sz="1400" dirty="0" err="1" smtClean="0">
                <a:solidFill>
                  <a:schemeClr val="bg1"/>
                </a:solidFill>
              </a:rPr>
              <a:t>HiPEAC</a:t>
            </a:r>
            <a:r>
              <a:rPr lang="en-US" sz="1400" dirty="0" smtClean="0">
                <a:solidFill>
                  <a:schemeClr val="bg1"/>
                </a:solidFill>
              </a:rPr>
              <a:t> 2015</a:t>
            </a:r>
            <a:endParaRPr lang="en-US" sz="1400" dirty="0">
              <a:solidFill>
                <a:schemeClr val="bg1"/>
              </a:solidFill>
            </a:endParaRPr>
          </a:p>
        </p:txBody>
      </p:sp>
    </p:spTree>
    <p:extLst>
      <p:ext uri="{BB962C8B-B14F-4D97-AF65-F5344CB8AC3E}">
        <p14:creationId xmlns:p14="http://schemas.microsoft.com/office/powerpoint/2010/main" val="589118831"/>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nodeType="clickEffect">
                                  <p:stCondLst>
                                    <p:cond delay="0"/>
                                  </p:stCondLst>
                                  <p:childTnLst>
                                    <p:set>
                                      <p:cBhvr>
                                        <p:cTn id="16" dur="1" fill="hold">
                                          <p:stCondLst>
                                            <p:cond delay="0"/>
                                          </p:stCondLst>
                                        </p:cTn>
                                        <p:tgtEl>
                                          <p:spTgt spid="5"/>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nodeType="clickEffect">
                                  <p:stCondLst>
                                    <p:cond delay="0"/>
                                  </p:stCondLst>
                                  <p:childTnLst>
                                    <p:set>
                                      <p:cBhvr>
                                        <p:cTn id="20" dur="1" fill="hold">
                                          <p:stCondLst>
                                            <p:cond delay="0"/>
                                          </p:stCondLst>
                                        </p:cTn>
                                        <p:tgtEl>
                                          <p:spTgt spid="6"/>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nodeType="clickEffect">
                                  <p:stCondLst>
                                    <p:cond delay="0"/>
                                  </p:stCondLst>
                                  <p:childTnLst>
                                    <p:set>
                                      <p:cBhvr>
                                        <p:cTn id="24" dur="1" fill="hold">
                                          <p:stCondLst>
                                            <p:cond delay="0"/>
                                          </p:stCondLst>
                                        </p:cTn>
                                        <p:tgtEl>
                                          <p:spTgt spid="7"/>
                                        </p:tgtEl>
                                        <p:attrNameLst>
                                          <p:attrName>style.visibility</p:attrName>
                                        </p:attrNameLst>
                                      </p:cBhvr>
                                      <p:to>
                                        <p:strVal val="visible"/>
                                      </p:to>
                                    </p:set>
                                  </p:childTnLst>
                                </p:cTn>
                              </p:par>
                            </p:childTnLst>
                          </p:cTn>
                        </p:par>
                      </p:childTnLst>
                    </p:cTn>
                  </p:par>
                  <p:par>
                    <p:cTn id="25" fill="hold">
                      <p:stCondLst>
                        <p:cond delay="indefinite"/>
                      </p:stCondLst>
                      <p:childTnLst>
                        <p:par>
                          <p:cTn id="26" fill="hold">
                            <p:stCondLst>
                              <p:cond delay="0"/>
                            </p:stCondLst>
                            <p:childTnLst>
                              <p:par>
                                <p:cTn id="27" presetID="1" presetClass="exit" presetSubtype="0" fill="hold" nodeType="clickEffect">
                                  <p:stCondLst>
                                    <p:cond delay="0"/>
                                  </p:stCondLst>
                                  <p:childTnLst>
                                    <p:set>
                                      <p:cBhvr>
                                        <p:cTn id="28" dur="1" fill="hold">
                                          <p:stCondLst>
                                            <p:cond delay="0"/>
                                          </p:stCondLst>
                                        </p:cTn>
                                        <p:tgtEl>
                                          <p:spTgt spid="5"/>
                                        </p:tgtEl>
                                        <p:attrNameLst>
                                          <p:attrName>style.visibility</p:attrName>
                                        </p:attrNameLst>
                                      </p:cBhvr>
                                      <p:to>
                                        <p:strVal val="hidden"/>
                                      </p:to>
                                    </p:set>
                                  </p:childTnLst>
                                </p:cTn>
                              </p:par>
                              <p:par>
                                <p:cTn id="29" presetID="1" presetClass="exit" presetSubtype="0" fill="hold" nodeType="withEffect">
                                  <p:stCondLst>
                                    <p:cond delay="0"/>
                                  </p:stCondLst>
                                  <p:childTnLst>
                                    <p:set>
                                      <p:cBhvr>
                                        <p:cTn id="30" dur="1" fill="hold">
                                          <p:stCondLst>
                                            <p:cond delay="0"/>
                                          </p:stCondLst>
                                        </p:cTn>
                                        <p:tgtEl>
                                          <p:spTgt spid="6"/>
                                        </p:tgtEl>
                                        <p:attrNameLst>
                                          <p:attrName>style.visibility</p:attrName>
                                        </p:attrNameLst>
                                      </p:cBhvr>
                                      <p:to>
                                        <p:strVal val="hidden"/>
                                      </p:to>
                                    </p:set>
                                  </p:childTnLst>
                                </p:cTn>
                              </p:par>
                              <p:par>
                                <p:cTn id="31" presetID="1" presetClass="exit" presetSubtype="0" fill="hold" nodeType="withEffect">
                                  <p:stCondLst>
                                    <p:cond delay="0"/>
                                  </p:stCondLst>
                                  <p:childTnLst>
                                    <p:set>
                                      <p:cBhvr>
                                        <p:cTn id="32" dur="1" fill="hold">
                                          <p:stCondLst>
                                            <p:cond delay="0"/>
                                          </p:stCondLst>
                                        </p:cTn>
                                        <p:tgtEl>
                                          <p:spTgt spid="7"/>
                                        </p:tgtEl>
                                        <p:attrNameLst>
                                          <p:attrName>style.visibility</p:attrName>
                                        </p:attrNameLst>
                                      </p:cBhvr>
                                      <p:to>
                                        <p:strVal val="hidden"/>
                                      </p:to>
                                    </p:set>
                                  </p:childTnLst>
                                </p:cTn>
                              </p:par>
                            </p:childTnLst>
                          </p:cTn>
                        </p:par>
                      </p:childTnLst>
                    </p:cTn>
                  </p:par>
                  <p:par>
                    <p:cTn id="33" fill="hold">
                      <p:stCondLst>
                        <p:cond delay="indefinite"/>
                      </p:stCondLst>
                      <p:childTnLst>
                        <p:par>
                          <p:cTn id="34" fill="hold">
                            <p:stCondLst>
                              <p:cond delay="0"/>
                            </p:stCondLst>
                            <p:childTnLst>
                              <p:par>
                                <p:cTn id="35" presetID="1" presetClass="entr" presetSubtype="0" fill="hold" nodeType="clickEffect">
                                  <p:stCondLst>
                                    <p:cond delay="0"/>
                                  </p:stCondLst>
                                  <p:childTnLst>
                                    <p:set>
                                      <p:cBhvr>
                                        <p:cTn id="36" dur="1" fill="hold">
                                          <p:stCondLst>
                                            <p:cond delay="0"/>
                                          </p:stCondLst>
                                        </p:cTn>
                                        <p:tgtEl>
                                          <p:spTgt spid="3">
                                            <p:txEl>
                                              <p:pRg st="7" end="7"/>
                                            </p:txEl>
                                          </p:spTgt>
                                        </p:tgtEl>
                                        <p:attrNameLst>
                                          <p:attrName>style.visibility</p:attrName>
                                        </p:attrNameLst>
                                      </p:cBhvr>
                                      <p:to>
                                        <p:strVal val="visible"/>
                                      </p:to>
                                    </p:set>
                                  </p:childTnLst>
                                </p:cTn>
                              </p:par>
                            </p:childTnLst>
                          </p:cTn>
                        </p:par>
                      </p:childTnLst>
                    </p:cTn>
                  </p:par>
                  <p:par>
                    <p:cTn id="37" fill="hold">
                      <p:stCondLst>
                        <p:cond delay="indefinite"/>
                      </p:stCondLst>
                      <p:childTnLst>
                        <p:par>
                          <p:cTn id="38" fill="hold">
                            <p:stCondLst>
                              <p:cond delay="0"/>
                            </p:stCondLst>
                            <p:childTnLst>
                              <p:par>
                                <p:cTn id="39" presetID="1" presetClass="entr" presetSubtype="0" fill="hold" nodeType="clickEffect">
                                  <p:stCondLst>
                                    <p:cond delay="0"/>
                                  </p:stCondLst>
                                  <p:childTnLst>
                                    <p:set>
                                      <p:cBhvr>
                                        <p:cTn id="40"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par>
                    <p:cTn id="41" fill="hold">
                      <p:stCondLst>
                        <p:cond delay="indefinite"/>
                      </p:stCondLst>
                      <p:childTnLst>
                        <p:par>
                          <p:cTn id="42" fill="hold">
                            <p:stCondLst>
                              <p:cond delay="0"/>
                            </p:stCondLst>
                            <p:childTnLst>
                              <p:par>
                                <p:cTn id="43" presetID="1" presetClass="entr" presetSubtype="0" fill="hold" nodeType="clickEffect">
                                  <p:stCondLst>
                                    <p:cond delay="0"/>
                                  </p:stCondLst>
                                  <p:childTnLst>
                                    <p:set>
                                      <p:cBhvr>
                                        <p:cTn id="44" dur="1" fill="hold">
                                          <p:stCondLst>
                                            <p:cond delay="0"/>
                                          </p:stCondLst>
                                        </p:cTn>
                                        <p:tgtEl>
                                          <p:spTgt spid="3">
                                            <p:txEl>
                                              <p:pRg st="9" end="9"/>
                                            </p:txEl>
                                          </p:spTgt>
                                        </p:tgtEl>
                                        <p:attrNameLst>
                                          <p:attrName>style.visibility</p:attrName>
                                        </p:attrNameLst>
                                      </p:cBhvr>
                                      <p:to>
                                        <p:strVal val="visible"/>
                                      </p:to>
                                    </p:set>
                                  </p:childTnLst>
                                </p:cTn>
                              </p:par>
                            </p:childTnLst>
                          </p:cTn>
                        </p:par>
                      </p:childTnLst>
                    </p:cTn>
                  </p:par>
                  <p:par>
                    <p:cTn id="45" fill="hold">
                      <p:stCondLst>
                        <p:cond delay="indefinite"/>
                      </p:stCondLst>
                      <p:childTnLst>
                        <p:par>
                          <p:cTn id="46" fill="hold">
                            <p:stCondLst>
                              <p:cond delay="0"/>
                            </p:stCondLst>
                            <p:childTnLst>
                              <p:par>
                                <p:cTn id="47" presetID="1" presetClass="entr" presetSubtype="0" fill="hold" nodeType="clickEffect">
                                  <p:stCondLst>
                                    <p:cond delay="0"/>
                                  </p:stCondLst>
                                  <p:childTnLst>
                                    <p:set>
                                      <p:cBhvr>
                                        <p:cTn id="48" dur="1" fill="hold">
                                          <p:stCondLst>
                                            <p:cond delay="0"/>
                                          </p:stCondLst>
                                        </p:cTn>
                                        <p:tgtEl>
                                          <p:spTgt spid="3">
                                            <p:txEl>
                                              <p:pRg st="10" end="10"/>
                                            </p:txEl>
                                          </p:spTgt>
                                        </p:tgtEl>
                                        <p:attrNameLst>
                                          <p:attrName>style.visibility</p:attrName>
                                        </p:attrNameLst>
                                      </p:cBhvr>
                                      <p:to>
                                        <p:strVal val="visible"/>
                                      </p:to>
                                    </p:set>
                                  </p:childTnLst>
                                </p:cTn>
                              </p:par>
                            </p:childTnLst>
                          </p:cTn>
                        </p:par>
                      </p:childTnLst>
                    </p:cTn>
                  </p:par>
                  <p:par>
                    <p:cTn id="49" fill="hold">
                      <p:stCondLst>
                        <p:cond delay="indefinite"/>
                      </p:stCondLst>
                      <p:childTnLst>
                        <p:par>
                          <p:cTn id="50" fill="hold">
                            <p:stCondLst>
                              <p:cond delay="0"/>
                            </p:stCondLst>
                            <p:childTnLst>
                              <p:par>
                                <p:cTn id="51" presetID="1" presetClass="entr" presetSubtype="0" fill="hold" nodeType="clickEffect">
                                  <p:stCondLst>
                                    <p:cond delay="0"/>
                                  </p:stCondLst>
                                  <p:childTnLst>
                                    <p:set>
                                      <p:cBhvr>
                                        <p:cTn id="52" dur="1" fill="hold">
                                          <p:stCondLst>
                                            <p:cond delay="0"/>
                                          </p:stCondLst>
                                        </p:cTn>
                                        <p:tgtEl>
                                          <p:spTgt spid="8"/>
                                        </p:tgtEl>
                                        <p:attrNameLst>
                                          <p:attrName>style.visibility</p:attrName>
                                        </p:attrNameLst>
                                      </p:cBhvr>
                                      <p:to>
                                        <p:strVal val="visible"/>
                                      </p:to>
                                    </p:set>
                                  </p:childTnLst>
                                </p:cTn>
                              </p:par>
                              <p:par>
                                <p:cTn id="53" presetID="1" presetClass="entr" presetSubtype="0" fill="hold" grpId="0" nodeType="withEffect">
                                  <p:stCondLst>
                                    <p:cond delay="0"/>
                                  </p:stCondLst>
                                  <p:childTnLst>
                                    <p:set>
                                      <p:cBhvr>
                                        <p:cTn id="54" dur="1" fill="hold">
                                          <p:stCondLst>
                                            <p:cond delay="0"/>
                                          </p:stCondLst>
                                        </p:cTn>
                                        <p:tgtEl>
                                          <p:spTgt spid="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915400" cy="1066800"/>
          </a:xfrm>
        </p:spPr>
        <p:txBody>
          <a:bodyPr/>
          <a:lstStyle/>
          <a:p>
            <a:r>
              <a:rPr lang="en-US" dirty="0" smtClean="0"/>
              <a:t>Two Approaches to In-Memory Processing </a:t>
            </a:r>
            <a:endParaRPr lang="en-US" dirty="0"/>
          </a:p>
        </p:txBody>
      </p:sp>
      <p:sp>
        <p:nvSpPr>
          <p:cNvPr id="3" name="Content Placeholder 2"/>
          <p:cNvSpPr>
            <a:spLocks noGrp="1"/>
          </p:cNvSpPr>
          <p:nvPr>
            <p:ph idx="1"/>
          </p:nvPr>
        </p:nvSpPr>
        <p:spPr>
          <a:xfrm>
            <a:off x="228600" y="1041648"/>
            <a:ext cx="8610600" cy="5123656"/>
          </a:xfrm>
        </p:spPr>
        <p:txBody>
          <a:bodyPr/>
          <a:lstStyle/>
          <a:p>
            <a:pPr marL="363538" indent="-347663"/>
            <a:r>
              <a:rPr lang="en-US" dirty="0" smtClean="0"/>
              <a:t>1. </a:t>
            </a:r>
            <a:r>
              <a:rPr lang="en-US" dirty="0" smtClean="0">
                <a:solidFill>
                  <a:srgbClr val="0000FF"/>
                </a:solidFill>
              </a:rPr>
              <a:t>Minimally </a:t>
            </a:r>
            <a:r>
              <a:rPr lang="en-US" dirty="0">
                <a:solidFill>
                  <a:srgbClr val="0000FF"/>
                </a:solidFill>
              </a:rPr>
              <a:t>change DRAM</a:t>
            </a:r>
            <a:r>
              <a:rPr lang="en-US" dirty="0"/>
              <a:t> to enable simple yet powerful   computation </a:t>
            </a:r>
            <a:r>
              <a:rPr lang="en-US" dirty="0" smtClean="0"/>
              <a:t>primitives</a:t>
            </a:r>
          </a:p>
          <a:p>
            <a:pPr lvl="1"/>
            <a:r>
              <a:rPr lang="en-US" altLang="ja-JP" sz="1800" dirty="0" smtClean="0">
                <a:solidFill>
                  <a:srgbClr val="0000FF"/>
                </a:solidFill>
                <a:latin typeface="Tahoma" charset="0"/>
                <a:ea typeface="ＭＳ Ｐゴシック"/>
                <a:hlinkClick r:id="rId2"/>
              </a:rPr>
              <a:t>RowClone</a:t>
            </a:r>
            <a:r>
              <a:rPr lang="en-US" altLang="ja-JP" sz="1800" dirty="0">
                <a:solidFill>
                  <a:srgbClr val="0000FF"/>
                </a:solidFill>
                <a:latin typeface="Tahoma" charset="0"/>
                <a:ea typeface="ＭＳ Ｐゴシック"/>
                <a:hlinkClick r:id="rId2"/>
              </a:rPr>
              <a:t>: Fast and Efficient In-DRAM Copy and Initialization of Bulk Data</a:t>
            </a:r>
            <a:r>
              <a:rPr lang="en-US" altLang="ja-JP" sz="1800" dirty="0">
                <a:solidFill>
                  <a:srgbClr val="000000"/>
                </a:solidFill>
                <a:latin typeface="Tahoma" charset="0"/>
                <a:ea typeface="ＭＳ Ｐゴシック"/>
              </a:rPr>
              <a:t> (</a:t>
            </a:r>
            <a:r>
              <a:rPr lang="en-US" altLang="ja-JP" sz="1800" dirty="0">
                <a:solidFill>
                  <a:srgbClr val="0000FF"/>
                </a:solidFill>
                <a:latin typeface="Tahoma" charset="0"/>
                <a:ea typeface="ＭＳ Ｐゴシック"/>
              </a:rPr>
              <a:t>Seshadri et al., MICRO 2013</a:t>
            </a:r>
            <a:r>
              <a:rPr lang="en-US" altLang="ja-JP" sz="1800" dirty="0">
                <a:solidFill>
                  <a:srgbClr val="000000"/>
                </a:solidFill>
                <a:latin typeface="Tahoma" charset="0"/>
                <a:ea typeface="ＭＳ Ｐゴシック"/>
              </a:rPr>
              <a:t>)</a:t>
            </a:r>
            <a:endParaRPr lang="en-US" sz="1800" dirty="0">
              <a:solidFill>
                <a:srgbClr val="000000"/>
              </a:solidFill>
            </a:endParaRPr>
          </a:p>
          <a:p>
            <a:pPr lvl="1"/>
            <a:r>
              <a:rPr lang="en-US" sz="1800" dirty="0">
                <a:solidFill>
                  <a:srgbClr val="0000FF"/>
                </a:solidFill>
                <a:hlinkClick r:id="rId3"/>
              </a:rPr>
              <a:t>Fast Bulk Bitwise AND and OR in </a:t>
            </a:r>
            <a:r>
              <a:rPr lang="en-US" sz="1800" dirty="0" smtClean="0">
                <a:solidFill>
                  <a:srgbClr val="0000FF"/>
                </a:solidFill>
                <a:hlinkClick r:id="rId3"/>
              </a:rPr>
              <a:t>DRAM</a:t>
            </a:r>
            <a:r>
              <a:rPr lang="en-US" sz="1800" dirty="0" smtClean="0"/>
              <a:t> </a:t>
            </a:r>
            <a:r>
              <a:rPr lang="en-US" sz="1800" dirty="0"/>
              <a:t>(</a:t>
            </a:r>
            <a:r>
              <a:rPr lang="en-US" sz="1800" dirty="0">
                <a:solidFill>
                  <a:srgbClr val="0000FF"/>
                </a:solidFill>
              </a:rPr>
              <a:t>Seshadri et al., IEEE CAL 2015</a:t>
            </a:r>
            <a:r>
              <a:rPr lang="en-US" sz="1800" dirty="0"/>
              <a:t>)</a:t>
            </a:r>
          </a:p>
          <a:p>
            <a:pPr marL="363538" indent="-347663">
              <a:buNone/>
            </a:pPr>
            <a:endParaRPr lang="en-US" dirty="0" smtClean="0"/>
          </a:p>
          <a:p>
            <a:pPr marL="363538" indent="-347663">
              <a:buNone/>
            </a:pPr>
            <a:endParaRPr lang="en-US" dirty="0"/>
          </a:p>
          <a:p>
            <a:pPr marL="363538" indent="-347663"/>
            <a:r>
              <a:rPr lang="en-US" dirty="0"/>
              <a:t>2. </a:t>
            </a:r>
            <a:r>
              <a:rPr lang="en-US" dirty="0">
                <a:solidFill>
                  <a:srgbClr val="0000FF"/>
                </a:solidFill>
              </a:rPr>
              <a:t>Exploit the control logic in 3D-stacked memory </a:t>
            </a:r>
            <a:r>
              <a:rPr lang="en-US" dirty="0"/>
              <a:t>to enable more comprehensive computation near </a:t>
            </a:r>
            <a:r>
              <a:rPr lang="en-US" dirty="0" smtClean="0"/>
              <a:t>memory</a:t>
            </a:r>
          </a:p>
          <a:p>
            <a:pPr marL="690563" lvl="1" indent="-347663"/>
            <a:r>
              <a:rPr lang="en-US" sz="1800" dirty="0">
                <a:hlinkClick r:id="rId4"/>
              </a:rPr>
              <a:t>PIM-Enabled Instructions: A Low-Overhead, Locality-Aware Processing-in-Memory </a:t>
            </a:r>
            <a:r>
              <a:rPr lang="en-US" sz="1800" dirty="0" smtClean="0">
                <a:hlinkClick r:id="rId4"/>
              </a:rPr>
              <a:t>Architecture</a:t>
            </a:r>
            <a:r>
              <a:rPr lang="en-US" sz="1800" dirty="0" smtClean="0"/>
              <a:t> (</a:t>
            </a:r>
            <a:r>
              <a:rPr lang="en-US" sz="1800" dirty="0" err="1" smtClean="0">
                <a:solidFill>
                  <a:srgbClr val="0000FF"/>
                </a:solidFill>
              </a:rPr>
              <a:t>Ahn</a:t>
            </a:r>
            <a:r>
              <a:rPr lang="en-US" sz="1800" dirty="0" smtClean="0">
                <a:solidFill>
                  <a:srgbClr val="0000FF"/>
                </a:solidFill>
              </a:rPr>
              <a:t> et al., ISCA 2015</a:t>
            </a:r>
            <a:r>
              <a:rPr lang="en-US" sz="1800" dirty="0" smtClean="0"/>
              <a:t>)</a:t>
            </a:r>
          </a:p>
          <a:p>
            <a:pPr marL="690563" lvl="1" indent="-347663"/>
            <a:r>
              <a:rPr lang="en-US" sz="1800" dirty="0" smtClean="0">
                <a:hlinkClick r:id="rId5"/>
              </a:rPr>
              <a:t>A </a:t>
            </a:r>
            <a:r>
              <a:rPr lang="en-US" sz="1800" dirty="0">
                <a:hlinkClick r:id="rId5"/>
              </a:rPr>
              <a:t>Scalable Processing-in-Memory Accelerator for Parallel Graph </a:t>
            </a:r>
            <a:r>
              <a:rPr lang="en-US" sz="1800" dirty="0" smtClean="0">
                <a:hlinkClick r:id="rId5"/>
              </a:rPr>
              <a:t>Processing </a:t>
            </a:r>
            <a:r>
              <a:rPr lang="en-US" sz="1800" dirty="0" smtClean="0"/>
              <a:t>(</a:t>
            </a:r>
            <a:r>
              <a:rPr lang="en-US" sz="1800" dirty="0" err="1" smtClean="0">
                <a:solidFill>
                  <a:srgbClr val="0000FF"/>
                </a:solidFill>
              </a:rPr>
              <a:t>Ahn</a:t>
            </a:r>
            <a:r>
              <a:rPr lang="en-US" sz="1800" dirty="0" smtClean="0">
                <a:solidFill>
                  <a:srgbClr val="0000FF"/>
                </a:solidFill>
              </a:rPr>
              <a:t> et al., ISCA 2015</a:t>
            </a:r>
            <a:r>
              <a:rPr lang="en-US" sz="1800" dirty="0" smtClean="0"/>
              <a:t>)</a:t>
            </a:r>
            <a:endParaRPr lang="en-US" sz="1800"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45</a:t>
            </a:fld>
            <a:endParaRPr lang="en-US" altLang="en-US">
              <a:solidFill>
                <a:srgbClr val="000000"/>
              </a:solidFill>
            </a:endParaRPr>
          </a:p>
        </p:txBody>
      </p:sp>
      <p:sp>
        <p:nvSpPr>
          <p:cNvPr id="5" name="Rectangle 4"/>
          <p:cNvSpPr/>
          <p:nvPr/>
        </p:nvSpPr>
        <p:spPr>
          <a:xfrm>
            <a:off x="551882" y="1052735"/>
            <a:ext cx="8052566" cy="792089"/>
          </a:xfrm>
          <a:prstGeom prst="rect">
            <a:avLst/>
          </a:prstGeom>
          <a:noFill/>
          <a:ln w="571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latin typeface="Tahoma"/>
            </a:endParaRPr>
          </a:p>
        </p:txBody>
      </p:sp>
    </p:spTree>
    <p:extLst>
      <p:ext uri="{BB962C8B-B14F-4D97-AF65-F5344CB8AC3E}">
        <p14:creationId xmlns:p14="http://schemas.microsoft.com/office/powerpoint/2010/main" val="630020657"/>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1" end="1"/>
                                            </p:txEl>
                                          </p:spTgt>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nodeType="clickEffect">
                                  <p:stCondLst>
                                    <p:cond delay="0"/>
                                  </p:stCondLst>
                                  <p:childTnLst>
                                    <p:set>
                                      <p:cBhvr>
                                        <p:cTn id="20" dur="1" fill="hold">
                                          <p:stCondLst>
                                            <p:cond delay="0"/>
                                          </p:stCondLst>
                                        </p:cTn>
                                        <p:tgtEl>
                                          <p:spTgt spid="3">
                                            <p:txEl>
                                              <p:pRg st="6" end="6"/>
                                            </p:txEl>
                                          </p:spTgt>
                                        </p:tgtEl>
                                        <p:attrNameLst>
                                          <p:attrName>style.visibility</p:attrName>
                                        </p:attrNameLst>
                                      </p:cBhvr>
                                      <p:to>
                                        <p:strVal val="visible"/>
                                      </p:to>
                                    </p:set>
                                  </p:childTnLst>
                                </p:cTn>
                              </p:par>
                              <p:par>
                                <p:cTn id="21" presetID="1" presetClass="entr" presetSubtype="0" fill="hold" nodeType="withEffect">
                                  <p:stCondLst>
                                    <p:cond delay="0"/>
                                  </p:stCondLst>
                                  <p:childTnLst>
                                    <p:set>
                                      <p:cBhvr>
                                        <p:cTn id="22" dur="1" fill="hold">
                                          <p:stCondLst>
                                            <p:cond delay="0"/>
                                          </p:stCondLst>
                                        </p:cTn>
                                        <p:tgtEl>
                                          <p:spTgt spid="3">
                                            <p:txEl>
                                              <p:pRg st="7" end="7"/>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Bulk Copy and Initialization</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pPr/>
              <a:t>46</a:t>
            </a:fld>
            <a:endParaRPr lang="en-US" altLang="en-US"/>
          </a:p>
        </p:txBody>
      </p:sp>
      <p:grpSp>
        <p:nvGrpSpPr>
          <p:cNvPr id="32" name="Group 31"/>
          <p:cNvGrpSpPr/>
          <p:nvPr/>
        </p:nvGrpSpPr>
        <p:grpSpPr>
          <a:xfrm>
            <a:off x="914400" y="1828800"/>
            <a:ext cx="1613800" cy="1828800"/>
            <a:chOff x="914400" y="1828800"/>
            <a:chExt cx="1613800" cy="1828800"/>
          </a:xfrm>
        </p:grpSpPr>
        <p:sp>
          <p:nvSpPr>
            <p:cNvPr id="33" name="Wave 32"/>
            <p:cNvSpPr/>
            <p:nvPr/>
          </p:nvSpPr>
          <p:spPr>
            <a:xfrm rot="5400000">
              <a:off x="876300" y="1866900"/>
              <a:ext cx="990600" cy="914400"/>
            </a:xfrm>
            <a:prstGeom prst="wave">
              <a:avLst>
                <a:gd name="adj1" fmla="val 5469"/>
                <a:gd name="adj2" fmla="val 0"/>
              </a:avLst>
            </a:prstGeom>
            <a:solidFill>
              <a:srgbClr val="31859B"/>
            </a:solidFill>
            <a:ln w="25400" cap="flat" cmpd="sng" algn="ctr">
              <a:solidFill>
                <a:srgbClr val="262626"/>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orbel"/>
                <a:ea typeface="+mn-ea"/>
                <a:cs typeface="+mn-cs"/>
              </a:endParaRPr>
            </a:p>
          </p:txBody>
        </p:sp>
        <p:sp>
          <p:nvSpPr>
            <p:cNvPr id="34" name="Wave 33"/>
            <p:cNvSpPr/>
            <p:nvPr/>
          </p:nvSpPr>
          <p:spPr>
            <a:xfrm rot="5400000">
              <a:off x="1333500" y="2095500"/>
              <a:ext cx="990600" cy="914400"/>
            </a:xfrm>
            <a:prstGeom prst="wave">
              <a:avLst>
                <a:gd name="adj1" fmla="val 5469"/>
                <a:gd name="adj2" fmla="val 0"/>
              </a:avLst>
            </a:prstGeom>
            <a:solidFill>
              <a:srgbClr val="31859B"/>
            </a:solidFill>
            <a:ln w="25400" cap="flat" cmpd="sng" algn="ctr">
              <a:solidFill>
                <a:srgbClr val="262626"/>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orbel"/>
                <a:ea typeface="+mn-ea"/>
                <a:cs typeface="+mn-cs"/>
              </a:endParaRPr>
            </a:p>
          </p:txBody>
        </p:sp>
        <p:sp>
          <p:nvSpPr>
            <p:cNvPr id="35" name="TextBox 34"/>
            <p:cNvSpPr txBox="1"/>
            <p:nvPr/>
          </p:nvSpPr>
          <p:spPr>
            <a:xfrm>
              <a:off x="990600" y="3072825"/>
              <a:ext cx="1537600" cy="584775"/>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3200" b="1" i="0" u="none" strike="noStrike" kern="0" cap="none" spc="0" normalizeH="0" baseline="0" noProof="0" dirty="0" smtClean="0">
                  <a:ln>
                    <a:noFill/>
                  </a:ln>
                  <a:solidFill>
                    <a:srgbClr val="262626">
                      <a:lumMod val="95000"/>
                      <a:lumOff val="5000"/>
                    </a:srgbClr>
                  </a:solidFill>
                  <a:effectLst/>
                  <a:uLnTx/>
                  <a:uFillTx/>
                </a:rPr>
                <a:t>Forking</a:t>
              </a:r>
            </a:p>
          </p:txBody>
        </p:sp>
      </p:grpSp>
      <p:grpSp>
        <p:nvGrpSpPr>
          <p:cNvPr id="36" name="Group 35"/>
          <p:cNvGrpSpPr/>
          <p:nvPr/>
        </p:nvGrpSpPr>
        <p:grpSpPr>
          <a:xfrm>
            <a:off x="2752707" y="1575137"/>
            <a:ext cx="3324949" cy="2234863"/>
            <a:chOff x="2752707" y="1853625"/>
            <a:chExt cx="3324949" cy="2234863"/>
          </a:xfrm>
        </p:grpSpPr>
        <p:sp>
          <p:nvSpPr>
            <p:cNvPr id="37" name="Rounded Rectangle 36"/>
            <p:cNvSpPr/>
            <p:nvPr/>
          </p:nvSpPr>
          <p:spPr>
            <a:xfrm>
              <a:off x="3962400" y="1853625"/>
              <a:ext cx="914400" cy="1143000"/>
            </a:xfrm>
            <a:prstGeom prst="roundRect">
              <a:avLst/>
            </a:prstGeom>
            <a:solidFill>
              <a:srgbClr val="262626"/>
            </a:solidFill>
            <a:ln w="25400" cap="flat" cmpd="sng" algn="ctr">
              <a:solidFill>
                <a:srgbClr val="262626">
                  <a:shade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smtClean="0">
                  <a:ln>
                    <a:noFill/>
                  </a:ln>
                  <a:solidFill>
                    <a:sysClr val="window" lastClr="FFFFFF"/>
                  </a:solidFill>
                  <a:effectLst/>
                  <a:uLnTx/>
                  <a:uFillTx/>
                  <a:latin typeface="Arial" pitchFamily="34" charset="0"/>
                  <a:ea typeface="+mn-ea"/>
                  <a:cs typeface="Arial" pitchFamily="34" charset="0"/>
                </a:rPr>
                <a:t>000000000000000</a:t>
              </a:r>
              <a:endParaRPr kumimoji="0" lang="en-US" sz="1800" b="0" i="0" u="none" strike="noStrike" kern="0" cap="none" spc="0" normalizeH="0" baseline="0" noProof="0" dirty="0">
                <a:ln>
                  <a:noFill/>
                </a:ln>
                <a:solidFill>
                  <a:sysClr val="window" lastClr="FFFFFF"/>
                </a:solidFill>
                <a:effectLst/>
                <a:uLnTx/>
                <a:uFillTx/>
                <a:latin typeface="Arial" pitchFamily="34" charset="0"/>
                <a:ea typeface="+mn-ea"/>
                <a:cs typeface="Arial" pitchFamily="34" charset="0"/>
              </a:endParaRPr>
            </a:p>
          </p:txBody>
        </p:sp>
        <p:sp>
          <p:nvSpPr>
            <p:cNvPr id="38" name="TextBox 37"/>
            <p:cNvSpPr txBox="1"/>
            <p:nvPr/>
          </p:nvSpPr>
          <p:spPr>
            <a:xfrm>
              <a:off x="2752707" y="3072825"/>
              <a:ext cx="3324949" cy="1015663"/>
            </a:xfrm>
            <a:prstGeom prst="rect">
              <a:avLst/>
            </a:prstGeom>
            <a:noFill/>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3200" b="1" i="0" u="none" strike="noStrike" kern="0" cap="none" spc="0" normalizeH="0" baseline="0" noProof="0" dirty="0" smtClean="0">
                  <a:ln>
                    <a:noFill/>
                  </a:ln>
                  <a:solidFill>
                    <a:srgbClr val="262626">
                      <a:lumMod val="95000"/>
                      <a:lumOff val="5000"/>
                    </a:srgbClr>
                  </a:solidFill>
                  <a:effectLst/>
                  <a:uLnTx/>
                  <a:uFillTx/>
                </a:rPr>
                <a:t>Zero initialization</a:t>
              </a:r>
              <a:endParaRPr kumimoji="0" lang="en-US" sz="2800" b="0" i="0" u="none" strike="noStrike" kern="0" cap="none" spc="0" normalizeH="0" baseline="0" noProof="0" dirty="0" smtClean="0">
                <a:ln>
                  <a:noFill/>
                </a:ln>
                <a:solidFill>
                  <a:srgbClr val="262626">
                    <a:lumMod val="95000"/>
                    <a:lumOff val="5000"/>
                  </a:srgbClr>
                </a:solidFill>
                <a:effectLst/>
                <a:uLnTx/>
                <a:uFillTx/>
              </a:endParaRP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800" b="1" i="0" u="none" strike="noStrike" kern="0" cap="none" spc="0" normalizeH="0" baseline="0" noProof="0" dirty="0" smtClean="0">
                  <a:ln>
                    <a:noFill/>
                  </a:ln>
                  <a:solidFill>
                    <a:srgbClr val="262626">
                      <a:lumMod val="95000"/>
                      <a:lumOff val="5000"/>
                    </a:srgbClr>
                  </a:solidFill>
                  <a:effectLst/>
                  <a:uLnTx/>
                  <a:uFillTx/>
                </a:rPr>
                <a:t>(e.g., security)</a:t>
              </a:r>
              <a:endParaRPr kumimoji="0" lang="en-US" sz="3200" b="1" i="0" u="none" strike="noStrike" kern="0" cap="none" spc="0" normalizeH="0" baseline="0" noProof="0" dirty="0" smtClean="0">
                <a:ln>
                  <a:noFill/>
                </a:ln>
                <a:solidFill>
                  <a:srgbClr val="262626">
                    <a:lumMod val="95000"/>
                    <a:lumOff val="5000"/>
                  </a:srgbClr>
                </a:solidFill>
                <a:effectLst/>
                <a:uLnTx/>
                <a:uFillTx/>
              </a:endParaRPr>
            </a:p>
          </p:txBody>
        </p:sp>
      </p:grpSp>
      <p:grpSp>
        <p:nvGrpSpPr>
          <p:cNvPr id="39" name="Group 38"/>
          <p:cNvGrpSpPr/>
          <p:nvPr/>
        </p:nvGrpSpPr>
        <p:grpSpPr>
          <a:xfrm>
            <a:off x="457200" y="4038600"/>
            <a:ext cx="2669320" cy="2245043"/>
            <a:chOff x="720979" y="4038600"/>
            <a:chExt cx="2669320" cy="2245043"/>
          </a:xfrm>
        </p:grpSpPr>
        <p:pic>
          <p:nvPicPr>
            <p:cNvPr id="40" name="Picture 39" descr="computer.png"/>
            <p:cNvPicPr>
              <a:picLocks noChangeAspect="1"/>
            </p:cNvPicPr>
            <p:nvPr/>
          </p:nvPicPr>
          <p:blipFill>
            <a:blip r:embed="rId2" cstate="print"/>
            <a:stretch>
              <a:fillRect/>
            </a:stretch>
          </p:blipFill>
          <p:spPr>
            <a:xfrm>
              <a:off x="838200" y="4038600"/>
              <a:ext cx="1219200" cy="1219200"/>
            </a:xfrm>
            <a:prstGeom prst="rect">
              <a:avLst/>
            </a:prstGeom>
          </p:spPr>
        </p:pic>
        <p:sp>
          <p:nvSpPr>
            <p:cNvPr id="41" name="TextBox 40"/>
            <p:cNvSpPr txBox="1"/>
            <p:nvPr/>
          </p:nvSpPr>
          <p:spPr>
            <a:xfrm>
              <a:off x="720979" y="5206425"/>
              <a:ext cx="2669320" cy="1077218"/>
            </a:xfrm>
            <a:prstGeom prst="rect">
              <a:avLst/>
            </a:prstGeom>
            <a:noFill/>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3200" b="1" i="0" u="none" strike="noStrike" kern="0" cap="none" spc="0" normalizeH="0" baseline="0" noProof="0" dirty="0" smtClean="0">
                  <a:ln>
                    <a:noFill/>
                  </a:ln>
                  <a:solidFill>
                    <a:srgbClr val="262626">
                      <a:lumMod val="95000"/>
                      <a:lumOff val="5000"/>
                    </a:srgbClr>
                  </a:solidFill>
                  <a:effectLst/>
                  <a:uLnTx/>
                  <a:uFillTx/>
                </a:rPr>
                <a:t>VM Cloning</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3200" b="1" i="0" u="none" strike="noStrike" kern="0" cap="none" spc="0" normalizeH="0" baseline="0" noProof="0" dirty="0" err="1" smtClean="0">
                  <a:ln>
                    <a:noFill/>
                  </a:ln>
                  <a:solidFill>
                    <a:srgbClr val="262626">
                      <a:lumMod val="95000"/>
                      <a:lumOff val="5000"/>
                    </a:srgbClr>
                  </a:solidFill>
                  <a:effectLst/>
                  <a:uLnTx/>
                  <a:uFillTx/>
                </a:rPr>
                <a:t>Deduplication</a:t>
              </a:r>
              <a:endParaRPr kumimoji="0" lang="en-US" sz="3200" b="1" i="0" u="none" strike="noStrike" kern="0" cap="none" spc="0" normalizeH="0" baseline="0" noProof="0" dirty="0" smtClean="0">
                <a:ln>
                  <a:noFill/>
                </a:ln>
                <a:solidFill>
                  <a:srgbClr val="262626">
                    <a:lumMod val="95000"/>
                    <a:lumOff val="5000"/>
                  </a:srgbClr>
                </a:solidFill>
                <a:effectLst/>
                <a:uLnTx/>
                <a:uFillTx/>
              </a:endParaRPr>
            </a:p>
          </p:txBody>
        </p:sp>
        <p:pic>
          <p:nvPicPr>
            <p:cNvPr id="42" name="Picture 41" descr="computer.png"/>
            <p:cNvPicPr>
              <a:picLocks noChangeAspect="1"/>
            </p:cNvPicPr>
            <p:nvPr/>
          </p:nvPicPr>
          <p:blipFill>
            <a:blip r:embed="rId2" cstate="print"/>
            <a:stretch>
              <a:fillRect/>
            </a:stretch>
          </p:blipFill>
          <p:spPr>
            <a:xfrm>
              <a:off x="1981200" y="4038600"/>
              <a:ext cx="1219200" cy="1219200"/>
            </a:xfrm>
            <a:prstGeom prst="rect">
              <a:avLst/>
            </a:prstGeom>
          </p:spPr>
        </p:pic>
      </p:grpSp>
      <p:grpSp>
        <p:nvGrpSpPr>
          <p:cNvPr id="43" name="Group 42"/>
          <p:cNvGrpSpPr/>
          <p:nvPr/>
        </p:nvGrpSpPr>
        <p:grpSpPr>
          <a:xfrm>
            <a:off x="6043903" y="1803748"/>
            <a:ext cx="2752677" cy="1930052"/>
            <a:chOff x="6043903" y="1803748"/>
            <a:chExt cx="2752677" cy="1930052"/>
          </a:xfrm>
        </p:grpSpPr>
        <p:grpSp>
          <p:nvGrpSpPr>
            <p:cNvPr id="44" name="Group 43"/>
            <p:cNvGrpSpPr/>
            <p:nvPr/>
          </p:nvGrpSpPr>
          <p:grpSpPr>
            <a:xfrm>
              <a:off x="6043903" y="1905000"/>
              <a:ext cx="2752677" cy="1828800"/>
              <a:chOff x="6043903" y="1905000"/>
              <a:chExt cx="2752677" cy="1828800"/>
            </a:xfrm>
          </p:grpSpPr>
          <p:sp>
            <p:nvSpPr>
              <p:cNvPr id="46" name="Rounded Rectangle 45"/>
              <p:cNvSpPr/>
              <p:nvPr/>
            </p:nvSpPr>
            <p:spPr>
              <a:xfrm>
                <a:off x="6324600" y="1905000"/>
                <a:ext cx="533400" cy="1143000"/>
              </a:xfrm>
              <a:prstGeom prst="roundRect">
                <a:avLst/>
              </a:prstGeom>
              <a:solidFill>
                <a:srgbClr val="6F2926"/>
              </a:solidFill>
              <a:ln w="25400" cap="flat" cmpd="sng" algn="ctr">
                <a:solidFill>
                  <a:srgbClr val="6F2926">
                    <a:shade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orbel"/>
                  <a:ea typeface="+mn-ea"/>
                  <a:cs typeface="+mn-cs"/>
                </a:endParaRPr>
              </a:p>
            </p:txBody>
          </p:sp>
          <p:sp>
            <p:nvSpPr>
              <p:cNvPr id="47" name="Rounded Rectangle 46"/>
              <p:cNvSpPr/>
              <p:nvPr/>
            </p:nvSpPr>
            <p:spPr>
              <a:xfrm>
                <a:off x="7848600" y="1905000"/>
                <a:ext cx="533400" cy="1143000"/>
              </a:xfrm>
              <a:prstGeom prst="roundRect">
                <a:avLst/>
              </a:prstGeom>
              <a:solidFill>
                <a:srgbClr val="262626"/>
              </a:solidFill>
              <a:ln w="25400" cap="flat" cmpd="sng" algn="ctr">
                <a:solidFill>
                  <a:srgbClr val="262626">
                    <a:shade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orbel"/>
                  <a:ea typeface="+mn-ea"/>
                  <a:cs typeface="+mn-cs"/>
                </a:endParaRPr>
              </a:p>
            </p:txBody>
          </p:sp>
          <p:sp>
            <p:nvSpPr>
              <p:cNvPr id="48" name="TextBox 47"/>
              <p:cNvSpPr txBox="1"/>
              <p:nvPr/>
            </p:nvSpPr>
            <p:spPr>
              <a:xfrm>
                <a:off x="6043903" y="3149025"/>
                <a:ext cx="2752677" cy="584775"/>
              </a:xfrm>
              <a:prstGeom prst="rect">
                <a:avLst/>
              </a:prstGeom>
              <a:noFill/>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3200" b="1" i="0" u="none" strike="noStrike" kern="0" cap="none" spc="0" normalizeH="0" baseline="0" noProof="0" dirty="0" err="1" smtClean="0">
                    <a:ln>
                      <a:noFill/>
                    </a:ln>
                    <a:solidFill>
                      <a:srgbClr val="262626">
                        <a:lumMod val="95000"/>
                        <a:lumOff val="5000"/>
                      </a:srgbClr>
                    </a:solidFill>
                    <a:effectLst/>
                    <a:uLnTx/>
                    <a:uFillTx/>
                  </a:rPr>
                  <a:t>Checkpointing</a:t>
                </a:r>
                <a:endParaRPr kumimoji="0" lang="en-US" sz="3200" b="1" i="0" u="none" strike="noStrike" kern="0" cap="none" spc="0" normalizeH="0" baseline="0" noProof="0" dirty="0" smtClean="0">
                  <a:ln>
                    <a:noFill/>
                  </a:ln>
                  <a:solidFill>
                    <a:srgbClr val="262626">
                      <a:lumMod val="95000"/>
                      <a:lumOff val="5000"/>
                    </a:srgbClr>
                  </a:solidFill>
                  <a:effectLst/>
                  <a:uLnTx/>
                  <a:uFillTx/>
                </a:endParaRPr>
              </a:p>
            </p:txBody>
          </p:sp>
          <p:cxnSp>
            <p:nvCxnSpPr>
              <p:cNvPr id="49" name="Straight Arrow Connector 48"/>
              <p:cNvCxnSpPr>
                <a:stCxn id="46" idx="3"/>
                <a:endCxn id="47" idx="1"/>
              </p:cNvCxnSpPr>
              <p:nvPr/>
            </p:nvCxnSpPr>
            <p:spPr>
              <a:xfrm>
                <a:off x="6858000" y="2476500"/>
                <a:ext cx="990600" cy="1588"/>
              </a:xfrm>
              <a:prstGeom prst="straightConnector1">
                <a:avLst/>
              </a:prstGeom>
              <a:noFill/>
              <a:ln w="38100" cap="flat" cmpd="sng" algn="ctr">
                <a:solidFill>
                  <a:srgbClr val="262626">
                    <a:lumMod val="75000"/>
                    <a:lumOff val="25000"/>
                  </a:srgbClr>
                </a:solidFill>
                <a:prstDash val="dashDot"/>
                <a:tailEnd type="arrow"/>
              </a:ln>
              <a:effectLst/>
            </p:spPr>
          </p:cxnSp>
        </p:grpSp>
        <p:cxnSp>
          <p:nvCxnSpPr>
            <p:cNvPr id="45" name="Straight Connector 44"/>
            <p:cNvCxnSpPr/>
            <p:nvPr/>
          </p:nvCxnSpPr>
          <p:spPr>
            <a:xfrm rot="5400000">
              <a:off x="6172200" y="2489548"/>
              <a:ext cx="1371600" cy="0"/>
            </a:xfrm>
            <a:prstGeom prst="line">
              <a:avLst/>
            </a:prstGeom>
            <a:noFill/>
            <a:ln w="57150" cap="flat" cmpd="sng" algn="ctr">
              <a:solidFill>
                <a:srgbClr val="262626">
                  <a:lumMod val="75000"/>
                  <a:lumOff val="25000"/>
                </a:srgbClr>
              </a:solidFill>
              <a:prstDash val="solid"/>
              <a:headEnd type="none" w="med" len="med"/>
              <a:tailEnd type="none" w="med" len="med"/>
            </a:ln>
            <a:effectLst/>
          </p:spPr>
        </p:cxnSp>
      </p:grpSp>
      <p:grpSp>
        <p:nvGrpSpPr>
          <p:cNvPr id="50" name="Group 49"/>
          <p:cNvGrpSpPr/>
          <p:nvPr/>
        </p:nvGrpSpPr>
        <p:grpSpPr>
          <a:xfrm>
            <a:off x="3733800" y="4267200"/>
            <a:ext cx="2901756" cy="1600200"/>
            <a:chOff x="4768685" y="4267200"/>
            <a:chExt cx="2901756" cy="1600200"/>
          </a:xfrm>
        </p:grpSpPr>
        <p:sp>
          <p:nvSpPr>
            <p:cNvPr id="51" name="Rounded Rectangle 50"/>
            <p:cNvSpPr/>
            <p:nvPr/>
          </p:nvSpPr>
          <p:spPr>
            <a:xfrm>
              <a:off x="4876800" y="4267200"/>
              <a:ext cx="2667000" cy="990600"/>
            </a:xfrm>
            <a:prstGeom prst="roundRect">
              <a:avLst/>
            </a:prstGeom>
            <a:solidFill>
              <a:srgbClr val="262626"/>
            </a:solidFill>
            <a:ln w="25400" cap="flat" cmpd="sng" algn="ctr">
              <a:solidFill>
                <a:srgbClr val="262626">
                  <a:shade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dirty="0">
                <a:ln>
                  <a:noFill/>
                </a:ln>
                <a:solidFill>
                  <a:sysClr val="window" lastClr="FFFFFF"/>
                </a:solidFill>
                <a:effectLst/>
                <a:uLnTx/>
                <a:uFillTx/>
                <a:latin typeface="Corbel"/>
                <a:ea typeface="+mn-ea"/>
                <a:cs typeface="+mn-cs"/>
              </a:endParaRPr>
            </a:p>
          </p:txBody>
        </p:sp>
        <p:sp>
          <p:nvSpPr>
            <p:cNvPr id="52" name="Rounded Rectangle 51"/>
            <p:cNvSpPr/>
            <p:nvPr/>
          </p:nvSpPr>
          <p:spPr>
            <a:xfrm>
              <a:off x="5105400" y="4419600"/>
              <a:ext cx="381000" cy="685800"/>
            </a:xfrm>
            <a:prstGeom prst="roundRect">
              <a:avLst/>
            </a:prstGeom>
            <a:solidFill>
              <a:srgbClr val="4F6128"/>
            </a:solidFill>
            <a:ln w="25400" cap="flat" cmpd="sng" algn="ctr">
              <a:solidFill>
                <a:srgbClr val="4F6128">
                  <a:shade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dirty="0">
                <a:ln>
                  <a:noFill/>
                </a:ln>
                <a:solidFill>
                  <a:sysClr val="window" lastClr="FFFFFF"/>
                </a:solidFill>
                <a:effectLst/>
                <a:uLnTx/>
                <a:uFillTx/>
                <a:latin typeface="Corbel"/>
                <a:ea typeface="+mn-ea"/>
                <a:cs typeface="+mn-cs"/>
              </a:endParaRPr>
            </a:p>
          </p:txBody>
        </p:sp>
        <p:cxnSp>
          <p:nvCxnSpPr>
            <p:cNvPr id="53" name="Straight Arrow Connector 52"/>
            <p:cNvCxnSpPr/>
            <p:nvPr/>
          </p:nvCxnSpPr>
          <p:spPr>
            <a:xfrm>
              <a:off x="5486400" y="4724400"/>
              <a:ext cx="1524000" cy="1588"/>
            </a:xfrm>
            <a:prstGeom prst="straightConnector1">
              <a:avLst/>
            </a:prstGeom>
            <a:noFill/>
            <a:ln w="28575" cap="flat" cmpd="sng" algn="ctr">
              <a:solidFill>
                <a:sysClr val="window" lastClr="FFFFFF"/>
              </a:solidFill>
              <a:prstDash val="dash"/>
              <a:tailEnd type="arrow" w="lg" len="lg"/>
            </a:ln>
            <a:effectLst/>
          </p:spPr>
        </p:cxnSp>
        <p:sp>
          <p:nvSpPr>
            <p:cNvPr id="54" name="TextBox 53"/>
            <p:cNvSpPr txBox="1"/>
            <p:nvPr/>
          </p:nvSpPr>
          <p:spPr>
            <a:xfrm>
              <a:off x="4768685" y="5282625"/>
              <a:ext cx="2901756" cy="584775"/>
            </a:xfrm>
            <a:prstGeom prst="rect">
              <a:avLst/>
            </a:prstGeom>
            <a:noFill/>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3200" b="1" i="0" u="none" strike="noStrike" kern="0" cap="none" spc="0" normalizeH="0" baseline="0" noProof="0" dirty="0" smtClean="0">
                  <a:ln>
                    <a:noFill/>
                  </a:ln>
                  <a:solidFill>
                    <a:srgbClr val="262626">
                      <a:lumMod val="95000"/>
                      <a:lumOff val="5000"/>
                    </a:srgbClr>
                  </a:solidFill>
                  <a:effectLst/>
                  <a:uLnTx/>
                  <a:uFillTx/>
                </a:rPr>
                <a:t>Page Migration</a:t>
              </a:r>
            </a:p>
          </p:txBody>
        </p:sp>
      </p:grpSp>
      <p:sp>
        <p:nvSpPr>
          <p:cNvPr id="55" name="Oval 54"/>
          <p:cNvSpPr/>
          <p:nvPr/>
        </p:nvSpPr>
        <p:spPr>
          <a:xfrm>
            <a:off x="7391400" y="4572000"/>
            <a:ext cx="76200" cy="76200"/>
          </a:xfrm>
          <a:prstGeom prst="ellipse">
            <a:avLst/>
          </a:prstGeom>
          <a:solidFill>
            <a:srgbClr val="262626"/>
          </a:solidFill>
          <a:ln w="25400" cap="flat" cmpd="sng" algn="ctr">
            <a:solidFill>
              <a:srgbClr val="262626">
                <a:shade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dirty="0">
              <a:ln>
                <a:noFill/>
              </a:ln>
              <a:solidFill>
                <a:sysClr val="window" lastClr="FFFFFF"/>
              </a:solidFill>
              <a:effectLst/>
              <a:uLnTx/>
              <a:uFillTx/>
              <a:latin typeface="Corbel"/>
              <a:ea typeface="+mn-ea"/>
              <a:cs typeface="+mn-cs"/>
            </a:endParaRPr>
          </a:p>
        </p:txBody>
      </p:sp>
      <p:sp>
        <p:nvSpPr>
          <p:cNvPr id="56" name="Oval 55"/>
          <p:cNvSpPr/>
          <p:nvPr/>
        </p:nvSpPr>
        <p:spPr>
          <a:xfrm>
            <a:off x="7620000" y="4572000"/>
            <a:ext cx="76200" cy="76200"/>
          </a:xfrm>
          <a:prstGeom prst="ellipse">
            <a:avLst/>
          </a:prstGeom>
          <a:solidFill>
            <a:srgbClr val="262626"/>
          </a:solidFill>
          <a:ln w="25400" cap="flat" cmpd="sng" algn="ctr">
            <a:solidFill>
              <a:srgbClr val="262626">
                <a:shade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dirty="0">
              <a:ln>
                <a:noFill/>
              </a:ln>
              <a:solidFill>
                <a:sysClr val="window" lastClr="FFFFFF"/>
              </a:solidFill>
              <a:effectLst/>
              <a:uLnTx/>
              <a:uFillTx/>
              <a:latin typeface="Corbel"/>
              <a:ea typeface="+mn-ea"/>
              <a:cs typeface="+mn-cs"/>
            </a:endParaRPr>
          </a:p>
        </p:txBody>
      </p:sp>
      <p:sp>
        <p:nvSpPr>
          <p:cNvPr id="57" name="Oval 56"/>
          <p:cNvSpPr/>
          <p:nvPr/>
        </p:nvSpPr>
        <p:spPr>
          <a:xfrm>
            <a:off x="7848600" y="4572000"/>
            <a:ext cx="76200" cy="76200"/>
          </a:xfrm>
          <a:prstGeom prst="ellipse">
            <a:avLst/>
          </a:prstGeom>
          <a:solidFill>
            <a:srgbClr val="262626"/>
          </a:solidFill>
          <a:ln w="25400" cap="flat" cmpd="sng" algn="ctr">
            <a:solidFill>
              <a:srgbClr val="262626">
                <a:shade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dirty="0">
              <a:ln>
                <a:noFill/>
              </a:ln>
              <a:solidFill>
                <a:sysClr val="window" lastClr="FFFFFF"/>
              </a:solidFill>
              <a:effectLst/>
              <a:uLnTx/>
              <a:uFillTx/>
              <a:latin typeface="Corbel"/>
              <a:ea typeface="+mn-ea"/>
              <a:cs typeface="+mn-cs"/>
            </a:endParaRPr>
          </a:p>
        </p:txBody>
      </p:sp>
      <p:sp>
        <p:nvSpPr>
          <p:cNvPr id="58" name="TextBox 57"/>
          <p:cNvSpPr txBox="1"/>
          <p:nvPr/>
        </p:nvSpPr>
        <p:spPr>
          <a:xfrm>
            <a:off x="6934200" y="4648200"/>
            <a:ext cx="1875835" cy="523220"/>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800" b="0" i="0" u="none" strike="noStrike" kern="0" cap="none" spc="0" normalizeH="0" baseline="0" noProof="0" dirty="0" smtClean="0">
                <a:ln>
                  <a:noFill/>
                </a:ln>
                <a:solidFill>
                  <a:srgbClr val="262626">
                    <a:lumMod val="95000"/>
                    <a:lumOff val="5000"/>
                  </a:srgbClr>
                </a:solidFill>
                <a:effectLst/>
                <a:uLnTx/>
                <a:uFillTx/>
              </a:rPr>
              <a:t>Many more</a:t>
            </a:r>
          </a:p>
        </p:txBody>
      </p:sp>
      <p:sp>
        <p:nvSpPr>
          <p:cNvPr id="3" name="Rectangle 2"/>
          <p:cNvSpPr/>
          <p:nvPr/>
        </p:nvSpPr>
        <p:spPr>
          <a:xfrm>
            <a:off x="395536" y="836712"/>
            <a:ext cx="9756576" cy="523220"/>
          </a:xfrm>
          <a:prstGeom prst="rect">
            <a:avLst/>
          </a:prstGeom>
        </p:spPr>
        <p:txBody>
          <a:bodyPr wrap="square">
            <a:spAutoFit/>
          </a:bodyPr>
          <a:lstStyle/>
          <a:p>
            <a:pPr marL="228600" lvl="1">
              <a:spcBef>
                <a:spcPct val="20000"/>
              </a:spcBef>
            </a:pPr>
            <a:r>
              <a:rPr lang="en-US" sz="2400" i="1" spc="-70" dirty="0" err="1">
                <a:solidFill>
                  <a:srgbClr val="FF0000"/>
                </a:solidFill>
                <a:latin typeface="Gill Sans MT" panose="020B0502020104020203" pitchFamily="34" charset="0"/>
                <a:ea typeface="Verdana" panose="020B0604030504040204" pitchFamily="34" charset="0"/>
                <a:cs typeface="Verdana" panose="020B0604030504040204" pitchFamily="34" charset="0"/>
              </a:rPr>
              <a:t>memmove</a:t>
            </a:r>
            <a:r>
              <a:rPr lang="en-US" sz="2400" spc="-70" dirty="0">
                <a:solidFill>
                  <a:srgbClr val="FF0000"/>
                </a:solidFill>
                <a:latin typeface="Gill Sans MT" panose="020B0502020104020203" pitchFamily="34" charset="0"/>
              </a:rPr>
              <a:t> &amp; </a:t>
            </a:r>
            <a:r>
              <a:rPr lang="en-US" sz="2400" i="1" spc="-70" dirty="0" err="1">
                <a:solidFill>
                  <a:srgbClr val="FF0000"/>
                </a:solidFill>
                <a:latin typeface="Gill Sans MT" panose="020B0502020104020203" pitchFamily="34" charset="0"/>
                <a:ea typeface="Verdana" panose="020B0604030504040204" pitchFamily="34" charset="0"/>
                <a:cs typeface="Verdana" panose="020B0604030504040204" pitchFamily="34" charset="0"/>
              </a:rPr>
              <a:t>memcpy</a:t>
            </a:r>
            <a:r>
              <a:rPr lang="en-US" sz="2400" i="1" spc="-70" dirty="0">
                <a:solidFill>
                  <a:srgbClr val="FF0000"/>
                </a:solidFill>
                <a:latin typeface="Gill Sans MT" panose="020B0502020104020203" pitchFamily="34" charset="0"/>
                <a:ea typeface="Verdana" panose="020B0604030504040204" pitchFamily="34" charset="0"/>
                <a:cs typeface="Verdana" panose="020B0604030504040204" pitchFamily="34" charset="0"/>
              </a:rPr>
              <a:t>:</a:t>
            </a:r>
            <a:r>
              <a:rPr lang="en-US" sz="2800" spc="-70" dirty="0">
                <a:solidFill>
                  <a:srgbClr val="FF0000"/>
                </a:solidFill>
                <a:latin typeface="Gill Sans MT" panose="020B0502020104020203" pitchFamily="34" charset="0"/>
                <a:ea typeface="Verdana" panose="020B0604030504040204" pitchFamily="34" charset="0"/>
                <a:cs typeface="Verdana" panose="020B0604030504040204" pitchFamily="34" charset="0"/>
              </a:rPr>
              <a:t> </a:t>
            </a:r>
            <a:r>
              <a:rPr lang="en-US" sz="2400" spc="-70" dirty="0">
                <a:solidFill>
                  <a:srgbClr val="FF0000"/>
                </a:solidFill>
                <a:latin typeface="Gill Sans MT" panose="020B0502020104020203" pitchFamily="34" charset="0"/>
                <a:ea typeface="Verdana" panose="020B0604030504040204" pitchFamily="34" charset="0"/>
                <a:cs typeface="Verdana" panose="020B0604030504040204" pitchFamily="34" charset="0"/>
              </a:rPr>
              <a:t>5% cycles in Google’s datacenter </a:t>
            </a:r>
            <a:r>
              <a:rPr lang="en-US" spc="-70" dirty="0">
                <a:solidFill>
                  <a:srgbClr val="FF0000"/>
                </a:solidFill>
                <a:latin typeface="Gill Sans MT" panose="020B0502020104020203" pitchFamily="34" charset="0"/>
                <a:ea typeface="Verdana" panose="020B0604030504040204" pitchFamily="34" charset="0"/>
                <a:cs typeface="Verdana" panose="020B0604030504040204" pitchFamily="34" charset="0"/>
              </a:rPr>
              <a:t>[</a:t>
            </a:r>
            <a:r>
              <a:rPr lang="en-US" spc="-70" dirty="0" err="1">
                <a:solidFill>
                  <a:srgbClr val="FF0000"/>
                </a:solidFill>
                <a:latin typeface="Gill Sans MT" panose="020B0502020104020203" pitchFamily="34" charset="0"/>
                <a:ea typeface="Verdana" panose="020B0604030504040204" pitchFamily="34" charset="0"/>
                <a:cs typeface="Verdana" panose="020B0604030504040204" pitchFamily="34" charset="0"/>
              </a:rPr>
              <a:t>Kanev</a:t>
            </a:r>
            <a:r>
              <a:rPr lang="en-US" spc="-70" dirty="0">
                <a:solidFill>
                  <a:srgbClr val="FF0000"/>
                </a:solidFill>
                <a:latin typeface="Gill Sans MT" panose="020B0502020104020203" pitchFamily="34" charset="0"/>
                <a:ea typeface="Verdana" panose="020B0604030504040204" pitchFamily="34" charset="0"/>
                <a:cs typeface="Verdana" panose="020B0604030504040204" pitchFamily="34" charset="0"/>
              </a:rPr>
              <a:t>+ ISCA’15]</a:t>
            </a:r>
            <a:endParaRPr lang="en-US" sz="2400" spc="-70" dirty="0">
              <a:solidFill>
                <a:srgbClr val="FF0000"/>
              </a:solidFill>
              <a:latin typeface="Gill Sans MT" panose="020B0502020104020203" pitchFamily="34" charset="0"/>
              <a:ea typeface="Verdana" panose="020B0604030504040204" pitchFamily="34" charset="0"/>
              <a:cs typeface="Verdana" panose="020B0604030504040204" pitchFamily="34" charset="0"/>
            </a:endParaRPr>
          </a:p>
        </p:txBody>
      </p:sp>
    </p:spTree>
    <p:extLst>
      <p:ext uri="{BB962C8B-B14F-4D97-AF65-F5344CB8AC3E}">
        <p14:creationId xmlns:p14="http://schemas.microsoft.com/office/powerpoint/2010/main" val="2386006137"/>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53752"/>
            <a:ext cx="8229600" cy="1143000"/>
          </a:xfrm>
        </p:spPr>
        <p:txBody>
          <a:bodyPr>
            <a:normAutofit/>
          </a:bodyPr>
          <a:lstStyle/>
          <a:p>
            <a:r>
              <a:rPr lang="en-US" sz="4000" dirty="0" smtClean="0">
                <a:solidFill>
                  <a:srgbClr val="1A5712"/>
                </a:solidFill>
                <a:latin typeface="Garamond"/>
                <a:cs typeface="Garamond"/>
              </a:rPr>
              <a:t>Today’s Memory: Bulk Data Copy</a:t>
            </a:r>
            <a:endParaRPr lang="en-US" sz="4000" dirty="0">
              <a:solidFill>
                <a:srgbClr val="1A5712"/>
              </a:solidFill>
              <a:latin typeface="Garamond"/>
              <a:cs typeface="Garamond"/>
            </a:endParaRPr>
          </a:p>
        </p:txBody>
      </p:sp>
      <p:sp>
        <p:nvSpPr>
          <p:cNvPr id="4" name="Rectangle 3"/>
          <p:cNvSpPr/>
          <p:nvPr/>
        </p:nvSpPr>
        <p:spPr bwMode="auto">
          <a:xfrm>
            <a:off x="7042402" y="1528540"/>
            <a:ext cx="1350971" cy="3957862"/>
          </a:xfrm>
          <a:prstGeom prst="rect">
            <a:avLst/>
          </a:prstGeom>
          <a:solidFill>
            <a:schemeClr val="accent1"/>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ctr" fontAlgn="base">
              <a:spcBef>
                <a:spcPct val="0"/>
              </a:spcBef>
              <a:spcAft>
                <a:spcPct val="0"/>
              </a:spcAft>
            </a:pPr>
            <a:r>
              <a:rPr lang="en-US" sz="2000" b="1" dirty="0" smtClean="0">
                <a:solidFill>
                  <a:prstClr val="black"/>
                </a:solidFill>
                <a:latin typeface="Arial" charset="0"/>
              </a:rPr>
              <a:t>Memory</a:t>
            </a:r>
          </a:p>
          <a:p>
            <a:pPr algn="ctr" fontAlgn="base">
              <a:spcBef>
                <a:spcPct val="0"/>
              </a:spcBef>
              <a:spcAft>
                <a:spcPct val="0"/>
              </a:spcAft>
            </a:pPr>
            <a:endParaRPr lang="en-US" sz="2400" dirty="0">
              <a:solidFill>
                <a:prstClr val="black"/>
              </a:solidFill>
              <a:latin typeface="Calibri"/>
            </a:endParaRPr>
          </a:p>
          <a:p>
            <a:pPr algn="ctr" fontAlgn="base">
              <a:spcBef>
                <a:spcPct val="0"/>
              </a:spcBef>
              <a:spcAft>
                <a:spcPct val="0"/>
              </a:spcAft>
            </a:pPr>
            <a:endParaRPr lang="en-US" sz="2400" b="1" dirty="0" smtClean="0">
              <a:solidFill>
                <a:prstClr val="black"/>
              </a:solidFill>
              <a:latin typeface="Arial" charset="0"/>
            </a:endParaRPr>
          </a:p>
          <a:p>
            <a:pPr algn="ctr" fontAlgn="base">
              <a:spcBef>
                <a:spcPct val="0"/>
              </a:spcBef>
              <a:spcAft>
                <a:spcPct val="0"/>
              </a:spcAft>
            </a:pPr>
            <a:endParaRPr lang="en-US" sz="2400" dirty="0">
              <a:solidFill>
                <a:prstClr val="black"/>
              </a:solidFill>
              <a:latin typeface="Calibri"/>
            </a:endParaRPr>
          </a:p>
          <a:p>
            <a:pPr algn="ctr" fontAlgn="base">
              <a:spcBef>
                <a:spcPct val="0"/>
              </a:spcBef>
              <a:spcAft>
                <a:spcPct val="0"/>
              </a:spcAft>
            </a:pPr>
            <a:endParaRPr lang="en-US" sz="2400" b="1" dirty="0" smtClean="0">
              <a:solidFill>
                <a:prstClr val="black"/>
              </a:solidFill>
              <a:latin typeface="Arial" charset="0"/>
            </a:endParaRPr>
          </a:p>
          <a:p>
            <a:pPr algn="ctr" fontAlgn="base">
              <a:spcBef>
                <a:spcPct val="0"/>
              </a:spcBef>
              <a:spcAft>
                <a:spcPct val="0"/>
              </a:spcAft>
            </a:pPr>
            <a:endParaRPr lang="en-US" sz="2400" dirty="0">
              <a:solidFill>
                <a:prstClr val="black"/>
              </a:solidFill>
              <a:latin typeface="Calibri"/>
            </a:endParaRPr>
          </a:p>
          <a:p>
            <a:pPr algn="ctr" fontAlgn="base">
              <a:spcBef>
                <a:spcPct val="0"/>
              </a:spcBef>
              <a:spcAft>
                <a:spcPct val="0"/>
              </a:spcAft>
            </a:pPr>
            <a:endParaRPr lang="en-US" sz="2400" b="1" dirty="0" smtClean="0">
              <a:solidFill>
                <a:prstClr val="black"/>
              </a:solidFill>
              <a:latin typeface="Arial" charset="0"/>
            </a:endParaRPr>
          </a:p>
          <a:p>
            <a:pPr algn="ctr" fontAlgn="base">
              <a:spcBef>
                <a:spcPct val="0"/>
              </a:spcBef>
              <a:spcAft>
                <a:spcPct val="0"/>
              </a:spcAft>
            </a:pPr>
            <a:endParaRPr lang="en-US" sz="2400" b="1" dirty="0" smtClean="0">
              <a:solidFill>
                <a:prstClr val="black"/>
              </a:solidFill>
              <a:latin typeface="Arial" charset="0"/>
            </a:endParaRPr>
          </a:p>
        </p:txBody>
      </p:sp>
      <p:sp>
        <p:nvSpPr>
          <p:cNvPr id="5" name="Rectangle 4"/>
          <p:cNvSpPr/>
          <p:nvPr/>
        </p:nvSpPr>
        <p:spPr bwMode="auto">
          <a:xfrm>
            <a:off x="491319" y="2518009"/>
            <a:ext cx="4640239" cy="1978925"/>
          </a:xfrm>
          <a:prstGeom prst="rect">
            <a:avLst/>
          </a:prstGeom>
          <a:noFill/>
          <a:ln>
            <a:solidFill>
              <a:schemeClr val="tx1"/>
            </a:solidFill>
            <a:headEnd type="none" w="med" len="med"/>
            <a:tailEnd type="none" w="med" len="med"/>
          </a:ln>
        </p:spPr>
        <p:style>
          <a:lnRef idx="2">
            <a:schemeClr val="accent2"/>
          </a:lnRef>
          <a:fillRef idx="1">
            <a:schemeClr val="lt1"/>
          </a:fillRef>
          <a:effectRef idx="0">
            <a:schemeClr val="accent2"/>
          </a:effectRef>
          <a:fontRef idx="minor">
            <a:schemeClr val="dk1"/>
          </a:fontRef>
        </p:style>
        <p:txBody>
          <a:bodyPr vert="horz" wrap="square" lIns="91440" tIns="45720" rIns="91440" bIns="45720" numCol="1" rtlCol="0" anchor="t" anchorCtr="0" compatLnSpc="1">
            <a:prstTxWarp prst="textNoShape">
              <a:avLst/>
            </a:prstTxWarp>
          </a:bodyPr>
          <a:lstStyle/>
          <a:p>
            <a:pPr fontAlgn="base">
              <a:spcBef>
                <a:spcPct val="0"/>
              </a:spcBef>
              <a:spcAft>
                <a:spcPct val="0"/>
              </a:spcAft>
            </a:pPr>
            <a:endParaRPr lang="en-US" sz="3200" b="1" smtClean="0">
              <a:solidFill>
                <a:prstClr val="black"/>
              </a:solidFill>
              <a:latin typeface="Arial" charset="0"/>
            </a:endParaRPr>
          </a:p>
        </p:txBody>
      </p:sp>
      <p:cxnSp>
        <p:nvCxnSpPr>
          <p:cNvPr id="6" name="Straight Connector 5"/>
          <p:cNvCxnSpPr/>
          <p:nvPr/>
        </p:nvCxnSpPr>
        <p:spPr bwMode="auto">
          <a:xfrm>
            <a:off x="1801504" y="3507471"/>
            <a:ext cx="136478"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7" name="Straight Connector 6"/>
          <p:cNvCxnSpPr/>
          <p:nvPr/>
        </p:nvCxnSpPr>
        <p:spPr bwMode="auto">
          <a:xfrm>
            <a:off x="2442949" y="3507471"/>
            <a:ext cx="86454"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8" name="Straight Connector 7"/>
          <p:cNvCxnSpPr/>
          <p:nvPr/>
        </p:nvCxnSpPr>
        <p:spPr bwMode="auto">
          <a:xfrm>
            <a:off x="3193579" y="3507471"/>
            <a:ext cx="91027"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9" name="Straight Connector 8"/>
          <p:cNvCxnSpPr/>
          <p:nvPr/>
        </p:nvCxnSpPr>
        <p:spPr bwMode="auto">
          <a:xfrm>
            <a:off x="4162568" y="3507471"/>
            <a:ext cx="113732"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sp>
        <p:nvSpPr>
          <p:cNvPr id="10" name="Rectangle 9"/>
          <p:cNvSpPr/>
          <p:nvPr/>
        </p:nvSpPr>
        <p:spPr bwMode="auto">
          <a:xfrm>
            <a:off x="4276300" y="3229966"/>
            <a:ext cx="664190" cy="555010"/>
          </a:xfrm>
          <a:prstGeom prst="rect">
            <a:avLst/>
          </a:prstGeom>
          <a:ln>
            <a:headEnd type="none" w="med" len="med"/>
            <a:tailEnd type="none" w="med" len="med"/>
          </a:ln>
        </p:spPr>
        <p:style>
          <a:lnRef idx="2">
            <a:schemeClr val="accent5">
              <a:shade val="50000"/>
            </a:schemeClr>
          </a:lnRef>
          <a:fillRef idx="1">
            <a:schemeClr val="accent5"/>
          </a:fillRef>
          <a:effectRef idx="0">
            <a:schemeClr val="accent5"/>
          </a:effectRef>
          <a:fontRef idx="minor">
            <a:schemeClr val="lt1"/>
          </a:fontRef>
        </p:style>
        <p:txBody>
          <a:bodyPr vert="horz" wrap="square" lIns="91440" tIns="45720" rIns="91440" bIns="45720" numCol="1" rtlCol="0" anchor="ctr" anchorCtr="0" compatLnSpc="1">
            <a:prstTxWarp prst="textNoShape">
              <a:avLst/>
            </a:prstTxWarp>
          </a:bodyPr>
          <a:lstStyle/>
          <a:p>
            <a:pPr algn="ctr" fontAlgn="base">
              <a:spcBef>
                <a:spcPct val="0"/>
              </a:spcBef>
              <a:spcAft>
                <a:spcPct val="0"/>
              </a:spcAft>
            </a:pPr>
            <a:r>
              <a:rPr lang="en-US" sz="2000" b="1" dirty="0" smtClean="0">
                <a:solidFill>
                  <a:prstClr val="black"/>
                </a:solidFill>
                <a:latin typeface="Arial" charset="0"/>
              </a:rPr>
              <a:t>MC</a:t>
            </a:r>
          </a:p>
        </p:txBody>
      </p:sp>
      <p:sp>
        <p:nvSpPr>
          <p:cNvPr id="11" name="Rectangle 10"/>
          <p:cNvSpPr/>
          <p:nvPr/>
        </p:nvSpPr>
        <p:spPr bwMode="auto">
          <a:xfrm>
            <a:off x="3284606" y="2768212"/>
            <a:ext cx="877962" cy="1478518"/>
          </a:xfrm>
          <a:prstGeom prst="rect">
            <a:avLst/>
          </a:prstGeom>
          <a:solidFill>
            <a:schemeClr val="accent1"/>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ctr" fontAlgn="base">
              <a:spcBef>
                <a:spcPct val="0"/>
              </a:spcBef>
              <a:spcAft>
                <a:spcPct val="0"/>
              </a:spcAft>
            </a:pPr>
            <a:r>
              <a:rPr lang="en-US" sz="2000" b="1" dirty="0" smtClean="0">
                <a:solidFill>
                  <a:prstClr val="black"/>
                </a:solidFill>
                <a:latin typeface="Arial" charset="0"/>
              </a:rPr>
              <a:t>L3</a:t>
            </a:r>
          </a:p>
        </p:txBody>
      </p:sp>
      <p:sp>
        <p:nvSpPr>
          <p:cNvPr id="12" name="Rectangle 11"/>
          <p:cNvSpPr/>
          <p:nvPr/>
        </p:nvSpPr>
        <p:spPr bwMode="auto">
          <a:xfrm>
            <a:off x="2529403" y="2997952"/>
            <a:ext cx="664176" cy="1019038"/>
          </a:xfrm>
          <a:prstGeom prst="rect">
            <a:avLst/>
          </a:prstGeom>
          <a:solidFill>
            <a:schemeClr val="accent1"/>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ctr" fontAlgn="base">
              <a:spcBef>
                <a:spcPct val="0"/>
              </a:spcBef>
              <a:spcAft>
                <a:spcPct val="0"/>
              </a:spcAft>
            </a:pPr>
            <a:r>
              <a:rPr lang="en-US" sz="2000" b="1" dirty="0" smtClean="0">
                <a:solidFill>
                  <a:prstClr val="black"/>
                </a:solidFill>
                <a:latin typeface="Arial" charset="0"/>
              </a:rPr>
              <a:t>L2</a:t>
            </a:r>
          </a:p>
        </p:txBody>
      </p:sp>
      <p:sp>
        <p:nvSpPr>
          <p:cNvPr id="13" name="Rectangle 12"/>
          <p:cNvSpPr/>
          <p:nvPr/>
        </p:nvSpPr>
        <p:spPr bwMode="auto">
          <a:xfrm>
            <a:off x="1937982" y="3186749"/>
            <a:ext cx="504967" cy="641444"/>
          </a:xfrm>
          <a:prstGeom prst="rect">
            <a:avLst/>
          </a:prstGeom>
          <a:solidFill>
            <a:schemeClr val="accent1"/>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ctr" fontAlgn="base">
              <a:spcBef>
                <a:spcPct val="0"/>
              </a:spcBef>
              <a:spcAft>
                <a:spcPct val="0"/>
              </a:spcAft>
            </a:pPr>
            <a:r>
              <a:rPr lang="en-US" sz="2000" b="1" dirty="0" smtClean="0">
                <a:solidFill>
                  <a:prstClr val="black"/>
                </a:solidFill>
                <a:latin typeface="Arial" charset="0"/>
              </a:rPr>
              <a:t>L1</a:t>
            </a:r>
          </a:p>
        </p:txBody>
      </p:sp>
      <p:sp>
        <p:nvSpPr>
          <p:cNvPr id="14" name="Rectangle 13"/>
          <p:cNvSpPr/>
          <p:nvPr/>
        </p:nvSpPr>
        <p:spPr bwMode="auto">
          <a:xfrm>
            <a:off x="696036" y="2927441"/>
            <a:ext cx="1105468" cy="1160060"/>
          </a:xfrm>
          <a:prstGeom prst="rect">
            <a:avLst/>
          </a:prstGeom>
          <a:ln>
            <a:headEnd type="none" w="med" len="med"/>
            <a:tailEnd type="none" w="med" len="med"/>
          </a:ln>
        </p:spPr>
        <p:style>
          <a:lnRef idx="2">
            <a:schemeClr val="accent5">
              <a:shade val="50000"/>
            </a:schemeClr>
          </a:lnRef>
          <a:fillRef idx="1">
            <a:schemeClr val="accent5"/>
          </a:fillRef>
          <a:effectRef idx="0">
            <a:schemeClr val="accent5"/>
          </a:effectRef>
          <a:fontRef idx="minor">
            <a:schemeClr val="lt1"/>
          </a:fontRef>
        </p:style>
        <p:txBody>
          <a:bodyPr vert="horz" wrap="square" lIns="91440" tIns="45720" rIns="91440" bIns="45720" numCol="1" rtlCol="0" anchor="ctr" anchorCtr="0" compatLnSpc="1">
            <a:prstTxWarp prst="textNoShape">
              <a:avLst/>
            </a:prstTxWarp>
          </a:bodyPr>
          <a:lstStyle/>
          <a:p>
            <a:pPr algn="ctr" fontAlgn="base">
              <a:spcBef>
                <a:spcPct val="0"/>
              </a:spcBef>
              <a:spcAft>
                <a:spcPct val="0"/>
              </a:spcAft>
            </a:pPr>
            <a:r>
              <a:rPr lang="en-US" sz="2000" b="1" dirty="0" smtClean="0">
                <a:solidFill>
                  <a:prstClr val="black"/>
                </a:solidFill>
                <a:latin typeface="Arial" charset="0"/>
              </a:rPr>
              <a:t>CPU</a:t>
            </a:r>
          </a:p>
        </p:txBody>
      </p:sp>
      <p:sp>
        <p:nvSpPr>
          <p:cNvPr id="15" name="Left-Right Arrow 14"/>
          <p:cNvSpPr/>
          <p:nvPr/>
        </p:nvSpPr>
        <p:spPr bwMode="auto">
          <a:xfrm>
            <a:off x="5131558" y="3282283"/>
            <a:ext cx="1910687" cy="450376"/>
          </a:xfrm>
          <a:prstGeom prst="leftRightArrow">
            <a:avLst>
              <a:gd name="adj1" fmla="val 50000"/>
              <a:gd name="adj2" fmla="val 25758"/>
            </a:avLst>
          </a:prstGeom>
          <a:solidFill>
            <a:schemeClr val="bg1">
              <a:lumMod val="75000"/>
            </a:schemeClr>
          </a:solidFill>
          <a:ln>
            <a:solidFill>
              <a:schemeClr val="tx1">
                <a:lumMod val="65000"/>
                <a:lumOff val="35000"/>
              </a:schemeClr>
            </a:solidFill>
            <a:headEnd type="none" w="med" len="med"/>
            <a:tailEnd type="none" w="med" len="med"/>
          </a:ln>
        </p:spPr>
        <p:style>
          <a:lnRef idx="2">
            <a:schemeClr val="accent4">
              <a:shade val="50000"/>
            </a:schemeClr>
          </a:lnRef>
          <a:fillRef idx="1">
            <a:schemeClr val="accent4"/>
          </a:fillRef>
          <a:effectRef idx="0">
            <a:schemeClr val="accent4"/>
          </a:effectRef>
          <a:fontRef idx="minor">
            <a:schemeClr val="lt1"/>
          </a:fontRef>
        </p:style>
        <p:txBody>
          <a:bodyPr vert="horz" wrap="square" lIns="91440" tIns="45720" rIns="91440" bIns="45720" numCol="1" rtlCol="0" anchor="t" anchorCtr="0" compatLnSpc="1">
            <a:prstTxWarp prst="textNoShape">
              <a:avLst/>
            </a:prstTxWarp>
          </a:bodyPr>
          <a:lstStyle/>
          <a:p>
            <a:pPr fontAlgn="base">
              <a:spcBef>
                <a:spcPct val="0"/>
              </a:spcBef>
              <a:spcAft>
                <a:spcPct val="0"/>
              </a:spcAft>
            </a:pPr>
            <a:endParaRPr lang="en-US" sz="3200" b="1" smtClean="0">
              <a:solidFill>
                <a:prstClr val="black"/>
              </a:solidFill>
              <a:latin typeface="Arial" charset="0"/>
            </a:endParaRPr>
          </a:p>
        </p:txBody>
      </p:sp>
      <p:sp>
        <p:nvSpPr>
          <p:cNvPr id="16" name="Rectangle 15"/>
          <p:cNvSpPr/>
          <p:nvPr/>
        </p:nvSpPr>
        <p:spPr bwMode="auto">
          <a:xfrm>
            <a:off x="7042246" y="2968408"/>
            <a:ext cx="1351128" cy="245660"/>
          </a:xfrm>
          <a:prstGeom prst="rect">
            <a:avLst/>
          </a:prstGeom>
          <a:solidFill>
            <a:schemeClr val="bg1"/>
          </a:solidFill>
          <a:ln>
            <a:solidFill>
              <a:schemeClr val="tx2"/>
            </a:solidFill>
            <a:headEnd type="none" w="med" len="med"/>
            <a:tailEnd type="none" w="med" len="med"/>
          </a:ln>
        </p:spPr>
        <p:style>
          <a:lnRef idx="2">
            <a:schemeClr val="accent4"/>
          </a:lnRef>
          <a:fillRef idx="1">
            <a:schemeClr val="lt1"/>
          </a:fillRef>
          <a:effectRef idx="0">
            <a:schemeClr val="accent4"/>
          </a:effectRef>
          <a:fontRef idx="minor">
            <a:schemeClr val="dk1"/>
          </a:fontRef>
        </p:style>
        <p:txBody>
          <a:bodyPr vert="horz" wrap="square" lIns="91440" tIns="45720" rIns="91440" bIns="45720" numCol="1" rtlCol="0" anchor="t" anchorCtr="0" compatLnSpc="1">
            <a:prstTxWarp prst="textNoShape">
              <a:avLst/>
            </a:prstTxWarp>
          </a:bodyPr>
          <a:lstStyle/>
          <a:p>
            <a:pPr fontAlgn="base">
              <a:spcBef>
                <a:spcPct val="0"/>
              </a:spcBef>
              <a:spcAft>
                <a:spcPct val="0"/>
              </a:spcAft>
            </a:pPr>
            <a:endParaRPr lang="en-US" sz="3200" b="1" smtClean="0">
              <a:solidFill>
                <a:prstClr val="black"/>
              </a:solidFill>
              <a:latin typeface="Arial" charset="0"/>
            </a:endParaRPr>
          </a:p>
        </p:txBody>
      </p:sp>
      <p:sp>
        <p:nvSpPr>
          <p:cNvPr id="17" name="Rectangle 16"/>
          <p:cNvSpPr/>
          <p:nvPr/>
        </p:nvSpPr>
        <p:spPr bwMode="auto">
          <a:xfrm>
            <a:off x="7044517" y="3659885"/>
            <a:ext cx="1348855" cy="257022"/>
          </a:xfrm>
          <a:prstGeom prst="rect">
            <a:avLst/>
          </a:prstGeom>
          <a:solidFill>
            <a:schemeClr val="tx1">
              <a:lumMod val="65000"/>
              <a:lumOff val="35000"/>
            </a:schemeClr>
          </a:solidFill>
          <a:ln>
            <a:solidFill>
              <a:schemeClr val="tx1">
                <a:lumMod val="95000"/>
                <a:lumOff val="5000"/>
              </a:schemeClr>
            </a:solidFill>
            <a:headEnd type="none" w="med" len="med"/>
            <a:tailEnd type="none" w="med" len="med"/>
          </a:ln>
        </p:spPr>
        <p:style>
          <a:lnRef idx="2">
            <a:schemeClr val="accent4"/>
          </a:lnRef>
          <a:fillRef idx="1">
            <a:schemeClr val="lt1"/>
          </a:fillRef>
          <a:effectRef idx="0">
            <a:schemeClr val="accent4"/>
          </a:effectRef>
          <a:fontRef idx="minor">
            <a:schemeClr val="dk1"/>
          </a:fontRef>
        </p:style>
        <p:txBody>
          <a:bodyPr vert="horz" wrap="square" lIns="91440" tIns="45720" rIns="91440" bIns="45720" numCol="1" rtlCol="0" anchor="t" anchorCtr="0" compatLnSpc="1">
            <a:prstTxWarp prst="textNoShape">
              <a:avLst/>
            </a:prstTxWarp>
          </a:bodyPr>
          <a:lstStyle/>
          <a:p>
            <a:pPr fontAlgn="base">
              <a:spcBef>
                <a:spcPct val="0"/>
              </a:spcBef>
              <a:spcAft>
                <a:spcPct val="0"/>
              </a:spcAft>
            </a:pPr>
            <a:endParaRPr lang="en-US" sz="3200" b="1" smtClean="0">
              <a:solidFill>
                <a:prstClr val="black"/>
              </a:solidFill>
              <a:latin typeface="Arial" charset="0"/>
            </a:endParaRPr>
          </a:p>
        </p:txBody>
      </p:sp>
      <p:sp>
        <p:nvSpPr>
          <p:cNvPr id="18" name="Rectangle 17"/>
          <p:cNvSpPr/>
          <p:nvPr/>
        </p:nvSpPr>
        <p:spPr bwMode="auto">
          <a:xfrm>
            <a:off x="7042245" y="2968408"/>
            <a:ext cx="150125" cy="245659"/>
          </a:xfrm>
          <a:prstGeom prst="rect">
            <a:avLst/>
          </a:prstGeom>
          <a:solidFill>
            <a:schemeClr val="bg1"/>
          </a:solidFill>
          <a:ln>
            <a:solidFill>
              <a:schemeClr val="tx2"/>
            </a:solidFill>
            <a:headEnd type="none" w="med" len="med"/>
            <a:tailEnd type="none" w="med" len="med"/>
          </a:ln>
        </p:spPr>
        <p:style>
          <a:lnRef idx="2">
            <a:schemeClr val="accent4"/>
          </a:lnRef>
          <a:fillRef idx="1">
            <a:schemeClr val="lt1"/>
          </a:fillRef>
          <a:effectRef idx="0">
            <a:schemeClr val="accent4"/>
          </a:effectRef>
          <a:fontRef idx="minor">
            <a:schemeClr val="dk1"/>
          </a:fontRef>
        </p:style>
        <p:txBody>
          <a:bodyPr vert="horz" wrap="square" lIns="91440" tIns="45720" rIns="91440" bIns="45720" numCol="1" rtlCol="0" anchor="t" anchorCtr="0" compatLnSpc="1">
            <a:prstTxWarp prst="textNoShape">
              <a:avLst/>
            </a:prstTxWarp>
          </a:bodyPr>
          <a:lstStyle/>
          <a:p>
            <a:pPr fontAlgn="base">
              <a:spcBef>
                <a:spcPct val="0"/>
              </a:spcBef>
              <a:spcAft>
                <a:spcPct val="0"/>
              </a:spcAft>
            </a:pPr>
            <a:endParaRPr lang="en-US" sz="3200" b="1" smtClean="0">
              <a:solidFill>
                <a:prstClr val="black"/>
              </a:solidFill>
              <a:latin typeface="Arial" charset="0"/>
            </a:endParaRPr>
          </a:p>
        </p:txBody>
      </p:sp>
      <p:sp>
        <p:nvSpPr>
          <p:cNvPr id="19" name="Rectangle 18"/>
          <p:cNvSpPr/>
          <p:nvPr/>
        </p:nvSpPr>
        <p:spPr bwMode="auto">
          <a:xfrm>
            <a:off x="7044517" y="3659884"/>
            <a:ext cx="150125" cy="245659"/>
          </a:xfrm>
          <a:prstGeom prst="rect">
            <a:avLst/>
          </a:prstGeom>
          <a:solidFill>
            <a:schemeClr val="tx1">
              <a:lumMod val="65000"/>
              <a:lumOff val="35000"/>
            </a:schemeClr>
          </a:solidFill>
          <a:ln>
            <a:solidFill>
              <a:schemeClr val="tx1">
                <a:lumMod val="95000"/>
                <a:lumOff val="5000"/>
              </a:schemeClr>
            </a:solidFill>
            <a:headEnd type="none" w="med" len="med"/>
            <a:tailEnd type="none" w="med" len="med"/>
          </a:ln>
        </p:spPr>
        <p:style>
          <a:lnRef idx="2">
            <a:schemeClr val="accent4"/>
          </a:lnRef>
          <a:fillRef idx="1">
            <a:schemeClr val="lt1"/>
          </a:fillRef>
          <a:effectRef idx="0">
            <a:schemeClr val="accent4"/>
          </a:effectRef>
          <a:fontRef idx="minor">
            <a:schemeClr val="dk1"/>
          </a:fontRef>
        </p:style>
        <p:txBody>
          <a:bodyPr vert="horz" wrap="square" lIns="91440" tIns="45720" rIns="91440" bIns="45720" numCol="1" rtlCol="0" anchor="t" anchorCtr="0" compatLnSpc="1">
            <a:prstTxWarp prst="textNoShape">
              <a:avLst/>
            </a:prstTxWarp>
          </a:bodyPr>
          <a:lstStyle/>
          <a:p>
            <a:endParaRPr lang="en-US">
              <a:solidFill>
                <a:prstClr val="black"/>
              </a:solidFill>
              <a:latin typeface="Arial" charset="0"/>
            </a:endParaRPr>
          </a:p>
        </p:txBody>
      </p:sp>
      <p:sp>
        <p:nvSpPr>
          <p:cNvPr id="20" name="Rectangle 19"/>
          <p:cNvSpPr/>
          <p:nvPr/>
        </p:nvSpPr>
        <p:spPr bwMode="auto">
          <a:xfrm>
            <a:off x="7194635" y="2968408"/>
            <a:ext cx="150125" cy="245659"/>
          </a:xfrm>
          <a:prstGeom prst="rect">
            <a:avLst/>
          </a:prstGeom>
          <a:solidFill>
            <a:schemeClr val="bg1"/>
          </a:solidFill>
          <a:ln>
            <a:solidFill>
              <a:schemeClr val="tx2"/>
            </a:solidFill>
            <a:headEnd type="none" w="med" len="med"/>
            <a:tailEnd type="none" w="med" len="med"/>
          </a:ln>
        </p:spPr>
        <p:style>
          <a:lnRef idx="2">
            <a:schemeClr val="accent4"/>
          </a:lnRef>
          <a:fillRef idx="1">
            <a:schemeClr val="lt1"/>
          </a:fillRef>
          <a:effectRef idx="0">
            <a:schemeClr val="accent4"/>
          </a:effectRef>
          <a:fontRef idx="minor">
            <a:schemeClr val="dk1"/>
          </a:fontRef>
        </p:style>
        <p:txBody>
          <a:bodyPr vert="horz" wrap="square" lIns="91440" tIns="45720" rIns="91440" bIns="45720" numCol="1" rtlCol="0" anchor="t" anchorCtr="0" compatLnSpc="1">
            <a:prstTxWarp prst="textNoShape">
              <a:avLst/>
            </a:prstTxWarp>
          </a:bodyPr>
          <a:lstStyle/>
          <a:p>
            <a:pPr fontAlgn="base">
              <a:spcBef>
                <a:spcPct val="0"/>
              </a:spcBef>
              <a:spcAft>
                <a:spcPct val="0"/>
              </a:spcAft>
            </a:pPr>
            <a:endParaRPr lang="en-US" sz="3200" b="1" smtClean="0">
              <a:solidFill>
                <a:prstClr val="black"/>
              </a:solidFill>
              <a:latin typeface="Arial" charset="0"/>
            </a:endParaRPr>
          </a:p>
        </p:txBody>
      </p:sp>
      <p:sp>
        <p:nvSpPr>
          <p:cNvPr id="21" name="Rectangle 20"/>
          <p:cNvSpPr/>
          <p:nvPr/>
        </p:nvSpPr>
        <p:spPr bwMode="auto">
          <a:xfrm>
            <a:off x="1956169" y="3198146"/>
            <a:ext cx="150125" cy="245659"/>
          </a:xfrm>
          <a:prstGeom prst="rect">
            <a:avLst/>
          </a:prstGeom>
          <a:solidFill>
            <a:schemeClr val="bg1"/>
          </a:solidFill>
          <a:ln>
            <a:solidFill>
              <a:schemeClr val="tx2"/>
            </a:solidFill>
            <a:headEnd type="none" w="med" len="med"/>
            <a:tailEnd type="none" w="med" len="med"/>
          </a:ln>
        </p:spPr>
        <p:style>
          <a:lnRef idx="2">
            <a:schemeClr val="accent4"/>
          </a:lnRef>
          <a:fillRef idx="1">
            <a:schemeClr val="lt1"/>
          </a:fillRef>
          <a:effectRef idx="0">
            <a:schemeClr val="accent4"/>
          </a:effectRef>
          <a:fontRef idx="minor">
            <a:schemeClr val="dk1"/>
          </a:fontRef>
        </p:style>
        <p:txBody>
          <a:bodyPr vert="horz" wrap="square" lIns="91440" tIns="45720" rIns="91440" bIns="45720" numCol="1" rtlCol="0" anchor="t" anchorCtr="0" compatLnSpc="1">
            <a:prstTxWarp prst="textNoShape">
              <a:avLst/>
            </a:prstTxWarp>
          </a:bodyPr>
          <a:lstStyle/>
          <a:p>
            <a:pPr fontAlgn="base">
              <a:spcBef>
                <a:spcPct val="0"/>
              </a:spcBef>
              <a:spcAft>
                <a:spcPct val="0"/>
              </a:spcAft>
            </a:pPr>
            <a:endParaRPr lang="en-US" sz="3200" b="1" smtClean="0">
              <a:solidFill>
                <a:prstClr val="black"/>
              </a:solidFill>
              <a:latin typeface="Arial" charset="0"/>
            </a:endParaRPr>
          </a:p>
        </p:txBody>
      </p:sp>
      <p:sp>
        <p:nvSpPr>
          <p:cNvPr id="22" name="Rectangle 21"/>
          <p:cNvSpPr/>
          <p:nvPr/>
        </p:nvSpPr>
        <p:spPr bwMode="auto">
          <a:xfrm>
            <a:off x="1956170" y="3580283"/>
            <a:ext cx="150125" cy="245659"/>
          </a:xfrm>
          <a:prstGeom prst="rect">
            <a:avLst/>
          </a:prstGeom>
          <a:solidFill>
            <a:schemeClr val="tx1">
              <a:lumMod val="65000"/>
              <a:lumOff val="35000"/>
            </a:schemeClr>
          </a:solidFill>
          <a:ln>
            <a:solidFill>
              <a:schemeClr val="tx1">
                <a:lumMod val="95000"/>
                <a:lumOff val="5000"/>
              </a:schemeClr>
            </a:solidFill>
            <a:headEnd type="none" w="med" len="med"/>
            <a:tailEnd type="none" w="med" len="med"/>
          </a:ln>
        </p:spPr>
        <p:style>
          <a:lnRef idx="2">
            <a:schemeClr val="accent4"/>
          </a:lnRef>
          <a:fillRef idx="1">
            <a:schemeClr val="lt1"/>
          </a:fillRef>
          <a:effectRef idx="0">
            <a:schemeClr val="accent4"/>
          </a:effectRef>
          <a:fontRef idx="minor">
            <a:schemeClr val="dk1"/>
          </a:fontRef>
        </p:style>
        <p:txBody>
          <a:bodyPr vert="horz" wrap="square" lIns="91440" tIns="45720" rIns="91440" bIns="45720" numCol="1" rtlCol="0" anchor="t" anchorCtr="0" compatLnSpc="1">
            <a:prstTxWarp prst="textNoShape">
              <a:avLst/>
            </a:prstTxWarp>
          </a:bodyPr>
          <a:lstStyle/>
          <a:p>
            <a:endParaRPr lang="en-US">
              <a:solidFill>
                <a:prstClr val="black"/>
              </a:solidFill>
              <a:latin typeface="Arial" charset="0"/>
            </a:endParaRPr>
          </a:p>
        </p:txBody>
      </p:sp>
      <p:sp>
        <p:nvSpPr>
          <p:cNvPr id="23" name="Rectangle 22"/>
          <p:cNvSpPr/>
          <p:nvPr/>
        </p:nvSpPr>
        <p:spPr bwMode="auto">
          <a:xfrm>
            <a:off x="7347034" y="2968408"/>
            <a:ext cx="150125" cy="245659"/>
          </a:xfrm>
          <a:prstGeom prst="rect">
            <a:avLst/>
          </a:prstGeom>
          <a:solidFill>
            <a:schemeClr val="bg1"/>
          </a:solidFill>
          <a:ln>
            <a:solidFill>
              <a:schemeClr val="tx2"/>
            </a:solidFill>
            <a:headEnd type="none" w="med" len="med"/>
            <a:tailEnd type="none" w="med" len="med"/>
          </a:ln>
        </p:spPr>
        <p:style>
          <a:lnRef idx="2">
            <a:schemeClr val="accent4"/>
          </a:lnRef>
          <a:fillRef idx="1">
            <a:schemeClr val="lt1"/>
          </a:fillRef>
          <a:effectRef idx="0">
            <a:schemeClr val="accent4"/>
          </a:effectRef>
          <a:fontRef idx="minor">
            <a:schemeClr val="dk1"/>
          </a:fontRef>
        </p:style>
        <p:txBody>
          <a:bodyPr vert="horz" wrap="square" lIns="91440" tIns="45720" rIns="91440" bIns="45720" numCol="1" rtlCol="0" anchor="t" anchorCtr="0" compatLnSpc="1">
            <a:prstTxWarp prst="textNoShape">
              <a:avLst/>
            </a:prstTxWarp>
          </a:bodyPr>
          <a:lstStyle/>
          <a:p>
            <a:pPr fontAlgn="base">
              <a:spcBef>
                <a:spcPct val="0"/>
              </a:spcBef>
              <a:spcAft>
                <a:spcPct val="0"/>
              </a:spcAft>
            </a:pPr>
            <a:endParaRPr lang="en-US" sz="3200" b="1" smtClean="0">
              <a:solidFill>
                <a:prstClr val="black"/>
              </a:solidFill>
              <a:latin typeface="Arial" charset="0"/>
            </a:endParaRPr>
          </a:p>
        </p:txBody>
      </p:sp>
      <p:sp>
        <p:nvSpPr>
          <p:cNvPr id="24" name="Rectangle 23"/>
          <p:cNvSpPr/>
          <p:nvPr/>
        </p:nvSpPr>
        <p:spPr bwMode="auto">
          <a:xfrm>
            <a:off x="8240015" y="2968408"/>
            <a:ext cx="150125" cy="245659"/>
          </a:xfrm>
          <a:prstGeom prst="rect">
            <a:avLst/>
          </a:prstGeom>
          <a:solidFill>
            <a:schemeClr val="bg1"/>
          </a:solidFill>
          <a:ln>
            <a:solidFill>
              <a:schemeClr val="tx2"/>
            </a:solidFill>
            <a:headEnd type="none" w="med" len="med"/>
            <a:tailEnd type="none" w="med" len="med"/>
          </a:ln>
        </p:spPr>
        <p:style>
          <a:lnRef idx="2">
            <a:schemeClr val="accent4"/>
          </a:lnRef>
          <a:fillRef idx="1">
            <a:schemeClr val="lt1"/>
          </a:fillRef>
          <a:effectRef idx="0">
            <a:schemeClr val="accent4"/>
          </a:effectRef>
          <a:fontRef idx="minor">
            <a:schemeClr val="dk1"/>
          </a:fontRef>
        </p:style>
        <p:txBody>
          <a:bodyPr vert="horz" wrap="square" lIns="91440" tIns="45720" rIns="91440" bIns="45720" numCol="1" rtlCol="0" anchor="t" anchorCtr="0" compatLnSpc="1">
            <a:prstTxWarp prst="textNoShape">
              <a:avLst/>
            </a:prstTxWarp>
          </a:bodyPr>
          <a:lstStyle/>
          <a:p>
            <a:pPr fontAlgn="base">
              <a:spcBef>
                <a:spcPct val="0"/>
              </a:spcBef>
              <a:spcAft>
                <a:spcPct val="0"/>
              </a:spcAft>
            </a:pPr>
            <a:endParaRPr lang="en-US" sz="3200" b="1" smtClean="0">
              <a:solidFill>
                <a:prstClr val="black"/>
              </a:solidFill>
              <a:latin typeface="Arial" charset="0"/>
            </a:endParaRPr>
          </a:p>
        </p:txBody>
      </p:sp>
      <p:sp>
        <p:nvSpPr>
          <p:cNvPr id="25" name="Rectangle 24"/>
          <p:cNvSpPr/>
          <p:nvPr/>
        </p:nvSpPr>
        <p:spPr bwMode="auto">
          <a:xfrm>
            <a:off x="7788313" y="2968408"/>
            <a:ext cx="150125" cy="245659"/>
          </a:xfrm>
          <a:prstGeom prst="rect">
            <a:avLst/>
          </a:prstGeom>
          <a:solidFill>
            <a:schemeClr val="bg1"/>
          </a:solidFill>
          <a:ln>
            <a:solidFill>
              <a:schemeClr val="tx2"/>
            </a:solidFill>
            <a:headEnd type="none" w="med" len="med"/>
            <a:tailEnd type="none" w="med" len="med"/>
          </a:ln>
        </p:spPr>
        <p:style>
          <a:lnRef idx="2">
            <a:schemeClr val="accent4"/>
          </a:lnRef>
          <a:fillRef idx="1">
            <a:schemeClr val="lt1"/>
          </a:fillRef>
          <a:effectRef idx="0">
            <a:schemeClr val="accent4"/>
          </a:effectRef>
          <a:fontRef idx="minor">
            <a:schemeClr val="dk1"/>
          </a:fontRef>
        </p:style>
        <p:txBody>
          <a:bodyPr vert="horz" wrap="square" lIns="91440" tIns="45720" rIns="91440" bIns="45720" numCol="1" rtlCol="0" anchor="t" anchorCtr="0" compatLnSpc="1">
            <a:prstTxWarp prst="textNoShape">
              <a:avLst/>
            </a:prstTxWarp>
          </a:bodyPr>
          <a:lstStyle/>
          <a:p>
            <a:pPr fontAlgn="base">
              <a:spcBef>
                <a:spcPct val="0"/>
              </a:spcBef>
              <a:spcAft>
                <a:spcPct val="0"/>
              </a:spcAft>
            </a:pPr>
            <a:endParaRPr lang="en-US" sz="3200" b="1" smtClean="0">
              <a:solidFill>
                <a:prstClr val="black"/>
              </a:solidFill>
              <a:latin typeface="Arial" charset="0"/>
            </a:endParaRPr>
          </a:p>
        </p:txBody>
      </p:sp>
      <p:sp>
        <p:nvSpPr>
          <p:cNvPr id="26" name="Rectangle 25"/>
          <p:cNvSpPr/>
          <p:nvPr/>
        </p:nvSpPr>
        <p:spPr bwMode="auto">
          <a:xfrm>
            <a:off x="7640462" y="2968408"/>
            <a:ext cx="150125" cy="245659"/>
          </a:xfrm>
          <a:prstGeom prst="rect">
            <a:avLst/>
          </a:prstGeom>
          <a:solidFill>
            <a:schemeClr val="bg1"/>
          </a:solidFill>
          <a:ln>
            <a:solidFill>
              <a:schemeClr val="tx2"/>
            </a:solidFill>
            <a:headEnd type="none" w="med" len="med"/>
            <a:tailEnd type="none" w="med" len="med"/>
          </a:ln>
        </p:spPr>
        <p:style>
          <a:lnRef idx="2">
            <a:schemeClr val="accent4"/>
          </a:lnRef>
          <a:fillRef idx="1">
            <a:schemeClr val="lt1"/>
          </a:fillRef>
          <a:effectRef idx="0">
            <a:schemeClr val="accent4"/>
          </a:effectRef>
          <a:fontRef idx="minor">
            <a:schemeClr val="dk1"/>
          </a:fontRef>
        </p:style>
        <p:txBody>
          <a:bodyPr vert="horz" wrap="square" lIns="91440" tIns="45720" rIns="91440" bIns="45720" numCol="1" rtlCol="0" anchor="t" anchorCtr="0" compatLnSpc="1">
            <a:prstTxWarp prst="textNoShape">
              <a:avLst/>
            </a:prstTxWarp>
          </a:bodyPr>
          <a:lstStyle/>
          <a:p>
            <a:pPr fontAlgn="base">
              <a:spcBef>
                <a:spcPct val="0"/>
              </a:spcBef>
              <a:spcAft>
                <a:spcPct val="0"/>
              </a:spcAft>
            </a:pPr>
            <a:endParaRPr lang="en-US" sz="3200" b="1" smtClean="0">
              <a:solidFill>
                <a:prstClr val="black"/>
              </a:solidFill>
              <a:latin typeface="Arial" charset="0"/>
            </a:endParaRPr>
          </a:p>
        </p:txBody>
      </p:sp>
      <p:sp>
        <p:nvSpPr>
          <p:cNvPr id="27" name="Rectangle 26"/>
          <p:cNvSpPr/>
          <p:nvPr/>
        </p:nvSpPr>
        <p:spPr bwMode="auto">
          <a:xfrm>
            <a:off x="7492613" y="2968408"/>
            <a:ext cx="150125" cy="245659"/>
          </a:xfrm>
          <a:prstGeom prst="rect">
            <a:avLst/>
          </a:prstGeom>
          <a:solidFill>
            <a:schemeClr val="bg1"/>
          </a:solidFill>
          <a:ln>
            <a:solidFill>
              <a:schemeClr val="tx2"/>
            </a:solidFill>
            <a:headEnd type="none" w="med" len="med"/>
            <a:tailEnd type="none" w="med" len="med"/>
          </a:ln>
        </p:spPr>
        <p:style>
          <a:lnRef idx="2">
            <a:schemeClr val="accent4"/>
          </a:lnRef>
          <a:fillRef idx="1">
            <a:schemeClr val="lt1"/>
          </a:fillRef>
          <a:effectRef idx="0">
            <a:schemeClr val="accent4"/>
          </a:effectRef>
          <a:fontRef idx="minor">
            <a:schemeClr val="dk1"/>
          </a:fontRef>
        </p:style>
        <p:txBody>
          <a:bodyPr vert="horz" wrap="square" lIns="91440" tIns="45720" rIns="91440" bIns="45720" numCol="1" rtlCol="0" anchor="t" anchorCtr="0" compatLnSpc="1">
            <a:prstTxWarp prst="textNoShape">
              <a:avLst/>
            </a:prstTxWarp>
          </a:bodyPr>
          <a:lstStyle/>
          <a:p>
            <a:pPr fontAlgn="base">
              <a:spcBef>
                <a:spcPct val="0"/>
              </a:spcBef>
              <a:spcAft>
                <a:spcPct val="0"/>
              </a:spcAft>
            </a:pPr>
            <a:endParaRPr lang="en-US" sz="3200" b="1" smtClean="0">
              <a:solidFill>
                <a:prstClr val="black"/>
              </a:solidFill>
              <a:latin typeface="Arial" charset="0"/>
            </a:endParaRPr>
          </a:p>
        </p:txBody>
      </p:sp>
      <p:sp>
        <p:nvSpPr>
          <p:cNvPr id="28" name="Rectangle 27"/>
          <p:cNvSpPr/>
          <p:nvPr/>
        </p:nvSpPr>
        <p:spPr bwMode="auto">
          <a:xfrm>
            <a:off x="8088563" y="2968408"/>
            <a:ext cx="150125" cy="245659"/>
          </a:xfrm>
          <a:prstGeom prst="rect">
            <a:avLst/>
          </a:prstGeom>
          <a:solidFill>
            <a:schemeClr val="bg1"/>
          </a:solidFill>
          <a:ln>
            <a:solidFill>
              <a:schemeClr val="tx2"/>
            </a:solidFill>
            <a:headEnd type="none" w="med" len="med"/>
            <a:tailEnd type="none" w="med" len="med"/>
          </a:ln>
        </p:spPr>
        <p:style>
          <a:lnRef idx="2">
            <a:schemeClr val="accent4"/>
          </a:lnRef>
          <a:fillRef idx="1">
            <a:schemeClr val="lt1"/>
          </a:fillRef>
          <a:effectRef idx="0">
            <a:schemeClr val="accent4"/>
          </a:effectRef>
          <a:fontRef idx="minor">
            <a:schemeClr val="dk1"/>
          </a:fontRef>
        </p:style>
        <p:txBody>
          <a:bodyPr vert="horz" wrap="square" lIns="91440" tIns="45720" rIns="91440" bIns="45720" numCol="1" rtlCol="0" anchor="t" anchorCtr="0" compatLnSpc="1">
            <a:prstTxWarp prst="textNoShape">
              <a:avLst/>
            </a:prstTxWarp>
          </a:bodyPr>
          <a:lstStyle/>
          <a:p>
            <a:pPr fontAlgn="base">
              <a:spcBef>
                <a:spcPct val="0"/>
              </a:spcBef>
              <a:spcAft>
                <a:spcPct val="0"/>
              </a:spcAft>
            </a:pPr>
            <a:endParaRPr lang="en-US" sz="3200" b="1" smtClean="0">
              <a:solidFill>
                <a:prstClr val="black"/>
              </a:solidFill>
              <a:latin typeface="Arial" charset="0"/>
            </a:endParaRPr>
          </a:p>
        </p:txBody>
      </p:sp>
      <p:sp>
        <p:nvSpPr>
          <p:cNvPr id="29" name="Rectangle 28"/>
          <p:cNvSpPr/>
          <p:nvPr/>
        </p:nvSpPr>
        <p:spPr bwMode="auto">
          <a:xfrm>
            <a:off x="7940712" y="2968408"/>
            <a:ext cx="150125" cy="245659"/>
          </a:xfrm>
          <a:prstGeom prst="rect">
            <a:avLst/>
          </a:prstGeom>
          <a:solidFill>
            <a:schemeClr val="bg1"/>
          </a:solidFill>
          <a:ln>
            <a:solidFill>
              <a:schemeClr val="tx2"/>
            </a:solidFill>
            <a:headEnd type="none" w="med" len="med"/>
            <a:tailEnd type="none" w="med" len="med"/>
          </a:ln>
        </p:spPr>
        <p:style>
          <a:lnRef idx="2">
            <a:schemeClr val="accent4"/>
          </a:lnRef>
          <a:fillRef idx="1">
            <a:schemeClr val="lt1"/>
          </a:fillRef>
          <a:effectRef idx="0">
            <a:schemeClr val="accent4"/>
          </a:effectRef>
          <a:fontRef idx="minor">
            <a:schemeClr val="dk1"/>
          </a:fontRef>
        </p:style>
        <p:txBody>
          <a:bodyPr vert="horz" wrap="square" lIns="91440" tIns="45720" rIns="91440" bIns="45720" numCol="1" rtlCol="0" anchor="t" anchorCtr="0" compatLnSpc="1">
            <a:prstTxWarp prst="textNoShape">
              <a:avLst/>
            </a:prstTxWarp>
          </a:bodyPr>
          <a:lstStyle/>
          <a:p>
            <a:pPr fontAlgn="base">
              <a:spcBef>
                <a:spcPct val="0"/>
              </a:spcBef>
              <a:spcAft>
                <a:spcPct val="0"/>
              </a:spcAft>
            </a:pPr>
            <a:endParaRPr lang="en-US" sz="3200" b="1" smtClean="0">
              <a:solidFill>
                <a:prstClr val="black"/>
              </a:solidFill>
              <a:latin typeface="Arial" charset="0"/>
            </a:endParaRPr>
          </a:p>
        </p:txBody>
      </p:sp>
      <p:sp>
        <p:nvSpPr>
          <p:cNvPr id="30" name="TextBox 29"/>
          <p:cNvSpPr txBox="1"/>
          <p:nvPr/>
        </p:nvSpPr>
        <p:spPr>
          <a:xfrm>
            <a:off x="3731734" y="1507524"/>
            <a:ext cx="2239716" cy="461665"/>
          </a:xfrm>
          <a:prstGeom prst="rect">
            <a:avLst/>
          </a:prstGeom>
          <a:noFill/>
        </p:spPr>
        <p:txBody>
          <a:bodyPr wrap="none" rtlCol="0">
            <a:spAutoFit/>
          </a:bodyPr>
          <a:lstStyle/>
          <a:p>
            <a:r>
              <a:rPr lang="en-US" sz="2400" dirty="0" smtClean="0">
                <a:solidFill>
                  <a:srgbClr val="C00000"/>
                </a:solidFill>
                <a:latin typeface="Calibri"/>
              </a:rPr>
              <a:t>1) High latency</a:t>
            </a:r>
            <a:endParaRPr lang="en-US" sz="2400" dirty="0">
              <a:solidFill>
                <a:srgbClr val="C00000"/>
              </a:solidFill>
              <a:latin typeface="Calibri"/>
            </a:endParaRPr>
          </a:p>
        </p:txBody>
      </p:sp>
      <p:cxnSp>
        <p:nvCxnSpPr>
          <p:cNvPr id="31" name="Curved Connector 30"/>
          <p:cNvCxnSpPr>
            <a:stCxn id="30" idx="3"/>
            <a:endCxn id="18" idx="1"/>
          </p:cNvCxnSpPr>
          <p:nvPr/>
        </p:nvCxnSpPr>
        <p:spPr bwMode="auto">
          <a:xfrm>
            <a:off x="5971450" y="1738357"/>
            <a:ext cx="1070795" cy="1352881"/>
          </a:xfrm>
          <a:prstGeom prst="curvedConnector3">
            <a:avLst>
              <a:gd name="adj1" fmla="val 50000"/>
            </a:avLst>
          </a:prstGeom>
          <a:solidFill>
            <a:schemeClr val="accent1"/>
          </a:solidFill>
          <a:ln w="28575" cap="flat" cmpd="sng" algn="ctr">
            <a:solidFill>
              <a:srgbClr val="C00000"/>
            </a:solidFill>
            <a:prstDash val="solid"/>
            <a:round/>
            <a:headEnd type="none" w="med" len="med"/>
            <a:tailEnd type="stealth" w="lg" len="lg"/>
          </a:ln>
          <a:effectLst/>
        </p:spPr>
      </p:cxnSp>
      <p:sp>
        <p:nvSpPr>
          <p:cNvPr id="32" name="TextBox 31"/>
          <p:cNvSpPr txBox="1"/>
          <p:nvPr/>
        </p:nvSpPr>
        <p:spPr>
          <a:xfrm>
            <a:off x="2673162" y="5008669"/>
            <a:ext cx="4039888" cy="461665"/>
          </a:xfrm>
          <a:prstGeom prst="rect">
            <a:avLst/>
          </a:prstGeom>
          <a:noFill/>
        </p:spPr>
        <p:txBody>
          <a:bodyPr wrap="none" rtlCol="0">
            <a:spAutoFit/>
          </a:bodyPr>
          <a:lstStyle/>
          <a:p>
            <a:r>
              <a:rPr lang="en-US" sz="2400" dirty="0">
                <a:solidFill>
                  <a:srgbClr val="C00000"/>
                </a:solidFill>
                <a:latin typeface="Calibri"/>
              </a:rPr>
              <a:t>2</a:t>
            </a:r>
            <a:r>
              <a:rPr lang="en-US" sz="2400" dirty="0" smtClean="0">
                <a:solidFill>
                  <a:srgbClr val="C00000"/>
                </a:solidFill>
                <a:latin typeface="Calibri"/>
              </a:rPr>
              <a:t>) High bandwidth utilization</a:t>
            </a:r>
            <a:endParaRPr lang="en-US" sz="2400" dirty="0">
              <a:solidFill>
                <a:srgbClr val="C00000"/>
              </a:solidFill>
              <a:latin typeface="Calibri"/>
            </a:endParaRPr>
          </a:p>
        </p:txBody>
      </p:sp>
      <p:cxnSp>
        <p:nvCxnSpPr>
          <p:cNvPr id="33" name="Curved Connector 48"/>
          <p:cNvCxnSpPr>
            <a:stCxn id="32" idx="3"/>
            <a:endCxn id="15" idx="5"/>
          </p:cNvCxnSpPr>
          <p:nvPr/>
        </p:nvCxnSpPr>
        <p:spPr bwMode="auto">
          <a:xfrm flipH="1" flipV="1">
            <a:off x="6086902" y="3620065"/>
            <a:ext cx="626148" cy="1619437"/>
          </a:xfrm>
          <a:prstGeom prst="curvedConnector4">
            <a:avLst>
              <a:gd name="adj1" fmla="val -36509"/>
              <a:gd name="adj2" fmla="val 53651"/>
            </a:avLst>
          </a:prstGeom>
          <a:solidFill>
            <a:schemeClr val="accent1"/>
          </a:solidFill>
          <a:ln w="28575" cap="flat" cmpd="sng" algn="ctr">
            <a:solidFill>
              <a:srgbClr val="C00000"/>
            </a:solidFill>
            <a:prstDash val="solid"/>
            <a:round/>
            <a:headEnd type="none" w="med" len="med"/>
            <a:tailEnd type="stealth" w="lg" len="lg"/>
          </a:ln>
          <a:effectLst/>
        </p:spPr>
      </p:cxnSp>
      <p:sp>
        <p:nvSpPr>
          <p:cNvPr id="34" name="TextBox 33"/>
          <p:cNvSpPr txBox="1"/>
          <p:nvPr/>
        </p:nvSpPr>
        <p:spPr>
          <a:xfrm>
            <a:off x="378924" y="1861816"/>
            <a:ext cx="2669320" cy="461665"/>
          </a:xfrm>
          <a:prstGeom prst="rect">
            <a:avLst/>
          </a:prstGeom>
          <a:noFill/>
        </p:spPr>
        <p:txBody>
          <a:bodyPr wrap="none" rtlCol="0">
            <a:spAutoFit/>
          </a:bodyPr>
          <a:lstStyle/>
          <a:p>
            <a:r>
              <a:rPr lang="en-US" sz="2400" dirty="0" smtClean="0">
                <a:solidFill>
                  <a:srgbClr val="C00000"/>
                </a:solidFill>
                <a:latin typeface="Calibri"/>
              </a:rPr>
              <a:t>3) Cache pollution</a:t>
            </a:r>
            <a:endParaRPr lang="en-US" sz="2400" dirty="0">
              <a:solidFill>
                <a:srgbClr val="C00000"/>
              </a:solidFill>
              <a:latin typeface="Calibri"/>
            </a:endParaRPr>
          </a:p>
        </p:txBody>
      </p:sp>
      <p:cxnSp>
        <p:nvCxnSpPr>
          <p:cNvPr id="35" name="Curved Connector 48"/>
          <p:cNvCxnSpPr>
            <a:stCxn id="34" idx="3"/>
            <a:endCxn id="21" idx="0"/>
          </p:cNvCxnSpPr>
          <p:nvPr/>
        </p:nvCxnSpPr>
        <p:spPr bwMode="auto">
          <a:xfrm flipH="1">
            <a:off x="2031232" y="2092649"/>
            <a:ext cx="1017012" cy="1105497"/>
          </a:xfrm>
          <a:prstGeom prst="curvedConnector4">
            <a:avLst>
              <a:gd name="adj1" fmla="val -22478"/>
              <a:gd name="adj2" fmla="val 60440"/>
            </a:avLst>
          </a:prstGeom>
          <a:solidFill>
            <a:schemeClr val="accent1"/>
          </a:solidFill>
          <a:ln w="28575" cap="flat" cmpd="sng" algn="ctr">
            <a:solidFill>
              <a:srgbClr val="C00000"/>
            </a:solidFill>
            <a:prstDash val="solid"/>
            <a:round/>
            <a:headEnd type="none" w="med" len="med"/>
            <a:tailEnd type="stealth" w="lg" len="lg"/>
          </a:ln>
          <a:effectLst/>
        </p:spPr>
      </p:cxnSp>
      <p:sp>
        <p:nvSpPr>
          <p:cNvPr id="36" name="TextBox 35"/>
          <p:cNvSpPr txBox="1"/>
          <p:nvPr/>
        </p:nvSpPr>
        <p:spPr>
          <a:xfrm>
            <a:off x="2673162" y="5498830"/>
            <a:ext cx="4139275" cy="461665"/>
          </a:xfrm>
          <a:prstGeom prst="rect">
            <a:avLst/>
          </a:prstGeom>
          <a:noFill/>
        </p:spPr>
        <p:txBody>
          <a:bodyPr wrap="none" rtlCol="0">
            <a:spAutoFit/>
          </a:bodyPr>
          <a:lstStyle/>
          <a:p>
            <a:r>
              <a:rPr lang="en-US" sz="2400" dirty="0">
                <a:solidFill>
                  <a:srgbClr val="C00000"/>
                </a:solidFill>
                <a:latin typeface="Calibri"/>
              </a:rPr>
              <a:t>4</a:t>
            </a:r>
            <a:r>
              <a:rPr lang="en-US" sz="2400" dirty="0" smtClean="0">
                <a:solidFill>
                  <a:srgbClr val="C00000"/>
                </a:solidFill>
                <a:latin typeface="Calibri"/>
              </a:rPr>
              <a:t>) Unwanted data movement</a:t>
            </a:r>
            <a:endParaRPr lang="en-US" sz="2400" dirty="0">
              <a:solidFill>
                <a:srgbClr val="C00000"/>
              </a:solidFill>
              <a:latin typeface="Calibri"/>
            </a:endParaRPr>
          </a:p>
        </p:txBody>
      </p:sp>
      <p:sp>
        <p:nvSpPr>
          <p:cNvPr id="37" name="Slide Number Placeholder 36"/>
          <p:cNvSpPr>
            <a:spLocks noGrp="1"/>
          </p:cNvSpPr>
          <p:nvPr>
            <p:ph type="sldNum" sz="quarter" idx="12"/>
          </p:nvPr>
        </p:nvSpPr>
        <p:spPr/>
        <p:txBody>
          <a:bodyPr/>
          <a:lstStyle/>
          <a:p>
            <a:fld id="{CD63C8E0-6DD9-4302-9AA9-5177C785CB79}" type="slidenum">
              <a:rPr lang="en-US" smtClean="0">
                <a:solidFill>
                  <a:prstClr val="black">
                    <a:tint val="75000"/>
                  </a:prstClr>
                </a:solidFill>
                <a:latin typeface="Calibri"/>
              </a:rPr>
              <a:pPr/>
              <a:t>47</a:t>
            </a:fld>
            <a:endParaRPr lang="en-US">
              <a:solidFill>
                <a:prstClr val="black">
                  <a:tint val="75000"/>
                </a:prstClr>
              </a:solidFill>
              <a:latin typeface="Calibri"/>
            </a:endParaRPr>
          </a:p>
        </p:txBody>
      </p:sp>
      <p:sp>
        <p:nvSpPr>
          <p:cNvPr id="39" name="TextBox 38"/>
          <p:cNvSpPr txBox="1"/>
          <p:nvPr/>
        </p:nvSpPr>
        <p:spPr>
          <a:xfrm>
            <a:off x="179512" y="6093296"/>
            <a:ext cx="7584528" cy="584776"/>
          </a:xfrm>
          <a:prstGeom prst="rect">
            <a:avLst/>
          </a:prstGeom>
          <a:noFill/>
        </p:spPr>
        <p:txBody>
          <a:bodyPr wrap="none" rtlCol="0">
            <a:spAutoFit/>
          </a:bodyPr>
          <a:lstStyle/>
          <a:p>
            <a:r>
              <a:rPr lang="en-US" sz="3200" dirty="0" smtClean="0">
                <a:solidFill>
                  <a:srgbClr val="FF0000"/>
                </a:solidFill>
                <a:latin typeface="Calibri"/>
              </a:rPr>
              <a:t>1046ns, 3.6uJ    (for 4KB page copy via DMA)</a:t>
            </a:r>
            <a:endParaRPr lang="en-US" sz="3200" dirty="0">
              <a:solidFill>
                <a:srgbClr val="FF0000"/>
              </a:solidFill>
              <a:latin typeface="Calibri"/>
            </a:endParaRPr>
          </a:p>
        </p:txBody>
      </p:sp>
    </p:spTree>
    <p:extLst>
      <p:ext uri="{BB962C8B-B14F-4D97-AF65-F5344CB8AC3E}">
        <p14:creationId xmlns:p14="http://schemas.microsoft.com/office/powerpoint/2010/main" val="2254950471"/>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fade">
                                      <p:cBhvr>
                                        <p:cTn id="7" dur="500"/>
                                        <p:tgtEl>
                                          <p:spTgt spid="16"/>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17"/>
                                        </p:tgtEl>
                                        <p:attrNameLst>
                                          <p:attrName>style.visibility</p:attrName>
                                        </p:attrNameLst>
                                      </p:cBhvr>
                                      <p:to>
                                        <p:strVal val="visible"/>
                                      </p:to>
                                    </p:set>
                                    <p:animEffect transition="in" filter="fade">
                                      <p:cBhvr>
                                        <p:cTn id="10" dur="500"/>
                                        <p:tgtEl>
                                          <p:spTgt spid="17"/>
                                        </p:tgtEl>
                                      </p:cBhvr>
                                    </p:animEffect>
                                  </p:childTnLst>
                                </p:cTn>
                              </p:par>
                            </p:childTnLst>
                          </p:cTn>
                        </p:par>
                      </p:childTnLst>
                    </p:cTn>
                  </p:par>
                  <p:par>
                    <p:cTn id="11" fill="hold">
                      <p:stCondLst>
                        <p:cond delay="indefinite"/>
                      </p:stCondLst>
                      <p:childTnLst>
                        <p:par>
                          <p:cTn id="12" fill="hold">
                            <p:stCondLst>
                              <p:cond delay="0"/>
                            </p:stCondLst>
                            <p:childTnLst>
                              <p:par>
                                <p:cTn id="13" presetID="10" presetClass="entr" presetSubtype="0" fill="hold" grpId="0" nodeType="clickEffect">
                                  <p:stCondLst>
                                    <p:cond delay="0"/>
                                  </p:stCondLst>
                                  <p:childTnLst>
                                    <p:set>
                                      <p:cBhvr>
                                        <p:cTn id="14" dur="1" fill="hold">
                                          <p:stCondLst>
                                            <p:cond delay="0"/>
                                          </p:stCondLst>
                                        </p:cTn>
                                        <p:tgtEl>
                                          <p:spTgt spid="18"/>
                                        </p:tgtEl>
                                        <p:attrNameLst>
                                          <p:attrName>style.visibility</p:attrName>
                                        </p:attrNameLst>
                                      </p:cBhvr>
                                      <p:to>
                                        <p:strVal val="visible"/>
                                      </p:to>
                                    </p:set>
                                    <p:animEffect transition="in" filter="fade">
                                      <p:cBhvr>
                                        <p:cTn id="15" dur="500"/>
                                        <p:tgtEl>
                                          <p:spTgt spid="18"/>
                                        </p:tgtEl>
                                      </p:cBhvr>
                                    </p:animEffect>
                                  </p:childTnLst>
                                </p:cTn>
                              </p:par>
                            </p:childTnLst>
                          </p:cTn>
                        </p:par>
                      </p:childTnLst>
                    </p:cTn>
                  </p:par>
                  <p:par>
                    <p:cTn id="16" fill="hold">
                      <p:stCondLst>
                        <p:cond delay="indefinite"/>
                      </p:stCondLst>
                      <p:childTnLst>
                        <p:par>
                          <p:cTn id="17" fill="hold">
                            <p:stCondLst>
                              <p:cond delay="0"/>
                            </p:stCondLst>
                            <p:childTnLst>
                              <p:par>
                                <p:cTn id="18" presetID="35" presetClass="path" presetSubtype="0" accel="50000" decel="50000" fill="hold" grpId="1" nodeType="clickEffect">
                                  <p:stCondLst>
                                    <p:cond delay="0"/>
                                  </p:stCondLst>
                                  <p:childTnLst>
                                    <p:animMotion origin="layout" path="M 1.38889E-6 -2.59019E-6 L -0.55156 0.03169 " pathEditMode="relative" rAng="0" ptsTypes="AA">
                                      <p:cBhvr>
                                        <p:cTn id="19" dur="500" fill="hold"/>
                                        <p:tgtEl>
                                          <p:spTgt spid="18"/>
                                        </p:tgtEl>
                                        <p:attrNameLst>
                                          <p:attrName>ppt_x</p:attrName>
                                          <p:attrName>ppt_y</p:attrName>
                                        </p:attrNameLst>
                                      </p:cBhvr>
                                      <p:rCtr x="-27600" y="1600"/>
                                    </p:animMotion>
                                  </p:childTnLst>
                                </p:cTn>
                              </p:par>
                            </p:childTnLst>
                          </p:cTn>
                        </p:par>
                        <p:par>
                          <p:cTn id="20" fill="hold">
                            <p:stCondLst>
                              <p:cond delay="500"/>
                            </p:stCondLst>
                            <p:childTnLst>
                              <p:par>
                                <p:cTn id="21" presetID="1" presetClass="exit" presetSubtype="0" fill="hold" grpId="2" nodeType="afterEffect">
                                  <p:stCondLst>
                                    <p:cond delay="0"/>
                                  </p:stCondLst>
                                  <p:childTnLst>
                                    <p:set>
                                      <p:cBhvr>
                                        <p:cTn id="22" dur="1" fill="hold">
                                          <p:stCondLst>
                                            <p:cond delay="0"/>
                                          </p:stCondLst>
                                        </p:cTn>
                                        <p:tgtEl>
                                          <p:spTgt spid="18"/>
                                        </p:tgtEl>
                                        <p:attrNameLst>
                                          <p:attrName>style.visibility</p:attrName>
                                        </p:attrNameLst>
                                      </p:cBhvr>
                                      <p:to>
                                        <p:strVal val="hidden"/>
                                      </p:to>
                                    </p:set>
                                  </p:childTnLst>
                                </p:cTn>
                              </p:par>
                              <p:par>
                                <p:cTn id="23" presetID="1" presetClass="entr" presetSubtype="0" fill="hold" grpId="0" nodeType="withEffect">
                                  <p:stCondLst>
                                    <p:cond delay="0"/>
                                  </p:stCondLst>
                                  <p:childTnLst>
                                    <p:set>
                                      <p:cBhvr>
                                        <p:cTn id="24" dur="1" fill="hold">
                                          <p:stCondLst>
                                            <p:cond delay="0"/>
                                          </p:stCondLst>
                                        </p:cTn>
                                        <p:tgtEl>
                                          <p:spTgt spid="21"/>
                                        </p:tgtEl>
                                        <p:attrNameLst>
                                          <p:attrName>style.visibility</p:attrName>
                                        </p:attrNameLst>
                                      </p:cBhvr>
                                      <p:to>
                                        <p:strVal val="visible"/>
                                      </p:to>
                                    </p:set>
                                  </p:childTnLst>
                                </p:cTn>
                              </p:par>
                            </p:childTnLst>
                          </p:cTn>
                        </p:par>
                      </p:childTnLst>
                    </p:cTn>
                  </p:par>
                  <p:par>
                    <p:cTn id="25" fill="hold">
                      <p:stCondLst>
                        <p:cond delay="indefinite"/>
                      </p:stCondLst>
                      <p:childTnLst>
                        <p:par>
                          <p:cTn id="26" fill="hold">
                            <p:stCondLst>
                              <p:cond delay="0"/>
                            </p:stCondLst>
                            <p:childTnLst>
                              <p:par>
                                <p:cTn id="27" presetID="10" presetClass="entr" presetSubtype="0" fill="hold" grpId="0" nodeType="clickEffect">
                                  <p:stCondLst>
                                    <p:cond delay="0"/>
                                  </p:stCondLst>
                                  <p:childTnLst>
                                    <p:set>
                                      <p:cBhvr>
                                        <p:cTn id="28" dur="1" fill="hold">
                                          <p:stCondLst>
                                            <p:cond delay="0"/>
                                          </p:stCondLst>
                                        </p:cTn>
                                        <p:tgtEl>
                                          <p:spTgt spid="19"/>
                                        </p:tgtEl>
                                        <p:attrNameLst>
                                          <p:attrName>style.visibility</p:attrName>
                                        </p:attrNameLst>
                                      </p:cBhvr>
                                      <p:to>
                                        <p:strVal val="visible"/>
                                      </p:to>
                                    </p:set>
                                    <p:animEffect transition="in" filter="fade">
                                      <p:cBhvr>
                                        <p:cTn id="29" dur="500"/>
                                        <p:tgtEl>
                                          <p:spTgt spid="19"/>
                                        </p:tgtEl>
                                      </p:cBhvr>
                                    </p:animEffect>
                                  </p:childTnLst>
                                </p:cTn>
                              </p:par>
                            </p:childTnLst>
                          </p:cTn>
                        </p:par>
                      </p:childTnLst>
                    </p:cTn>
                  </p:par>
                  <p:par>
                    <p:cTn id="30" fill="hold">
                      <p:stCondLst>
                        <p:cond delay="indefinite"/>
                      </p:stCondLst>
                      <p:childTnLst>
                        <p:par>
                          <p:cTn id="31" fill="hold">
                            <p:stCondLst>
                              <p:cond delay="0"/>
                            </p:stCondLst>
                            <p:childTnLst>
                              <p:par>
                                <p:cTn id="32" presetID="35" presetClass="path" presetSubtype="0" accel="50000" decel="50000" fill="hold" grpId="1" nodeType="clickEffect">
                                  <p:stCondLst>
                                    <p:cond delay="0"/>
                                  </p:stCondLst>
                                  <p:childTnLst>
                                    <p:animMotion origin="layout" path="M -2.22222E-6 1.18409E-6 L -0.54114 -0.0118 " pathEditMode="relative" rAng="0" ptsTypes="AA">
                                      <p:cBhvr>
                                        <p:cTn id="33" dur="500" fill="hold"/>
                                        <p:tgtEl>
                                          <p:spTgt spid="19"/>
                                        </p:tgtEl>
                                        <p:attrNameLst>
                                          <p:attrName>ppt_x</p:attrName>
                                          <p:attrName>ppt_y</p:attrName>
                                        </p:attrNameLst>
                                      </p:cBhvr>
                                      <p:rCtr x="-27100" y="-600"/>
                                    </p:animMotion>
                                  </p:childTnLst>
                                </p:cTn>
                              </p:par>
                            </p:childTnLst>
                          </p:cTn>
                        </p:par>
                        <p:par>
                          <p:cTn id="34" fill="hold">
                            <p:stCondLst>
                              <p:cond delay="500"/>
                            </p:stCondLst>
                            <p:childTnLst>
                              <p:par>
                                <p:cTn id="35" presetID="1" presetClass="exit" presetSubtype="0" fill="hold" grpId="2" nodeType="afterEffect">
                                  <p:stCondLst>
                                    <p:cond delay="0"/>
                                  </p:stCondLst>
                                  <p:childTnLst>
                                    <p:set>
                                      <p:cBhvr>
                                        <p:cTn id="36" dur="1" fill="hold">
                                          <p:stCondLst>
                                            <p:cond delay="0"/>
                                          </p:stCondLst>
                                        </p:cTn>
                                        <p:tgtEl>
                                          <p:spTgt spid="19"/>
                                        </p:tgtEl>
                                        <p:attrNameLst>
                                          <p:attrName>style.visibility</p:attrName>
                                        </p:attrNameLst>
                                      </p:cBhvr>
                                      <p:to>
                                        <p:strVal val="hidden"/>
                                      </p:to>
                                    </p:set>
                                  </p:childTnLst>
                                </p:cTn>
                              </p:par>
                              <p:par>
                                <p:cTn id="37" presetID="1" presetClass="entr" presetSubtype="0" fill="hold" grpId="0" nodeType="withEffect">
                                  <p:stCondLst>
                                    <p:cond delay="0"/>
                                  </p:stCondLst>
                                  <p:childTnLst>
                                    <p:set>
                                      <p:cBhvr>
                                        <p:cTn id="38" dur="1" fill="hold">
                                          <p:stCondLst>
                                            <p:cond delay="0"/>
                                          </p:stCondLst>
                                        </p:cTn>
                                        <p:tgtEl>
                                          <p:spTgt spid="22"/>
                                        </p:tgtEl>
                                        <p:attrNameLst>
                                          <p:attrName>style.visibility</p:attrName>
                                        </p:attrNameLst>
                                      </p:cBhvr>
                                      <p:to>
                                        <p:strVal val="visible"/>
                                      </p:to>
                                    </p:set>
                                  </p:childTnLst>
                                </p:cTn>
                              </p:par>
                            </p:childTnLst>
                          </p:cTn>
                        </p:par>
                      </p:childTnLst>
                    </p:cTn>
                  </p:par>
                  <p:par>
                    <p:cTn id="39" fill="hold">
                      <p:stCondLst>
                        <p:cond delay="indefinite"/>
                      </p:stCondLst>
                      <p:childTnLst>
                        <p:par>
                          <p:cTn id="40" fill="hold">
                            <p:stCondLst>
                              <p:cond delay="0"/>
                            </p:stCondLst>
                            <p:childTnLst>
                              <p:par>
                                <p:cTn id="41" presetID="1" presetClass="emph" presetSubtype="2" fill="hold" nodeType="clickEffect">
                                  <p:stCondLst>
                                    <p:cond delay="0"/>
                                  </p:stCondLst>
                                  <p:childTnLst>
                                    <p:animClr clrSpc="rgb" dir="cw">
                                      <p:cBhvr>
                                        <p:cTn id="42" dur="500" fill="hold"/>
                                        <p:tgtEl>
                                          <p:spTgt spid="22"/>
                                        </p:tgtEl>
                                        <p:attrNameLst>
                                          <p:attrName>fillcolor</p:attrName>
                                        </p:attrNameLst>
                                      </p:cBhvr>
                                      <p:to>
                                        <a:schemeClr val="bg1"/>
                                      </p:to>
                                    </p:animClr>
                                    <p:set>
                                      <p:cBhvr>
                                        <p:cTn id="43" dur="500" fill="hold"/>
                                        <p:tgtEl>
                                          <p:spTgt spid="22"/>
                                        </p:tgtEl>
                                        <p:attrNameLst>
                                          <p:attrName>fill.type</p:attrName>
                                        </p:attrNameLst>
                                      </p:cBhvr>
                                      <p:to>
                                        <p:strVal val="solid"/>
                                      </p:to>
                                    </p:set>
                                    <p:set>
                                      <p:cBhvr>
                                        <p:cTn id="44" dur="500" fill="hold"/>
                                        <p:tgtEl>
                                          <p:spTgt spid="22"/>
                                        </p:tgtEl>
                                        <p:attrNameLst>
                                          <p:attrName>fill.on</p:attrName>
                                        </p:attrNameLst>
                                      </p:cBhvr>
                                      <p:to>
                                        <p:strVal val="true"/>
                                      </p:to>
                                    </p:set>
                                  </p:childTnLst>
                                </p:cTn>
                              </p:par>
                            </p:childTnLst>
                          </p:cTn>
                        </p:par>
                      </p:childTnLst>
                    </p:cTn>
                  </p:par>
                  <p:par>
                    <p:cTn id="45" fill="hold">
                      <p:stCondLst>
                        <p:cond delay="indefinite"/>
                      </p:stCondLst>
                      <p:childTnLst>
                        <p:par>
                          <p:cTn id="46" fill="hold">
                            <p:stCondLst>
                              <p:cond delay="0"/>
                            </p:stCondLst>
                            <p:childTnLst>
                              <p:par>
                                <p:cTn id="47" presetID="10" presetClass="entr" presetSubtype="0" fill="hold" grpId="0" nodeType="clickEffect">
                                  <p:stCondLst>
                                    <p:cond delay="0"/>
                                  </p:stCondLst>
                                  <p:childTnLst>
                                    <p:set>
                                      <p:cBhvr>
                                        <p:cTn id="48" dur="1" fill="hold">
                                          <p:stCondLst>
                                            <p:cond delay="0"/>
                                          </p:stCondLst>
                                        </p:cTn>
                                        <p:tgtEl>
                                          <p:spTgt spid="20"/>
                                        </p:tgtEl>
                                        <p:attrNameLst>
                                          <p:attrName>style.visibility</p:attrName>
                                        </p:attrNameLst>
                                      </p:cBhvr>
                                      <p:to>
                                        <p:strVal val="visible"/>
                                      </p:to>
                                    </p:set>
                                    <p:animEffect transition="in" filter="fade">
                                      <p:cBhvr>
                                        <p:cTn id="49" dur="500"/>
                                        <p:tgtEl>
                                          <p:spTgt spid="20"/>
                                        </p:tgtEl>
                                      </p:cBhvr>
                                    </p:animEffect>
                                  </p:childTnLst>
                                </p:cTn>
                              </p:par>
                              <p:par>
                                <p:cTn id="50" presetID="10" presetClass="entr" presetSubtype="0" fill="hold" grpId="0" nodeType="withEffect">
                                  <p:stCondLst>
                                    <p:cond delay="0"/>
                                  </p:stCondLst>
                                  <p:childTnLst>
                                    <p:set>
                                      <p:cBhvr>
                                        <p:cTn id="51" dur="1" fill="hold">
                                          <p:stCondLst>
                                            <p:cond delay="0"/>
                                          </p:stCondLst>
                                        </p:cTn>
                                        <p:tgtEl>
                                          <p:spTgt spid="23"/>
                                        </p:tgtEl>
                                        <p:attrNameLst>
                                          <p:attrName>style.visibility</p:attrName>
                                        </p:attrNameLst>
                                      </p:cBhvr>
                                      <p:to>
                                        <p:strVal val="visible"/>
                                      </p:to>
                                    </p:set>
                                    <p:animEffect transition="in" filter="fade">
                                      <p:cBhvr>
                                        <p:cTn id="52" dur="500"/>
                                        <p:tgtEl>
                                          <p:spTgt spid="23"/>
                                        </p:tgtEl>
                                      </p:cBhvr>
                                    </p:animEffect>
                                  </p:childTnLst>
                                </p:cTn>
                              </p:par>
                              <p:par>
                                <p:cTn id="53" presetID="10" presetClass="entr" presetSubtype="0" fill="hold" grpId="0" nodeType="withEffect">
                                  <p:stCondLst>
                                    <p:cond delay="0"/>
                                  </p:stCondLst>
                                  <p:childTnLst>
                                    <p:set>
                                      <p:cBhvr>
                                        <p:cTn id="54" dur="1" fill="hold">
                                          <p:stCondLst>
                                            <p:cond delay="0"/>
                                          </p:stCondLst>
                                        </p:cTn>
                                        <p:tgtEl>
                                          <p:spTgt spid="24"/>
                                        </p:tgtEl>
                                        <p:attrNameLst>
                                          <p:attrName>style.visibility</p:attrName>
                                        </p:attrNameLst>
                                      </p:cBhvr>
                                      <p:to>
                                        <p:strVal val="visible"/>
                                      </p:to>
                                    </p:set>
                                    <p:animEffect transition="in" filter="fade">
                                      <p:cBhvr>
                                        <p:cTn id="55" dur="500"/>
                                        <p:tgtEl>
                                          <p:spTgt spid="24"/>
                                        </p:tgtEl>
                                      </p:cBhvr>
                                    </p:animEffect>
                                  </p:childTnLst>
                                </p:cTn>
                              </p:par>
                              <p:par>
                                <p:cTn id="56" presetID="10" presetClass="entr" presetSubtype="0" fill="hold" grpId="0" nodeType="withEffect">
                                  <p:stCondLst>
                                    <p:cond delay="0"/>
                                  </p:stCondLst>
                                  <p:childTnLst>
                                    <p:set>
                                      <p:cBhvr>
                                        <p:cTn id="57" dur="1" fill="hold">
                                          <p:stCondLst>
                                            <p:cond delay="0"/>
                                          </p:stCondLst>
                                        </p:cTn>
                                        <p:tgtEl>
                                          <p:spTgt spid="25"/>
                                        </p:tgtEl>
                                        <p:attrNameLst>
                                          <p:attrName>style.visibility</p:attrName>
                                        </p:attrNameLst>
                                      </p:cBhvr>
                                      <p:to>
                                        <p:strVal val="visible"/>
                                      </p:to>
                                    </p:set>
                                    <p:animEffect transition="in" filter="fade">
                                      <p:cBhvr>
                                        <p:cTn id="58" dur="500"/>
                                        <p:tgtEl>
                                          <p:spTgt spid="25"/>
                                        </p:tgtEl>
                                      </p:cBhvr>
                                    </p:animEffect>
                                  </p:childTnLst>
                                </p:cTn>
                              </p:par>
                              <p:par>
                                <p:cTn id="59" presetID="10" presetClass="entr" presetSubtype="0" fill="hold" grpId="0" nodeType="withEffect">
                                  <p:stCondLst>
                                    <p:cond delay="0"/>
                                  </p:stCondLst>
                                  <p:childTnLst>
                                    <p:set>
                                      <p:cBhvr>
                                        <p:cTn id="60" dur="1" fill="hold">
                                          <p:stCondLst>
                                            <p:cond delay="0"/>
                                          </p:stCondLst>
                                        </p:cTn>
                                        <p:tgtEl>
                                          <p:spTgt spid="26"/>
                                        </p:tgtEl>
                                        <p:attrNameLst>
                                          <p:attrName>style.visibility</p:attrName>
                                        </p:attrNameLst>
                                      </p:cBhvr>
                                      <p:to>
                                        <p:strVal val="visible"/>
                                      </p:to>
                                    </p:set>
                                    <p:animEffect transition="in" filter="fade">
                                      <p:cBhvr>
                                        <p:cTn id="61" dur="500"/>
                                        <p:tgtEl>
                                          <p:spTgt spid="26"/>
                                        </p:tgtEl>
                                      </p:cBhvr>
                                    </p:animEffect>
                                  </p:childTnLst>
                                </p:cTn>
                              </p:par>
                              <p:par>
                                <p:cTn id="62" presetID="10" presetClass="entr" presetSubtype="0" fill="hold" grpId="0" nodeType="withEffect">
                                  <p:stCondLst>
                                    <p:cond delay="0"/>
                                  </p:stCondLst>
                                  <p:childTnLst>
                                    <p:set>
                                      <p:cBhvr>
                                        <p:cTn id="63" dur="1" fill="hold">
                                          <p:stCondLst>
                                            <p:cond delay="0"/>
                                          </p:stCondLst>
                                        </p:cTn>
                                        <p:tgtEl>
                                          <p:spTgt spid="27"/>
                                        </p:tgtEl>
                                        <p:attrNameLst>
                                          <p:attrName>style.visibility</p:attrName>
                                        </p:attrNameLst>
                                      </p:cBhvr>
                                      <p:to>
                                        <p:strVal val="visible"/>
                                      </p:to>
                                    </p:set>
                                    <p:animEffect transition="in" filter="fade">
                                      <p:cBhvr>
                                        <p:cTn id="64" dur="500"/>
                                        <p:tgtEl>
                                          <p:spTgt spid="27"/>
                                        </p:tgtEl>
                                      </p:cBhvr>
                                    </p:animEffect>
                                  </p:childTnLst>
                                </p:cTn>
                              </p:par>
                              <p:par>
                                <p:cTn id="65" presetID="10" presetClass="entr" presetSubtype="0" fill="hold" grpId="0" nodeType="withEffect">
                                  <p:stCondLst>
                                    <p:cond delay="0"/>
                                  </p:stCondLst>
                                  <p:childTnLst>
                                    <p:set>
                                      <p:cBhvr>
                                        <p:cTn id="66" dur="1" fill="hold">
                                          <p:stCondLst>
                                            <p:cond delay="0"/>
                                          </p:stCondLst>
                                        </p:cTn>
                                        <p:tgtEl>
                                          <p:spTgt spid="28"/>
                                        </p:tgtEl>
                                        <p:attrNameLst>
                                          <p:attrName>style.visibility</p:attrName>
                                        </p:attrNameLst>
                                      </p:cBhvr>
                                      <p:to>
                                        <p:strVal val="visible"/>
                                      </p:to>
                                    </p:set>
                                    <p:animEffect transition="in" filter="fade">
                                      <p:cBhvr>
                                        <p:cTn id="67" dur="500"/>
                                        <p:tgtEl>
                                          <p:spTgt spid="28"/>
                                        </p:tgtEl>
                                      </p:cBhvr>
                                    </p:animEffect>
                                  </p:childTnLst>
                                </p:cTn>
                              </p:par>
                              <p:par>
                                <p:cTn id="68" presetID="10" presetClass="entr" presetSubtype="0" fill="hold" grpId="0" nodeType="withEffect">
                                  <p:stCondLst>
                                    <p:cond delay="0"/>
                                  </p:stCondLst>
                                  <p:childTnLst>
                                    <p:set>
                                      <p:cBhvr>
                                        <p:cTn id="69" dur="1" fill="hold">
                                          <p:stCondLst>
                                            <p:cond delay="0"/>
                                          </p:stCondLst>
                                        </p:cTn>
                                        <p:tgtEl>
                                          <p:spTgt spid="29"/>
                                        </p:tgtEl>
                                        <p:attrNameLst>
                                          <p:attrName>style.visibility</p:attrName>
                                        </p:attrNameLst>
                                      </p:cBhvr>
                                      <p:to>
                                        <p:strVal val="visible"/>
                                      </p:to>
                                    </p:set>
                                    <p:animEffect transition="in" filter="fade">
                                      <p:cBhvr>
                                        <p:cTn id="70" dur="500"/>
                                        <p:tgtEl>
                                          <p:spTgt spid="29"/>
                                        </p:tgtEl>
                                      </p:cBhvr>
                                    </p:animEffect>
                                  </p:childTnLst>
                                </p:cTn>
                              </p:par>
                              <p:par>
                                <p:cTn id="71" presetID="10" presetClass="entr" presetSubtype="0" fill="hold" grpId="0" nodeType="withEffect">
                                  <p:stCondLst>
                                    <p:cond delay="0"/>
                                  </p:stCondLst>
                                  <p:childTnLst>
                                    <p:set>
                                      <p:cBhvr>
                                        <p:cTn id="72" dur="1" fill="hold">
                                          <p:stCondLst>
                                            <p:cond delay="0"/>
                                          </p:stCondLst>
                                        </p:cTn>
                                        <p:tgtEl>
                                          <p:spTgt spid="30"/>
                                        </p:tgtEl>
                                        <p:attrNameLst>
                                          <p:attrName>style.visibility</p:attrName>
                                        </p:attrNameLst>
                                      </p:cBhvr>
                                      <p:to>
                                        <p:strVal val="visible"/>
                                      </p:to>
                                    </p:set>
                                    <p:animEffect transition="in" filter="fade">
                                      <p:cBhvr>
                                        <p:cTn id="73" dur="500"/>
                                        <p:tgtEl>
                                          <p:spTgt spid="30"/>
                                        </p:tgtEl>
                                      </p:cBhvr>
                                    </p:animEffect>
                                  </p:childTnLst>
                                </p:cTn>
                              </p:par>
                              <p:par>
                                <p:cTn id="74" presetID="10" presetClass="entr" presetSubtype="0" fill="hold" nodeType="withEffect">
                                  <p:stCondLst>
                                    <p:cond delay="0"/>
                                  </p:stCondLst>
                                  <p:childTnLst>
                                    <p:set>
                                      <p:cBhvr>
                                        <p:cTn id="75" dur="1" fill="hold">
                                          <p:stCondLst>
                                            <p:cond delay="0"/>
                                          </p:stCondLst>
                                        </p:cTn>
                                        <p:tgtEl>
                                          <p:spTgt spid="31"/>
                                        </p:tgtEl>
                                        <p:attrNameLst>
                                          <p:attrName>style.visibility</p:attrName>
                                        </p:attrNameLst>
                                      </p:cBhvr>
                                      <p:to>
                                        <p:strVal val="visible"/>
                                      </p:to>
                                    </p:set>
                                    <p:animEffect transition="in" filter="fade">
                                      <p:cBhvr>
                                        <p:cTn id="76" dur="500"/>
                                        <p:tgtEl>
                                          <p:spTgt spid="31"/>
                                        </p:tgtEl>
                                      </p:cBhvr>
                                    </p:animEffect>
                                  </p:childTnLst>
                                </p:cTn>
                              </p:par>
                            </p:childTnLst>
                          </p:cTn>
                        </p:par>
                      </p:childTnLst>
                    </p:cTn>
                  </p:par>
                  <p:par>
                    <p:cTn id="77" fill="hold">
                      <p:stCondLst>
                        <p:cond delay="indefinite"/>
                      </p:stCondLst>
                      <p:childTnLst>
                        <p:par>
                          <p:cTn id="78" fill="hold">
                            <p:stCondLst>
                              <p:cond delay="0"/>
                            </p:stCondLst>
                            <p:childTnLst>
                              <p:par>
                                <p:cTn id="79" presetID="10" presetClass="entr" presetSubtype="0" fill="hold" grpId="0" nodeType="clickEffect">
                                  <p:stCondLst>
                                    <p:cond delay="0"/>
                                  </p:stCondLst>
                                  <p:childTnLst>
                                    <p:set>
                                      <p:cBhvr>
                                        <p:cTn id="80" dur="1" fill="hold">
                                          <p:stCondLst>
                                            <p:cond delay="0"/>
                                          </p:stCondLst>
                                        </p:cTn>
                                        <p:tgtEl>
                                          <p:spTgt spid="32"/>
                                        </p:tgtEl>
                                        <p:attrNameLst>
                                          <p:attrName>style.visibility</p:attrName>
                                        </p:attrNameLst>
                                      </p:cBhvr>
                                      <p:to>
                                        <p:strVal val="visible"/>
                                      </p:to>
                                    </p:set>
                                    <p:animEffect transition="in" filter="fade">
                                      <p:cBhvr>
                                        <p:cTn id="81" dur="500"/>
                                        <p:tgtEl>
                                          <p:spTgt spid="32"/>
                                        </p:tgtEl>
                                      </p:cBhvr>
                                    </p:animEffect>
                                  </p:childTnLst>
                                </p:cTn>
                              </p:par>
                              <p:par>
                                <p:cTn id="82" presetID="10" presetClass="entr" presetSubtype="0" fill="hold" nodeType="withEffect">
                                  <p:stCondLst>
                                    <p:cond delay="0"/>
                                  </p:stCondLst>
                                  <p:childTnLst>
                                    <p:set>
                                      <p:cBhvr>
                                        <p:cTn id="83" dur="1" fill="hold">
                                          <p:stCondLst>
                                            <p:cond delay="0"/>
                                          </p:stCondLst>
                                        </p:cTn>
                                        <p:tgtEl>
                                          <p:spTgt spid="33"/>
                                        </p:tgtEl>
                                        <p:attrNameLst>
                                          <p:attrName>style.visibility</p:attrName>
                                        </p:attrNameLst>
                                      </p:cBhvr>
                                      <p:to>
                                        <p:strVal val="visible"/>
                                      </p:to>
                                    </p:set>
                                    <p:animEffect transition="in" filter="fade">
                                      <p:cBhvr>
                                        <p:cTn id="84" dur="500"/>
                                        <p:tgtEl>
                                          <p:spTgt spid="33"/>
                                        </p:tgtEl>
                                      </p:cBhvr>
                                    </p:animEffect>
                                  </p:childTnLst>
                                </p:cTn>
                              </p:par>
                            </p:childTnLst>
                          </p:cTn>
                        </p:par>
                      </p:childTnLst>
                    </p:cTn>
                  </p:par>
                  <p:par>
                    <p:cTn id="85" fill="hold">
                      <p:stCondLst>
                        <p:cond delay="indefinite"/>
                      </p:stCondLst>
                      <p:childTnLst>
                        <p:par>
                          <p:cTn id="86" fill="hold">
                            <p:stCondLst>
                              <p:cond delay="0"/>
                            </p:stCondLst>
                            <p:childTnLst>
                              <p:par>
                                <p:cTn id="87" presetID="10" presetClass="entr" presetSubtype="0" fill="hold" grpId="0" nodeType="clickEffect">
                                  <p:stCondLst>
                                    <p:cond delay="0"/>
                                  </p:stCondLst>
                                  <p:childTnLst>
                                    <p:set>
                                      <p:cBhvr>
                                        <p:cTn id="88" dur="1" fill="hold">
                                          <p:stCondLst>
                                            <p:cond delay="0"/>
                                          </p:stCondLst>
                                        </p:cTn>
                                        <p:tgtEl>
                                          <p:spTgt spid="34"/>
                                        </p:tgtEl>
                                        <p:attrNameLst>
                                          <p:attrName>style.visibility</p:attrName>
                                        </p:attrNameLst>
                                      </p:cBhvr>
                                      <p:to>
                                        <p:strVal val="visible"/>
                                      </p:to>
                                    </p:set>
                                    <p:animEffect transition="in" filter="fade">
                                      <p:cBhvr>
                                        <p:cTn id="89" dur="500"/>
                                        <p:tgtEl>
                                          <p:spTgt spid="34"/>
                                        </p:tgtEl>
                                      </p:cBhvr>
                                    </p:animEffect>
                                  </p:childTnLst>
                                </p:cTn>
                              </p:par>
                              <p:par>
                                <p:cTn id="90" presetID="10" presetClass="entr" presetSubtype="0" fill="hold" nodeType="withEffect">
                                  <p:stCondLst>
                                    <p:cond delay="0"/>
                                  </p:stCondLst>
                                  <p:childTnLst>
                                    <p:set>
                                      <p:cBhvr>
                                        <p:cTn id="91" dur="1" fill="hold">
                                          <p:stCondLst>
                                            <p:cond delay="0"/>
                                          </p:stCondLst>
                                        </p:cTn>
                                        <p:tgtEl>
                                          <p:spTgt spid="35"/>
                                        </p:tgtEl>
                                        <p:attrNameLst>
                                          <p:attrName>style.visibility</p:attrName>
                                        </p:attrNameLst>
                                      </p:cBhvr>
                                      <p:to>
                                        <p:strVal val="visible"/>
                                      </p:to>
                                    </p:set>
                                    <p:animEffect transition="in" filter="fade">
                                      <p:cBhvr>
                                        <p:cTn id="92" dur="500"/>
                                        <p:tgtEl>
                                          <p:spTgt spid="35"/>
                                        </p:tgtEl>
                                      </p:cBhvr>
                                    </p:animEffect>
                                  </p:childTnLst>
                                </p:cTn>
                              </p:par>
                            </p:childTnLst>
                          </p:cTn>
                        </p:par>
                      </p:childTnLst>
                    </p:cTn>
                  </p:par>
                  <p:par>
                    <p:cTn id="93" fill="hold">
                      <p:stCondLst>
                        <p:cond delay="indefinite"/>
                      </p:stCondLst>
                      <p:childTnLst>
                        <p:par>
                          <p:cTn id="94" fill="hold">
                            <p:stCondLst>
                              <p:cond delay="0"/>
                            </p:stCondLst>
                            <p:childTnLst>
                              <p:par>
                                <p:cTn id="95" presetID="10" presetClass="entr" presetSubtype="0" fill="hold" grpId="0" nodeType="clickEffect">
                                  <p:stCondLst>
                                    <p:cond delay="0"/>
                                  </p:stCondLst>
                                  <p:childTnLst>
                                    <p:set>
                                      <p:cBhvr>
                                        <p:cTn id="96" dur="1" fill="hold">
                                          <p:stCondLst>
                                            <p:cond delay="0"/>
                                          </p:stCondLst>
                                        </p:cTn>
                                        <p:tgtEl>
                                          <p:spTgt spid="36"/>
                                        </p:tgtEl>
                                        <p:attrNameLst>
                                          <p:attrName>style.visibility</p:attrName>
                                        </p:attrNameLst>
                                      </p:cBhvr>
                                      <p:to>
                                        <p:strVal val="visible"/>
                                      </p:to>
                                    </p:set>
                                    <p:animEffect transition="in" filter="fade">
                                      <p:cBhvr>
                                        <p:cTn id="97" dur="500"/>
                                        <p:tgtEl>
                                          <p:spTgt spid="36"/>
                                        </p:tgtEl>
                                      </p:cBhvr>
                                    </p:animEffect>
                                  </p:childTnLst>
                                </p:cTn>
                              </p:par>
                            </p:childTnLst>
                          </p:cTn>
                        </p:par>
                      </p:childTnLst>
                    </p:cTn>
                  </p:par>
                  <p:par>
                    <p:cTn id="98" fill="hold">
                      <p:stCondLst>
                        <p:cond delay="indefinite"/>
                      </p:stCondLst>
                      <p:childTnLst>
                        <p:par>
                          <p:cTn id="99" fill="hold">
                            <p:stCondLst>
                              <p:cond delay="0"/>
                            </p:stCondLst>
                            <p:childTnLst>
                              <p:par>
                                <p:cTn id="100" presetID="1" presetClass="entr" presetSubtype="0" fill="hold" grpId="0" nodeType="clickEffect">
                                  <p:stCondLst>
                                    <p:cond delay="0"/>
                                  </p:stCondLst>
                                  <p:childTnLst>
                                    <p:set>
                                      <p:cBhvr>
                                        <p:cTn id="101" dur="1" fill="hold">
                                          <p:stCondLst>
                                            <p:cond delay="0"/>
                                          </p:stCondLst>
                                        </p:cTn>
                                        <p:tgtEl>
                                          <p:spTgt spid="3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17" grpId="0" animBg="1"/>
      <p:bldP spid="18" grpId="0" animBg="1"/>
      <p:bldP spid="18" grpId="1" animBg="1"/>
      <p:bldP spid="18" grpId="2" animBg="1"/>
      <p:bldP spid="19" grpId="0" animBg="1"/>
      <p:bldP spid="19" grpId="1" animBg="1"/>
      <p:bldP spid="19" grpId="2" animBg="1"/>
      <p:bldP spid="20" grpId="0" animBg="1"/>
      <p:bldP spid="21" grpId="0" animBg="1"/>
      <p:bldP spid="22" grpId="0" animBg="1"/>
      <p:bldP spid="23" grpId="0" animBg="1"/>
      <p:bldP spid="24" grpId="0" animBg="1"/>
      <p:bldP spid="25" grpId="0" animBg="1"/>
      <p:bldP spid="26" grpId="0" animBg="1"/>
      <p:bldP spid="27" grpId="0" animBg="1"/>
      <p:bldP spid="28" grpId="0" animBg="1"/>
      <p:bldP spid="29" grpId="0" animBg="1"/>
      <p:bldP spid="30" grpId="0"/>
      <p:bldP spid="32" grpId="0"/>
      <p:bldP spid="34" grpId="0"/>
      <p:bldP spid="36" grpId="0"/>
      <p:bldP spid="39" grpId="0"/>
    </p:bld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95536" y="116632"/>
            <a:ext cx="8534400" cy="1143000"/>
          </a:xfrm>
        </p:spPr>
        <p:txBody>
          <a:bodyPr>
            <a:normAutofit/>
          </a:bodyPr>
          <a:lstStyle/>
          <a:p>
            <a:r>
              <a:rPr lang="en-US" sz="4000" dirty="0" smtClean="0">
                <a:solidFill>
                  <a:srgbClr val="1A5712"/>
                </a:solidFill>
                <a:latin typeface="Garamond"/>
                <a:cs typeface="Garamond"/>
              </a:rPr>
              <a:t>Future: </a:t>
            </a:r>
            <a:r>
              <a:rPr lang="en-US" sz="4000" dirty="0" err="1" smtClean="0">
                <a:solidFill>
                  <a:srgbClr val="1A5712"/>
                </a:solidFill>
                <a:latin typeface="Garamond"/>
                <a:cs typeface="Garamond"/>
              </a:rPr>
              <a:t>RowClone</a:t>
            </a:r>
            <a:r>
              <a:rPr lang="en-US" sz="4000" dirty="0" smtClean="0">
                <a:solidFill>
                  <a:srgbClr val="1A5712"/>
                </a:solidFill>
                <a:latin typeface="Garamond"/>
                <a:cs typeface="Garamond"/>
              </a:rPr>
              <a:t> (In-Memory Copy)</a:t>
            </a:r>
            <a:endParaRPr lang="en-US" sz="4000" dirty="0">
              <a:solidFill>
                <a:srgbClr val="1A5712"/>
              </a:solidFill>
              <a:latin typeface="Garamond"/>
              <a:cs typeface="Garamond"/>
            </a:endParaRPr>
          </a:p>
        </p:txBody>
      </p:sp>
      <p:sp>
        <p:nvSpPr>
          <p:cNvPr id="4" name="Rectangle 3"/>
          <p:cNvSpPr/>
          <p:nvPr/>
        </p:nvSpPr>
        <p:spPr bwMode="auto">
          <a:xfrm>
            <a:off x="7042402" y="1528540"/>
            <a:ext cx="1350971" cy="3957862"/>
          </a:xfrm>
          <a:prstGeom prst="rect">
            <a:avLst/>
          </a:prstGeom>
          <a:solidFill>
            <a:schemeClr val="accent1"/>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ctr" fontAlgn="base">
              <a:spcBef>
                <a:spcPct val="0"/>
              </a:spcBef>
              <a:spcAft>
                <a:spcPct val="0"/>
              </a:spcAft>
            </a:pPr>
            <a:r>
              <a:rPr lang="en-US" sz="2000" b="1" dirty="0" smtClean="0">
                <a:solidFill>
                  <a:prstClr val="black"/>
                </a:solidFill>
                <a:latin typeface="Arial" charset="0"/>
              </a:rPr>
              <a:t>Memory</a:t>
            </a:r>
          </a:p>
          <a:p>
            <a:pPr algn="ctr" fontAlgn="base">
              <a:spcBef>
                <a:spcPct val="0"/>
              </a:spcBef>
              <a:spcAft>
                <a:spcPct val="0"/>
              </a:spcAft>
            </a:pPr>
            <a:endParaRPr lang="en-US" sz="2400" dirty="0">
              <a:solidFill>
                <a:prstClr val="black"/>
              </a:solidFill>
              <a:latin typeface="Calibri"/>
            </a:endParaRPr>
          </a:p>
          <a:p>
            <a:pPr algn="ctr" fontAlgn="base">
              <a:spcBef>
                <a:spcPct val="0"/>
              </a:spcBef>
              <a:spcAft>
                <a:spcPct val="0"/>
              </a:spcAft>
            </a:pPr>
            <a:endParaRPr lang="en-US" sz="2400" b="1" dirty="0" smtClean="0">
              <a:solidFill>
                <a:prstClr val="black"/>
              </a:solidFill>
              <a:latin typeface="Arial" charset="0"/>
            </a:endParaRPr>
          </a:p>
          <a:p>
            <a:pPr algn="ctr" fontAlgn="base">
              <a:spcBef>
                <a:spcPct val="0"/>
              </a:spcBef>
              <a:spcAft>
                <a:spcPct val="0"/>
              </a:spcAft>
            </a:pPr>
            <a:endParaRPr lang="en-US" sz="2400" dirty="0">
              <a:solidFill>
                <a:prstClr val="black"/>
              </a:solidFill>
              <a:latin typeface="Calibri"/>
            </a:endParaRPr>
          </a:p>
          <a:p>
            <a:pPr algn="ctr" fontAlgn="base">
              <a:spcBef>
                <a:spcPct val="0"/>
              </a:spcBef>
              <a:spcAft>
                <a:spcPct val="0"/>
              </a:spcAft>
            </a:pPr>
            <a:endParaRPr lang="en-US" sz="2400" b="1" dirty="0" smtClean="0">
              <a:solidFill>
                <a:prstClr val="black"/>
              </a:solidFill>
              <a:latin typeface="Arial" charset="0"/>
            </a:endParaRPr>
          </a:p>
          <a:p>
            <a:pPr algn="ctr" fontAlgn="base">
              <a:spcBef>
                <a:spcPct val="0"/>
              </a:spcBef>
              <a:spcAft>
                <a:spcPct val="0"/>
              </a:spcAft>
            </a:pPr>
            <a:endParaRPr lang="en-US" sz="2400" dirty="0">
              <a:solidFill>
                <a:prstClr val="black"/>
              </a:solidFill>
              <a:latin typeface="Calibri"/>
            </a:endParaRPr>
          </a:p>
          <a:p>
            <a:pPr algn="ctr" fontAlgn="base">
              <a:spcBef>
                <a:spcPct val="0"/>
              </a:spcBef>
              <a:spcAft>
                <a:spcPct val="0"/>
              </a:spcAft>
            </a:pPr>
            <a:endParaRPr lang="en-US" sz="2400" b="1" dirty="0" smtClean="0">
              <a:solidFill>
                <a:prstClr val="black"/>
              </a:solidFill>
              <a:latin typeface="Arial" charset="0"/>
            </a:endParaRPr>
          </a:p>
          <a:p>
            <a:pPr algn="ctr" fontAlgn="base">
              <a:spcBef>
                <a:spcPct val="0"/>
              </a:spcBef>
              <a:spcAft>
                <a:spcPct val="0"/>
              </a:spcAft>
            </a:pPr>
            <a:endParaRPr lang="en-US" sz="2400" b="1" dirty="0" smtClean="0">
              <a:solidFill>
                <a:prstClr val="black"/>
              </a:solidFill>
              <a:latin typeface="Arial" charset="0"/>
            </a:endParaRPr>
          </a:p>
        </p:txBody>
      </p:sp>
      <p:sp>
        <p:nvSpPr>
          <p:cNvPr id="5" name="Rectangle 4"/>
          <p:cNvSpPr/>
          <p:nvPr/>
        </p:nvSpPr>
        <p:spPr bwMode="auto">
          <a:xfrm>
            <a:off x="491319" y="2518009"/>
            <a:ext cx="4640239" cy="1978925"/>
          </a:xfrm>
          <a:prstGeom prst="rect">
            <a:avLst/>
          </a:prstGeom>
          <a:noFill/>
          <a:ln>
            <a:solidFill>
              <a:schemeClr val="tx1"/>
            </a:solidFill>
            <a:headEnd type="none" w="med" len="med"/>
            <a:tailEnd type="none" w="med" len="med"/>
          </a:ln>
        </p:spPr>
        <p:style>
          <a:lnRef idx="2">
            <a:schemeClr val="accent2"/>
          </a:lnRef>
          <a:fillRef idx="1">
            <a:schemeClr val="lt1"/>
          </a:fillRef>
          <a:effectRef idx="0">
            <a:schemeClr val="accent2"/>
          </a:effectRef>
          <a:fontRef idx="minor">
            <a:schemeClr val="dk1"/>
          </a:fontRef>
        </p:style>
        <p:txBody>
          <a:bodyPr vert="horz" wrap="square" lIns="91440" tIns="45720" rIns="91440" bIns="45720" numCol="1" rtlCol="0" anchor="t" anchorCtr="0" compatLnSpc="1">
            <a:prstTxWarp prst="textNoShape">
              <a:avLst/>
            </a:prstTxWarp>
          </a:bodyPr>
          <a:lstStyle/>
          <a:p>
            <a:pPr fontAlgn="base">
              <a:spcBef>
                <a:spcPct val="0"/>
              </a:spcBef>
              <a:spcAft>
                <a:spcPct val="0"/>
              </a:spcAft>
            </a:pPr>
            <a:endParaRPr lang="en-US" sz="3200" b="1" smtClean="0">
              <a:solidFill>
                <a:prstClr val="black"/>
              </a:solidFill>
              <a:latin typeface="Arial" charset="0"/>
            </a:endParaRPr>
          </a:p>
        </p:txBody>
      </p:sp>
      <p:cxnSp>
        <p:nvCxnSpPr>
          <p:cNvPr id="6" name="Straight Connector 5"/>
          <p:cNvCxnSpPr/>
          <p:nvPr/>
        </p:nvCxnSpPr>
        <p:spPr bwMode="auto">
          <a:xfrm>
            <a:off x="1801504" y="3507471"/>
            <a:ext cx="136478"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7" name="Straight Connector 6"/>
          <p:cNvCxnSpPr/>
          <p:nvPr/>
        </p:nvCxnSpPr>
        <p:spPr bwMode="auto">
          <a:xfrm>
            <a:off x="2442949" y="3507471"/>
            <a:ext cx="86454"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8" name="Straight Connector 7"/>
          <p:cNvCxnSpPr/>
          <p:nvPr/>
        </p:nvCxnSpPr>
        <p:spPr bwMode="auto">
          <a:xfrm>
            <a:off x="3193579" y="3507471"/>
            <a:ext cx="91027"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9" name="Straight Connector 8"/>
          <p:cNvCxnSpPr/>
          <p:nvPr/>
        </p:nvCxnSpPr>
        <p:spPr bwMode="auto">
          <a:xfrm>
            <a:off x="4162568" y="3507471"/>
            <a:ext cx="113732"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sp>
        <p:nvSpPr>
          <p:cNvPr id="10" name="Rectangle 9"/>
          <p:cNvSpPr/>
          <p:nvPr/>
        </p:nvSpPr>
        <p:spPr bwMode="auto">
          <a:xfrm>
            <a:off x="4276300" y="3229966"/>
            <a:ext cx="664190" cy="555010"/>
          </a:xfrm>
          <a:prstGeom prst="rect">
            <a:avLst/>
          </a:prstGeom>
          <a:ln>
            <a:headEnd type="none" w="med" len="med"/>
            <a:tailEnd type="none" w="med" len="med"/>
          </a:ln>
        </p:spPr>
        <p:style>
          <a:lnRef idx="2">
            <a:schemeClr val="accent5">
              <a:shade val="50000"/>
            </a:schemeClr>
          </a:lnRef>
          <a:fillRef idx="1">
            <a:schemeClr val="accent5"/>
          </a:fillRef>
          <a:effectRef idx="0">
            <a:schemeClr val="accent5"/>
          </a:effectRef>
          <a:fontRef idx="minor">
            <a:schemeClr val="lt1"/>
          </a:fontRef>
        </p:style>
        <p:txBody>
          <a:bodyPr vert="horz" wrap="square" lIns="91440" tIns="45720" rIns="91440" bIns="45720" numCol="1" rtlCol="0" anchor="ctr" anchorCtr="0" compatLnSpc="1">
            <a:prstTxWarp prst="textNoShape">
              <a:avLst/>
            </a:prstTxWarp>
          </a:bodyPr>
          <a:lstStyle/>
          <a:p>
            <a:pPr algn="ctr" fontAlgn="base">
              <a:spcBef>
                <a:spcPct val="0"/>
              </a:spcBef>
              <a:spcAft>
                <a:spcPct val="0"/>
              </a:spcAft>
            </a:pPr>
            <a:r>
              <a:rPr lang="en-US" sz="2000" b="1" dirty="0" smtClean="0">
                <a:solidFill>
                  <a:prstClr val="black"/>
                </a:solidFill>
                <a:latin typeface="Arial" charset="0"/>
              </a:rPr>
              <a:t>MC</a:t>
            </a:r>
          </a:p>
        </p:txBody>
      </p:sp>
      <p:sp>
        <p:nvSpPr>
          <p:cNvPr id="11" name="Rectangle 10"/>
          <p:cNvSpPr/>
          <p:nvPr/>
        </p:nvSpPr>
        <p:spPr bwMode="auto">
          <a:xfrm>
            <a:off x="3284606" y="2768212"/>
            <a:ext cx="877962" cy="1478518"/>
          </a:xfrm>
          <a:prstGeom prst="rect">
            <a:avLst/>
          </a:prstGeom>
          <a:solidFill>
            <a:schemeClr val="accent1"/>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ctr" fontAlgn="base">
              <a:spcBef>
                <a:spcPct val="0"/>
              </a:spcBef>
              <a:spcAft>
                <a:spcPct val="0"/>
              </a:spcAft>
            </a:pPr>
            <a:r>
              <a:rPr lang="en-US" sz="2000" b="1" dirty="0" smtClean="0">
                <a:solidFill>
                  <a:prstClr val="black"/>
                </a:solidFill>
                <a:latin typeface="Arial" charset="0"/>
              </a:rPr>
              <a:t>L3</a:t>
            </a:r>
          </a:p>
        </p:txBody>
      </p:sp>
      <p:sp>
        <p:nvSpPr>
          <p:cNvPr id="12" name="Rectangle 11"/>
          <p:cNvSpPr/>
          <p:nvPr/>
        </p:nvSpPr>
        <p:spPr bwMode="auto">
          <a:xfrm>
            <a:off x="2529403" y="2997952"/>
            <a:ext cx="664176" cy="1019038"/>
          </a:xfrm>
          <a:prstGeom prst="rect">
            <a:avLst/>
          </a:prstGeom>
          <a:solidFill>
            <a:schemeClr val="accent1"/>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ctr" fontAlgn="base">
              <a:spcBef>
                <a:spcPct val="0"/>
              </a:spcBef>
              <a:spcAft>
                <a:spcPct val="0"/>
              </a:spcAft>
            </a:pPr>
            <a:r>
              <a:rPr lang="en-US" sz="2000" b="1" dirty="0" smtClean="0">
                <a:solidFill>
                  <a:prstClr val="black"/>
                </a:solidFill>
                <a:latin typeface="Arial" charset="0"/>
              </a:rPr>
              <a:t>L2</a:t>
            </a:r>
          </a:p>
        </p:txBody>
      </p:sp>
      <p:sp>
        <p:nvSpPr>
          <p:cNvPr id="13" name="Rectangle 12"/>
          <p:cNvSpPr/>
          <p:nvPr/>
        </p:nvSpPr>
        <p:spPr bwMode="auto">
          <a:xfrm>
            <a:off x="1937982" y="3186749"/>
            <a:ext cx="504967" cy="641444"/>
          </a:xfrm>
          <a:prstGeom prst="rect">
            <a:avLst/>
          </a:prstGeom>
          <a:solidFill>
            <a:schemeClr val="accent1"/>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ctr" fontAlgn="base">
              <a:spcBef>
                <a:spcPct val="0"/>
              </a:spcBef>
              <a:spcAft>
                <a:spcPct val="0"/>
              </a:spcAft>
            </a:pPr>
            <a:r>
              <a:rPr lang="en-US" sz="2000" b="1" dirty="0" smtClean="0">
                <a:solidFill>
                  <a:prstClr val="black"/>
                </a:solidFill>
                <a:latin typeface="Arial" charset="0"/>
              </a:rPr>
              <a:t>L1</a:t>
            </a:r>
          </a:p>
        </p:txBody>
      </p:sp>
      <p:sp>
        <p:nvSpPr>
          <p:cNvPr id="14" name="Rectangle 13"/>
          <p:cNvSpPr/>
          <p:nvPr/>
        </p:nvSpPr>
        <p:spPr bwMode="auto">
          <a:xfrm>
            <a:off x="696036" y="2927441"/>
            <a:ext cx="1105468" cy="1160060"/>
          </a:xfrm>
          <a:prstGeom prst="rect">
            <a:avLst/>
          </a:prstGeom>
          <a:ln>
            <a:headEnd type="none" w="med" len="med"/>
            <a:tailEnd type="none" w="med" len="med"/>
          </a:ln>
        </p:spPr>
        <p:style>
          <a:lnRef idx="2">
            <a:schemeClr val="accent5">
              <a:shade val="50000"/>
            </a:schemeClr>
          </a:lnRef>
          <a:fillRef idx="1">
            <a:schemeClr val="accent5"/>
          </a:fillRef>
          <a:effectRef idx="0">
            <a:schemeClr val="accent5"/>
          </a:effectRef>
          <a:fontRef idx="minor">
            <a:schemeClr val="lt1"/>
          </a:fontRef>
        </p:style>
        <p:txBody>
          <a:bodyPr vert="horz" wrap="square" lIns="91440" tIns="45720" rIns="91440" bIns="45720" numCol="1" rtlCol="0" anchor="ctr" anchorCtr="0" compatLnSpc="1">
            <a:prstTxWarp prst="textNoShape">
              <a:avLst/>
            </a:prstTxWarp>
          </a:bodyPr>
          <a:lstStyle/>
          <a:p>
            <a:pPr algn="ctr" fontAlgn="base">
              <a:spcBef>
                <a:spcPct val="0"/>
              </a:spcBef>
              <a:spcAft>
                <a:spcPct val="0"/>
              </a:spcAft>
            </a:pPr>
            <a:r>
              <a:rPr lang="en-US" sz="2000" b="1" dirty="0" smtClean="0">
                <a:solidFill>
                  <a:prstClr val="black"/>
                </a:solidFill>
                <a:latin typeface="Arial" charset="0"/>
              </a:rPr>
              <a:t>CPU</a:t>
            </a:r>
          </a:p>
        </p:txBody>
      </p:sp>
      <p:sp>
        <p:nvSpPr>
          <p:cNvPr id="15" name="Left-Right Arrow 14"/>
          <p:cNvSpPr/>
          <p:nvPr/>
        </p:nvSpPr>
        <p:spPr bwMode="auto">
          <a:xfrm>
            <a:off x="5131558" y="3282283"/>
            <a:ext cx="1910687" cy="450376"/>
          </a:xfrm>
          <a:prstGeom prst="leftRightArrow">
            <a:avLst>
              <a:gd name="adj1" fmla="val 50000"/>
              <a:gd name="adj2" fmla="val 25758"/>
            </a:avLst>
          </a:prstGeom>
          <a:solidFill>
            <a:schemeClr val="bg1">
              <a:lumMod val="75000"/>
            </a:schemeClr>
          </a:solidFill>
          <a:ln>
            <a:solidFill>
              <a:schemeClr val="tx1">
                <a:lumMod val="65000"/>
                <a:lumOff val="35000"/>
              </a:schemeClr>
            </a:solidFill>
            <a:headEnd type="none" w="med" len="med"/>
            <a:tailEnd type="none" w="med" len="med"/>
          </a:ln>
        </p:spPr>
        <p:style>
          <a:lnRef idx="2">
            <a:schemeClr val="accent4">
              <a:shade val="50000"/>
            </a:schemeClr>
          </a:lnRef>
          <a:fillRef idx="1">
            <a:schemeClr val="accent4"/>
          </a:fillRef>
          <a:effectRef idx="0">
            <a:schemeClr val="accent4"/>
          </a:effectRef>
          <a:fontRef idx="minor">
            <a:schemeClr val="lt1"/>
          </a:fontRef>
        </p:style>
        <p:txBody>
          <a:bodyPr vert="horz" wrap="square" lIns="91440" tIns="45720" rIns="91440" bIns="45720" numCol="1" rtlCol="0" anchor="t" anchorCtr="0" compatLnSpc="1">
            <a:prstTxWarp prst="textNoShape">
              <a:avLst/>
            </a:prstTxWarp>
          </a:bodyPr>
          <a:lstStyle/>
          <a:p>
            <a:pPr fontAlgn="base">
              <a:spcBef>
                <a:spcPct val="0"/>
              </a:spcBef>
              <a:spcAft>
                <a:spcPct val="0"/>
              </a:spcAft>
            </a:pPr>
            <a:endParaRPr lang="en-US" sz="3200" b="1">
              <a:solidFill>
                <a:prstClr val="black"/>
              </a:solidFill>
              <a:latin typeface="Arial" charset="0"/>
            </a:endParaRPr>
          </a:p>
        </p:txBody>
      </p:sp>
      <p:sp>
        <p:nvSpPr>
          <p:cNvPr id="16" name="Rectangle 15"/>
          <p:cNvSpPr/>
          <p:nvPr/>
        </p:nvSpPr>
        <p:spPr bwMode="auto">
          <a:xfrm>
            <a:off x="7042246" y="2960170"/>
            <a:ext cx="1351128" cy="245660"/>
          </a:xfrm>
          <a:prstGeom prst="rect">
            <a:avLst/>
          </a:prstGeom>
          <a:solidFill>
            <a:schemeClr val="bg1"/>
          </a:solidFill>
          <a:ln>
            <a:solidFill>
              <a:schemeClr val="tx2"/>
            </a:solidFill>
            <a:headEnd type="none" w="med" len="med"/>
            <a:tailEnd type="none" w="med" len="med"/>
          </a:ln>
        </p:spPr>
        <p:style>
          <a:lnRef idx="2">
            <a:schemeClr val="accent4"/>
          </a:lnRef>
          <a:fillRef idx="1">
            <a:schemeClr val="lt1"/>
          </a:fillRef>
          <a:effectRef idx="0">
            <a:schemeClr val="accent4"/>
          </a:effectRef>
          <a:fontRef idx="minor">
            <a:schemeClr val="dk1"/>
          </a:fontRef>
        </p:style>
        <p:txBody>
          <a:bodyPr vert="horz" wrap="square" lIns="91440" tIns="45720" rIns="91440" bIns="45720" numCol="1" rtlCol="0" anchor="t" anchorCtr="0" compatLnSpc="1">
            <a:prstTxWarp prst="textNoShape">
              <a:avLst/>
            </a:prstTxWarp>
          </a:bodyPr>
          <a:lstStyle/>
          <a:p>
            <a:pPr fontAlgn="base">
              <a:spcBef>
                <a:spcPct val="0"/>
              </a:spcBef>
              <a:spcAft>
                <a:spcPct val="0"/>
              </a:spcAft>
            </a:pPr>
            <a:endParaRPr lang="en-US" sz="3200" b="1">
              <a:solidFill>
                <a:prstClr val="black"/>
              </a:solidFill>
              <a:latin typeface="Arial" charset="0"/>
            </a:endParaRPr>
          </a:p>
        </p:txBody>
      </p:sp>
      <p:sp>
        <p:nvSpPr>
          <p:cNvPr id="17" name="Rectangle 16"/>
          <p:cNvSpPr/>
          <p:nvPr/>
        </p:nvSpPr>
        <p:spPr bwMode="auto">
          <a:xfrm>
            <a:off x="7044517" y="3659885"/>
            <a:ext cx="1348855" cy="257022"/>
          </a:xfrm>
          <a:prstGeom prst="rect">
            <a:avLst/>
          </a:prstGeom>
          <a:solidFill>
            <a:schemeClr val="tx1">
              <a:lumMod val="65000"/>
              <a:lumOff val="35000"/>
            </a:schemeClr>
          </a:solidFill>
          <a:ln>
            <a:solidFill>
              <a:schemeClr val="tx1">
                <a:lumMod val="95000"/>
                <a:lumOff val="5000"/>
              </a:schemeClr>
            </a:solidFill>
            <a:headEnd type="none" w="med" len="med"/>
            <a:tailEnd type="none" w="med" len="med"/>
          </a:ln>
        </p:spPr>
        <p:style>
          <a:lnRef idx="2">
            <a:schemeClr val="accent4"/>
          </a:lnRef>
          <a:fillRef idx="1">
            <a:schemeClr val="lt1"/>
          </a:fillRef>
          <a:effectRef idx="0">
            <a:schemeClr val="accent4"/>
          </a:effectRef>
          <a:fontRef idx="minor">
            <a:schemeClr val="dk1"/>
          </a:fontRef>
        </p:style>
        <p:txBody>
          <a:bodyPr vert="horz" wrap="square" lIns="91440" tIns="45720" rIns="91440" bIns="45720" numCol="1" rtlCol="0" anchor="t" anchorCtr="0" compatLnSpc="1">
            <a:prstTxWarp prst="textNoShape">
              <a:avLst/>
            </a:prstTxWarp>
          </a:bodyPr>
          <a:lstStyle/>
          <a:p>
            <a:pPr fontAlgn="base">
              <a:spcBef>
                <a:spcPct val="0"/>
              </a:spcBef>
              <a:spcAft>
                <a:spcPct val="0"/>
              </a:spcAft>
            </a:pPr>
            <a:endParaRPr lang="en-US" sz="3200" b="1">
              <a:solidFill>
                <a:prstClr val="black"/>
              </a:solidFill>
              <a:latin typeface="Arial" charset="0"/>
            </a:endParaRPr>
          </a:p>
        </p:txBody>
      </p:sp>
      <p:sp>
        <p:nvSpPr>
          <p:cNvPr id="18" name="Rectangle 17"/>
          <p:cNvSpPr/>
          <p:nvPr/>
        </p:nvSpPr>
        <p:spPr bwMode="auto">
          <a:xfrm>
            <a:off x="7042246" y="2954740"/>
            <a:ext cx="1351128" cy="245660"/>
          </a:xfrm>
          <a:prstGeom prst="rect">
            <a:avLst/>
          </a:prstGeom>
          <a:solidFill>
            <a:schemeClr val="bg1"/>
          </a:solidFill>
          <a:ln>
            <a:solidFill>
              <a:schemeClr val="tx2"/>
            </a:solidFill>
            <a:headEnd type="none" w="med" len="med"/>
            <a:tailEnd type="none" w="med" len="med"/>
          </a:ln>
        </p:spPr>
        <p:style>
          <a:lnRef idx="2">
            <a:schemeClr val="accent4"/>
          </a:lnRef>
          <a:fillRef idx="1">
            <a:schemeClr val="lt1"/>
          </a:fillRef>
          <a:effectRef idx="0">
            <a:schemeClr val="accent4"/>
          </a:effectRef>
          <a:fontRef idx="minor">
            <a:schemeClr val="dk1"/>
          </a:fontRef>
        </p:style>
        <p:txBody>
          <a:bodyPr vert="horz" wrap="square" lIns="91440" tIns="45720" rIns="91440" bIns="45720" numCol="1" rtlCol="0" anchor="t" anchorCtr="0" compatLnSpc="1">
            <a:prstTxWarp prst="textNoShape">
              <a:avLst/>
            </a:prstTxWarp>
          </a:bodyPr>
          <a:lstStyle/>
          <a:p>
            <a:pPr fontAlgn="base">
              <a:spcBef>
                <a:spcPct val="0"/>
              </a:spcBef>
              <a:spcAft>
                <a:spcPct val="0"/>
              </a:spcAft>
            </a:pPr>
            <a:endParaRPr lang="en-US" sz="3200" b="1">
              <a:solidFill>
                <a:prstClr val="black"/>
              </a:solidFill>
              <a:latin typeface="Arial" charset="0"/>
            </a:endParaRPr>
          </a:p>
        </p:txBody>
      </p:sp>
      <p:cxnSp>
        <p:nvCxnSpPr>
          <p:cNvPr id="19" name="Straight Arrow Connector 18"/>
          <p:cNvCxnSpPr>
            <a:stCxn id="18" idx="2"/>
            <a:endCxn id="17" idx="0"/>
          </p:cNvCxnSpPr>
          <p:nvPr/>
        </p:nvCxnSpPr>
        <p:spPr bwMode="auto">
          <a:xfrm rot="16200000" flipH="1">
            <a:off x="7488635" y="3429574"/>
            <a:ext cx="459485" cy="1135"/>
          </a:xfrm>
          <a:prstGeom prst="straightConnector1">
            <a:avLst/>
          </a:prstGeom>
          <a:solidFill>
            <a:schemeClr val="accent1"/>
          </a:solidFill>
          <a:ln w="28575" cap="flat" cmpd="sng" algn="ctr">
            <a:solidFill>
              <a:schemeClr val="tx1"/>
            </a:solidFill>
            <a:prstDash val="solid"/>
            <a:round/>
            <a:headEnd type="none" w="med" len="med"/>
            <a:tailEnd type="stealth" w="lg" len="lg"/>
          </a:ln>
          <a:effectLst/>
        </p:spPr>
      </p:cxnSp>
      <p:sp>
        <p:nvSpPr>
          <p:cNvPr id="20" name="TextBox 19"/>
          <p:cNvSpPr txBox="1"/>
          <p:nvPr/>
        </p:nvSpPr>
        <p:spPr>
          <a:xfrm>
            <a:off x="4015945" y="1507524"/>
            <a:ext cx="2170787" cy="461665"/>
          </a:xfrm>
          <a:prstGeom prst="rect">
            <a:avLst/>
          </a:prstGeom>
          <a:noFill/>
        </p:spPr>
        <p:txBody>
          <a:bodyPr wrap="none" rtlCol="0">
            <a:spAutoFit/>
          </a:bodyPr>
          <a:lstStyle/>
          <a:p>
            <a:r>
              <a:rPr lang="en-US" sz="2400" dirty="0" smtClean="0">
                <a:solidFill>
                  <a:srgbClr val="003399"/>
                </a:solidFill>
                <a:latin typeface="Calibri"/>
              </a:rPr>
              <a:t>1) Low latency</a:t>
            </a:r>
            <a:endParaRPr lang="en-US" sz="2400" dirty="0">
              <a:solidFill>
                <a:srgbClr val="003399"/>
              </a:solidFill>
              <a:latin typeface="Calibri"/>
            </a:endParaRPr>
          </a:p>
        </p:txBody>
      </p:sp>
      <p:cxnSp>
        <p:nvCxnSpPr>
          <p:cNvPr id="21" name="Curved Connector 20"/>
          <p:cNvCxnSpPr>
            <a:stCxn id="20" idx="3"/>
            <a:endCxn id="18" idx="1"/>
          </p:cNvCxnSpPr>
          <p:nvPr/>
        </p:nvCxnSpPr>
        <p:spPr bwMode="auto">
          <a:xfrm>
            <a:off x="6186732" y="1738357"/>
            <a:ext cx="855514" cy="1339213"/>
          </a:xfrm>
          <a:prstGeom prst="curvedConnector3">
            <a:avLst>
              <a:gd name="adj1" fmla="val 50000"/>
            </a:avLst>
          </a:prstGeom>
          <a:solidFill>
            <a:schemeClr val="accent1"/>
          </a:solidFill>
          <a:ln w="28575" cap="flat" cmpd="sng" algn="ctr">
            <a:solidFill>
              <a:srgbClr val="003399"/>
            </a:solidFill>
            <a:prstDash val="solid"/>
            <a:round/>
            <a:headEnd type="none" w="med" len="med"/>
            <a:tailEnd type="stealth" w="lg" len="lg"/>
          </a:ln>
          <a:effectLst/>
        </p:spPr>
      </p:cxnSp>
      <p:sp>
        <p:nvSpPr>
          <p:cNvPr id="22" name="TextBox 21"/>
          <p:cNvSpPr txBox="1"/>
          <p:nvPr/>
        </p:nvSpPr>
        <p:spPr>
          <a:xfrm>
            <a:off x="2819400" y="5282524"/>
            <a:ext cx="3870961" cy="461665"/>
          </a:xfrm>
          <a:prstGeom prst="rect">
            <a:avLst/>
          </a:prstGeom>
          <a:noFill/>
        </p:spPr>
        <p:txBody>
          <a:bodyPr wrap="square" rtlCol="0">
            <a:spAutoFit/>
          </a:bodyPr>
          <a:lstStyle/>
          <a:p>
            <a:r>
              <a:rPr lang="en-US" sz="2400" dirty="0">
                <a:solidFill>
                  <a:srgbClr val="003399"/>
                </a:solidFill>
                <a:latin typeface="Calibri"/>
              </a:rPr>
              <a:t>2</a:t>
            </a:r>
            <a:r>
              <a:rPr lang="en-US" sz="2400" dirty="0" smtClean="0">
                <a:solidFill>
                  <a:srgbClr val="003399"/>
                </a:solidFill>
                <a:latin typeface="Calibri"/>
              </a:rPr>
              <a:t>) Low bandwidth utilization</a:t>
            </a:r>
            <a:endParaRPr lang="en-US" sz="2400" dirty="0">
              <a:solidFill>
                <a:srgbClr val="003399"/>
              </a:solidFill>
              <a:latin typeface="Calibri"/>
            </a:endParaRPr>
          </a:p>
        </p:txBody>
      </p:sp>
      <p:cxnSp>
        <p:nvCxnSpPr>
          <p:cNvPr id="23" name="Curved Connector 51"/>
          <p:cNvCxnSpPr>
            <a:stCxn id="22" idx="3"/>
            <a:endCxn id="15" idx="5"/>
          </p:cNvCxnSpPr>
          <p:nvPr/>
        </p:nvCxnSpPr>
        <p:spPr bwMode="auto">
          <a:xfrm flipH="1" flipV="1">
            <a:off x="6086902" y="3620065"/>
            <a:ext cx="603459" cy="1893292"/>
          </a:xfrm>
          <a:prstGeom prst="curvedConnector4">
            <a:avLst>
              <a:gd name="adj1" fmla="val -37882"/>
              <a:gd name="adj2" fmla="val 53123"/>
            </a:avLst>
          </a:prstGeom>
          <a:solidFill>
            <a:schemeClr val="accent1"/>
          </a:solidFill>
          <a:ln w="28575" cap="flat" cmpd="sng" algn="ctr">
            <a:solidFill>
              <a:srgbClr val="003399"/>
            </a:solidFill>
            <a:prstDash val="solid"/>
            <a:round/>
            <a:headEnd type="none" w="med" len="med"/>
            <a:tailEnd type="stealth" w="lg" len="lg"/>
          </a:ln>
          <a:effectLst/>
        </p:spPr>
      </p:cxnSp>
      <p:sp>
        <p:nvSpPr>
          <p:cNvPr id="24" name="TextBox 23"/>
          <p:cNvSpPr txBox="1"/>
          <p:nvPr/>
        </p:nvSpPr>
        <p:spPr>
          <a:xfrm>
            <a:off x="428359" y="1505479"/>
            <a:ext cx="3105673" cy="461665"/>
          </a:xfrm>
          <a:prstGeom prst="rect">
            <a:avLst/>
          </a:prstGeom>
          <a:noFill/>
        </p:spPr>
        <p:txBody>
          <a:bodyPr wrap="square" rtlCol="0">
            <a:spAutoFit/>
          </a:bodyPr>
          <a:lstStyle/>
          <a:p>
            <a:r>
              <a:rPr lang="en-US" sz="2400" dirty="0" smtClean="0">
                <a:solidFill>
                  <a:srgbClr val="003399"/>
                </a:solidFill>
                <a:latin typeface="Calibri"/>
              </a:rPr>
              <a:t>3) No cache pollution</a:t>
            </a:r>
            <a:endParaRPr lang="en-US" sz="2400" dirty="0">
              <a:solidFill>
                <a:srgbClr val="003399"/>
              </a:solidFill>
              <a:latin typeface="Calibri"/>
            </a:endParaRPr>
          </a:p>
        </p:txBody>
      </p:sp>
      <p:cxnSp>
        <p:nvCxnSpPr>
          <p:cNvPr id="25" name="Curved Connector 51"/>
          <p:cNvCxnSpPr>
            <a:stCxn id="24" idx="3"/>
            <a:endCxn id="13" idx="0"/>
          </p:cNvCxnSpPr>
          <p:nvPr/>
        </p:nvCxnSpPr>
        <p:spPr bwMode="auto">
          <a:xfrm flipH="1">
            <a:off x="2190466" y="1736312"/>
            <a:ext cx="1343566" cy="1450437"/>
          </a:xfrm>
          <a:prstGeom prst="curvedConnector4">
            <a:avLst>
              <a:gd name="adj1" fmla="val -17014"/>
              <a:gd name="adj2" fmla="val 57957"/>
            </a:avLst>
          </a:prstGeom>
          <a:solidFill>
            <a:schemeClr val="accent1"/>
          </a:solidFill>
          <a:ln w="28575" cap="flat" cmpd="sng" algn="ctr">
            <a:solidFill>
              <a:srgbClr val="003399"/>
            </a:solidFill>
            <a:prstDash val="solid"/>
            <a:round/>
            <a:headEnd type="none" w="med" len="med"/>
            <a:tailEnd type="stealth" w="lg" len="lg"/>
          </a:ln>
          <a:effectLst/>
        </p:spPr>
      </p:cxnSp>
      <p:sp>
        <p:nvSpPr>
          <p:cNvPr id="26" name="TextBox 25"/>
          <p:cNvSpPr txBox="1"/>
          <p:nvPr/>
        </p:nvSpPr>
        <p:spPr>
          <a:xfrm>
            <a:off x="2819400" y="5682064"/>
            <a:ext cx="4798552" cy="461665"/>
          </a:xfrm>
          <a:prstGeom prst="rect">
            <a:avLst/>
          </a:prstGeom>
          <a:noFill/>
        </p:spPr>
        <p:txBody>
          <a:bodyPr wrap="square" rtlCol="0">
            <a:spAutoFit/>
          </a:bodyPr>
          <a:lstStyle/>
          <a:p>
            <a:r>
              <a:rPr lang="en-US" sz="2400" dirty="0" smtClean="0">
                <a:solidFill>
                  <a:srgbClr val="003399"/>
                </a:solidFill>
                <a:latin typeface="Calibri"/>
              </a:rPr>
              <a:t>4) No unwanted data movement</a:t>
            </a:r>
            <a:endParaRPr lang="en-US" sz="2400" dirty="0">
              <a:solidFill>
                <a:srgbClr val="003399"/>
              </a:solidFill>
              <a:latin typeface="Calibri"/>
            </a:endParaRPr>
          </a:p>
        </p:txBody>
      </p:sp>
      <p:sp>
        <p:nvSpPr>
          <p:cNvPr id="28" name="Slide Number Placeholder 27"/>
          <p:cNvSpPr>
            <a:spLocks noGrp="1"/>
          </p:cNvSpPr>
          <p:nvPr>
            <p:ph type="sldNum" sz="quarter" idx="12"/>
          </p:nvPr>
        </p:nvSpPr>
        <p:spPr/>
        <p:txBody>
          <a:bodyPr/>
          <a:lstStyle/>
          <a:p>
            <a:fld id="{CD63C8E0-6DD9-4302-9AA9-5177C785CB79}" type="slidenum">
              <a:rPr lang="en-US" smtClean="0">
                <a:solidFill>
                  <a:prstClr val="black">
                    <a:tint val="75000"/>
                  </a:prstClr>
                </a:solidFill>
                <a:latin typeface="Calibri"/>
              </a:rPr>
              <a:pPr/>
              <a:t>48</a:t>
            </a:fld>
            <a:endParaRPr lang="en-US">
              <a:solidFill>
                <a:prstClr val="black">
                  <a:tint val="75000"/>
                </a:prstClr>
              </a:solidFill>
              <a:latin typeface="Calibri"/>
            </a:endParaRPr>
          </a:p>
        </p:txBody>
      </p:sp>
      <p:sp>
        <p:nvSpPr>
          <p:cNvPr id="29" name="TextBox 28"/>
          <p:cNvSpPr txBox="1"/>
          <p:nvPr/>
        </p:nvSpPr>
        <p:spPr>
          <a:xfrm>
            <a:off x="179512" y="6093296"/>
            <a:ext cx="2453917" cy="584776"/>
          </a:xfrm>
          <a:prstGeom prst="rect">
            <a:avLst/>
          </a:prstGeom>
          <a:noFill/>
        </p:spPr>
        <p:txBody>
          <a:bodyPr wrap="none" rtlCol="0">
            <a:spAutoFit/>
          </a:bodyPr>
          <a:lstStyle/>
          <a:p>
            <a:r>
              <a:rPr lang="en-US" sz="3200" dirty="0" smtClean="0">
                <a:solidFill>
                  <a:srgbClr val="FF0000"/>
                </a:solidFill>
                <a:latin typeface="Calibri"/>
              </a:rPr>
              <a:t>1046ns, 3.6uJ</a:t>
            </a:r>
            <a:endParaRPr lang="en-US" sz="3200" dirty="0">
              <a:solidFill>
                <a:srgbClr val="FF0000"/>
              </a:solidFill>
              <a:latin typeface="Calibri"/>
            </a:endParaRPr>
          </a:p>
        </p:txBody>
      </p:sp>
      <p:sp>
        <p:nvSpPr>
          <p:cNvPr id="30" name="TextBox 29"/>
          <p:cNvSpPr txBox="1"/>
          <p:nvPr/>
        </p:nvSpPr>
        <p:spPr>
          <a:xfrm>
            <a:off x="395536" y="6093296"/>
            <a:ext cx="2245927" cy="584776"/>
          </a:xfrm>
          <a:prstGeom prst="rect">
            <a:avLst/>
          </a:prstGeom>
          <a:noFill/>
        </p:spPr>
        <p:txBody>
          <a:bodyPr wrap="none" rtlCol="0">
            <a:spAutoFit/>
          </a:bodyPr>
          <a:lstStyle/>
          <a:p>
            <a:r>
              <a:rPr lang="en-US" sz="3200" dirty="0" smtClean="0">
                <a:solidFill>
                  <a:srgbClr val="008000"/>
                </a:solidFill>
                <a:latin typeface="Calibri"/>
              </a:rPr>
              <a:t>90ns, 0.04uJ</a:t>
            </a:r>
            <a:endParaRPr lang="en-US" sz="3200" dirty="0">
              <a:solidFill>
                <a:srgbClr val="008000"/>
              </a:solidFill>
              <a:latin typeface="Calibri"/>
            </a:endParaRPr>
          </a:p>
        </p:txBody>
      </p:sp>
    </p:spTree>
    <p:extLst>
      <p:ext uri="{BB962C8B-B14F-4D97-AF65-F5344CB8AC3E}">
        <p14:creationId xmlns:p14="http://schemas.microsoft.com/office/powerpoint/2010/main" val="1964485239"/>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path" presetSubtype="0" accel="50000" decel="50000" fill="hold" grpId="0" nodeType="clickEffect">
                                  <p:stCondLst>
                                    <p:cond delay="0"/>
                                  </p:stCondLst>
                                  <p:childTnLst>
                                    <p:animMotion origin="layout" path="M -3.61111E-6 2.96296E-6 L -3.61111E-6 0.10277 " pathEditMode="relative" rAng="0" ptsTypes="AA">
                                      <p:cBhvr>
                                        <p:cTn id="6" dur="500" fill="hold"/>
                                        <p:tgtEl>
                                          <p:spTgt spid="18"/>
                                        </p:tgtEl>
                                        <p:attrNameLst>
                                          <p:attrName>ppt_x</p:attrName>
                                          <p:attrName>ppt_y</p:attrName>
                                        </p:attrNameLst>
                                      </p:cBhvr>
                                      <p:rCtr x="0" y="51"/>
                                    </p:animMotion>
                                  </p:childTnLst>
                                </p:cTn>
                              </p:par>
                            </p:childTnLst>
                          </p:cTn>
                        </p:par>
                        <p:par>
                          <p:cTn id="7" fill="hold">
                            <p:stCondLst>
                              <p:cond delay="500"/>
                            </p:stCondLst>
                            <p:childTnLst>
                              <p:par>
                                <p:cTn id="8" presetID="1" presetClass="exit" presetSubtype="0" fill="hold" grpId="1" nodeType="afterEffect">
                                  <p:stCondLst>
                                    <p:cond delay="0"/>
                                  </p:stCondLst>
                                  <p:childTnLst>
                                    <p:set>
                                      <p:cBhvr>
                                        <p:cTn id="9" dur="1" fill="hold">
                                          <p:stCondLst>
                                            <p:cond delay="0"/>
                                          </p:stCondLst>
                                        </p:cTn>
                                        <p:tgtEl>
                                          <p:spTgt spid="18"/>
                                        </p:tgtEl>
                                        <p:attrNameLst>
                                          <p:attrName>style.visibility</p:attrName>
                                        </p:attrNameLst>
                                      </p:cBhvr>
                                      <p:to>
                                        <p:strVal val="hidden"/>
                                      </p:to>
                                    </p:set>
                                  </p:childTnLst>
                                </p:cTn>
                              </p:par>
                              <p:par>
                                <p:cTn id="10" presetID="1" presetClass="emph" presetSubtype="2" fill="hold" nodeType="withEffect">
                                  <p:stCondLst>
                                    <p:cond delay="0"/>
                                  </p:stCondLst>
                                  <p:childTnLst>
                                    <p:animClr clrSpc="rgb" dir="cw">
                                      <p:cBhvr>
                                        <p:cTn id="11" dur="500" fill="hold"/>
                                        <p:tgtEl>
                                          <p:spTgt spid="17"/>
                                        </p:tgtEl>
                                        <p:attrNameLst>
                                          <p:attrName>fillcolor</p:attrName>
                                        </p:attrNameLst>
                                      </p:cBhvr>
                                      <p:to>
                                        <a:schemeClr val="bg1"/>
                                      </p:to>
                                    </p:animClr>
                                    <p:set>
                                      <p:cBhvr>
                                        <p:cTn id="12" dur="500" fill="hold"/>
                                        <p:tgtEl>
                                          <p:spTgt spid="17"/>
                                        </p:tgtEl>
                                        <p:attrNameLst>
                                          <p:attrName>fill.type</p:attrName>
                                        </p:attrNameLst>
                                      </p:cBhvr>
                                      <p:to>
                                        <p:strVal val="solid"/>
                                      </p:to>
                                    </p:set>
                                    <p:set>
                                      <p:cBhvr>
                                        <p:cTn id="13" dur="500" fill="hold"/>
                                        <p:tgtEl>
                                          <p:spTgt spid="17"/>
                                        </p:tgtEl>
                                        <p:attrNameLst>
                                          <p:attrName>fill.on</p:attrName>
                                        </p:attrNameLst>
                                      </p:cBhvr>
                                      <p:to>
                                        <p:strVal val="true"/>
                                      </p:to>
                                    </p:set>
                                  </p:childTnLst>
                                </p:cTn>
                              </p:par>
                              <p:par>
                                <p:cTn id="14" presetID="10" presetClass="entr" presetSubtype="0" fill="hold" nodeType="withEffect">
                                  <p:stCondLst>
                                    <p:cond delay="0"/>
                                  </p:stCondLst>
                                  <p:childTnLst>
                                    <p:set>
                                      <p:cBhvr>
                                        <p:cTn id="15" dur="1" fill="hold">
                                          <p:stCondLst>
                                            <p:cond delay="0"/>
                                          </p:stCondLst>
                                        </p:cTn>
                                        <p:tgtEl>
                                          <p:spTgt spid="19"/>
                                        </p:tgtEl>
                                        <p:attrNameLst>
                                          <p:attrName>style.visibility</p:attrName>
                                        </p:attrNameLst>
                                      </p:cBhvr>
                                      <p:to>
                                        <p:strVal val="visible"/>
                                      </p:to>
                                    </p:set>
                                    <p:animEffect transition="in" filter="fade">
                                      <p:cBhvr>
                                        <p:cTn id="16" dur="500"/>
                                        <p:tgtEl>
                                          <p:spTgt spid="19"/>
                                        </p:tgtEl>
                                      </p:cBhvr>
                                    </p:animEffect>
                                  </p:childTnLst>
                                </p:cTn>
                              </p:par>
                            </p:childTnLst>
                          </p:cTn>
                        </p:par>
                      </p:childTnLst>
                    </p:cTn>
                  </p:par>
                  <p:par>
                    <p:cTn id="17" fill="hold">
                      <p:stCondLst>
                        <p:cond delay="indefinite"/>
                      </p:stCondLst>
                      <p:childTnLst>
                        <p:par>
                          <p:cTn id="18" fill="hold">
                            <p:stCondLst>
                              <p:cond delay="0"/>
                            </p:stCondLst>
                            <p:childTnLst>
                              <p:par>
                                <p:cTn id="19" presetID="10" presetClass="entr" presetSubtype="0" fill="hold" grpId="0" nodeType="clickEffect">
                                  <p:stCondLst>
                                    <p:cond delay="0"/>
                                  </p:stCondLst>
                                  <p:childTnLst>
                                    <p:set>
                                      <p:cBhvr>
                                        <p:cTn id="20" dur="1" fill="hold">
                                          <p:stCondLst>
                                            <p:cond delay="0"/>
                                          </p:stCondLst>
                                        </p:cTn>
                                        <p:tgtEl>
                                          <p:spTgt spid="20"/>
                                        </p:tgtEl>
                                        <p:attrNameLst>
                                          <p:attrName>style.visibility</p:attrName>
                                        </p:attrNameLst>
                                      </p:cBhvr>
                                      <p:to>
                                        <p:strVal val="visible"/>
                                      </p:to>
                                    </p:set>
                                    <p:animEffect transition="in" filter="fade">
                                      <p:cBhvr>
                                        <p:cTn id="21" dur="500"/>
                                        <p:tgtEl>
                                          <p:spTgt spid="20"/>
                                        </p:tgtEl>
                                      </p:cBhvr>
                                    </p:animEffect>
                                  </p:childTnLst>
                                </p:cTn>
                              </p:par>
                              <p:par>
                                <p:cTn id="22" presetID="10" presetClass="entr" presetSubtype="0" fill="hold" nodeType="withEffect">
                                  <p:stCondLst>
                                    <p:cond delay="0"/>
                                  </p:stCondLst>
                                  <p:childTnLst>
                                    <p:set>
                                      <p:cBhvr>
                                        <p:cTn id="23" dur="1" fill="hold">
                                          <p:stCondLst>
                                            <p:cond delay="0"/>
                                          </p:stCondLst>
                                        </p:cTn>
                                        <p:tgtEl>
                                          <p:spTgt spid="21"/>
                                        </p:tgtEl>
                                        <p:attrNameLst>
                                          <p:attrName>style.visibility</p:attrName>
                                        </p:attrNameLst>
                                      </p:cBhvr>
                                      <p:to>
                                        <p:strVal val="visible"/>
                                      </p:to>
                                    </p:set>
                                    <p:animEffect transition="in" filter="fade">
                                      <p:cBhvr>
                                        <p:cTn id="24" dur="500"/>
                                        <p:tgtEl>
                                          <p:spTgt spid="21"/>
                                        </p:tgtEl>
                                      </p:cBhvr>
                                    </p:animEffect>
                                  </p:childTnLst>
                                </p:cTn>
                              </p:par>
                            </p:childTnLst>
                          </p:cTn>
                        </p:par>
                      </p:childTnLst>
                    </p:cTn>
                  </p:par>
                  <p:par>
                    <p:cTn id="25" fill="hold">
                      <p:stCondLst>
                        <p:cond delay="indefinite"/>
                      </p:stCondLst>
                      <p:childTnLst>
                        <p:par>
                          <p:cTn id="26" fill="hold">
                            <p:stCondLst>
                              <p:cond delay="0"/>
                            </p:stCondLst>
                            <p:childTnLst>
                              <p:par>
                                <p:cTn id="27" presetID="10" presetClass="entr" presetSubtype="0" fill="hold" grpId="0" nodeType="clickEffect">
                                  <p:stCondLst>
                                    <p:cond delay="0"/>
                                  </p:stCondLst>
                                  <p:childTnLst>
                                    <p:set>
                                      <p:cBhvr>
                                        <p:cTn id="28" dur="1" fill="hold">
                                          <p:stCondLst>
                                            <p:cond delay="0"/>
                                          </p:stCondLst>
                                        </p:cTn>
                                        <p:tgtEl>
                                          <p:spTgt spid="22"/>
                                        </p:tgtEl>
                                        <p:attrNameLst>
                                          <p:attrName>style.visibility</p:attrName>
                                        </p:attrNameLst>
                                      </p:cBhvr>
                                      <p:to>
                                        <p:strVal val="visible"/>
                                      </p:to>
                                    </p:set>
                                    <p:animEffect transition="in" filter="fade">
                                      <p:cBhvr>
                                        <p:cTn id="29" dur="500"/>
                                        <p:tgtEl>
                                          <p:spTgt spid="22"/>
                                        </p:tgtEl>
                                      </p:cBhvr>
                                    </p:animEffect>
                                  </p:childTnLst>
                                </p:cTn>
                              </p:par>
                              <p:par>
                                <p:cTn id="30" presetID="10" presetClass="entr" presetSubtype="0" fill="hold" nodeType="withEffect">
                                  <p:stCondLst>
                                    <p:cond delay="0"/>
                                  </p:stCondLst>
                                  <p:childTnLst>
                                    <p:set>
                                      <p:cBhvr>
                                        <p:cTn id="31" dur="1" fill="hold">
                                          <p:stCondLst>
                                            <p:cond delay="0"/>
                                          </p:stCondLst>
                                        </p:cTn>
                                        <p:tgtEl>
                                          <p:spTgt spid="23"/>
                                        </p:tgtEl>
                                        <p:attrNameLst>
                                          <p:attrName>style.visibility</p:attrName>
                                        </p:attrNameLst>
                                      </p:cBhvr>
                                      <p:to>
                                        <p:strVal val="visible"/>
                                      </p:to>
                                    </p:set>
                                    <p:animEffect transition="in" filter="fade">
                                      <p:cBhvr>
                                        <p:cTn id="32" dur="500"/>
                                        <p:tgtEl>
                                          <p:spTgt spid="23"/>
                                        </p:tgtEl>
                                      </p:cBhvr>
                                    </p:animEffect>
                                  </p:childTnLst>
                                </p:cTn>
                              </p:par>
                            </p:childTnLst>
                          </p:cTn>
                        </p:par>
                      </p:childTnLst>
                    </p:cTn>
                  </p:par>
                  <p:par>
                    <p:cTn id="33" fill="hold">
                      <p:stCondLst>
                        <p:cond delay="indefinite"/>
                      </p:stCondLst>
                      <p:childTnLst>
                        <p:par>
                          <p:cTn id="34" fill="hold">
                            <p:stCondLst>
                              <p:cond delay="0"/>
                            </p:stCondLst>
                            <p:childTnLst>
                              <p:par>
                                <p:cTn id="35" presetID="10" presetClass="entr" presetSubtype="0" fill="hold" grpId="0" nodeType="clickEffect">
                                  <p:stCondLst>
                                    <p:cond delay="0"/>
                                  </p:stCondLst>
                                  <p:childTnLst>
                                    <p:set>
                                      <p:cBhvr>
                                        <p:cTn id="36" dur="1" fill="hold">
                                          <p:stCondLst>
                                            <p:cond delay="0"/>
                                          </p:stCondLst>
                                        </p:cTn>
                                        <p:tgtEl>
                                          <p:spTgt spid="24"/>
                                        </p:tgtEl>
                                        <p:attrNameLst>
                                          <p:attrName>style.visibility</p:attrName>
                                        </p:attrNameLst>
                                      </p:cBhvr>
                                      <p:to>
                                        <p:strVal val="visible"/>
                                      </p:to>
                                    </p:set>
                                    <p:animEffect transition="in" filter="fade">
                                      <p:cBhvr>
                                        <p:cTn id="37" dur="500"/>
                                        <p:tgtEl>
                                          <p:spTgt spid="24"/>
                                        </p:tgtEl>
                                      </p:cBhvr>
                                    </p:animEffect>
                                  </p:childTnLst>
                                </p:cTn>
                              </p:par>
                              <p:par>
                                <p:cTn id="38" presetID="10" presetClass="entr" presetSubtype="0" fill="hold" nodeType="withEffect">
                                  <p:stCondLst>
                                    <p:cond delay="0"/>
                                  </p:stCondLst>
                                  <p:childTnLst>
                                    <p:set>
                                      <p:cBhvr>
                                        <p:cTn id="39" dur="1" fill="hold">
                                          <p:stCondLst>
                                            <p:cond delay="0"/>
                                          </p:stCondLst>
                                        </p:cTn>
                                        <p:tgtEl>
                                          <p:spTgt spid="25"/>
                                        </p:tgtEl>
                                        <p:attrNameLst>
                                          <p:attrName>style.visibility</p:attrName>
                                        </p:attrNameLst>
                                      </p:cBhvr>
                                      <p:to>
                                        <p:strVal val="visible"/>
                                      </p:to>
                                    </p:set>
                                    <p:animEffect transition="in" filter="fade">
                                      <p:cBhvr>
                                        <p:cTn id="40" dur="500"/>
                                        <p:tgtEl>
                                          <p:spTgt spid="25"/>
                                        </p:tgtEl>
                                      </p:cBhvr>
                                    </p:animEffect>
                                  </p:childTnLst>
                                </p:cTn>
                              </p:par>
                            </p:childTnLst>
                          </p:cTn>
                        </p:par>
                      </p:childTnLst>
                    </p:cTn>
                  </p:par>
                  <p:par>
                    <p:cTn id="41" fill="hold">
                      <p:stCondLst>
                        <p:cond delay="indefinite"/>
                      </p:stCondLst>
                      <p:childTnLst>
                        <p:par>
                          <p:cTn id="42" fill="hold">
                            <p:stCondLst>
                              <p:cond delay="0"/>
                            </p:stCondLst>
                            <p:childTnLst>
                              <p:par>
                                <p:cTn id="43" presetID="10" presetClass="entr" presetSubtype="0" fill="hold" grpId="0" nodeType="clickEffect">
                                  <p:stCondLst>
                                    <p:cond delay="0"/>
                                  </p:stCondLst>
                                  <p:childTnLst>
                                    <p:set>
                                      <p:cBhvr>
                                        <p:cTn id="44" dur="1" fill="hold">
                                          <p:stCondLst>
                                            <p:cond delay="0"/>
                                          </p:stCondLst>
                                        </p:cTn>
                                        <p:tgtEl>
                                          <p:spTgt spid="26"/>
                                        </p:tgtEl>
                                        <p:attrNameLst>
                                          <p:attrName>style.visibility</p:attrName>
                                        </p:attrNameLst>
                                      </p:cBhvr>
                                      <p:to>
                                        <p:strVal val="visible"/>
                                      </p:to>
                                    </p:set>
                                    <p:animEffect transition="in" filter="fade">
                                      <p:cBhvr>
                                        <p:cTn id="45" dur="500"/>
                                        <p:tgtEl>
                                          <p:spTgt spid="26"/>
                                        </p:tgtEl>
                                      </p:cBhvr>
                                    </p:animEffect>
                                  </p:childTnLst>
                                </p:cTn>
                              </p:par>
                            </p:childTnLst>
                          </p:cTn>
                        </p:par>
                      </p:childTnLst>
                    </p:cTn>
                  </p:par>
                  <p:par>
                    <p:cTn id="46" fill="hold">
                      <p:stCondLst>
                        <p:cond delay="indefinite"/>
                      </p:stCondLst>
                      <p:childTnLst>
                        <p:par>
                          <p:cTn id="47" fill="hold">
                            <p:stCondLst>
                              <p:cond delay="0"/>
                            </p:stCondLst>
                            <p:childTnLst>
                              <p:par>
                                <p:cTn id="48" presetID="1" presetClass="entr" presetSubtype="0" fill="hold" grpId="0" nodeType="clickEffect">
                                  <p:stCondLst>
                                    <p:cond delay="0"/>
                                  </p:stCondLst>
                                  <p:childTnLst>
                                    <p:set>
                                      <p:cBhvr>
                                        <p:cTn id="49" dur="1" fill="hold">
                                          <p:stCondLst>
                                            <p:cond delay="0"/>
                                          </p:stCondLst>
                                        </p:cTn>
                                        <p:tgtEl>
                                          <p:spTgt spid="29"/>
                                        </p:tgtEl>
                                        <p:attrNameLst>
                                          <p:attrName>style.visibility</p:attrName>
                                        </p:attrNameLst>
                                      </p:cBhvr>
                                      <p:to>
                                        <p:strVal val="visible"/>
                                      </p:to>
                                    </p:set>
                                  </p:childTnLst>
                                </p:cTn>
                              </p:par>
                            </p:childTnLst>
                          </p:cTn>
                        </p:par>
                      </p:childTnLst>
                    </p:cTn>
                  </p:par>
                  <p:par>
                    <p:cTn id="50" fill="hold">
                      <p:stCondLst>
                        <p:cond delay="indefinite"/>
                      </p:stCondLst>
                      <p:childTnLst>
                        <p:par>
                          <p:cTn id="51" fill="hold">
                            <p:stCondLst>
                              <p:cond delay="0"/>
                            </p:stCondLst>
                            <p:childTnLst>
                              <p:par>
                                <p:cTn id="52" presetID="1" presetClass="exit" presetSubtype="0" fill="hold" grpId="1" nodeType="clickEffect">
                                  <p:stCondLst>
                                    <p:cond delay="0"/>
                                  </p:stCondLst>
                                  <p:childTnLst>
                                    <p:set>
                                      <p:cBhvr>
                                        <p:cTn id="53" dur="1" fill="hold">
                                          <p:stCondLst>
                                            <p:cond delay="0"/>
                                          </p:stCondLst>
                                        </p:cTn>
                                        <p:tgtEl>
                                          <p:spTgt spid="29"/>
                                        </p:tgtEl>
                                        <p:attrNameLst>
                                          <p:attrName>style.visibility</p:attrName>
                                        </p:attrNameLst>
                                      </p:cBhvr>
                                      <p:to>
                                        <p:strVal val="hidden"/>
                                      </p:to>
                                    </p:set>
                                  </p:childTnLst>
                                </p:cTn>
                              </p:par>
                              <p:par>
                                <p:cTn id="54" presetID="1" presetClass="entr" presetSubtype="0" fill="hold" grpId="0" nodeType="withEffect">
                                  <p:stCondLst>
                                    <p:cond delay="0"/>
                                  </p:stCondLst>
                                  <p:childTnLst>
                                    <p:set>
                                      <p:cBhvr>
                                        <p:cTn id="55" dur="1" fill="hold">
                                          <p:stCondLst>
                                            <p:cond delay="0"/>
                                          </p:stCondLst>
                                        </p:cTn>
                                        <p:tgtEl>
                                          <p:spTgt spid="3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animBg="1"/>
      <p:bldP spid="18" grpId="1" animBg="1"/>
      <p:bldP spid="20" grpId="0"/>
      <p:bldP spid="22" grpId="0"/>
      <p:bldP spid="24" grpId="0"/>
      <p:bldP spid="26" grpId="0"/>
      <p:bldP spid="29" grpId="0"/>
      <p:bldP spid="29" grpId="1"/>
      <p:bldP spid="30" grpId="0"/>
    </p:bld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7440" name="Group 32"/>
          <p:cNvGrpSpPr>
            <a:grpSpLocks/>
          </p:cNvGrpSpPr>
          <p:nvPr/>
        </p:nvGrpSpPr>
        <p:grpSpPr bwMode="auto">
          <a:xfrm>
            <a:off x="1784350" y="5017294"/>
            <a:ext cx="4400550" cy="260350"/>
            <a:chOff x="0" y="0"/>
            <a:chExt cx="5544" cy="328"/>
          </a:xfrm>
        </p:grpSpPr>
        <p:sp>
          <p:nvSpPr>
            <p:cNvPr id="17409" name="Line 1"/>
            <p:cNvSpPr>
              <a:spLocks noChangeShapeType="1"/>
            </p:cNvSpPr>
            <p:nvPr/>
          </p:nvSpPr>
          <p:spPr bwMode="auto">
            <a:xfrm>
              <a:off x="0" y="0"/>
              <a:ext cx="0" cy="328"/>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10" name="Line 2"/>
            <p:cNvSpPr>
              <a:spLocks noChangeShapeType="1"/>
            </p:cNvSpPr>
            <p:nvPr/>
          </p:nvSpPr>
          <p:spPr bwMode="auto">
            <a:xfrm>
              <a:off x="184" y="0"/>
              <a:ext cx="0" cy="328"/>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11" name="Line 3"/>
            <p:cNvSpPr>
              <a:spLocks noChangeShapeType="1"/>
            </p:cNvSpPr>
            <p:nvPr/>
          </p:nvSpPr>
          <p:spPr bwMode="auto">
            <a:xfrm>
              <a:off x="369" y="0"/>
              <a:ext cx="0" cy="328"/>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12" name="Line 4"/>
            <p:cNvSpPr>
              <a:spLocks noChangeShapeType="1"/>
            </p:cNvSpPr>
            <p:nvPr/>
          </p:nvSpPr>
          <p:spPr bwMode="auto">
            <a:xfrm>
              <a:off x="554" y="0"/>
              <a:ext cx="0" cy="328"/>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13" name="Line 5"/>
            <p:cNvSpPr>
              <a:spLocks noChangeShapeType="1"/>
            </p:cNvSpPr>
            <p:nvPr/>
          </p:nvSpPr>
          <p:spPr bwMode="auto">
            <a:xfrm>
              <a:off x="739" y="0"/>
              <a:ext cx="0" cy="328"/>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14" name="Line 6"/>
            <p:cNvSpPr>
              <a:spLocks noChangeShapeType="1"/>
            </p:cNvSpPr>
            <p:nvPr/>
          </p:nvSpPr>
          <p:spPr bwMode="auto">
            <a:xfrm>
              <a:off x="923" y="0"/>
              <a:ext cx="0" cy="328"/>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15" name="Line 7"/>
            <p:cNvSpPr>
              <a:spLocks noChangeShapeType="1"/>
            </p:cNvSpPr>
            <p:nvPr/>
          </p:nvSpPr>
          <p:spPr bwMode="auto">
            <a:xfrm>
              <a:off x="1108" y="0"/>
              <a:ext cx="0" cy="328"/>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16" name="Line 8"/>
            <p:cNvSpPr>
              <a:spLocks noChangeShapeType="1"/>
            </p:cNvSpPr>
            <p:nvPr/>
          </p:nvSpPr>
          <p:spPr bwMode="auto">
            <a:xfrm>
              <a:off x="1293" y="0"/>
              <a:ext cx="0" cy="328"/>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17" name="Line 9"/>
            <p:cNvSpPr>
              <a:spLocks noChangeShapeType="1"/>
            </p:cNvSpPr>
            <p:nvPr/>
          </p:nvSpPr>
          <p:spPr bwMode="auto">
            <a:xfrm>
              <a:off x="1478" y="0"/>
              <a:ext cx="0" cy="328"/>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18" name="Line 10"/>
            <p:cNvSpPr>
              <a:spLocks noChangeShapeType="1"/>
            </p:cNvSpPr>
            <p:nvPr/>
          </p:nvSpPr>
          <p:spPr bwMode="auto">
            <a:xfrm>
              <a:off x="1663" y="0"/>
              <a:ext cx="0" cy="328"/>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19" name="Line 11"/>
            <p:cNvSpPr>
              <a:spLocks noChangeShapeType="1"/>
            </p:cNvSpPr>
            <p:nvPr/>
          </p:nvSpPr>
          <p:spPr bwMode="auto">
            <a:xfrm>
              <a:off x="1847" y="0"/>
              <a:ext cx="0" cy="328"/>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20" name="Line 12"/>
            <p:cNvSpPr>
              <a:spLocks noChangeShapeType="1"/>
            </p:cNvSpPr>
            <p:nvPr/>
          </p:nvSpPr>
          <p:spPr bwMode="auto">
            <a:xfrm>
              <a:off x="2032" y="0"/>
              <a:ext cx="0" cy="328"/>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21" name="Line 13"/>
            <p:cNvSpPr>
              <a:spLocks noChangeShapeType="1"/>
            </p:cNvSpPr>
            <p:nvPr/>
          </p:nvSpPr>
          <p:spPr bwMode="auto">
            <a:xfrm>
              <a:off x="2217" y="0"/>
              <a:ext cx="0" cy="328"/>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22" name="Line 14"/>
            <p:cNvSpPr>
              <a:spLocks noChangeShapeType="1"/>
            </p:cNvSpPr>
            <p:nvPr/>
          </p:nvSpPr>
          <p:spPr bwMode="auto">
            <a:xfrm>
              <a:off x="2402" y="0"/>
              <a:ext cx="0" cy="328"/>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23" name="Line 15"/>
            <p:cNvSpPr>
              <a:spLocks noChangeShapeType="1"/>
            </p:cNvSpPr>
            <p:nvPr/>
          </p:nvSpPr>
          <p:spPr bwMode="auto">
            <a:xfrm>
              <a:off x="2587" y="0"/>
              <a:ext cx="0" cy="328"/>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24" name="Line 16"/>
            <p:cNvSpPr>
              <a:spLocks noChangeShapeType="1"/>
            </p:cNvSpPr>
            <p:nvPr/>
          </p:nvSpPr>
          <p:spPr bwMode="auto">
            <a:xfrm>
              <a:off x="2771" y="0"/>
              <a:ext cx="0" cy="328"/>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25" name="Line 17"/>
            <p:cNvSpPr>
              <a:spLocks noChangeShapeType="1"/>
            </p:cNvSpPr>
            <p:nvPr/>
          </p:nvSpPr>
          <p:spPr bwMode="auto">
            <a:xfrm>
              <a:off x="2956" y="0"/>
              <a:ext cx="0" cy="328"/>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26" name="Line 18"/>
            <p:cNvSpPr>
              <a:spLocks noChangeShapeType="1"/>
            </p:cNvSpPr>
            <p:nvPr/>
          </p:nvSpPr>
          <p:spPr bwMode="auto">
            <a:xfrm>
              <a:off x="3141" y="0"/>
              <a:ext cx="0" cy="328"/>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27" name="Line 19"/>
            <p:cNvSpPr>
              <a:spLocks noChangeShapeType="1"/>
            </p:cNvSpPr>
            <p:nvPr/>
          </p:nvSpPr>
          <p:spPr bwMode="auto">
            <a:xfrm>
              <a:off x="3326" y="0"/>
              <a:ext cx="0" cy="328"/>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28" name="Line 20"/>
            <p:cNvSpPr>
              <a:spLocks noChangeShapeType="1"/>
            </p:cNvSpPr>
            <p:nvPr/>
          </p:nvSpPr>
          <p:spPr bwMode="auto">
            <a:xfrm>
              <a:off x="3511" y="0"/>
              <a:ext cx="0" cy="328"/>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29" name="Line 21"/>
            <p:cNvSpPr>
              <a:spLocks noChangeShapeType="1"/>
            </p:cNvSpPr>
            <p:nvPr/>
          </p:nvSpPr>
          <p:spPr bwMode="auto">
            <a:xfrm>
              <a:off x="3695" y="0"/>
              <a:ext cx="0" cy="328"/>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30" name="Line 22"/>
            <p:cNvSpPr>
              <a:spLocks noChangeShapeType="1"/>
            </p:cNvSpPr>
            <p:nvPr/>
          </p:nvSpPr>
          <p:spPr bwMode="auto">
            <a:xfrm>
              <a:off x="3880" y="0"/>
              <a:ext cx="0" cy="328"/>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31" name="Line 23"/>
            <p:cNvSpPr>
              <a:spLocks noChangeShapeType="1"/>
            </p:cNvSpPr>
            <p:nvPr/>
          </p:nvSpPr>
          <p:spPr bwMode="auto">
            <a:xfrm>
              <a:off x="4065" y="0"/>
              <a:ext cx="0" cy="328"/>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32" name="Line 24"/>
            <p:cNvSpPr>
              <a:spLocks noChangeShapeType="1"/>
            </p:cNvSpPr>
            <p:nvPr/>
          </p:nvSpPr>
          <p:spPr bwMode="auto">
            <a:xfrm>
              <a:off x="4250" y="0"/>
              <a:ext cx="0" cy="328"/>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33" name="Line 25"/>
            <p:cNvSpPr>
              <a:spLocks noChangeShapeType="1"/>
            </p:cNvSpPr>
            <p:nvPr/>
          </p:nvSpPr>
          <p:spPr bwMode="auto">
            <a:xfrm>
              <a:off x="4435" y="0"/>
              <a:ext cx="0" cy="328"/>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34" name="Line 26"/>
            <p:cNvSpPr>
              <a:spLocks noChangeShapeType="1"/>
            </p:cNvSpPr>
            <p:nvPr/>
          </p:nvSpPr>
          <p:spPr bwMode="auto">
            <a:xfrm>
              <a:off x="4619" y="0"/>
              <a:ext cx="0" cy="328"/>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35" name="Line 27"/>
            <p:cNvSpPr>
              <a:spLocks noChangeShapeType="1"/>
            </p:cNvSpPr>
            <p:nvPr/>
          </p:nvSpPr>
          <p:spPr bwMode="auto">
            <a:xfrm>
              <a:off x="4804" y="0"/>
              <a:ext cx="0" cy="328"/>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36" name="Line 28"/>
            <p:cNvSpPr>
              <a:spLocks noChangeShapeType="1"/>
            </p:cNvSpPr>
            <p:nvPr/>
          </p:nvSpPr>
          <p:spPr bwMode="auto">
            <a:xfrm>
              <a:off x="4989" y="0"/>
              <a:ext cx="0" cy="328"/>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37" name="Line 29"/>
            <p:cNvSpPr>
              <a:spLocks noChangeShapeType="1"/>
            </p:cNvSpPr>
            <p:nvPr/>
          </p:nvSpPr>
          <p:spPr bwMode="auto">
            <a:xfrm>
              <a:off x="5174" y="0"/>
              <a:ext cx="0" cy="328"/>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38" name="Line 30"/>
            <p:cNvSpPr>
              <a:spLocks noChangeShapeType="1"/>
            </p:cNvSpPr>
            <p:nvPr/>
          </p:nvSpPr>
          <p:spPr bwMode="auto">
            <a:xfrm>
              <a:off x="5359" y="0"/>
              <a:ext cx="0" cy="328"/>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39" name="Line 31"/>
            <p:cNvSpPr>
              <a:spLocks noChangeShapeType="1"/>
            </p:cNvSpPr>
            <p:nvPr/>
          </p:nvSpPr>
          <p:spPr bwMode="auto">
            <a:xfrm>
              <a:off x="5544" y="0"/>
              <a:ext cx="0" cy="328"/>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grpSp>
      <p:sp>
        <p:nvSpPr>
          <p:cNvPr id="17441" name="Rectangle 33"/>
          <p:cNvSpPr>
            <a:spLocks/>
          </p:cNvSpPr>
          <p:nvPr/>
        </p:nvSpPr>
        <p:spPr bwMode="auto">
          <a:xfrm>
            <a:off x="1714500" y="2082800"/>
            <a:ext cx="4552950" cy="177800"/>
          </a:xfrm>
          <a:prstGeom prst="rect">
            <a:avLst/>
          </a:prstGeom>
          <a:solidFill>
            <a:srgbClr val="9A9A9A"/>
          </a:solid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42" name="Rectangle 34"/>
          <p:cNvSpPr>
            <a:spLocks/>
          </p:cNvSpPr>
          <p:nvPr/>
        </p:nvSpPr>
        <p:spPr bwMode="auto">
          <a:xfrm>
            <a:off x="2895600" y="2089150"/>
            <a:ext cx="1168400" cy="165100"/>
          </a:xfrm>
          <a:prstGeom prst="rect">
            <a:avLst/>
          </a:prstGeom>
          <a:solidFill>
            <a:srgbClr val="FF2712"/>
          </a:solidFill>
          <a:ln>
            <a:noFill/>
          </a:ln>
          <a:extLst>
            <a:ext uri="{91240B29-F687-4f45-9708-019B960494DF}">
              <a14:hiddenLine xmlns:a14="http://schemas.microsoft.com/office/drawing/2010/main" w="25400" cap="flat">
                <a:solidFill>
                  <a:srgbClr val="FD9A00"/>
                </a:solidFill>
                <a:miter lim="800000"/>
                <a:headEnd type="none" w="med" len="med"/>
                <a:tailEnd type="none" w="med" len="med"/>
              </a14:hiddenLine>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43" name="Rectangle 35"/>
          <p:cNvSpPr>
            <a:spLocks noGrp="1" noChangeArrowheads="1"/>
          </p:cNvSpPr>
          <p:nvPr>
            <p:ph type="title"/>
          </p:nvPr>
        </p:nvSpPr>
        <p:spPr>
          <a:xfrm>
            <a:off x="419100" y="196850"/>
            <a:ext cx="8617396" cy="558800"/>
          </a:xfrm>
          <a:ln/>
        </p:spPr>
        <p:txBody>
          <a:bodyPr/>
          <a:lstStyle/>
          <a:p>
            <a:r>
              <a:rPr lang="en-US" sz="4000" dirty="0">
                <a:solidFill>
                  <a:srgbClr val="1A5712"/>
                </a:solidFill>
                <a:latin typeface="Garamond"/>
                <a:cs typeface="Garamond"/>
              </a:rPr>
              <a:t>DRAM S</a:t>
            </a:r>
            <a:r>
              <a:rPr lang="en-US" sz="4000" dirty="0" smtClean="0">
                <a:solidFill>
                  <a:srgbClr val="1A5712"/>
                </a:solidFill>
                <a:latin typeface="Garamond"/>
                <a:cs typeface="Garamond"/>
              </a:rPr>
              <a:t>ubarray </a:t>
            </a:r>
            <a:r>
              <a:rPr lang="en-US" sz="4000" dirty="0">
                <a:solidFill>
                  <a:srgbClr val="1A5712"/>
                </a:solidFill>
                <a:latin typeface="Garamond"/>
                <a:cs typeface="Garamond"/>
              </a:rPr>
              <a:t>O</a:t>
            </a:r>
            <a:r>
              <a:rPr lang="en-US" sz="4000" dirty="0" smtClean="0">
                <a:solidFill>
                  <a:srgbClr val="1A5712"/>
                </a:solidFill>
                <a:latin typeface="Garamond"/>
                <a:cs typeface="Garamond"/>
              </a:rPr>
              <a:t>peration (</a:t>
            </a:r>
            <a:r>
              <a:rPr lang="en-US" sz="4000" dirty="0">
                <a:solidFill>
                  <a:srgbClr val="1A5712"/>
                </a:solidFill>
                <a:latin typeface="Garamond"/>
                <a:cs typeface="Garamond"/>
              </a:rPr>
              <a:t>load one byte)</a:t>
            </a:r>
          </a:p>
        </p:txBody>
      </p:sp>
      <p:grpSp>
        <p:nvGrpSpPr>
          <p:cNvPr id="17468" name="Group 60"/>
          <p:cNvGrpSpPr>
            <a:grpSpLocks/>
          </p:cNvGrpSpPr>
          <p:nvPr/>
        </p:nvGrpSpPr>
        <p:grpSpPr bwMode="auto">
          <a:xfrm>
            <a:off x="1695450" y="1662907"/>
            <a:ext cx="4574382" cy="3359944"/>
            <a:chOff x="0" y="0"/>
            <a:chExt cx="5763" cy="4232"/>
          </a:xfrm>
        </p:grpSpPr>
        <p:sp>
          <p:nvSpPr>
            <p:cNvPr id="17444" name="Line 36"/>
            <p:cNvSpPr>
              <a:spLocks noChangeShapeType="1"/>
            </p:cNvSpPr>
            <p:nvPr/>
          </p:nvSpPr>
          <p:spPr bwMode="auto">
            <a:xfrm rot="10800000" flipH="1">
              <a:off x="0" y="0"/>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45" name="Line 37"/>
            <p:cNvSpPr>
              <a:spLocks noChangeShapeType="1"/>
            </p:cNvSpPr>
            <p:nvPr/>
          </p:nvSpPr>
          <p:spPr bwMode="auto">
            <a:xfrm rot="10800000" flipH="1">
              <a:off x="0" y="184"/>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46" name="Line 38"/>
            <p:cNvSpPr>
              <a:spLocks noChangeShapeType="1"/>
            </p:cNvSpPr>
            <p:nvPr/>
          </p:nvSpPr>
          <p:spPr bwMode="auto">
            <a:xfrm rot="10800000" flipH="1">
              <a:off x="0" y="368"/>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47" name="Line 39"/>
            <p:cNvSpPr>
              <a:spLocks noChangeShapeType="1"/>
            </p:cNvSpPr>
            <p:nvPr/>
          </p:nvSpPr>
          <p:spPr bwMode="auto">
            <a:xfrm rot="10800000" flipH="1">
              <a:off x="0" y="552"/>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48" name="Line 40"/>
            <p:cNvSpPr>
              <a:spLocks noChangeShapeType="1"/>
            </p:cNvSpPr>
            <p:nvPr/>
          </p:nvSpPr>
          <p:spPr bwMode="auto">
            <a:xfrm rot="10800000" flipH="1">
              <a:off x="0" y="736"/>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49" name="Line 41"/>
            <p:cNvSpPr>
              <a:spLocks noChangeShapeType="1"/>
            </p:cNvSpPr>
            <p:nvPr/>
          </p:nvSpPr>
          <p:spPr bwMode="auto">
            <a:xfrm rot="10800000" flipH="1">
              <a:off x="0" y="920"/>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50" name="Line 42"/>
            <p:cNvSpPr>
              <a:spLocks noChangeShapeType="1"/>
            </p:cNvSpPr>
            <p:nvPr/>
          </p:nvSpPr>
          <p:spPr bwMode="auto">
            <a:xfrm rot="10800000" flipH="1">
              <a:off x="0" y="1104"/>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51" name="Line 43"/>
            <p:cNvSpPr>
              <a:spLocks noChangeShapeType="1"/>
            </p:cNvSpPr>
            <p:nvPr/>
          </p:nvSpPr>
          <p:spPr bwMode="auto">
            <a:xfrm rot="10800000" flipH="1">
              <a:off x="0" y="1288"/>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52" name="Line 44"/>
            <p:cNvSpPr>
              <a:spLocks noChangeShapeType="1"/>
            </p:cNvSpPr>
            <p:nvPr/>
          </p:nvSpPr>
          <p:spPr bwMode="auto">
            <a:xfrm rot="10800000" flipH="1">
              <a:off x="0" y="1472"/>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53" name="Line 45"/>
            <p:cNvSpPr>
              <a:spLocks noChangeShapeType="1"/>
            </p:cNvSpPr>
            <p:nvPr/>
          </p:nvSpPr>
          <p:spPr bwMode="auto">
            <a:xfrm rot="10800000" flipH="1">
              <a:off x="0" y="1656"/>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54" name="Line 46"/>
            <p:cNvSpPr>
              <a:spLocks noChangeShapeType="1"/>
            </p:cNvSpPr>
            <p:nvPr/>
          </p:nvSpPr>
          <p:spPr bwMode="auto">
            <a:xfrm rot="10800000" flipH="1">
              <a:off x="0" y="1840"/>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55" name="Line 47"/>
            <p:cNvSpPr>
              <a:spLocks noChangeShapeType="1"/>
            </p:cNvSpPr>
            <p:nvPr/>
          </p:nvSpPr>
          <p:spPr bwMode="auto">
            <a:xfrm rot="10800000" flipH="1">
              <a:off x="0" y="2024"/>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56" name="Line 48"/>
            <p:cNvSpPr>
              <a:spLocks noChangeShapeType="1"/>
            </p:cNvSpPr>
            <p:nvPr/>
          </p:nvSpPr>
          <p:spPr bwMode="auto">
            <a:xfrm rot="10800000" flipH="1">
              <a:off x="0" y="2208"/>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57" name="Line 49"/>
            <p:cNvSpPr>
              <a:spLocks noChangeShapeType="1"/>
            </p:cNvSpPr>
            <p:nvPr/>
          </p:nvSpPr>
          <p:spPr bwMode="auto">
            <a:xfrm rot="10800000" flipH="1">
              <a:off x="0" y="2392"/>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58" name="Line 50"/>
            <p:cNvSpPr>
              <a:spLocks noChangeShapeType="1"/>
            </p:cNvSpPr>
            <p:nvPr/>
          </p:nvSpPr>
          <p:spPr bwMode="auto">
            <a:xfrm rot="10800000" flipH="1">
              <a:off x="0" y="2576"/>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59" name="Line 51"/>
            <p:cNvSpPr>
              <a:spLocks noChangeShapeType="1"/>
            </p:cNvSpPr>
            <p:nvPr/>
          </p:nvSpPr>
          <p:spPr bwMode="auto">
            <a:xfrm rot="10800000" flipH="1">
              <a:off x="0" y="2760"/>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60" name="Line 52"/>
            <p:cNvSpPr>
              <a:spLocks noChangeShapeType="1"/>
            </p:cNvSpPr>
            <p:nvPr/>
          </p:nvSpPr>
          <p:spPr bwMode="auto">
            <a:xfrm rot="10800000" flipH="1">
              <a:off x="0" y="2944"/>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61" name="Line 53"/>
            <p:cNvSpPr>
              <a:spLocks noChangeShapeType="1"/>
            </p:cNvSpPr>
            <p:nvPr/>
          </p:nvSpPr>
          <p:spPr bwMode="auto">
            <a:xfrm rot="10800000" flipH="1">
              <a:off x="0" y="3128"/>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62" name="Line 54"/>
            <p:cNvSpPr>
              <a:spLocks noChangeShapeType="1"/>
            </p:cNvSpPr>
            <p:nvPr/>
          </p:nvSpPr>
          <p:spPr bwMode="auto">
            <a:xfrm rot="10800000" flipH="1">
              <a:off x="0" y="3312"/>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63" name="Line 55"/>
            <p:cNvSpPr>
              <a:spLocks noChangeShapeType="1"/>
            </p:cNvSpPr>
            <p:nvPr/>
          </p:nvSpPr>
          <p:spPr bwMode="auto">
            <a:xfrm rot="10800000" flipH="1">
              <a:off x="0" y="3496"/>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64" name="Line 56"/>
            <p:cNvSpPr>
              <a:spLocks noChangeShapeType="1"/>
            </p:cNvSpPr>
            <p:nvPr/>
          </p:nvSpPr>
          <p:spPr bwMode="auto">
            <a:xfrm rot="10800000" flipH="1">
              <a:off x="0" y="3680"/>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65" name="Line 57"/>
            <p:cNvSpPr>
              <a:spLocks noChangeShapeType="1"/>
            </p:cNvSpPr>
            <p:nvPr/>
          </p:nvSpPr>
          <p:spPr bwMode="auto">
            <a:xfrm rot="10800000" flipH="1">
              <a:off x="0" y="3864"/>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66" name="Line 58"/>
            <p:cNvSpPr>
              <a:spLocks noChangeShapeType="1"/>
            </p:cNvSpPr>
            <p:nvPr/>
          </p:nvSpPr>
          <p:spPr bwMode="auto">
            <a:xfrm rot="10800000" flipH="1">
              <a:off x="0" y="4048"/>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67" name="Line 59"/>
            <p:cNvSpPr>
              <a:spLocks noChangeShapeType="1"/>
            </p:cNvSpPr>
            <p:nvPr/>
          </p:nvSpPr>
          <p:spPr bwMode="auto">
            <a:xfrm rot="10800000" flipH="1">
              <a:off x="0" y="4232"/>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grpSp>
      <p:grpSp>
        <p:nvGrpSpPr>
          <p:cNvPr id="17501" name="Group 93"/>
          <p:cNvGrpSpPr>
            <a:grpSpLocks/>
          </p:cNvGrpSpPr>
          <p:nvPr/>
        </p:nvGrpSpPr>
        <p:grpSpPr bwMode="auto">
          <a:xfrm>
            <a:off x="1706563" y="1658938"/>
            <a:ext cx="4559300" cy="3371850"/>
            <a:chOff x="0" y="0"/>
            <a:chExt cx="5744" cy="4248"/>
          </a:xfrm>
        </p:grpSpPr>
        <p:sp>
          <p:nvSpPr>
            <p:cNvPr id="17469" name="Line 61"/>
            <p:cNvSpPr>
              <a:spLocks noChangeShapeType="1"/>
            </p:cNvSpPr>
            <p:nvPr/>
          </p:nvSpPr>
          <p:spPr bwMode="auto">
            <a:xfrm rot="10800000">
              <a:off x="0"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70" name="Line 62"/>
            <p:cNvSpPr>
              <a:spLocks noChangeShapeType="1"/>
            </p:cNvSpPr>
            <p:nvPr/>
          </p:nvSpPr>
          <p:spPr bwMode="auto">
            <a:xfrm rot="10800000">
              <a:off x="185"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71" name="Line 63"/>
            <p:cNvSpPr>
              <a:spLocks noChangeShapeType="1"/>
            </p:cNvSpPr>
            <p:nvPr/>
          </p:nvSpPr>
          <p:spPr bwMode="auto">
            <a:xfrm rot="10800000">
              <a:off x="370"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72" name="Line 64"/>
            <p:cNvSpPr>
              <a:spLocks noChangeShapeType="1"/>
            </p:cNvSpPr>
            <p:nvPr/>
          </p:nvSpPr>
          <p:spPr bwMode="auto">
            <a:xfrm rot="10800000">
              <a:off x="555"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73" name="Line 65"/>
            <p:cNvSpPr>
              <a:spLocks noChangeShapeType="1"/>
            </p:cNvSpPr>
            <p:nvPr/>
          </p:nvSpPr>
          <p:spPr bwMode="auto">
            <a:xfrm rot="10800000">
              <a:off x="740" y="0"/>
              <a:ext cx="1"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74" name="Line 66"/>
            <p:cNvSpPr>
              <a:spLocks noChangeShapeType="1"/>
            </p:cNvSpPr>
            <p:nvPr/>
          </p:nvSpPr>
          <p:spPr bwMode="auto">
            <a:xfrm rot="10800000">
              <a:off x="926"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75" name="Line 67"/>
            <p:cNvSpPr>
              <a:spLocks noChangeShapeType="1"/>
            </p:cNvSpPr>
            <p:nvPr/>
          </p:nvSpPr>
          <p:spPr bwMode="auto">
            <a:xfrm rot="10800000">
              <a:off x="1111"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76" name="Line 68"/>
            <p:cNvSpPr>
              <a:spLocks noChangeShapeType="1"/>
            </p:cNvSpPr>
            <p:nvPr/>
          </p:nvSpPr>
          <p:spPr bwMode="auto">
            <a:xfrm rot="10800000">
              <a:off x="1296"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77" name="Line 69"/>
            <p:cNvSpPr>
              <a:spLocks noChangeShapeType="1"/>
            </p:cNvSpPr>
            <p:nvPr/>
          </p:nvSpPr>
          <p:spPr bwMode="auto">
            <a:xfrm rot="10800000">
              <a:off x="1481"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78" name="Line 70"/>
            <p:cNvSpPr>
              <a:spLocks noChangeShapeType="1"/>
            </p:cNvSpPr>
            <p:nvPr/>
          </p:nvSpPr>
          <p:spPr bwMode="auto">
            <a:xfrm rot="10800000">
              <a:off x="1667"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79" name="Line 71"/>
            <p:cNvSpPr>
              <a:spLocks noChangeShapeType="1"/>
            </p:cNvSpPr>
            <p:nvPr/>
          </p:nvSpPr>
          <p:spPr bwMode="auto">
            <a:xfrm rot="10800000">
              <a:off x="1852"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80" name="Line 72"/>
            <p:cNvSpPr>
              <a:spLocks noChangeShapeType="1"/>
            </p:cNvSpPr>
            <p:nvPr/>
          </p:nvSpPr>
          <p:spPr bwMode="auto">
            <a:xfrm rot="10800000">
              <a:off x="2037"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81" name="Line 73"/>
            <p:cNvSpPr>
              <a:spLocks noChangeShapeType="1"/>
            </p:cNvSpPr>
            <p:nvPr/>
          </p:nvSpPr>
          <p:spPr bwMode="auto">
            <a:xfrm rot="10800000">
              <a:off x="2222"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82" name="Line 74"/>
            <p:cNvSpPr>
              <a:spLocks noChangeShapeType="1"/>
            </p:cNvSpPr>
            <p:nvPr/>
          </p:nvSpPr>
          <p:spPr bwMode="auto">
            <a:xfrm rot="10800000">
              <a:off x="2407"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83" name="Line 75"/>
            <p:cNvSpPr>
              <a:spLocks noChangeShapeType="1"/>
            </p:cNvSpPr>
            <p:nvPr/>
          </p:nvSpPr>
          <p:spPr bwMode="auto">
            <a:xfrm rot="10800000">
              <a:off x="2593"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84" name="Line 76"/>
            <p:cNvSpPr>
              <a:spLocks noChangeShapeType="1"/>
            </p:cNvSpPr>
            <p:nvPr/>
          </p:nvSpPr>
          <p:spPr bwMode="auto">
            <a:xfrm rot="10800000">
              <a:off x="2778"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85" name="Line 77"/>
            <p:cNvSpPr>
              <a:spLocks noChangeShapeType="1"/>
            </p:cNvSpPr>
            <p:nvPr/>
          </p:nvSpPr>
          <p:spPr bwMode="auto">
            <a:xfrm rot="10800000">
              <a:off x="2963"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86" name="Line 78"/>
            <p:cNvSpPr>
              <a:spLocks noChangeShapeType="1"/>
            </p:cNvSpPr>
            <p:nvPr/>
          </p:nvSpPr>
          <p:spPr bwMode="auto">
            <a:xfrm rot="10800000">
              <a:off x="3148"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87" name="Line 79"/>
            <p:cNvSpPr>
              <a:spLocks noChangeShapeType="1"/>
            </p:cNvSpPr>
            <p:nvPr/>
          </p:nvSpPr>
          <p:spPr bwMode="auto">
            <a:xfrm rot="10800000">
              <a:off x="3333" y="0"/>
              <a:ext cx="1"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88" name="Line 80"/>
            <p:cNvSpPr>
              <a:spLocks noChangeShapeType="1"/>
            </p:cNvSpPr>
            <p:nvPr/>
          </p:nvSpPr>
          <p:spPr bwMode="auto">
            <a:xfrm rot="10800000">
              <a:off x="3519"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89" name="Line 81"/>
            <p:cNvSpPr>
              <a:spLocks noChangeShapeType="1"/>
            </p:cNvSpPr>
            <p:nvPr/>
          </p:nvSpPr>
          <p:spPr bwMode="auto">
            <a:xfrm rot="10800000">
              <a:off x="3704"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90" name="Line 82"/>
            <p:cNvSpPr>
              <a:spLocks noChangeShapeType="1"/>
            </p:cNvSpPr>
            <p:nvPr/>
          </p:nvSpPr>
          <p:spPr bwMode="auto">
            <a:xfrm rot="10800000">
              <a:off x="3889"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91" name="Line 83"/>
            <p:cNvSpPr>
              <a:spLocks noChangeShapeType="1"/>
            </p:cNvSpPr>
            <p:nvPr/>
          </p:nvSpPr>
          <p:spPr bwMode="auto">
            <a:xfrm rot="10800000">
              <a:off x="4074"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92" name="Line 84"/>
            <p:cNvSpPr>
              <a:spLocks noChangeShapeType="1"/>
            </p:cNvSpPr>
            <p:nvPr/>
          </p:nvSpPr>
          <p:spPr bwMode="auto">
            <a:xfrm rot="10800000">
              <a:off x="4260"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93" name="Line 85"/>
            <p:cNvSpPr>
              <a:spLocks noChangeShapeType="1"/>
            </p:cNvSpPr>
            <p:nvPr/>
          </p:nvSpPr>
          <p:spPr bwMode="auto">
            <a:xfrm rot="10800000">
              <a:off x="4447" y="4"/>
              <a:ext cx="0" cy="4244"/>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94" name="Line 86"/>
            <p:cNvSpPr>
              <a:spLocks noChangeShapeType="1"/>
            </p:cNvSpPr>
            <p:nvPr/>
          </p:nvSpPr>
          <p:spPr bwMode="auto">
            <a:xfrm rot="10800000">
              <a:off x="4632" y="4"/>
              <a:ext cx="0" cy="4244"/>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95" name="Line 87"/>
            <p:cNvSpPr>
              <a:spLocks noChangeShapeType="1"/>
            </p:cNvSpPr>
            <p:nvPr/>
          </p:nvSpPr>
          <p:spPr bwMode="auto">
            <a:xfrm rot="10800000">
              <a:off x="4817" y="4"/>
              <a:ext cx="0" cy="4244"/>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96" name="Line 88"/>
            <p:cNvSpPr>
              <a:spLocks noChangeShapeType="1"/>
            </p:cNvSpPr>
            <p:nvPr/>
          </p:nvSpPr>
          <p:spPr bwMode="auto">
            <a:xfrm rot="10800000">
              <a:off x="5003" y="4"/>
              <a:ext cx="0" cy="4244"/>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97" name="Line 89"/>
            <p:cNvSpPr>
              <a:spLocks noChangeShapeType="1"/>
            </p:cNvSpPr>
            <p:nvPr/>
          </p:nvSpPr>
          <p:spPr bwMode="auto">
            <a:xfrm rot="10800000">
              <a:off x="5188" y="4"/>
              <a:ext cx="0" cy="4244"/>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98" name="Line 90"/>
            <p:cNvSpPr>
              <a:spLocks noChangeShapeType="1"/>
            </p:cNvSpPr>
            <p:nvPr/>
          </p:nvSpPr>
          <p:spPr bwMode="auto">
            <a:xfrm rot="10800000">
              <a:off x="5373" y="4"/>
              <a:ext cx="0" cy="4244"/>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99" name="Line 91"/>
            <p:cNvSpPr>
              <a:spLocks noChangeShapeType="1"/>
            </p:cNvSpPr>
            <p:nvPr/>
          </p:nvSpPr>
          <p:spPr bwMode="auto">
            <a:xfrm rot="10800000">
              <a:off x="5558" y="4"/>
              <a:ext cx="0" cy="4244"/>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500" name="Line 92"/>
            <p:cNvSpPr>
              <a:spLocks noChangeShapeType="1"/>
            </p:cNvSpPr>
            <p:nvPr/>
          </p:nvSpPr>
          <p:spPr bwMode="auto">
            <a:xfrm rot="10800000">
              <a:off x="5743" y="4"/>
              <a:ext cx="1" cy="4244"/>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grpSp>
      <p:sp>
        <p:nvSpPr>
          <p:cNvPr id="17502" name="Rectangle 94"/>
          <p:cNvSpPr>
            <a:spLocks/>
          </p:cNvSpPr>
          <p:nvPr/>
        </p:nvSpPr>
        <p:spPr bwMode="auto">
          <a:xfrm>
            <a:off x="6503988" y="5227250"/>
            <a:ext cx="2253659"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wrap="none" lIns="0" tIns="0" rIns="0" bIns="0" anchor="ctr">
            <a:spAutoFit/>
          </a:bodyPr>
          <a:lstStyle/>
          <a:p>
            <a:pPr defTabSz="457200"/>
            <a:r>
              <a:rPr lang="en-US" dirty="0">
                <a:solidFill>
                  <a:srgbClr val="000000"/>
                </a:solidFill>
                <a:latin typeface="Myriad Pro Bold Cond" charset="0"/>
                <a:ea typeface="ＭＳ Ｐゴシック" charset="0"/>
                <a:cs typeface="Myriad Pro Bold Cond" charset="0"/>
                <a:sym typeface="Myriad Pro Bold Cond" charset="0"/>
              </a:rPr>
              <a:t>Row Buffer </a:t>
            </a:r>
            <a:r>
              <a:rPr lang="en-US" dirty="0" smtClean="0">
                <a:solidFill>
                  <a:srgbClr val="000000"/>
                </a:solidFill>
                <a:latin typeface="Myriad Pro Bold Cond" charset="0"/>
                <a:ea typeface="ＭＳ Ｐゴシック" charset="0"/>
                <a:cs typeface="Myriad Pro Bold Cond" charset="0"/>
                <a:sym typeface="Myriad Pro Bold Cond" charset="0"/>
              </a:rPr>
              <a:t>(4 Kbytes)</a:t>
            </a:r>
            <a:endParaRPr lang="en-US" dirty="0">
              <a:solidFill>
                <a:srgbClr val="000000"/>
              </a:solidFill>
              <a:latin typeface="Myriad Pro Bold Cond" charset="0"/>
              <a:ea typeface="ＭＳ Ｐゴシック" charset="0"/>
              <a:cs typeface="Myriad Pro Bold Cond" charset="0"/>
              <a:sym typeface="Myriad Pro Bold Cond" charset="0"/>
            </a:endParaRPr>
          </a:p>
        </p:txBody>
      </p:sp>
      <p:sp>
        <p:nvSpPr>
          <p:cNvPr id="17503" name="Line 95"/>
          <p:cNvSpPr>
            <a:spLocks noChangeShapeType="1"/>
          </p:cNvSpPr>
          <p:nvPr/>
        </p:nvSpPr>
        <p:spPr bwMode="auto">
          <a:xfrm rot="10800000" flipH="1">
            <a:off x="431800" y="6330157"/>
            <a:ext cx="8390732" cy="794"/>
          </a:xfrm>
          <a:prstGeom prst="line">
            <a:avLst/>
          </a:prstGeom>
          <a:noFill/>
          <a:ln w="2032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grpSp>
        <p:nvGrpSpPr>
          <p:cNvPr id="17506" name="Group 98"/>
          <p:cNvGrpSpPr>
            <a:grpSpLocks/>
          </p:cNvGrpSpPr>
          <p:nvPr/>
        </p:nvGrpSpPr>
        <p:grpSpPr bwMode="auto">
          <a:xfrm>
            <a:off x="1701800" y="5283200"/>
            <a:ext cx="4552950" cy="177800"/>
            <a:chOff x="0" y="0"/>
            <a:chExt cx="5736" cy="224"/>
          </a:xfrm>
        </p:grpSpPr>
        <p:sp>
          <p:nvSpPr>
            <p:cNvPr id="17504" name="Rectangle 96"/>
            <p:cNvSpPr>
              <a:spLocks/>
            </p:cNvSpPr>
            <p:nvPr/>
          </p:nvSpPr>
          <p:spPr bwMode="auto">
            <a:xfrm>
              <a:off x="0" y="0"/>
              <a:ext cx="5736" cy="224"/>
            </a:xfrm>
            <a:prstGeom prst="rect">
              <a:avLst/>
            </a:prstGeom>
            <a:solidFill>
              <a:srgbClr val="9A9A9A"/>
            </a:solid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505" name="Rectangle 97"/>
            <p:cNvSpPr>
              <a:spLocks/>
            </p:cNvSpPr>
            <p:nvPr/>
          </p:nvSpPr>
          <p:spPr bwMode="auto">
            <a:xfrm>
              <a:off x="1488" y="0"/>
              <a:ext cx="1472" cy="216"/>
            </a:xfrm>
            <a:prstGeom prst="rect">
              <a:avLst/>
            </a:prstGeom>
            <a:solidFill>
              <a:srgbClr val="FF2712"/>
            </a:solidFill>
            <a:ln>
              <a:noFill/>
            </a:ln>
            <a:extLst>
              <a:ext uri="{91240B29-F687-4f45-9708-019B960494DF}">
                <a14:hiddenLine xmlns:a14="http://schemas.microsoft.com/office/drawing/2010/main" w="25400" cap="flat">
                  <a:solidFill>
                    <a:srgbClr val="FD9A00"/>
                  </a:solidFill>
                  <a:miter lim="800000"/>
                  <a:headEnd type="none" w="med" len="med"/>
                  <a:tailEnd type="none" w="med" len="med"/>
                </a14:hiddenLine>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grpSp>
      <p:sp>
        <p:nvSpPr>
          <p:cNvPr id="17507" name="Line 99"/>
          <p:cNvSpPr>
            <a:spLocks noChangeShapeType="1"/>
          </p:cNvSpPr>
          <p:nvPr/>
        </p:nvSpPr>
        <p:spPr bwMode="auto">
          <a:xfrm>
            <a:off x="4064000" y="5537200"/>
            <a:ext cx="0" cy="798513"/>
          </a:xfrm>
          <a:prstGeom prst="line">
            <a:avLst/>
          </a:prstGeom>
          <a:noFill/>
          <a:ln w="1016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508" name="Rectangle 100"/>
          <p:cNvSpPr>
            <a:spLocks/>
          </p:cNvSpPr>
          <p:nvPr/>
        </p:nvSpPr>
        <p:spPr bwMode="auto">
          <a:xfrm>
            <a:off x="7342982" y="6408350"/>
            <a:ext cx="628377"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wrap="none" lIns="0" tIns="0" rIns="0" bIns="0" anchor="ctr">
            <a:spAutoFit/>
          </a:bodyPr>
          <a:lstStyle/>
          <a:p>
            <a:pPr defTabSz="457200"/>
            <a:r>
              <a:rPr lang="en-US" dirty="0" smtClean="0">
                <a:solidFill>
                  <a:srgbClr val="000000"/>
                </a:solidFill>
                <a:latin typeface="Myriad Pro Bold Cond" charset="0"/>
                <a:ea typeface="ＭＳ Ｐゴシック" charset="0"/>
                <a:cs typeface="Myriad Pro Bold Cond" charset="0"/>
                <a:sym typeface="Myriad Pro Bold Cond" charset="0"/>
              </a:rPr>
              <a:t>Data Bus</a:t>
            </a:r>
            <a:endParaRPr lang="en-US" dirty="0">
              <a:solidFill>
                <a:srgbClr val="000000"/>
              </a:solidFill>
              <a:latin typeface="Myriad Pro Bold Cond" charset="0"/>
              <a:ea typeface="ＭＳ Ｐゴシック" charset="0"/>
              <a:cs typeface="Myriad Pro Bold Cond" charset="0"/>
              <a:sym typeface="Myriad Pro Bold Cond" charset="0"/>
            </a:endParaRPr>
          </a:p>
        </p:txBody>
      </p:sp>
      <p:sp>
        <p:nvSpPr>
          <p:cNvPr id="17509" name="Rectangle 101"/>
          <p:cNvSpPr>
            <a:spLocks/>
          </p:cNvSpPr>
          <p:nvPr/>
        </p:nvSpPr>
        <p:spPr bwMode="auto">
          <a:xfrm>
            <a:off x="4149725" y="5798750"/>
            <a:ext cx="397545"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wrap="none" lIns="0" tIns="0" rIns="0" bIns="0" anchor="ctr">
            <a:spAutoFit/>
          </a:bodyPr>
          <a:lstStyle/>
          <a:p>
            <a:pPr defTabSz="457200"/>
            <a:r>
              <a:rPr lang="en-US" dirty="0" smtClean="0">
                <a:solidFill>
                  <a:srgbClr val="000000"/>
                </a:solidFill>
                <a:latin typeface="Myriad Pro Bold Cond" charset="0"/>
                <a:ea typeface="ＭＳ Ｐゴシック" charset="0"/>
                <a:cs typeface="Myriad Pro Bold Cond" charset="0"/>
                <a:sym typeface="Myriad Pro Bold Cond" charset="0"/>
              </a:rPr>
              <a:t>8 bits</a:t>
            </a:r>
            <a:endParaRPr lang="en-US" dirty="0">
              <a:solidFill>
                <a:srgbClr val="000000"/>
              </a:solidFill>
              <a:latin typeface="Myriad Pro Bold Cond" charset="0"/>
              <a:ea typeface="ＭＳ Ｐゴシック" charset="0"/>
              <a:cs typeface="Myriad Pro Bold Cond" charset="0"/>
              <a:sym typeface="Myriad Pro Bold Cond" charset="0"/>
            </a:endParaRPr>
          </a:p>
        </p:txBody>
      </p:sp>
      <p:sp>
        <p:nvSpPr>
          <p:cNvPr id="17510" name="Rectangle 102"/>
          <p:cNvSpPr>
            <a:spLocks/>
          </p:cNvSpPr>
          <p:nvPr/>
        </p:nvSpPr>
        <p:spPr bwMode="auto">
          <a:xfrm>
            <a:off x="6484938" y="3125400"/>
            <a:ext cx="1641863"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wrap="none" lIns="0" tIns="0" rIns="0" bIns="0" anchor="ctr">
            <a:spAutoFit/>
          </a:bodyPr>
          <a:lstStyle/>
          <a:p>
            <a:pPr defTabSz="457200"/>
            <a:r>
              <a:rPr lang="en-US" dirty="0">
                <a:solidFill>
                  <a:srgbClr val="000000"/>
                </a:solidFill>
                <a:latin typeface="Myriad Pro Bold Cond" charset="0"/>
                <a:ea typeface="ＭＳ Ｐゴシック" charset="0"/>
                <a:cs typeface="Myriad Pro Bold Cond" charset="0"/>
                <a:sym typeface="Myriad Pro Bold Cond" charset="0"/>
              </a:rPr>
              <a:t>DRAM </a:t>
            </a:r>
            <a:r>
              <a:rPr lang="en-US" dirty="0" err="1" smtClean="0">
                <a:solidFill>
                  <a:srgbClr val="000000"/>
                </a:solidFill>
                <a:latin typeface="Myriad Pro Bold Cond" charset="0"/>
                <a:ea typeface="ＭＳ Ｐゴシック" charset="0"/>
                <a:cs typeface="Myriad Pro Bold Cond" charset="0"/>
                <a:sym typeface="Myriad Pro Bold Cond" charset="0"/>
              </a:rPr>
              <a:t>subarray</a:t>
            </a:r>
            <a:endParaRPr lang="en-US" dirty="0">
              <a:solidFill>
                <a:srgbClr val="000000"/>
              </a:solidFill>
              <a:latin typeface="Myriad Pro Bold Cond" charset="0"/>
              <a:ea typeface="ＭＳ Ｐゴシック" charset="0"/>
              <a:cs typeface="Myriad Pro Bold Cond" charset="0"/>
              <a:sym typeface="Myriad Pro Bold Cond" charset="0"/>
            </a:endParaRPr>
          </a:p>
        </p:txBody>
      </p:sp>
      <p:sp>
        <p:nvSpPr>
          <p:cNvPr id="17511" name="Line 103"/>
          <p:cNvSpPr>
            <a:spLocks noChangeShapeType="1"/>
          </p:cNvSpPr>
          <p:nvPr/>
        </p:nvSpPr>
        <p:spPr bwMode="auto">
          <a:xfrm rot="10800000" flipH="1">
            <a:off x="1701800" y="1415257"/>
            <a:ext cx="4568825" cy="794"/>
          </a:xfrm>
          <a:prstGeom prst="line">
            <a:avLst/>
          </a:prstGeom>
          <a:noFill/>
          <a:ln w="25400" cap="flat">
            <a:solidFill>
              <a:schemeClr val="tx1"/>
            </a:solidFill>
            <a:prstDash val="solid"/>
            <a:miter lim="800000"/>
            <a:headEnd type="triangle" w="med" len="sm"/>
            <a:tailEnd type="triangle" w="med" len="sm"/>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512" name="Rectangle 104"/>
          <p:cNvSpPr>
            <a:spLocks/>
          </p:cNvSpPr>
          <p:nvPr/>
        </p:nvSpPr>
        <p:spPr bwMode="auto">
          <a:xfrm>
            <a:off x="3689350" y="1131500"/>
            <a:ext cx="898195"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wrap="none" lIns="0" tIns="0" rIns="0" bIns="0" anchor="ctr">
            <a:spAutoFit/>
          </a:bodyPr>
          <a:lstStyle/>
          <a:p>
            <a:pPr defTabSz="457200"/>
            <a:r>
              <a:rPr lang="en-US" dirty="0">
                <a:solidFill>
                  <a:srgbClr val="000000"/>
                </a:solidFill>
                <a:latin typeface="Myriad Pro Bold Cond" charset="0"/>
                <a:ea typeface="ＭＳ Ｐゴシック" charset="0"/>
                <a:cs typeface="Myriad Pro Bold Cond" charset="0"/>
                <a:sym typeface="Myriad Pro Bold Cond" charset="0"/>
              </a:rPr>
              <a:t>4</a:t>
            </a:r>
            <a:r>
              <a:rPr lang="en-US" dirty="0" smtClean="0">
                <a:solidFill>
                  <a:srgbClr val="000000"/>
                </a:solidFill>
                <a:latin typeface="Myriad Pro Bold Cond" charset="0"/>
                <a:ea typeface="ＭＳ Ｐゴシック" charset="0"/>
                <a:cs typeface="Myriad Pro Bold Cond" charset="0"/>
                <a:sym typeface="Myriad Pro Bold Cond" charset="0"/>
              </a:rPr>
              <a:t> Kbytes</a:t>
            </a:r>
            <a:endParaRPr lang="en-US" dirty="0">
              <a:solidFill>
                <a:srgbClr val="000000"/>
              </a:solidFill>
              <a:latin typeface="Myriad Pro Bold Cond" charset="0"/>
              <a:ea typeface="ＭＳ Ｐゴシック" charset="0"/>
              <a:cs typeface="Myriad Pro Bold Cond" charset="0"/>
              <a:sym typeface="Myriad Pro Bold Cond" charset="0"/>
            </a:endParaRPr>
          </a:p>
        </p:txBody>
      </p:sp>
      <p:sp>
        <p:nvSpPr>
          <p:cNvPr id="17513" name="Line 105"/>
          <p:cNvSpPr>
            <a:spLocks noChangeShapeType="1"/>
          </p:cNvSpPr>
          <p:nvPr/>
        </p:nvSpPr>
        <p:spPr bwMode="auto">
          <a:xfrm rot="10800000" flipH="1">
            <a:off x="1695450" y="5460207"/>
            <a:ext cx="4564063" cy="794"/>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514" name="Line 106"/>
          <p:cNvSpPr>
            <a:spLocks noChangeShapeType="1"/>
          </p:cNvSpPr>
          <p:nvPr/>
        </p:nvSpPr>
        <p:spPr bwMode="auto">
          <a:xfrm rot="10800000" flipH="1">
            <a:off x="1701800" y="5276850"/>
            <a:ext cx="45640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grpSp>
        <p:nvGrpSpPr>
          <p:cNvPr id="17547" name="Group 139"/>
          <p:cNvGrpSpPr>
            <a:grpSpLocks/>
          </p:cNvGrpSpPr>
          <p:nvPr/>
        </p:nvGrpSpPr>
        <p:grpSpPr bwMode="auto">
          <a:xfrm>
            <a:off x="1701800" y="5270500"/>
            <a:ext cx="4559300" cy="190500"/>
            <a:chOff x="0" y="0"/>
            <a:chExt cx="5744" cy="240"/>
          </a:xfrm>
        </p:grpSpPr>
        <p:sp>
          <p:nvSpPr>
            <p:cNvPr id="17515" name="Line 107"/>
            <p:cNvSpPr>
              <a:spLocks noChangeShapeType="1"/>
            </p:cNvSpPr>
            <p:nvPr/>
          </p:nvSpPr>
          <p:spPr bwMode="auto">
            <a:xfrm rot="10800000">
              <a:off x="0"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516" name="Line 108"/>
            <p:cNvSpPr>
              <a:spLocks noChangeShapeType="1"/>
            </p:cNvSpPr>
            <p:nvPr/>
          </p:nvSpPr>
          <p:spPr bwMode="auto">
            <a:xfrm rot="10800000">
              <a:off x="185"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517" name="Line 109"/>
            <p:cNvSpPr>
              <a:spLocks noChangeShapeType="1"/>
            </p:cNvSpPr>
            <p:nvPr/>
          </p:nvSpPr>
          <p:spPr bwMode="auto">
            <a:xfrm rot="10800000">
              <a:off x="370"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518" name="Line 110"/>
            <p:cNvSpPr>
              <a:spLocks noChangeShapeType="1"/>
            </p:cNvSpPr>
            <p:nvPr/>
          </p:nvSpPr>
          <p:spPr bwMode="auto">
            <a:xfrm rot="10800000">
              <a:off x="555"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519" name="Line 111"/>
            <p:cNvSpPr>
              <a:spLocks noChangeShapeType="1"/>
            </p:cNvSpPr>
            <p:nvPr/>
          </p:nvSpPr>
          <p:spPr bwMode="auto">
            <a:xfrm rot="10800000">
              <a:off x="740" y="0"/>
              <a:ext cx="1"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520" name="Line 112"/>
            <p:cNvSpPr>
              <a:spLocks noChangeShapeType="1"/>
            </p:cNvSpPr>
            <p:nvPr/>
          </p:nvSpPr>
          <p:spPr bwMode="auto">
            <a:xfrm rot="10800000">
              <a:off x="926"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521" name="Line 113"/>
            <p:cNvSpPr>
              <a:spLocks noChangeShapeType="1"/>
            </p:cNvSpPr>
            <p:nvPr/>
          </p:nvSpPr>
          <p:spPr bwMode="auto">
            <a:xfrm rot="10800000">
              <a:off x="1111"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522" name="Line 114"/>
            <p:cNvSpPr>
              <a:spLocks noChangeShapeType="1"/>
            </p:cNvSpPr>
            <p:nvPr/>
          </p:nvSpPr>
          <p:spPr bwMode="auto">
            <a:xfrm rot="10800000">
              <a:off x="1296"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523" name="Line 115"/>
            <p:cNvSpPr>
              <a:spLocks noChangeShapeType="1"/>
            </p:cNvSpPr>
            <p:nvPr/>
          </p:nvSpPr>
          <p:spPr bwMode="auto">
            <a:xfrm rot="10800000">
              <a:off x="1481"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524" name="Line 116"/>
            <p:cNvSpPr>
              <a:spLocks noChangeShapeType="1"/>
            </p:cNvSpPr>
            <p:nvPr/>
          </p:nvSpPr>
          <p:spPr bwMode="auto">
            <a:xfrm rot="10800000">
              <a:off x="1667"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525" name="Line 117"/>
            <p:cNvSpPr>
              <a:spLocks noChangeShapeType="1"/>
            </p:cNvSpPr>
            <p:nvPr/>
          </p:nvSpPr>
          <p:spPr bwMode="auto">
            <a:xfrm rot="10800000">
              <a:off x="1852"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526" name="Line 118"/>
            <p:cNvSpPr>
              <a:spLocks noChangeShapeType="1"/>
            </p:cNvSpPr>
            <p:nvPr/>
          </p:nvSpPr>
          <p:spPr bwMode="auto">
            <a:xfrm rot="10800000">
              <a:off x="2037"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527" name="Line 119"/>
            <p:cNvSpPr>
              <a:spLocks noChangeShapeType="1"/>
            </p:cNvSpPr>
            <p:nvPr/>
          </p:nvSpPr>
          <p:spPr bwMode="auto">
            <a:xfrm rot="10800000">
              <a:off x="2222"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528" name="Line 120"/>
            <p:cNvSpPr>
              <a:spLocks noChangeShapeType="1"/>
            </p:cNvSpPr>
            <p:nvPr/>
          </p:nvSpPr>
          <p:spPr bwMode="auto">
            <a:xfrm rot="10800000">
              <a:off x="2407"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529" name="Line 121"/>
            <p:cNvSpPr>
              <a:spLocks noChangeShapeType="1"/>
            </p:cNvSpPr>
            <p:nvPr/>
          </p:nvSpPr>
          <p:spPr bwMode="auto">
            <a:xfrm rot="10800000">
              <a:off x="2593"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530" name="Line 122"/>
            <p:cNvSpPr>
              <a:spLocks noChangeShapeType="1"/>
            </p:cNvSpPr>
            <p:nvPr/>
          </p:nvSpPr>
          <p:spPr bwMode="auto">
            <a:xfrm rot="10800000">
              <a:off x="2778"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531" name="Line 123"/>
            <p:cNvSpPr>
              <a:spLocks noChangeShapeType="1"/>
            </p:cNvSpPr>
            <p:nvPr/>
          </p:nvSpPr>
          <p:spPr bwMode="auto">
            <a:xfrm rot="10800000">
              <a:off x="2963"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532" name="Line 124"/>
            <p:cNvSpPr>
              <a:spLocks noChangeShapeType="1"/>
            </p:cNvSpPr>
            <p:nvPr/>
          </p:nvSpPr>
          <p:spPr bwMode="auto">
            <a:xfrm rot="10800000">
              <a:off x="3148"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533" name="Line 125"/>
            <p:cNvSpPr>
              <a:spLocks noChangeShapeType="1"/>
            </p:cNvSpPr>
            <p:nvPr/>
          </p:nvSpPr>
          <p:spPr bwMode="auto">
            <a:xfrm rot="10800000">
              <a:off x="3333" y="0"/>
              <a:ext cx="1"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534" name="Line 126"/>
            <p:cNvSpPr>
              <a:spLocks noChangeShapeType="1"/>
            </p:cNvSpPr>
            <p:nvPr/>
          </p:nvSpPr>
          <p:spPr bwMode="auto">
            <a:xfrm rot="10800000">
              <a:off x="3519"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535" name="Line 127"/>
            <p:cNvSpPr>
              <a:spLocks noChangeShapeType="1"/>
            </p:cNvSpPr>
            <p:nvPr/>
          </p:nvSpPr>
          <p:spPr bwMode="auto">
            <a:xfrm rot="10800000">
              <a:off x="3704"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536" name="Line 128"/>
            <p:cNvSpPr>
              <a:spLocks noChangeShapeType="1"/>
            </p:cNvSpPr>
            <p:nvPr/>
          </p:nvSpPr>
          <p:spPr bwMode="auto">
            <a:xfrm rot="10800000">
              <a:off x="3889"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537" name="Line 129"/>
            <p:cNvSpPr>
              <a:spLocks noChangeShapeType="1"/>
            </p:cNvSpPr>
            <p:nvPr/>
          </p:nvSpPr>
          <p:spPr bwMode="auto">
            <a:xfrm rot="10800000">
              <a:off x="4074"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538" name="Line 130"/>
            <p:cNvSpPr>
              <a:spLocks noChangeShapeType="1"/>
            </p:cNvSpPr>
            <p:nvPr/>
          </p:nvSpPr>
          <p:spPr bwMode="auto">
            <a:xfrm rot="10800000">
              <a:off x="4260"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539" name="Line 131"/>
            <p:cNvSpPr>
              <a:spLocks noChangeShapeType="1"/>
            </p:cNvSpPr>
            <p:nvPr/>
          </p:nvSpPr>
          <p:spPr bwMode="auto">
            <a:xfrm rot="10800000">
              <a:off x="4447" y="0"/>
              <a:ext cx="0" cy="24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540" name="Line 132"/>
            <p:cNvSpPr>
              <a:spLocks noChangeShapeType="1"/>
            </p:cNvSpPr>
            <p:nvPr/>
          </p:nvSpPr>
          <p:spPr bwMode="auto">
            <a:xfrm rot="10800000">
              <a:off x="4632" y="0"/>
              <a:ext cx="0" cy="24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541" name="Line 133"/>
            <p:cNvSpPr>
              <a:spLocks noChangeShapeType="1"/>
            </p:cNvSpPr>
            <p:nvPr/>
          </p:nvSpPr>
          <p:spPr bwMode="auto">
            <a:xfrm rot="10800000">
              <a:off x="4817" y="0"/>
              <a:ext cx="0" cy="24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542" name="Line 134"/>
            <p:cNvSpPr>
              <a:spLocks noChangeShapeType="1"/>
            </p:cNvSpPr>
            <p:nvPr/>
          </p:nvSpPr>
          <p:spPr bwMode="auto">
            <a:xfrm rot="10800000">
              <a:off x="5003" y="0"/>
              <a:ext cx="0" cy="24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543" name="Line 135"/>
            <p:cNvSpPr>
              <a:spLocks noChangeShapeType="1"/>
            </p:cNvSpPr>
            <p:nvPr/>
          </p:nvSpPr>
          <p:spPr bwMode="auto">
            <a:xfrm rot="10800000">
              <a:off x="5188" y="0"/>
              <a:ext cx="0" cy="24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544" name="Line 136"/>
            <p:cNvSpPr>
              <a:spLocks noChangeShapeType="1"/>
            </p:cNvSpPr>
            <p:nvPr/>
          </p:nvSpPr>
          <p:spPr bwMode="auto">
            <a:xfrm rot="10800000">
              <a:off x="5373" y="0"/>
              <a:ext cx="0" cy="24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545" name="Line 137"/>
            <p:cNvSpPr>
              <a:spLocks noChangeShapeType="1"/>
            </p:cNvSpPr>
            <p:nvPr/>
          </p:nvSpPr>
          <p:spPr bwMode="auto">
            <a:xfrm rot="10800000">
              <a:off x="5558" y="0"/>
              <a:ext cx="0" cy="24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546" name="Line 138"/>
            <p:cNvSpPr>
              <a:spLocks noChangeShapeType="1"/>
            </p:cNvSpPr>
            <p:nvPr/>
          </p:nvSpPr>
          <p:spPr bwMode="auto">
            <a:xfrm rot="10800000">
              <a:off x="5743" y="0"/>
              <a:ext cx="1" cy="24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grpSp>
      <p:sp>
        <p:nvSpPr>
          <p:cNvPr id="17548" name="Freeform 140"/>
          <p:cNvSpPr>
            <a:spLocks/>
          </p:cNvSpPr>
          <p:nvPr/>
        </p:nvSpPr>
        <p:spPr bwMode="auto">
          <a:xfrm>
            <a:off x="922338" y="2194719"/>
            <a:ext cx="742950" cy="3181350"/>
          </a:xfrm>
          <a:custGeom>
            <a:avLst/>
            <a:gdLst>
              <a:gd name="T0" fmla="*/ 21600 w 21600"/>
              <a:gd name="T1" fmla="*/ 0 h 21600"/>
              <a:gd name="T2" fmla="*/ 0 w 21600"/>
              <a:gd name="T3" fmla="*/ 0 h 21600"/>
              <a:gd name="T4" fmla="*/ 0 w 21600"/>
              <a:gd name="T5" fmla="*/ 21600 h 21600"/>
              <a:gd name="T6" fmla="*/ 20002 w 21600"/>
              <a:gd name="T7" fmla="*/ 21600 h 21600"/>
            </a:gdLst>
            <a:ahLst/>
            <a:cxnLst>
              <a:cxn ang="0">
                <a:pos x="T0" y="T1"/>
              </a:cxn>
              <a:cxn ang="0">
                <a:pos x="T2" y="T3"/>
              </a:cxn>
              <a:cxn ang="0">
                <a:pos x="T4" y="T5"/>
              </a:cxn>
              <a:cxn ang="0">
                <a:pos x="T6" y="T7"/>
              </a:cxn>
            </a:cxnLst>
            <a:rect l="0" t="0" r="r" b="b"/>
            <a:pathLst>
              <a:path w="21600" h="21600">
                <a:moveTo>
                  <a:pt x="21600" y="0"/>
                </a:moveTo>
                <a:lnTo>
                  <a:pt x="0" y="0"/>
                </a:lnTo>
                <a:lnTo>
                  <a:pt x="0" y="21600"/>
                </a:lnTo>
                <a:lnTo>
                  <a:pt x="20002" y="21600"/>
                </a:lnTo>
              </a:path>
            </a:pathLst>
          </a:custGeom>
          <a:noFill/>
          <a:ln w="50800" cap="flat">
            <a:solidFill>
              <a:srgbClr val="D90B00"/>
            </a:solidFill>
            <a:prstDash val="solid"/>
            <a:miter lim="800000"/>
            <a:headEnd type="none" w="med" len="med"/>
            <a:tailEnd type="triangl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549" name="Rectangle 141"/>
          <p:cNvSpPr>
            <a:spLocks/>
          </p:cNvSpPr>
          <p:nvPr/>
        </p:nvSpPr>
        <p:spPr bwMode="auto">
          <a:xfrm>
            <a:off x="6369050" y="2048589"/>
            <a:ext cx="1256754"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wrap="none" lIns="0" tIns="0" rIns="0" bIns="0" anchor="ctr">
            <a:spAutoFit/>
          </a:bodyPr>
          <a:lstStyle/>
          <a:p>
            <a:pPr defTabSz="457200"/>
            <a:r>
              <a:rPr lang="en-US" sz="1600" dirty="0" smtClean="0">
                <a:solidFill>
                  <a:srgbClr val="D90B00"/>
                </a:solidFill>
                <a:latin typeface="Myriad Pro Bold Cond" charset="0"/>
                <a:ea typeface="ＭＳ Ｐゴシック" charset="0"/>
                <a:cs typeface="Myriad Pro Bold Cond" charset="0"/>
                <a:sym typeface="Myriad Pro Bold Cond" charset="0"/>
              </a:rPr>
              <a:t>Step 1: Activate </a:t>
            </a:r>
            <a:r>
              <a:rPr lang="en-US" sz="1600" dirty="0">
                <a:solidFill>
                  <a:srgbClr val="D90B00"/>
                </a:solidFill>
                <a:latin typeface="Myriad Pro Bold Cond" charset="0"/>
                <a:ea typeface="ＭＳ Ｐゴシック" charset="0"/>
                <a:cs typeface="Myriad Pro Bold Cond" charset="0"/>
                <a:sym typeface="Myriad Pro Bold Cond" charset="0"/>
              </a:rPr>
              <a:t>row</a:t>
            </a:r>
          </a:p>
        </p:txBody>
      </p:sp>
      <p:sp>
        <p:nvSpPr>
          <p:cNvPr id="17550" name="Rectangle 142"/>
          <p:cNvSpPr>
            <a:spLocks/>
          </p:cNvSpPr>
          <p:nvPr/>
        </p:nvSpPr>
        <p:spPr bwMode="auto">
          <a:xfrm>
            <a:off x="99492" y="3100228"/>
            <a:ext cx="800100" cy="4924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lIns="0" tIns="0" rIns="0" bIns="0" anchor="ctr">
            <a:spAutoFit/>
          </a:bodyPr>
          <a:lstStyle/>
          <a:p>
            <a:pPr defTabSz="457200"/>
            <a:r>
              <a:rPr lang="en-US" sz="1600" dirty="0" smtClean="0">
                <a:solidFill>
                  <a:srgbClr val="D90B00"/>
                </a:solidFill>
                <a:latin typeface="Myriad Pro Bold Cond" charset="0"/>
                <a:ea typeface="ＭＳ Ｐゴシック" charset="0"/>
                <a:cs typeface="Myriad Pro Bold Cond" charset="0"/>
                <a:sym typeface="Myriad Pro Bold Cond" charset="0"/>
              </a:rPr>
              <a:t>Transfer    row</a:t>
            </a:r>
            <a:endParaRPr lang="en-US" sz="1600" dirty="0">
              <a:solidFill>
                <a:srgbClr val="D90B00"/>
              </a:solidFill>
              <a:latin typeface="Myriad Pro Bold Cond" charset="0"/>
              <a:ea typeface="ＭＳ Ｐゴシック" charset="0"/>
              <a:cs typeface="Myriad Pro Bold Cond" charset="0"/>
              <a:sym typeface="Myriad Pro Bold Cond" charset="0"/>
            </a:endParaRPr>
          </a:p>
        </p:txBody>
      </p:sp>
      <p:sp>
        <p:nvSpPr>
          <p:cNvPr id="17551" name="Rectangle 143"/>
          <p:cNvSpPr>
            <a:spLocks/>
          </p:cNvSpPr>
          <p:nvPr/>
        </p:nvSpPr>
        <p:spPr bwMode="auto">
          <a:xfrm>
            <a:off x="2411760" y="5600853"/>
            <a:ext cx="1512168" cy="4924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wrap="square" lIns="0" tIns="0" rIns="0" bIns="0" anchor="ctr">
            <a:spAutoFit/>
          </a:bodyPr>
          <a:lstStyle/>
          <a:p>
            <a:pPr defTabSz="457200"/>
            <a:r>
              <a:rPr lang="en-US" sz="1600" dirty="0" smtClean="0">
                <a:solidFill>
                  <a:srgbClr val="D90B00"/>
                </a:solidFill>
                <a:latin typeface="Myriad Pro Bold Cond" charset="0"/>
                <a:ea typeface="ＭＳ Ｐゴシック" charset="0"/>
                <a:cs typeface="Myriad Pro Bold Cond" charset="0"/>
                <a:sym typeface="Myriad Pro Bold Cond" charset="0"/>
              </a:rPr>
              <a:t>Step 2: Read  </a:t>
            </a:r>
          </a:p>
          <a:p>
            <a:pPr defTabSz="457200"/>
            <a:r>
              <a:rPr lang="en-US" sz="1600" dirty="0" smtClean="0">
                <a:solidFill>
                  <a:srgbClr val="D90B00"/>
                </a:solidFill>
                <a:latin typeface="Myriad Pro Bold Cond" charset="0"/>
                <a:ea typeface="ＭＳ Ｐゴシック" charset="0"/>
                <a:cs typeface="Myriad Pro Bold Cond" charset="0"/>
                <a:sym typeface="Myriad Pro Bold Cond" charset="0"/>
              </a:rPr>
              <a:t>Transfer</a:t>
            </a:r>
            <a:r>
              <a:rPr lang="en-US" sz="1600" dirty="0">
                <a:solidFill>
                  <a:srgbClr val="D90B00"/>
                </a:solidFill>
                <a:latin typeface="Myriad Pro Bold Cond" charset="0"/>
                <a:ea typeface="ＭＳ Ｐゴシック" charset="0"/>
                <a:cs typeface="Myriad Pro Bold Cond" charset="0"/>
                <a:sym typeface="Myriad Pro Bold Cond" charset="0"/>
              </a:rPr>
              <a:t> </a:t>
            </a:r>
            <a:r>
              <a:rPr lang="en-US" sz="1600" dirty="0" smtClean="0">
                <a:solidFill>
                  <a:srgbClr val="D90B00"/>
                </a:solidFill>
                <a:latin typeface="Myriad Pro Bold Cond" charset="0"/>
                <a:ea typeface="ＭＳ Ｐゴシック" charset="0"/>
                <a:cs typeface="Myriad Pro Bold Cond" charset="0"/>
                <a:sym typeface="Myriad Pro Bold Cond" charset="0"/>
              </a:rPr>
              <a:t>byte </a:t>
            </a:r>
            <a:r>
              <a:rPr lang="en-US" sz="1600" dirty="0">
                <a:solidFill>
                  <a:srgbClr val="D90B00"/>
                </a:solidFill>
                <a:latin typeface="Myriad Pro Bold Cond" charset="0"/>
                <a:ea typeface="ＭＳ Ｐゴシック" charset="0"/>
                <a:cs typeface="Myriad Pro Bold Cond" charset="0"/>
                <a:sym typeface="Myriad Pro Bold Cond" charset="0"/>
              </a:rPr>
              <a:t>onto bus</a:t>
            </a:r>
          </a:p>
        </p:txBody>
      </p:sp>
    </p:spTree>
    <p:extLst>
      <p:ext uri="{BB962C8B-B14F-4D97-AF65-F5344CB8AC3E}">
        <p14:creationId xmlns:p14="http://schemas.microsoft.com/office/powerpoint/2010/main" val="962410461"/>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17441"/>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499"/>
                                          </p:stCondLst>
                                        </p:cTn>
                                        <p:tgtEl>
                                          <p:spTgt spid="17549"/>
                                        </p:tgtEl>
                                        <p:attrNameLst>
                                          <p:attrName>style.visibility</p:attrName>
                                        </p:attrNameLst>
                                      </p:cBhvr>
                                      <p:to>
                                        <p:strVal val="visible"/>
                                      </p:to>
                                    </p:set>
                                  </p:childTnLst>
                                </p:cTn>
                              </p:par>
                            </p:childTnLst>
                          </p:cTn>
                        </p:par>
                      </p:childTnLst>
                    </p:cTn>
                  </p:par>
                  <p:par>
                    <p:cTn id="9" fill="hold" nodeType="clickPar">
                      <p:stCondLst>
                        <p:cond delay="indefinite"/>
                      </p:stCondLst>
                      <p:childTnLst>
                        <p:par>
                          <p:cTn id="10" fill="hold" nodeType="withGroup">
                            <p:stCondLst>
                              <p:cond delay="0"/>
                            </p:stCondLst>
                            <p:childTnLst>
                              <p:par>
                                <p:cTn id="11" presetID="1" presetClass="entr" presetSubtype="0" fill="hold" nodeType="clickEffect">
                                  <p:stCondLst>
                                    <p:cond delay="0"/>
                                  </p:stCondLst>
                                  <p:childTnLst>
                                    <p:set>
                                      <p:cBhvr>
                                        <p:cTn id="12" dur="1" fill="hold">
                                          <p:stCondLst>
                                            <p:cond delay="499"/>
                                          </p:stCondLst>
                                        </p:cTn>
                                        <p:tgtEl>
                                          <p:spTgt spid="17506"/>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499"/>
                                          </p:stCondLst>
                                        </p:cTn>
                                        <p:tgtEl>
                                          <p:spTgt spid="17548"/>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499"/>
                                          </p:stCondLst>
                                        </p:cTn>
                                        <p:tgtEl>
                                          <p:spTgt spid="17550"/>
                                        </p:tgtEl>
                                        <p:attrNameLst>
                                          <p:attrName>style.visibility</p:attrName>
                                        </p:attrNameLst>
                                      </p:cBhvr>
                                      <p:to>
                                        <p:strVal val="visible"/>
                                      </p:to>
                                    </p:set>
                                  </p:childTnLst>
                                </p:cTn>
                              </p:par>
                            </p:childTnLst>
                          </p:cTn>
                        </p:par>
                      </p:childTnLst>
                    </p:cTn>
                  </p:par>
                  <p:par>
                    <p:cTn id="17" fill="hold" nodeType="clickPar">
                      <p:stCondLst>
                        <p:cond delay="indefinite"/>
                      </p:stCondLst>
                      <p:childTnLst>
                        <p:par>
                          <p:cTn id="18" fill="hold" nodeType="withGroup">
                            <p:stCondLst>
                              <p:cond delay="0"/>
                            </p:stCondLst>
                            <p:childTnLst>
                              <p:par>
                                <p:cTn id="19" presetID="1" presetClass="entr" presetSubtype="0" fill="hold" grpId="0" nodeType="clickEffect">
                                  <p:stCondLst>
                                    <p:cond delay="0"/>
                                  </p:stCondLst>
                                  <p:childTnLst>
                                    <p:set>
                                      <p:cBhvr>
                                        <p:cTn id="20" dur="1" fill="hold">
                                          <p:stCondLst>
                                            <p:cond delay="499"/>
                                          </p:stCondLst>
                                        </p:cTn>
                                        <p:tgtEl>
                                          <p:spTgt spid="1755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441" grpId="0" animBg="1"/>
      <p:bldP spid="17548" grpId="0" animBg="1"/>
      <p:bldP spid="17549" grpId="0" autoUpdateAnimBg="0"/>
      <p:bldP spid="17550" grpId="0" autoUpdateAnimBg="0"/>
      <p:bldP spid="17551" grpId="0" autoUpdateAnimBg="0"/>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8" name="Title 1"/>
          <p:cNvSpPr>
            <a:spLocks noGrp="1"/>
          </p:cNvSpPr>
          <p:nvPr>
            <p:ph type="title"/>
          </p:nvPr>
        </p:nvSpPr>
        <p:spPr/>
        <p:txBody>
          <a:bodyPr/>
          <a:lstStyle/>
          <a:p>
            <a:pPr eaLnBrk="1" hangingPunct="1"/>
            <a:r>
              <a:rPr lang="en-US">
                <a:latin typeface="Garamond" charset="0"/>
                <a:ea typeface="ＭＳ Ｐゴシック" charset="0"/>
                <a:cs typeface="ＭＳ Ｐゴシック" charset="0"/>
              </a:rPr>
              <a:t>Agenda</a:t>
            </a:r>
          </a:p>
        </p:txBody>
      </p:sp>
      <p:sp>
        <p:nvSpPr>
          <p:cNvPr id="19459" name="Content Placeholder 2"/>
          <p:cNvSpPr>
            <a:spLocks noGrp="1"/>
          </p:cNvSpPr>
          <p:nvPr>
            <p:ph idx="1"/>
          </p:nvPr>
        </p:nvSpPr>
        <p:spPr>
          <a:xfrm>
            <a:off x="228600" y="1447800"/>
            <a:ext cx="8610600" cy="4876800"/>
          </a:xfrm>
        </p:spPr>
        <p:txBody>
          <a:bodyPr/>
          <a:lstStyle/>
          <a:p>
            <a:pPr eaLnBrk="1" hangingPunct="1"/>
            <a:r>
              <a:rPr lang="en-US" dirty="0" smtClean="0">
                <a:solidFill>
                  <a:srgbClr val="0000FF"/>
                </a:solidFill>
                <a:latin typeface="Tahoma" charset="0"/>
                <a:ea typeface="ＭＳ Ｐゴシック" charset="0"/>
                <a:cs typeface="ＭＳ Ｐゴシック" charset="0"/>
              </a:rPr>
              <a:t>Major Trends Affecting Main Memory</a:t>
            </a:r>
          </a:p>
          <a:p>
            <a:pPr eaLnBrk="1" hangingPunct="1"/>
            <a:r>
              <a:rPr lang="en-US" dirty="0" smtClean="0">
                <a:latin typeface="Tahoma" charset="0"/>
                <a:ea typeface="ＭＳ Ｐゴシック" charset="0"/>
                <a:cs typeface="ＭＳ Ｐゴシック" charset="0"/>
              </a:rPr>
              <a:t>The Memory Scaling Problem and Solution Directions</a:t>
            </a:r>
          </a:p>
          <a:p>
            <a:pPr lvl="1" eaLnBrk="1" hangingPunct="1"/>
            <a:r>
              <a:rPr lang="en-US" dirty="0" smtClean="0">
                <a:latin typeface="Tahoma" charset="0"/>
                <a:ea typeface="ＭＳ Ｐゴシック" charset="0"/>
                <a:cs typeface="ＭＳ Ｐゴシック" charset="0"/>
              </a:rPr>
              <a:t>New Memory Architectures</a:t>
            </a:r>
          </a:p>
          <a:p>
            <a:pPr lvl="1" eaLnBrk="1" hangingPunct="1"/>
            <a:r>
              <a:rPr lang="en-US" dirty="0" smtClean="0">
                <a:latin typeface="Tahoma" charset="0"/>
                <a:ea typeface="ＭＳ Ｐゴシック" charset="0"/>
                <a:cs typeface="ＭＳ Ｐゴシック" charset="0"/>
              </a:rPr>
              <a:t>Enabling Emerging Technologies</a:t>
            </a:r>
          </a:p>
          <a:p>
            <a:pPr eaLnBrk="1" hangingPunct="1"/>
            <a:r>
              <a:rPr lang="en-US" dirty="0" smtClean="0">
                <a:latin typeface="Tahoma" charset="0"/>
                <a:ea typeface="ＭＳ Ｐゴシック" charset="0"/>
                <a:cs typeface="ＭＳ Ｐゴシック" charset="0"/>
              </a:rPr>
              <a:t>Cross-Cutting Principles</a:t>
            </a:r>
          </a:p>
          <a:p>
            <a:pPr eaLnBrk="1" hangingPunct="1"/>
            <a:r>
              <a:rPr lang="en-US" dirty="0" smtClean="0">
                <a:latin typeface="Tahoma" charset="0"/>
                <a:ea typeface="ＭＳ Ｐゴシック" charset="0"/>
                <a:cs typeface="ＭＳ Ｐゴシック" charset="0"/>
              </a:rPr>
              <a:t>Summary</a:t>
            </a:r>
          </a:p>
        </p:txBody>
      </p:sp>
      <p:sp>
        <p:nvSpPr>
          <p:cNvPr id="4" name="Slide Number Placeholder 3"/>
          <p:cNvSpPr>
            <a:spLocks noGrp="1"/>
          </p:cNvSpPr>
          <p:nvPr>
            <p:ph type="sldNum" sz="quarter" idx="11"/>
          </p:nvPr>
        </p:nvSpPr>
        <p:spPr/>
        <p:txBody>
          <a:bodyPr/>
          <a:lstStyle>
            <a:lvl1pPr eaLnBrk="0" hangingPunct="0">
              <a:defRPr sz="2400">
                <a:solidFill>
                  <a:schemeClr val="tx1"/>
                </a:solidFill>
                <a:latin typeface="Arial" charset="0"/>
                <a:ea typeface="ＭＳ Ｐゴシック" charset="0"/>
                <a:cs typeface="ＭＳ Ｐゴシック" charset="0"/>
              </a:defRPr>
            </a:lvl1pPr>
            <a:lvl2pPr marL="37931725" indent="-37474525" eaLnBrk="0" hangingPunct="0">
              <a:defRPr sz="2400">
                <a:solidFill>
                  <a:schemeClr val="tx1"/>
                </a:solidFill>
                <a:latin typeface="Arial" charset="0"/>
                <a:ea typeface="ＭＳ Ｐゴシック" charset="0"/>
              </a:defRPr>
            </a:lvl2pPr>
            <a:lvl3pPr eaLnBrk="0" hangingPunct="0">
              <a:defRPr sz="2400">
                <a:solidFill>
                  <a:schemeClr val="tx1"/>
                </a:solidFill>
                <a:latin typeface="Arial" charset="0"/>
                <a:ea typeface="ＭＳ Ｐゴシック" charset="0"/>
              </a:defRPr>
            </a:lvl3pPr>
            <a:lvl4pPr eaLnBrk="0" hangingPunct="0">
              <a:defRPr sz="2400">
                <a:solidFill>
                  <a:schemeClr val="tx1"/>
                </a:solidFill>
                <a:latin typeface="Arial" charset="0"/>
                <a:ea typeface="ＭＳ Ｐゴシック" charset="0"/>
              </a:defRPr>
            </a:lvl4pPr>
            <a:lvl5pPr eaLnBrk="0" hangingPunct="0">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FA419BFC-0704-824A-8642-CF6757650AC5}" type="slidenum">
              <a:rPr lang="en-US" sz="1600">
                <a:solidFill>
                  <a:srgbClr val="000000"/>
                </a:solidFill>
                <a:latin typeface="Garamond" charset="0"/>
              </a:rPr>
              <a:pPr eaLnBrk="1" hangingPunct="1"/>
              <a:t>5</a:t>
            </a:fld>
            <a:endParaRPr lang="en-US" sz="1600">
              <a:solidFill>
                <a:srgbClr val="000000"/>
              </a:solidFill>
              <a:latin typeface="Garamond" charset="0"/>
            </a:endParaRPr>
          </a:p>
        </p:txBody>
      </p:sp>
    </p:spTree>
    <p:extLst>
      <p:ext uri="{BB962C8B-B14F-4D97-AF65-F5344CB8AC3E}">
        <p14:creationId xmlns:p14="http://schemas.microsoft.com/office/powerpoint/2010/main" val="4033674762"/>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7" name="Rectangle 1"/>
          <p:cNvSpPr>
            <a:spLocks/>
          </p:cNvSpPr>
          <p:nvPr/>
        </p:nvSpPr>
        <p:spPr bwMode="auto">
          <a:xfrm>
            <a:off x="1714500" y="2660244"/>
            <a:ext cx="4552950" cy="177800"/>
          </a:xfrm>
          <a:prstGeom prst="rect">
            <a:avLst/>
          </a:prstGeom>
          <a:solidFill>
            <a:srgbClr val="9A9A9A"/>
          </a:solid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458" name="Rectangle 2"/>
          <p:cNvSpPr>
            <a:spLocks/>
          </p:cNvSpPr>
          <p:nvPr/>
        </p:nvSpPr>
        <p:spPr bwMode="auto">
          <a:xfrm>
            <a:off x="1695450" y="5270094"/>
            <a:ext cx="4552950" cy="177800"/>
          </a:xfrm>
          <a:prstGeom prst="rect">
            <a:avLst/>
          </a:prstGeom>
          <a:solidFill>
            <a:srgbClr val="9A9A9A"/>
          </a:solid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459" name="Rectangle 3"/>
          <p:cNvSpPr>
            <a:spLocks/>
          </p:cNvSpPr>
          <p:nvPr/>
        </p:nvSpPr>
        <p:spPr bwMode="auto">
          <a:xfrm>
            <a:off x="1714500" y="2076044"/>
            <a:ext cx="4552950" cy="177800"/>
          </a:xfrm>
          <a:prstGeom prst="rect">
            <a:avLst/>
          </a:prstGeom>
          <a:solidFill>
            <a:srgbClr val="9A9A9A"/>
          </a:solid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460" name="Rectangle 4"/>
          <p:cNvSpPr>
            <a:spLocks noGrp="1" noChangeArrowheads="1"/>
          </p:cNvSpPr>
          <p:nvPr>
            <p:ph type="title"/>
          </p:nvPr>
        </p:nvSpPr>
        <p:spPr>
          <a:xfrm>
            <a:off x="419100" y="196850"/>
            <a:ext cx="8545388" cy="558800"/>
          </a:xfrm>
          <a:ln/>
        </p:spPr>
        <p:txBody>
          <a:bodyPr/>
          <a:lstStyle/>
          <a:p>
            <a:r>
              <a:rPr lang="en-US" sz="4000" dirty="0" err="1">
                <a:solidFill>
                  <a:srgbClr val="1A5712"/>
                </a:solidFill>
                <a:latin typeface="Garamond"/>
                <a:cs typeface="Garamond"/>
              </a:rPr>
              <a:t>RowClone</a:t>
            </a:r>
            <a:r>
              <a:rPr lang="en-US" sz="4000" dirty="0">
                <a:solidFill>
                  <a:srgbClr val="1A5712"/>
                </a:solidFill>
                <a:latin typeface="Garamond"/>
                <a:cs typeface="Garamond"/>
              </a:rPr>
              <a:t>: </a:t>
            </a:r>
            <a:r>
              <a:rPr lang="en-US" sz="4000" dirty="0" smtClean="0">
                <a:solidFill>
                  <a:srgbClr val="1A5712"/>
                </a:solidFill>
                <a:latin typeface="Garamond"/>
                <a:cs typeface="Garamond"/>
              </a:rPr>
              <a:t>In</a:t>
            </a:r>
            <a:r>
              <a:rPr lang="en-US" sz="4000" dirty="0">
                <a:solidFill>
                  <a:srgbClr val="1A5712"/>
                </a:solidFill>
                <a:latin typeface="Garamond"/>
                <a:cs typeface="Garamond"/>
              </a:rPr>
              <a:t>-DRAM </a:t>
            </a:r>
            <a:r>
              <a:rPr lang="en-US" sz="4000" dirty="0" smtClean="0">
                <a:solidFill>
                  <a:srgbClr val="1A5712"/>
                </a:solidFill>
                <a:latin typeface="Garamond"/>
                <a:cs typeface="Garamond"/>
              </a:rPr>
              <a:t>Row Copy</a:t>
            </a:r>
            <a:endParaRPr lang="en-US" sz="4000" dirty="0">
              <a:solidFill>
                <a:srgbClr val="1A5712"/>
              </a:solidFill>
              <a:latin typeface="Garamond"/>
              <a:cs typeface="Garamond"/>
            </a:endParaRPr>
          </a:p>
        </p:txBody>
      </p:sp>
      <p:grpSp>
        <p:nvGrpSpPr>
          <p:cNvPr id="19485" name="Group 29"/>
          <p:cNvGrpSpPr>
            <a:grpSpLocks/>
          </p:cNvGrpSpPr>
          <p:nvPr/>
        </p:nvGrpSpPr>
        <p:grpSpPr bwMode="auto">
          <a:xfrm>
            <a:off x="1695450" y="1656151"/>
            <a:ext cx="4574382" cy="3359944"/>
            <a:chOff x="0" y="0"/>
            <a:chExt cx="5763" cy="4232"/>
          </a:xfrm>
        </p:grpSpPr>
        <p:sp>
          <p:nvSpPr>
            <p:cNvPr id="19461" name="Line 5"/>
            <p:cNvSpPr>
              <a:spLocks noChangeShapeType="1"/>
            </p:cNvSpPr>
            <p:nvPr/>
          </p:nvSpPr>
          <p:spPr bwMode="auto">
            <a:xfrm rot="10800000" flipH="1">
              <a:off x="0" y="0"/>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462" name="Line 6"/>
            <p:cNvSpPr>
              <a:spLocks noChangeShapeType="1"/>
            </p:cNvSpPr>
            <p:nvPr/>
          </p:nvSpPr>
          <p:spPr bwMode="auto">
            <a:xfrm rot="10800000" flipH="1">
              <a:off x="0" y="184"/>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463" name="Line 7"/>
            <p:cNvSpPr>
              <a:spLocks noChangeShapeType="1"/>
            </p:cNvSpPr>
            <p:nvPr/>
          </p:nvSpPr>
          <p:spPr bwMode="auto">
            <a:xfrm rot="10800000" flipH="1">
              <a:off x="0" y="368"/>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464" name="Line 8"/>
            <p:cNvSpPr>
              <a:spLocks noChangeShapeType="1"/>
            </p:cNvSpPr>
            <p:nvPr/>
          </p:nvSpPr>
          <p:spPr bwMode="auto">
            <a:xfrm rot="10800000" flipH="1">
              <a:off x="0" y="552"/>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465" name="Line 9"/>
            <p:cNvSpPr>
              <a:spLocks noChangeShapeType="1"/>
            </p:cNvSpPr>
            <p:nvPr/>
          </p:nvSpPr>
          <p:spPr bwMode="auto">
            <a:xfrm rot="10800000" flipH="1">
              <a:off x="0" y="736"/>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466" name="Line 10"/>
            <p:cNvSpPr>
              <a:spLocks noChangeShapeType="1"/>
            </p:cNvSpPr>
            <p:nvPr/>
          </p:nvSpPr>
          <p:spPr bwMode="auto">
            <a:xfrm rot="10800000" flipH="1">
              <a:off x="0" y="920"/>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467" name="Line 11"/>
            <p:cNvSpPr>
              <a:spLocks noChangeShapeType="1"/>
            </p:cNvSpPr>
            <p:nvPr/>
          </p:nvSpPr>
          <p:spPr bwMode="auto">
            <a:xfrm rot="10800000" flipH="1">
              <a:off x="0" y="1104"/>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468" name="Line 12"/>
            <p:cNvSpPr>
              <a:spLocks noChangeShapeType="1"/>
            </p:cNvSpPr>
            <p:nvPr/>
          </p:nvSpPr>
          <p:spPr bwMode="auto">
            <a:xfrm rot="10800000" flipH="1">
              <a:off x="0" y="1288"/>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469" name="Line 13"/>
            <p:cNvSpPr>
              <a:spLocks noChangeShapeType="1"/>
            </p:cNvSpPr>
            <p:nvPr/>
          </p:nvSpPr>
          <p:spPr bwMode="auto">
            <a:xfrm rot="10800000" flipH="1">
              <a:off x="0" y="1472"/>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470" name="Line 14"/>
            <p:cNvSpPr>
              <a:spLocks noChangeShapeType="1"/>
            </p:cNvSpPr>
            <p:nvPr/>
          </p:nvSpPr>
          <p:spPr bwMode="auto">
            <a:xfrm rot="10800000" flipH="1">
              <a:off x="0" y="1656"/>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471" name="Line 15"/>
            <p:cNvSpPr>
              <a:spLocks noChangeShapeType="1"/>
            </p:cNvSpPr>
            <p:nvPr/>
          </p:nvSpPr>
          <p:spPr bwMode="auto">
            <a:xfrm rot="10800000" flipH="1">
              <a:off x="0" y="1840"/>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472" name="Line 16"/>
            <p:cNvSpPr>
              <a:spLocks noChangeShapeType="1"/>
            </p:cNvSpPr>
            <p:nvPr/>
          </p:nvSpPr>
          <p:spPr bwMode="auto">
            <a:xfrm rot="10800000" flipH="1">
              <a:off x="0" y="2024"/>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473" name="Line 17"/>
            <p:cNvSpPr>
              <a:spLocks noChangeShapeType="1"/>
            </p:cNvSpPr>
            <p:nvPr/>
          </p:nvSpPr>
          <p:spPr bwMode="auto">
            <a:xfrm rot="10800000" flipH="1">
              <a:off x="0" y="2208"/>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474" name="Line 18"/>
            <p:cNvSpPr>
              <a:spLocks noChangeShapeType="1"/>
            </p:cNvSpPr>
            <p:nvPr/>
          </p:nvSpPr>
          <p:spPr bwMode="auto">
            <a:xfrm rot="10800000" flipH="1">
              <a:off x="0" y="2392"/>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475" name="Line 19"/>
            <p:cNvSpPr>
              <a:spLocks noChangeShapeType="1"/>
            </p:cNvSpPr>
            <p:nvPr/>
          </p:nvSpPr>
          <p:spPr bwMode="auto">
            <a:xfrm rot="10800000" flipH="1">
              <a:off x="0" y="2576"/>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476" name="Line 20"/>
            <p:cNvSpPr>
              <a:spLocks noChangeShapeType="1"/>
            </p:cNvSpPr>
            <p:nvPr/>
          </p:nvSpPr>
          <p:spPr bwMode="auto">
            <a:xfrm rot="10800000" flipH="1">
              <a:off x="0" y="2760"/>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477" name="Line 21"/>
            <p:cNvSpPr>
              <a:spLocks noChangeShapeType="1"/>
            </p:cNvSpPr>
            <p:nvPr/>
          </p:nvSpPr>
          <p:spPr bwMode="auto">
            <a:xfrm rot="10800000" flipH="1">
              <a:off x="0" y="2944"/>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478" name="Line 22"/>
            <p:cNvSpPr>
              <a:spLocks noChangeShapeType="1"/>
            </p:cNvSpPr>
            <p:nvPr/>
          </p:nvSpPr>
          <p:spPr bwMode="auto">
            <a:xfrm rot="10800000" flipH="1">
              <a:off x="0" y="3128"/>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479" name="Line 23"/>
            <p:cNvSpPr>
              <a:spLocks noChangeShapeType="1"/>
            </p:cNvSpPr>
            <p:nvPr/>
          </p:nvSpPr>
          <p:spPr bwMode="auto">
            <a:xfrm rot="10800000" flipH="1">
              <a:off x="0" y="3312"/>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480" name="Line 24"/>
            <p:cNvSpPr>
              <a:spLocks noChangeShapeType="1"/>
            </p:cNvSpPr>
            <p:nvPr/>
          </p:nvSpPr>
          <p:spPr bwMode="auto">
            <a:xfrm rot="10800000" flipH="1">
              <a:off x="0" y="3496"/>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481" name="Line 25"/>
            <p:cNvSpPr>
              <a:spLocks noChangeShapeType="1"/>
            </p:cNvSpPr>
            <p:nvPr/>
          </p:nvSpPr>
          <p:spPr bwMode="auto">
            <a:xfrm rot="10800000" flipH="1">
              <a:off x="0" y="3680"/>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482" name="Line 26"/>
            <p:cNvSpPr>
              <a:spLocks noChangeShapeType="1"/>
            </p:cNvSpPr>
            <p:nvPr/>
          </p:nvSpPr>
          <p:spPr bwMode="auto">
            <a:xfrm rot="10800000" flipH="1">
              <a:off x="0" y="3864"/>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483" name="Line 27"/>
            <p:cNvSpPr>
              <a:spLocks noChangeShapeType="1"/>
            </p:cNvSpPr>
            <p:nvPr/>
          </p:nvSpPr>
          <p:spPr bwMode="auto">
            <a:xfrm rot="10800000" flipH="1">
              <a:off x="0" y="4048"/>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484" name="Line 28"/>
            <p:cNvSpPr>
              <a:spLocks noChangeShapeType="1"/>
            </p:cNvSpPr>
            <p:nvPr/>
          </p:nvSpPr>
          <p:spPr bwMode="auto">
            <a:xfrm rot="10800000" flipH="1">
              <a:off x="0" y="4232"/>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grpSp>
      <p:grpSp>
        <p:nvGrpSpPr>
          <p:cNvPr id="19518" name="Group 62"/>
          <p:cNvGrpSpPr>
            <a:grpSpLocks/>
          </p:cNvGrpSpPr>
          <p:nvPr/>
        </p:nvGrpSpPr>
        <p:grpSpPr bwMode="auto">
          <a:xfrm>
            <a:off x="1706563" y="1652182"/>
            <a:ext cx="4559300" cy="3371850"/>
            <a:chOff x="0" y="0"/>
            <a:chExt cx="5744" cy="4248"/>
          </a:xfrm>
        </p:grpSpPr>
        <p:sp>
          <p:nvSpPr>
            <p:cNvPr id="19486" name="Line 30"/>
            <p:cNvSpPr>
              <a:spLocks noChangeShapeType="1"/>
            </p:cNvSpPr>
            <p:nvPr/>
          </p:nvSpPr>
          <p:spPr bwMode="auto">
            <a:xfrm rot="10800000">
              <a:off x="0"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487" name="Line 31"/>
            <p:cNvSpPr>
              <a:spLocks noChangeShapeType="1"/>
            </p:cNvSpPr>
            <p:nvPr/>
          </p:nvSpPr>
          <p:spPr bwMode="auto">
            <a:xfrm rot="10800000">
              <a:off x="185"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488" name="Line 32"/>
            <p:cNvSpPr>
              <a:spLocks noChangeShapeType="1"/>
            </p:cNvSpPr>
            <p:nvPr/>
          </p:nvSpPr>
          <p:spPr bwMode="auto">
            <a:xfrm rot="10800000">
              <a:off x="370"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489" name="Line 33"/>
            <p:cNvSpPr>
              <a:spLocks noChangeShapeType="1"/>
            </p:cNvSpPr>
            <p:nvPr/>
          </p:nvSpPr>
          <p:spPr bwMode="auto">
            <a:xfrm rot="10800000">
              <a:off x="555"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490" name="Line 34"/>
            <p:cNvSpPr>
              <a:spLocks noChangeShapeType="1"/>
            </p:cNvSpPr>
            <p:nvPr/>
          </p:nvSpPr>
          <p:spPr bwMode="auto">
            <a:xfrm rot="10800000">
              <a:off x="740" y="0"/>
              <a:ext cx="1"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491" name="Line 35"/>
            <p:cNvSpPr>
              <a:spLocks noChangeShapeType="1"/>
            </p:cNvSpPr>
            <p:nvPr/>
          </p:nvSpPr>
          <p:spPr bwMode="auto">
            <a:xfrm rot="10800000">
              <a:off x="926"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492" name="Line 36"/>
            <p:cNvSpPr>
              <a:spLocks noChangeShapeType="1"/>
            </p:cNvSpPr>
            <p:nvPr/>
          </p:nvSpPr>
          <p:spPr bwMode="auto">
            <a:xfrm rot="10800000">
              <a:off x="1111"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493" name="Line 37"/>
            <p:cNvSpPr>
              <a:spLocks noChangeShapeType="1"/>
            </p:cNvSpPr>
            <p:nvPr/>
          </p:nvSpPr>
          <p:spPr bwMode="auto">
            <a:xfrm rot="10800000">
              <a:off x="1296"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494" name="Line 38"/>
            <p:cNvSpPr>
              <a:spLocks noChangeShapeType="1"/>
            </p:cNvSpPr>
            <p:nvPr/>
          </p:nvSpPr>
          <p:spPr bwMode="auto">
            <a:xfrm rot="10800000">
              <a:off x="1481"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495" name="Line 39"/>
            <p:cNvSpPr>
              <a:spLocks noChangeShapeType="1"/>
            </p:cNvSpPr>
            <p:nvPr/>
          </p:nvSpPr>
          <p:spPr bwMode="auto">
            <a:xfrm rot="10800000">
              <a:off x="1667"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496" name="Line 40"/>
            <p:cNvSpPr>
              <a:spLocks noChangeShapeType="1"/>
            </p:cNvSpPr>
            <p:nvPr/>
          </p:nvSpPr>
          <p:spPr bwMode="auto">
            <a:xfrm rot="10800000">
              <a:off x="1852"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497" name="Line 41"/>
            <p:cNvSpPr>
              <a:spLocks noChangeShapeType="1"/>
            </p:cNvSpPr>
            <p:nvPr/>
          </p:nvSpPr>
          <p:spPr bwMode="auto">
            <a:xfrm rot="10800000">
              <a:off x="2037"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498" name="Line 42"/>
            <p:cNvSpPr>
              <a:spLocks noChangeShapeType="1"/>
            </p:cNvSpPr>
            <p:nvPr/>
          </p:nvSpPr>
          <p:spPr bwMode="auto">
            <a:xfrm rot="10800000">
              <a:off x="2222"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499" name="Line 43"/>
            <p:cNvSpPr>
              <a:spLocks noChangeShapeType="1"/>
            </p:cNvSpPr>
            <p:nvPr/>
          </p:nvSpPr>
          <p:spPr bwMode="auto">
            <a:xfrm rot="10800000">
              <a:off x="2407"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00" name="Line 44"/>
            <p:cNvSpPr>
              <a:spLocks noChangeShapeType="1"/>
            </p:cNvSpPr>
            <p:nvPr/>
          </p:nvSpPr>
          <p:spPr bwMode="auto">
            <a:xfrm rot="10800000">
              <a:off x="2593"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01" name="Line 45"/>
            <p:cNvSpPr>
              <a:spLocks noChangeShapeType="1"/>
            </p:cNvSpPr>
            <p:nvPr/>
          </p:nvSpPr>
          <p:spPr bwMode="auto">
            <a:xfrm rot="10800000">
              <a:off x="2778"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02" name="Line 46"/>
            <p:cNvSpPr>
              <a:spLocks noChangeShapeType="1"/>
            </p:cNvSpPr>
            <p:nvPr/>
          </p:nvSpPr>
          <p:spPr bwMode="auto">
            <a:xfrm rot="10800000">
              <a:off x="2963"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03" name="Line 47"/>
            <p:cNvSpPr>
              <a:spLocks noChangeShapeType="1"/>
            </p:cNvSpPr>
            <p:nvPr/>
          </p:nvSpPr>
          <p:spPr bwMode="auto">
            <a:xfrm rot="10800000">
              <a:off x="3148"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04" name="Line 48"/>
            <p:cNvSpPr>
              <a:spLocks noChangeShapeType="1"/>
            </p:cNvSpPr>
            <p:nvPr/>
          </p:nvSpPr>
          <p:spPr bwMode="auto">
            <a:xfrm rot="10800000">
              <a:off x="3333" y="0"/>
              <a:ext cx="1"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05" name="Line 49"/>
            <p:cNvSpPr>
              <a:spLocks noChangeShapeType="1"/>
            </p:cNvSpPr>
            <p:nvPr/>
          </p:nvSpPr>
          <p:spPr bwMode="auto">
            <a:xfrm rot="10800000">
              <a:off x="3519"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06" name="Line 50"/>
            <p:cNvSpPr>
              <a:spLocks noChangeShapeType="1"/>
            </p:cNvSpPr>
            <p:nvPr/>
          </p:nvSpPr>
          <p:spPr bwMode="auto">
            <a:xfrm rot="10800000">
              <a:off x="3704"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07" name="Line 51"/>
            <p:cNvSpPr>
              <a:spLocks noChangeShapeType="1"/>
            </p:cNvSpPr>
            <p:nvPr/>
          </p:nvSpPr>
          <p:spPr bwMode="auto">
            <a:xfrm rot="10800000">
              <a:off x="3889"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08" name="Line 52"/>
            <p:cNvSpPr>
              <a:spLocks noChangeShapeType="1"/>
            </p:cNvSpPr>
            <p:nvPr/>
          </p:nvSpPr>
          <p:spPr bwMode="auto">
            <a:xfrm rot="10800000">
              <a:off x="4074"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09" name="Line 53"/>
            <p:cNvSpPr>
              <a:spLocks noChangeShapeType="1"/>
            </p:cNvSpPr>
            <p:nvPr/>
          </p:nvSpPr>
          <p:spPr bwMode="auto">
            <a:xfrm rot="10800000">
              <a:off x="4260"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10" name="Line 54"/>
            <p:cNvSpPr>
              <a:spLocks noChangeShapeType="1"/>
            </p:cNvSpPr>
            <p:nvPr/>
          </p:nvSpPr>
          <p:spPr bwMode="auto">
            <a:xfrm rot="10800000">
              <a:off x="4447" y="4"/>
              <a:ext cx="0" cy="4244"/>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11" name="Line 55"/>
            <p:cNvSpPr>
              <a:spLocks noChangeShapeType="1"/>
            </p:cNvSpPr>
            <p:nvPr/>
          </p:nvSpPr>
          <p:spPr bwMode="auto">
            <a:xfrm rot="10800000">
              <a:off x="4632" y="4"/>
              <a:ext cx="0" cy="4244"/>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12" name="Line 56"/>
            <p:cNvSpPr>
              <a:spLocks noChangeShapeType="1"/>
            </p:cNvSpPr>
            <p:nvPr/>
          </p:nvSpPr>
          <p:spPr bwMode="auto">
            <a:xfrm rot="10800000">
              <a:off x="4817" y="4"/>
              <a:ext cx="0" cy="4244"/>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13" name="Line 57"/>
            <p:cNvSpPr>
              <a:spLocks noChangeShapeType="1"/>
            </p:cNvSpPr>
            <p:nvPr/>
          </p:nvSpPr>
          <p:spPr bwMode="auto">
            <a:xfrm rot="10800000">
              <a:off x="5003" y="4"/>
              <a:ext cx="0" cy="4244"/>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14" name="Line 58"/>
            <p:cNvSpPr>
              <a:spLocks noChangeShapeType="1"/>
            </p:cNvSpPr>
            <p:nvPr/>
          </p:nvSpPr>
          <p:spPr bwMode="auto">
            <a:xfrm rot="10800000">
              <a:off x="5188" y="4"/>
              <a:ext cx="0" cy="4244"/>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15" name="Line 59"/>
            <p:cNvSpPr>
              <a:spLocks noChangeShapeType="1"/>
            </p:cNvSpPr>
            <p:nvPr/>
          </p:nvSpPr>
          <p:spPr bwMode="auto">
            <a:xfrm rot="10800000">
              <a:off x="5373" y="4"/>
              <a:ext cx="0" cy="4244"/>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16" name="Line 60"/>
            <p:cNvSpPr>
              <a:spLocks noChangeShapeType="1"/>
            </p:cNvSpPr>
            <p:nvPr/>
          </p:nvSpPr>
          <p:spPr bwMode="auto">
            <a:xfrm rot="10800000">
              <a:off x="5558" y="4"/>
              <a:ext cx="0" cy="4244"/>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17" name="Line 61"/>
            <p:cNvSpPr>
              <a:spLocks noChangeShapeType="1"/>
            </p:cNvSpPr>
            <p:nvPr/>
          </p:nvSpPr>
          <p:spPr bwMode="auto">
            <a:xfrm rot="10800000">
              <a:off x="5743" y="4"/>
              <a:ext cx="1" cy="4244"/>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grpSp>
      <p:sp>
        <p:nvSpPr>
          <p:cNvPr id="19519" name="Rectangle 63"/>
          <p:cNvSpPr>
            <a:spLocks/>
          </p:cNvSpPr>
          <p:nvPr/>
        </p:nvSpPr>
        <p:spPr bwMode="auto">
          <a:xfrm>
            <a:off x="6503988" y="5220494"/>
            <a:ext cx="2253659"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wrap="none" lIns="0" tIns="0" rIns="0" bIns="0" anchor="ctr">
            <a:spAutoFit/>
          </a:bodyPr>
          <a:lstStyle/>
          <a:p>
            <a:pPr defTabSz="457200"/>
            <a:r>
              <a:rPr lang="en-US" dirty="0">
                <a:solidFill>
                  <a:srgbClr val="000000"/>
                </a:solidFill>
                <a:latin typeface="Myriad Pro Bold Cond" charset="0"/>
                <a:ea typeface="ＭＳ Ｐゴシック" charset="0"/>
                <a:cs typeface="Myriad Pro Bold Cond" charset="0"/>
                <a:sym typeface="Myriad Pro Bold Cond" charset="0"/>
              </a:rPr>
              <a:t>Row Buffer </a:t>
            </a:r>
            <a:r>
              <a:rPr lang="en-US" dirty="0" smtClean="0">
                <a:solidFill>
                  <a:srgbClr val="000000"/>
                </a:solidFill>
                <a:latin typeface="Myriad Pro Bold Cond" charset="0"/>
                <a:ea typeface="ＭＳ Ｐゴシック" charset="0"/>
                <a:cs typeface="Myriad Pro Bold Cond" charset="0"/>
                <a:sym typeface="Myriad Pro Bold Cond" charset="0"/>
              </a:rPr>
              <a:t>(4 Kbytes)</a:t>
            </a:r>
            <a:endParaRPr lang="en-US" dirty="0">
              <a:solidFill>
                <a:srgbClr val="000000"/>
              </a:solidFill>
              <a:latin typeface="Myriad Pro Bold Cond" charset="0"/>
              <a:ea typeface="ＭＳ Ｐゴシック" charset="0"/>
              <a:cs typeface="Myriad Pro Bold Cond" charset="0"/>
              <a:sym typeface="Myriad Pro Bold Cond" charset="0"/>
            </a:endParaRPr>
          </a:p>
        </p:txBody>
      </p:sp>
      <p:sp>
        <p:nvSpPr>
          <p:cNvPr id="19520" name="Line 64"/>
          <p:cNvSpPr>
            <a:spLocks noChangeShapeType="1"/>
          </p:cNvSpPr>
          <p:nvPr/>
        </p:nvSpPr>
        <p:spPr bwMode="auto">
          <a:xfrm rot="10800000" flipH="1">
            <a:off x="431800" y="6323401"/>
            <a:ext cx="8390732" cy="794"/>
          </a:xfrm>
          <a:prstGeom prst="line">
            <a:avLst/>
          </a:prstGeom>
          <a:noFill/>
          <a:ln w="2032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21" name="Line 65"/>
          <p:cNvSpPr>
            <a:spLocks noChangeShapeType="1"/>
          </p:cNvSpPr>
          <p:nvPr/>
        </p:nvSpPr>
        <p:spPr bwMode="auto">
          <a:xfrm>
            <a:off x="4064000" y="5530444"/>
            <a:ext cx="0" cy="798513"/>
          </a:xfrm>
          <a:prstGeom prst="line">
            <a:avLst/>
          </a:prstGeom>
          <a:noFill/>
          <a:ln w="1016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22" name="Rectangle 66"/>
          <p:cNvSpPr>
            <a:spLocks/>
          </p:cNvSpPr>
          <p:nvPr/>
        </p:nvSpPr>
        <p:spPr bwMode="auto">
          <a:xfrm>
            <a:off x="7342982" y="6401594"/>
            <a:ext cx="628377"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wrap="none" lIns="0" tIns="0" rIns="0" bIns="0" anchor="ctr">
            <a:spAutoFit/>
          </a:bodyPr>
          <a:lstStyle/>
          <a:p>
            <a:pPr defTabSz="457200"/>
            <a:r>
              <a:rPr lang="en-US" dirty="0" smtClean="0">
                <a:solidFill>
                  <a:srgbClr val="000000"/>
                </a:solidFill>
                <a:latin typeface="Myriad Pro Bold Cond" charset="0"/>
                <a:ea typeface="ＭＳ Ｐゴシック" charset="0"/>
                <a:cs typeface="Myriad Pro Bold Cond" charset="0"/>
                <a:sym typeface="Myriad Pro Bold Cond" charset="0"/>
              </a:rPr>
              <a:t>Data Bus</a:t>
            </a:r>
            <a:endParaRPr lang="en-US" dirty="0">
              <a:solidFill>
                <a:srgbClr val="000000"/>
              </a:solidFill>
              <a:latin typeface="Myriad Pro Bold Cond" charset="0"/>
              <a:ea typeface="ＭＳ Ｐゴシック" charset="0"/>
              <a:cs typeface="Myriad Pro Bold Cond" charset="0"/>
              <a:sym typeface="Myriad Pro Bold Cond" charset="0"/>
            </a:endParaRPr>
          </a:p>
        </p:txBody>
      </p:sp>
      <p:sp>
        <p:nvSpPr>
          <p:cNvPr id="19523" name="Rectangle 67"/>
          <p:cNvSpPr>
            <a:spLocks/>
          </p:cNvSpPr>
          <p:nvPr/>
        </p:nvSpPr>
        <p:spPr bwMode="auto">
          <a:xfrm>
            <a:off x="4149725" y="5791994"/>
            <a:ext cx="397545"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wrap="none" lIns="0" tIns="0" rIns="0" bIns="0" anchor="ctr">
            <a:spAutoFit/>
          </a:bodyPr>
          <a:lstStyle/>
          <a:p>
            <a:pPr defTabSz="457200"/>
            <a:r>
              <a:rPr lang="en-US" dirty="0" smtClean="0">
                <a:solidFill>
                  <a:srgbClr val="000000"/>
                </a:solidFill>
                <a:latin typeface="Myriad Pro Bold Cond" charset="0"/>
                <a:ea typeface="ＭＳ Ｐゴシック" charset="0"/>
                <a:cs typeface="Myriad Pro Bold Cond" charset="0"/>
                <a:sym typeface="Myriad Pro Bold Cond" charset="0"/>
              </a:rPr>
              <a:t>8 bits</a:t>
            </a:r>
            <a:endParaRPr lang="en-US" dirty="0">
              <a:solidFill>
                <a:srgbClr val="000000"/>
              </a:solidFill>
              <a:latin typeface="Myriad Pro Bold Cond" charset="0"/>
              <a:ea typeface="ＭＳ Ｐゴシック" charset="0"/>
              <a:cs typeface="Myriad Pro Bold Cond" charset="0"/>
              <a:sym typeface="Myriad Pro Bold Cond" charset="0"/>
            </a:endParaRPr>
          </a:p>
        </p:txBody>
      </p:sp>
      <p:sp>
        <p:nvSpPr>
          <p:cNvPr id="19524" name="Rectangle 68"/>
          <p:cNvSpPr>
            <a:spLocks/>
          </p:cNvSpPr>
          <p:nvPr/>
        </p:nvSpPr>
        <p:spPr bwMode="auto">
          <a:xfrm>
            <a:off x="6484938" y="3118644"/>
            <a:ext cx="1641863"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wrap="none" lIns="0" tIns="0" rIns="0" bIns="0" anchor="ctr">
            <a:spAutoFit/>
          </a:bodyPr>
          <a:lstStyle/>
          <a:p>
            <a:pPr defTabSz="457200"/>
            <a:r>
              <a:rPr lang="en-US" dirty="0">
                <a:solidFill>
                  <a:srgbClr val="000000"/>
                </a:solidFill>
                <a:latin typeface="Myriad Pro Bold Cond" charset="0"/>
                <a:ea typeface="ＭＳ Ｐゴシック" charset="0"/>
                <a:cs typeface="Myriad Pro Bold Cond" charset="0"/>
                <a:sym typeface="Myriad Pro Bold Cond" charset="0"/>
              </a:rPr>
              <a:t>DRAM </a:t>
            </a:r>
            <a:r>
              <a:rPr lang="en-US" dirty="0" err="1" smtClean="0">
                <a:solidFill>
                  <a:srgbClr val="000000"/>
                </a:solidFill>
                <a:latin typeface="Myriad Pro Bold Cond" charset="0"/>
                <a:ea typeface="ＭＳ Ｐゴシック" charset="0"/>
                <a:cs typeface="Myriad Pro Bold Cond" charset="0"/>
                <a:sym typeface="Myriad Pro Bold Cond" charset="0"/>
              </a:rPr>
              <a:t>subarray</a:t>
            </a:r>
            <a:endParaRPr lang="en-US" dirty="0">
              <a:solidFill>
                <a:srgbClr val="000000"/>
              </a:solidFill>
              <a:latin typeface="Myriad Pro Bold Cond" charset="0"/>
              <a:ea typeface="ＭＳ Ｐゴシック" charset="0"/>
              <a:cs typeface="Myriad Pro Bold Cond" charset="0"/>
              <a:sym typeface="Myriad Pro Bold Cond" charset="0"/>
            </a:endParaRPr>
          </a:p>
        </p:txBody>
      </p:sp>
      <p:sp>
        <p:nvSpPr>
          <p:cNvPr id="19525" name="Line 69"/>
          <p:cNvSpPr>
            <a:spLocks noChangeShapeType="1"/>
          </p:cNvSpPr>
          <p:nvPr/>
        </p:nvSpPr>
        <p:spPr bwMode="auto">
          <a:xfrm rot="10800000" flipH="1">
            <a:off x="1701800" y="1408501"/>
            <a:ext cx="4568825" cy="794"/>
          </a:xfrm>
          <a:prstGeom prst="line">
            <a:avLst/>
          </a:prstGeom>
          <a:noFill/>
          <a:ln w="25400" cap="flat">
            <a:solidFill>
              <a:schemeClr val="tx1"/>
            </a:solidFill>
            <a:prstDash val="solid"/>
            <a:miter lim="800000"/>
            <a:headEnd type="triangle" w="med" len="sm"/>
            <a:tailEnd type="triangle" w="med" len="sm"/>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26" name="Rectangle 70"/>
          <p:cNvSpPr>
            <a:spLocks/>
          </p:cNvSpPr>
          <p:nvPr/>
        </p:nvSpPr>
        <p:spPr bwMode="auto">
          <a:xfrm>
            <a:off x="3689350" y="1124744"/>
            <a:ext cx="898195"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wrap="none" lIns="0" tIns="0" rIns="0" bIns="0" anchor="ctr">
            <a:spAutoFit/>
          </a:bodyPr>
          <a:lstStyle/>
          <a:p>
            <a:pPr defTabSz="457200"/>
            <a:r>
              <a:rPr lang="en-US" dirty="0">
                <a:solidFill>
                  <a:srgbClr val="000000"/>
                </a:solidFill>
                <a:latin typeface="Myriad Pro Bold Cond" charset="0"/>
                <a:ea typeface="ＭＳ Ｐゴシック" charset="0"/>
                <a:cs typeface="Myriad Pro Bold Cond" charset="0"/>
                <a:sym typeface="Myriad Pro Bold Cond" charset="0"/>
              </a:rPr>
              <a:t>4</a:t>
            </a:r>
            <a:r>
              <a:rPr lang="en-US" dirty="0" smtClean="0">
                <a:solidFill>
                  <a:srgbClr val="000000"/>
                </a:solidFill>
                <a:latin typeface="Myriad Pro Bold Cond" charset="0"/>
                <a:ea typeface="ＭＳ Ｐゴシック" charset="0"/>
                <a:cs typeface="Myriad Pro Bold Cond" charset="0"/>
                <a:sym typeface="Myriad Pro Bold Cond" charset="0"/>
              </a:rPr>
              <a:t> Kbytes</a:t>
            </a:r>
            <a:endParaRPr lang="en-US" dirty="0">
              <a:solidFill>
                <a:srgbClr val="000000"/>
              </a:solidFill>
              <a:latin typeface="Myriad Pro Bold Cond" charset="0"/>
              <a:ea typeface="ＭＳ Ｐゴシック" charset="0"/>
              <a:cs typeface="Myriad Pro Bold Cond" charset="0"/>
              <a:sym typeface="Myriad Pro Bold Cond" charset="0"/>
            </a:endParaRPr>
          </a:p>
        </p:txBody>
      </p:sp>
      <p:grpSp>
        <p:nvGrpSpPr>
          <p:cNvPr id="19558" name="Group 102"/>
          <p:cNvGrpSpPr>
            <a:grpSpLocks/>
          </p:cNvGrpSpPr>
          <p:nvPr/>
        </p:nvGrpSpPr>
        <p:grpSpPr bwMode="auto">
          <a:xfrm>
            <a:off x="1784350" y="5016888"/>
            <a:ext cx="4400550" cy="266700"/>
            <a:chOff x="0" y="0"/>
            <a:chExt cx="5544" cy="336"/>
          </a:xfrm>
        </p:grpSpPr>
        <p:sp>
          <p:nvSpPr>
            <p:cNvPr id="19527" name="Line 71"/>
            <p:cNvSpPr>
              <a:spLocks noChangeShapeType="1"/>
            </p:cNvSpPr>
            <p:nvPr/>
          </p:nvSpPr>
          <p:spPr bwMode="auto">
            <a:xfrm>
              <a:off x="0"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28" name="Line 72"/>
            <p:cNvSpPr>
              <a:spLocks noChangeShapeType="1"/>
            </p:cNvSpPr>
            <p:nvPr/>
          </p:nvSpPr>
          <p:spPr bwMode="auto">
            <a:xfrm>
              <a:off x="184"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29" name="Line 73"/>
            <p:cNvSpPr>
              <a:spLocks noChangeShapeType="1"/>
            </p:cNvSpPr>
            <p:nvPr/>
          </p:nvSpPr>
          <p:spPr bwMode="auto">
            <a:xfrm>
              <a:off x="369"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30" name="Line 74"/>
            <p:cNvSpPr>
              <a:spLocks noChangeShapeType="1"/>
            </p:cNvSpPr>
            <p:nvPr/>
          </p:nvSpPr>
          <p:spPr bwMode="auto">
            <a:xfrm>
              <a:off x="554"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31" name="Line 75"/>
            <p:cNvSpPr>
              <a:spLocks noChangeShapeType="1"/>
            </p:cNvSpPr>
            <p:nvPr/>
          </p:nvSpPr>
          <p:spPr bwMode="auto">
            <a:xfrm>
              <a:off x="739"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32" name="Line 76"/>
            <p:cNvSpPr>
              <a:spLocks noChangeShapeType="1"/>
            </p:cNvSpPr>
            <p:nvPr/>
          </p:nvSpPr>
          <p:spPr bwMode="auto">
            <a:xfrm>
              <a:off x="923"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33" name="Line 77"/>
            <p:cNvSpPr>
              <a:spLocks noChangeShapeType="1"/>
            </p:cNvSpPr>
            <p:nvPr/>
          </p:nvSpPr>
          <p:spPr bwMode="auto">
            <a:xfrm>
              <a:off x="1108"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34" name="Line 78"/>
            <p:cNvSpPr>
              <a:spLocks noChangeShapeType="1"/>
            </p:cNvSpPr>
            <p:nvPr/>
          </p:nvSpPr>
          <p:spPr bwMode="auto">
            <a:xfrm>
              <a:off x="1293"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35" name="Line 79"/>
            <p:cNvSpPr>
              <a:spLocks noChangeShapeType="1"/>
            </p:cNvSpPr>
            <p:nvPr/>
          </p:nvSpPr>
          <p:spPr bwMode="auto">
            <a:xfrm>
              <a:off x="1478"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36" name="Line 80"/>
            <p:cNvSpPr>
              <a:spLocks noChangeShapeType="1"/>
            </p:cNvSpPr>
            <p:nvPr/>
          </p:nvSpPr>
          <p:spPr bwMode="auto">
            <a:xfrm>
              <a:off x="1663"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37" name="Line 81"/>
            <p:cNvSpPr>
              <a:spLocks noChangeShapeType="1"/>
            </p:cNvSpPr>
            <p:nvPr/>
          </p:nvSpPr>
          <p:spPr bwMode="auto">
            <a:xfrm>
              <a:off x="1847"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38" name="Line 82"/>
            <p:cNvSpPr>
              <a:spLocks noChangeShapeType="1"/>
            </p:cNvSpPr>
            <p:nvPr/>
          </p:nvSpPr>
          <p:spPr bwMode="auto">
            <a:xfrm>
              <a:off x="2032"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39" name="Line 83"/>
            <p:cNvSpPr>
              <a:spLocks noChangeShapeType="1"/>
            </p:cNvSpPr>
            <p:nvPr/>
          </p:nvSpPr>
          <p:spPr bwMode="auto">
            <a:xfrm>
              <a:off x="2217"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40" name="Line 84"/>
            <p:cNvSpPr>
              <a:spLocks noChangeShapeType="1"/>
            </p:cNvSpPr>
            <p:nvPr/>
          </p:nvSpPr>
          <p:spPr bwMode="auto">
            <a:xfrm>
              <a:off x="2402"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41" name="Line 85"/>
            <p:cNvSpPr>
              <a:spLocks noChangeShapeType="1"/>
            </p:cNvSpPr>
            <p:nvPr/>
          </p:nvSpPr>
          <p:spPr bwMode="auto">
            <a:xfrm>
              <a:off x="2587"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42" name="Line 86"/>
            <p:cNvSpPr>
              <a:spLocks noChangeShapeType="1"/>
            </p:cNvSpPr>
            <p:nvPr/>
          </p:nvSpPr>
          <p:spPr bwMode="auto">
            <a:xfrm>
              <a:off x="2771"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43" name="Line 87"/>
            <p:cNvSpPr>
              <a:spLocks noChangeShapeType="1"/>
            </p:cNvSpPr>
            <p:nvPr/>
          </p:nvSpPr>
          <p:spPr bwMode="auto">
            <a:xfrm>
              <a:off x="2956"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44" name="Line 88"/>
            <p:cNvSpPr>
              <a:spLocks noChangeShapeType="1"/>
            </p:cNvSpPr>
            <p:nvPr/>
          </p:nvSpPr>
          <p:spPr bwMode="auto">
            <a:xfrm>
              <a:off x="3141"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45" name="Line 89"/>
            <p:cNvSpPr>
              <a:spLocks noChangeShapeType="1"/>
            </p:cNvSpPr>
            <p:nvPr/>
          </p:nvSpPr>
          <p:spPr bwMode="auto">
            <a:xfrm>
              <a:off x="3326"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46" name="Line 90"/>
            <p:cNvSpPr>
              <a:spLocks noChangeShapeType="1"/>
            </p:cNvSpPr>
            <p:nvPr/>
          </p:nvSpPr>
          <p:spPr bwMode="auto">
            <a:xfrm>
              <a:off x="3511"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47" name="Line 91"/>
            <p:cNvSpPr>
              <a:spLocks noChangeShapeType="1"/>
            </p:cNvSpPr>
            <p:nvPr/>
          </p:nvSpPr>
          <p:spPr bwMode="auto">
            <a:xfrm>
              <a:off x="3695"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48" name="Line 92"/>
            <p:cNvSpPr>
              <a:spLocks noChangeShapeType="1"/>
            </p:cNvSpPr>
            <p:nvPr/>
          </p:nvSpPr>
          <p:spPr bwMode="auto">
            <a:xfrm>
              <a:off x="3880"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49" name="Line 93"/>
            <p:cNvSpPr>
              <a:spLocks noChangeShapeType="1"/>
            </p:cNvSpPr>
            <p:nvPr/>
          </p:nvSpPr>
          <p:spPr bwMode="auto">
            <a:xfrm>
              <a:off x="4065"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50" name="Line 94"/>
            <p:cNvSpPr>
              <a:spLocks noChangeShapeType="1"/>
            </p:cNvSpPr>
            <p:nvPr/>
          </p:nvSpPr>
          <p:spPr bwMode="auto">
            <a:xfrm>
              <a:off x="4250"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51" name="Line 95"/>
            <p:cNvSpPr>
              <a:spLocks noChangeShapeType="1"/>
            </p:cNvSpPr>
            <p:nvPr/>
          </p:nvSpPr>
          <p:spPr bwMode="auto">
            <a:xfrm>
              <a:off x="4435"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52" name="Line 96"/>
            <p:cNvSpPr>
              <a:spLocks noChangeShapeType="1"/>
            </p:cNvSpPr>
            <p:nvPr/>
          </p:nvSpPr>
          <p:spPr bwMode="auto">
            <a:xfrm>
              <a:off x="4619"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53" name="Line 97"/>
            <p:cNvSpPr>
              <a:spLocks noChangeShapeType="1"/>
            </p:cNvSpPr>
            <p:nvPr/>
          </p:nvSpPr>
          <p:spPr bwMode="auto">
            <a:xfrm>
              <a:off x="4804"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54" name="Line 98"/>
            <p:cNvSpPr>
              <a:spLocks noChangeShapeType="1"/>
            </p:cNvSpPr>
            <p:nvPr/>
          </p:nvSpPr>
          <p:spPr bwMode="auto">
            <a:xfrm>
              <a:off x="4989"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55" name="Line 99"/>
            <p:cNvSpPr>
              <a:spLocks noChangeShapeType="1"/>
            </p:cNvSpPr>
            <p:nvPr/>
          </p:nvSpPr>
          <p:spPr bwMode="auto">
            <a:xfrm>
              <a:off x="5174"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56" name="Line 100"/>
            <p:cNvSpPr>
              <a:spLocks noChangeShapeType="1"/>
            </p:cNvSpPr>
            <p:nvPr/>
          </p:nvSpPr>
          <p:spPr bwMode="auto">
            <a:xfrm>
              <a:off x="5359"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57" name="Line 101"/>
            <p:cNvSpPr>
              <a:spLocks noChangeShapeType="1"/>
            </p:cNvSpPr>
            <p:nvPr/>
          </p:nvSpPr>
          <p:spPr bwMode="auto">
            <a:xfrm>
              <a:off x="5544"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grpSp>
      <p:sp>
        <p:nvSpPr>
          <p:cNvPr id="19559" name="Line 103"/>
          <p:cNvSpPr>
            <a:spLocks noChangeShapeType="1"/>
          </p:cNvSpPr>
          <p:nvPr/>
        </p:nvSpPr>
        <p:spPr bwMode="auto">
          <a:xfrm rot="10800000" flipH="1">
            <a:off x="1695450" y="5453451"/>
            <a:ext cx="4564063" cy="794"/>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60" name="Line 104"/>
          <p:cNvSpPr>
            <a:spLocks noChangeShapeType="1"/>
          </p:cNvSpPr>
          <p:nvPr/>
        </p:nvSpPr>
        <p:spPr bwMode="auto">
          <a:xfrm rot="10800000" flipH="1">
            <a:off x="1701800" y="5270094"/>
            <a:ext cx="45640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grpSp>
        <p:nvGrpSpPr>
          <p:cNvPr id="19593" name="Group 137"/>
          <p:cNvGrpSpPr>
            <a:grpSpLocks/>
          </p:cNvGrpSpPr>
          <p:nvPr/>
        </p:nvGrpSpPr>
        <p:grpSpPr bwMode="auto">
          <a:xfrm>
            <a:off x="1701800" y="5263744"/>
            <a:ext cx="4559300" cy="190500"/>
            <a:chOff x="0" y="0"/>
            <a:chExt cx="5744" cy="240"/>
          </a:xfrm>
        </p:grpSpPr>
        <p:sp>
          <p:nvSpPr>
            <p:cNvPr id="19561" name="Line 105"/>
            <p:cNvSpPr>
              <a:spLocks noChangeShapeType="1"/>
            </p:cNvSpPr>
            <p:nvPr/>
          </p:nvSpPr>
          <p:spPr bwMode="auto">
            <a:xfrm rot="10800000">
              <a:off x="0"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62" name="Line 106"/>
            <p:cNvSpPr>
              <a:spLocks noChangeShapeType="1"/>
            </p:cNvSpPr>
            <p:nvPr/>
          </p:nvSpPr>
          <p:spPr bwMode="auto">
            <a:xfrm rot="10800000">
              <a:off x="185"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63" name="Line 107"/>
            <p:cNvSpPr>
              <a:spLocks noChangeShapeType="1"/>
            </p:cNvSpPr>
            <p:nvPr/>
          </p:nvSpPr>
          <p:spPr bwMode="auto">
            <a:xfrm rot="10800000">
              <a:off x="370"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64" name="Line 108"/>
            <p:cNvSpPr>
              <a:spLocks noChangeShapeType="1"/>
            </p:cNvSpPr>
            <p:nvPr/>
          </p:nvSpPr>
          <p:spPr bwMode="auto">
            <a:xfrm rot="10800000">
              <a:off x="555"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65" name="Line 109"/>
            <p:cNvSpPr>
              <a:spLocks noChangeShapeType="1"/>
            </p:cNvSpPr>
            <p:nvPr/>
          </p:nvSpPr>
          <p:spPr bwMode="auto">
            <a:xfrm rot="10800000">
              <a:off x="740" y="0"/>
              <a:ext cx="1"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66" name="Line 110"/>
            <p:cNvSpPr>
              <a:spLocks noChangeShapeType="1"/>
            </p:cNvSpPr>
            <p:nvPr/>
          </p:nvSpPr>
          <p:spPr bwMode="auto">
            <a:xfrm rot="10800000">
              <a:off x="926"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67" name="Line 111"/>
            <p:cNvSpPr>
              <a:spLocks noChangeShapeType="1"/>
            </p:cNvSpPr>
            <p:nvPr/>
          </p:nvSpPr>
          <p:spPr bwMode="auto">
            <a:xfrm rot="10800000">
              <a:off x="1111"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68" name="Line 112"/>
            <p:cNvSpPr>
              <a:spLocks noChangeShapeType="1"/>
            </p:cNvSpPr>
            <p:nvPr/>
          </p:nvSpPr>
          <p:spPr bwMode="auto">
            <a:xfrm rot="10800000">
              <a:off x="1296"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69" name="Line 113"/>
            <p:cNvSpPr>
              <a:spLocks noChangeShapeType="1"/>
            </p:cNvSpPr>
            <p:nvPr/>
          </p:nvSpPr>
          <p:spPr bwMode="auto">
            <a:xfrm rot="10800000">
              <a:off x="1481"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70" name="Line 114"/>
            <p:cNvSpPr>
              <a:spLocks noChangeShapeType="1"/>
            </p:cNvSpPr>
            <p:nvPr/>
          </p:nvSpPr>
          <p:spPr bwMode="auto">
            <a:xfrm rot="10800000">
              <a:off x="1667"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71" name="Line 115"/>
            <p:cNvSpPr>
              <a:spLocks noChangeShapeType="1"/>
            </p:cNvSpPr>
            <p:nvPr/>
          </p:nvSpPr>
          <p:spPr bwMode="auto">
            <a:xfrm rot="10800000">
              <a:off x="1852"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72" name="Line 116"/>
            <p:cNvSpPr>
              <a:spLocks noChangeShapeType="1"/>
            </p:cNvSpPr>
            <p:nvPr/>
          </p:nvSpPr>
          <p:spPr bwMode="auto">
            <a:xfrm rot="10800000">
              <a:off x="2037"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73" name="Line 117"/>
            <p:cNvSpPr>
              <a:spLocks noChangeShapeType="1"/>
            </p:cNvSpPr>
            <p:nvPr/>
          </p:nvSpPr>
          <p:spPr bwMode="auto">
            <a:xfrm rot="10800000">
              <a:off x="2222"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74" name="Line 118"/>
            <p:cNvSpPr>
              <a:spLocks noChangeShapeType="1"/>
            </p:cNvSpPr>
            <p:nvPr/>
          </p:nvSpPr>
          <p:spPr bwMode="auto">
            <a:xfrm rot="10800000">
              <a:off x="2407"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75" name="Line 119"/>
            <p:cNvSpPr>
              <a:spLocks noChangeShapeType="1"/>
            </p:cNvSpPr>
            <p:nvPr/>
          </p:nvSpPr>
          <p:spPr bwMode="auto">
            <a:xfrm rot="10800000">
              <a:off x="2593"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76" name="Line 120"/>
            <p:cNvSpPr>
              <a:spLocks noChangeShapeType="1"/>
            </p:cNvSpPr>
            <p:nvPr/>
          </p:nvSpPr>
          <p:spPr bwMode="auto">
            <a:xfrm rot="10800000">
              <a:off x="2778"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77" name="Line 121"/>
            <p:cNvSpPr>
              <a:spLocks noChangeShapeType="1"/>
            </p:cNvSpPr>
            <p:nvPr/>
          </p:nvSpPr>
          <p:spPr bwMode="auto">
            <a:xfrm rot="10800000">
              <a:off x="2963"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78" name="Line 122"/>
            <p:cNvSpPr>
              <a:spLocks noChangeShapeType="1"/>
            </p:cNvSpPr>
            <p:nvPr/>
          </p:nvSpPr>
          <p:spPr bwMode="auto">
            <a:xfrm rot="10800000">
              <a:off x="3148"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79" name="Line 123"/>
            <p:cNvSpPr>
              <a:spLocks noChangeShapeType="1"/>
            </p:cNvSpPr>
            <p:nvPr/>
          </p:nvSpPr>
          <p:spPr bwMode="auto">
            <a:xfrm rot="10800000">
              <a:off x="3333" y="0"/>
              <a:ext cx="1"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80" name="Line 124"/>
            <p:cNvSpPr>
              <a:spLocks noChangeShapeType="1"/>
            </p:cNvSpPr>
            <p:nvPr/>
          </p:nvSpPr>
          <p:spPr bwMode="auto">
            <a:xfrm rot="10800000">
              <a:off x="3519"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81" name="Line 125"/>
            <p:cNvSpPr>
              <a:spLocks noChangeShapeType="1"/>
            </p:cNvSpPr>
            <p:nvPr/>
          </p:nvSpPr>
          <p:spPr bwMode="auto">
            <a:xfrm rot="10800000">
              <a:off x="3704"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82" name="Line 126"/>
            <p:cNvSpPr>
              <a:spLocks noChangeShapeType="1"/>
            </p:cNvSpPr>
            <p:nvPr/>
          </p:nvSpPr>
          <p:spPr bwMode="auto">
            <a:xfrm rot="10800000">
              <a:off x="3889"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83" name="Line 127"/>
            <p:cNvSpPr>
              <a:spLocks noChangeShapeType="1"/>
            </p:cNvSpPr>
            <p:nvPr/>
          </p:nvSpPr>
          <p:spPr bwMode="auto">
            <a:xfrm rot="10800000">
              <a:off x="4074"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84" name="Line 128"/>
            <p:cNvSpPr>
              <a:spLocks noChangeShapeType="1"/>
            </p:cNvSpPr>
            <p:nvPr/>
          </p:nvSpPr>
          <p:spPr bwMode="auto">
            <a:xfrm rot="10800000">
              <a:off x="4260"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85" name="Line 129"/>
            <p:cNvSpPr>
              <a:spLocks noChangeShapeType="1"/>
            </p:cNvSpPr>
            <p:nvPr/>
          </p:nvSpPr>
          <p:spPr bwMode="auto">
            <a:xfrm rot="10800000">
              <a:off x="4447" y="0"/>
              <a:ext cx="0" cy="24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86" name="Line 130"/>
            <p:cNvSpPr>
              <a:spLocks noChangeShapeType="1"/>
            </p:cNvSpPr>
            <p:nvPr/>
          </p:nvSpPr>
          <p:spPr bwMode="auto">
            <a:xfrm rot="10800000">
              <a:off x="4632" y="0"/>
              <a:ext cx="0" cy="24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87" name="Line 131"/>
            <p:cNvSpPr>
              <a:spLocks noChangeShapeType="1"/>
            </p:cNvSpPr>
            <p:nvPr/>
          </p:nvSpPr>
          <p:spPr bwMode="auto">
            <a:xfrm rot="10800000">
              <a:off x="4817" y="0"/>
              <a:ext cx="0" cy="24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88" name="Line 132"/>
            <p:cNvSpPr>
              <a:spLocks noChangeShapeType="1"/>
            </p:cNvSpPr>
            <p:nvPr/>
          </p:nvSpPr>
          <p:spPr bwMode="auto">
            <a:xfrm rot="10800000">
              <a:off x="5003" y="0"/>
              <a:ext cx="0" cy="24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89" name="Line 133"/>
            <p:cNvSpPr>
              <a:spLocks noChangeShapeType="1"/>
            </p:cNvSpPr>
            <p:nvPr/>
          </p:nvSpPr>
          <p:spPr bwMode="auto">
            <a:xfrm rot="10800000">
              <a:off x="5188" y="0"/>
              <a:ext cx="0" cy="24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90" name="Line 134"/>
            <p:cNvSpPr>
              <a:spLocks noChangeShapeType="1"/>
            </p:cNvSpPr>
            <p:nvPr/>
          </p:nvSpPr>
          <p:spPr bwMode="auto">
            <a:xfrm rot="10800000">
              <a:off x="5373" y="0"/>
              <a:ext cx="0" cy="24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91" name="Line 135"/>
            <p:cNvSpPr>
              <a:spLocks noChangeShapeType="1"/>
            </p:cNvSpPr>
            <p:nvPr/>
          </p:nvSpPr>
          <p:spPr bwMode="auto">
            <a:xfrm rot="10800000">
              <a:off x="5558" y="0"/>
              <a:ext cx="0" cy="24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92" name="Line 136"/>
            <p:cNvSpPr>
              <a:spLocks noChangeShapeType="1"/>
            </p:cNvSpPr>
            <p:nvPr/>
          </p:nvSpPr>
          <p:spPr bwMode="auto">
            <a:xfrm rot="10800000">
              <a:off x="5743" y="0"/>
              <a:ext cx="1" cy="24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grpSp>
      <p:sp>
        <p:nvSpPr>
          <p:cNvPr id="19594" name="Rectangle 138"/>
          <p:cNvSpPr>
            <a:spLocks/>
          </p:cNvSpPr>
          <p:nvPr/>
        </p:nvSpPr>
        <p:spPr bwMode="auto">
          <a:xfrm>
            <a:off x="6369050" y="2041833"/>
            <a:ext cx="1372171"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wrap="none" lIns="0" tIns="0" rIns="0" bIns="0" anchor="ctr">
            <a:spAutoFit/>
          </a:bodyPr>
          <a:lstStyle/>
          <a:p>
            <a:pPr defTabSz="457200"/>
            <a:r>
              <a:rPr lang="en-US" sz="1600" dirty="0" smtClean="0">
                <a:solidFill>
                  <a:srgbClr val="D90B00"/>
                </a:solidFill>
                <a:latin typeface="Myriad Pro Bold Cond" charset="0"/>
                <a:ea typeface="ＭＳ Ｐゴシック" charset="0"/>
                <a:cs typeface="Myriad Pro Bold Cond" charset="0"/>
                <a:sym typeface="Myriad Pro Bold Cond" charset="0"/>
              </a:rPr>
              <a:t>Step 1</a:t>
            </a:r>
            <a:r>
              <a:rPr lang="en-US" sz="1600" dirty="0">
                <a:solidFill>
                  <a:srgbClr val="D90B00"/>
                </a:solidFill>
                <a:latin typeface="Myriad Pro Bold Cond" charset="0"/>
                <a:ea typeface="ＭＳ Ｐゴシック" charset="0"/>
                <a:cs typeface="Myriad Pro Bold Cond" charset="0"/>
                <a:sym typeface="Myriad Pro Bold Cond" charset="0"/>
              </a:rPr>
              <a:t>:</a:t>
            </a:r>
            <a:r>
              <a:rPr lang="en-US" sz="1600" dirty="0" smtClean="0">
                <a:solidFill>
                  <a:srgbClr val="D90B00"/>
                </a:solidFill>
                <a:latin typeface="Myriad Pro Bold Cond" charset="0"/>
                <a:ea typeface="ＭＳ Ｐゴシック" charset="0"/>
                <a:cs typeface="Myriad Pro Bold Cond" charset="0"/>
                <a:sym typeface="Myriad Pro Bold Cond" charset="0"/>
              </a:rPr>
              <a:t> </a:t>
            </a:r>
            <a:r>
              <a:rPr lang="en-US" sz="1600" dirty="0">
                <a:solidFill>
                  <a:srgbClr val="D90B00"/>
                </a:solidFill>
                <a:latin typeface="Myriad Pro Bold Cond" charset="0"/>
                <a:ea typeface="ＭＳ Ｐゴシック" charset="0"/>
                <a:cs typeface="Myriad Pro Bold Cond" charset="0"/>
                <a:sym typeface="Myriad Pro Bold Cond" charset="0"/>
              </a:rPr>
              <a:t>Activate row A</a:t>
            </a:r>
          </a:p>
        </p:txBody>
      </p:sp>
      <p:sp>
        <p:nvSpPr>
          <p:cNvPr id="19595" name="Freeform 139"/>
          <p:cNvSpPr>
            <a:spLocks/>
          </p:cNvSpPr>
          <p:nvPr/>
        </p:nvSpPr>
        <p:spPr bwMode="auto">
          <a:xfrm>
            <a:off x="922338" y="2187963"/>
            <a:ext cx="742950" cy="3232150"/>
          </a:xfrm>
          <a:custGeom>
            <a:avLst/>
            <a:gdLst>
              <a:gd name="T0" fmla="*/ 21600 w 21600"/>
              <a:gd name="T1" fmla="*/ 0 h 21600"/>
              <a:gd name="T2" fmla="*/ 0 w 21600"/>
              <a:gd name="T3" fmla="*/ 0 h 21600"/>
              <a:gd name="T4" fmla="*/ 0 w 21600"/>
              <a:gd name="T5" fmla="*/ 21600 h 21600"/>
              <a:gd name="T6" fmla="*/ 20002 w 21600"/>
              <a:gd name="T7" fmla="*/ 21600 h 21600"/>
            </a:gdLst>
            <a:ahLst/>
            <a:cxnLst>
              <a:cxn ang="0">
                <a:pos x="T0" y="T1"/>
              </a:cxn>
              <a:cxn ang="0">
                <a:pos x="T2" y="T3"/>
              </a:cxn>
              <a:cxn ang="0">
                <a:pos x="T4" y="T5"/>
              </a:cxn>
              <a:cxn ang="0">
                <a:pos x="T6" y="T7"/>
              </a:cxn>
            </a:cxnLst>
            <a:rect l="0" t="0" r="r" b="b"/>
            <a:pathLst>
              <a:path w="21600" h="21600">
                <a:moveTo>
                  <a:pt x="21600" y="0"/>
                </a:moveTo>
                <a:lnTo>
                  <a:pt x="0" y="0"/>
                </a:lnTo>
                <a:lnTo>
                  <a:pt x="0" y="21600"/>
                </a:lnTo>
                <a:lnTo>
                  <a:pt x="20002" y="21600"/>
                </a:lnTo>
              </a:path>
            </a:pathLst>
          </a:custGeom>
          <a:noFill/>
          <a:ln w="50800" cap="flat">
            <a:solidFill>
              <a:srgbClr val="D90B00"/>
            </a:solidFill>
            <a:prstDash val="solid"/>
            <a:miter lim="800000"/>
            <a:headEnd type="none" w="med" len="med"/>
            <a:tailEnd type="triangl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96" name="Rectangle 140"/>
          <p:cNvSpPr>
            <a:spLocks/>
          </p:cNvSpPr>
          <p:nvPr/>
        </p:nvSpPr>
        <p:spPr bwMode="auto">
          <a:xfrm>
            <a:off x="179512" y="3124251"/>
            <a:ext cx="800100" cy="430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lIns="0" tIns="0" rIns="0" bIns="0" anchor="ctr">
            <a:spAutoFit/>
          </a:bodyPr>
          <a:lstStyle/>
          <a:p>
            <a:pPr defTabSz="457200"/>
            <a:r>
              <a:rPr lang="en-US" sz="1400" dirty="0" smtClean="0">
                <a:solidFill>
                  <a:srgbClr val="D90B00"/>
                </a:solidFill>
                <a:latin typeface="Tahoma"/>
                <a:ea typeface="ＭＳ Ｐゴシック" charset="0"/>
                <a:cs typeface="Tahoma"/>
                <a:sym typeface="Myriad Pro Bold Cond" charset="0"/>
              </a:rPr>
              <a:t>Transfer</a:t>
            </a:r>
            <a:r>
              <a:rPr lang="en-US" sz="1400" dirty="0">
                <a:solidFill>
                  <a:srgbClr val="D90B00"/>
                </a:solidFill>
                <a:latin typeface="Tahoma"/>
                <a:ea typeface="ＭＳ Ｐゴシック" charset="0"/>
                <a:cs typeface="Tahoma"/>
                <a:sym typeface="Myriad Pro Bold Cond" charset="0"/>
              </a:rPr>
              <a:t> </a:t>
            </a:r>
            <a:r>
              <a:rPr lang="en-US" sz="1400" dirty="0" smtClean="0">
                <a:solidFill>
                  <a:srgbClr val="D90B00"/>
                </a:solidFill>
                <a:latin typeface="Tahoma"/>
                <a:ea typeface="ＭＳ Ｐゴシック" charset="0"/>
                <a:cs typeface="Tahoma"/>
                <a:sym typeface="Myriad Pro Bold Cond" charset="0"/>
              </a:rPr>
              <a:t>row</a:t>
            </a:r>
            <a:endParaRPr lang="en-US" sz="1400" dirty="0">
              <a:solidFill>
                <a:srgbClr val="D90B00"/>
              </a:solidFill>
              <a:latin typeface="Tahoma"/>
              <a:ea typeface="ＭＳ Ｐゴシック" charset="0"/>
              <a:cs typeface="Tahoma"/>
              <a:sym typeface="Myriad Pro Bold Cond" charset="0"/>
            </a:endParaRPr>
          </a:p>
        </p:txBody>
      </p:sp>
      <p:sp>
        <p:nvSpPr>
          <p:cNvPr id="19597" name="Rectangle 141"/>
          <p:cNvSpPr>
            <a:spLocks/>
          </p:cNvSpPr>
          <p:nvPr/>
        </p:nvSpPr>
        <p:spPr bwMode="auto">
          <a:xfrm>
            <a:off x="6369050" y="2638733"/>
            <a:ext cx="1372171"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wrap="none" lIns="0" tIns="0" rIns="0" bIns="0" anchor="ctr">
            <a:spAutoFit/>
          </a:bodyPr>
          <a:lstStyle/>
          <a:p>
            <a:pPr defTabSz="457200"/>
            <a:r>
              <a:rPr lang="en-US" sz="1600" dirty="0" smtClean="0">
                <a:solidFill>
                  <a:srgbClr val="D90B00"/>
                </a:solidFill>
                <a:latin typeface="Myriad Pro Bold Cond" charset="0"/>
                <a:ea typeface="ＭＳ Ｐゴシック" charset="0"/>
                <a:cs typeface="Myriad Pro Bold Cond" charset="0"/>
                <a:sym typeface="Myriad Pro Bold Cond" charset="0"/>
              </a:rPr>
              <a:t>Step 2: Activate </a:t>
            </a:r>
            <a:r>
              <a:rPr lang="en-US" sz="1600" dirty="0">
                <a:solidFill>
                  <a:srgbClr val="D90B00"/>
                </a:solidFill>
                <a:latin typeface="Myriad Pro Bold Cond" charset="0"/>
                <a:ea typeface="ＭＳ Ｐゴシック" charset="0"/>
                <a:cs typeface="Myriad Pro Bold Cond" charset="0"/>
                <a:sym typeface="Myriad Pro Bold Cond" charset="0"/>
              </a:rPr>
              <a:t>row B</a:t>
            </a:r>
          </a:p>
        </p:txBody>
      </p:sp>
      <p:sp>
        <p:nvSpPr>
          <p:cNvPr id="19598" name="Freeform 142"/>
          <p:cNvSpPr>
            <a:spLocks/>
          </p:cNvSpPr>
          <p:nvPr/>
        </p:nvSpPr>
        <p:spPr bwMode="auto">
          <a:xfrm>
            <a:off x="1079500" y="2793594"/>
            <a:ext cx="571500" cy="2508250"/>
          </a:xfrm>
          <a:custGeom>
            <a:avLst/>
            <a:gdLst>
              <a:gd name="T0" fmla="*/ 21600 w 21600"/>
              <a:gd name="T1" fmla="*/ 0 h 21600"/>
              <a:gd name="T2" fmla="*/ 0 w 21600"/>
              <a:gd name="T3" fmla="*/ 0 h 21600"/>
              <a:gd name="T4" fmla="*/ 0 w 21600"/>
              <a:gd name="T5" fmla="*/ 21600 h 21600"/>
              <a:gd name="T6" fmla="*/ 20002 w 21600"/>
              <a:gd name="T7" fmla="*/ 21600 h 21600"/>
            </a:gdLst>
            <a:ahLst/>
            <a:cxnLst>
              <a:cxn ang="0">
                <a:pos x="T0" y="T1"/>
              </a:cxn>
              <a:cxn ang="0">
                <a:pos x="T2" y="T3"/>
              </a:cxn>
              <a:cxn ang="0">
                <a:pos x="T4" y="T5"/>
              </a:cxn>
              <a:cxn ang="0">
                <a:pos x="T6" y="T7"/>
              </a:cxn>
            </a:cxnLst>
            <a:rect l="0" t="0" r="r" b="b"/>
            <a:pathLst>
              <a:path w="21600" h="21600">
                <a:moveTo>
                  <a:pt x="21600" y="0"/>
                </a:moveTo>
                <a:lnTo>
                  <a:pt x="0" y="0"/>
                </a:lnTo>
                <a:lnTo>
                  <a:pt x="0" y="21600"/>
                </a:lnTo>
                <a:lnTo>
                  <a:pt x="20002" y="21600"/>
                </a:lnTo>
              </a:path>
            </a:pathLst>
          </a:custGeom>
          <a:noFill/>
          <a:ln w="50800" cap="flat">
            <a:solidFill>
              <a:srgbClr val="D90B00"/>
            </a:solidFill>
            <a:prstDash val="solid"/>
            <a:miter lim="800000"/>
            <a:headEnd type="triangl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99" name="Rectangle 143"/>
          <p:cNvSpPr>
            <a:spLocks/>
          </p:cNvSpPr>
          <p:nvPr/>
        </p:nvSpPr>
        <p:spPr bwMode="auto">
          <a:xfrm>
            <a:off x="1142926" y="4181267"/>
            <a:ext cx="547626" cy="6155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wrap="none" lIns="0" tIns="0" rIns="0" bIns="0" anchor="ctr">
            <a:spAutoFit/>
          </a:bodyPr>
          <a:lstStyle/>
          <a:p>
            <a:pPr defTabSz="457200"/>
            <a:endParaRPr lang="en-US" sz="1600" dirty="0">
              <a:solidFill>
                <a:srgbClr val="D90B00"/>
              </a:solidFill>
              <a:latin typeface="Myriad Pro Bold Cond" charset="0"/>
              <a:ea typeface="ＭＳ Ｐゴシック" charset="0"/>
              <a:cs typeface="Myriad Pro Bold Cond" charset="0"/>
              <a:sym typeface="Myriad Pro Bold Cond" charset="0"/>
            </a:endParaRPr>
          </a:p>
          <a:p>
            <a:pPr defTabSz="457200"/>
            <a:r>
              <a:rPr lang="en-US" sz="1200" dirty="0">
                <a:solidFill>
                  <a:srgbClr val="D90B00"/>
                </a:solidFill>
                <a:latin typeface="Tahoma"/>
                <a:ea typeface="ＭＳ Ｐゴシック" charset="0"/>
                <a:cs typeface="Tahoma"/>
                <a:sym typeface="Myriad Pro Bold Cond" charset="0"/>
              </a:rPr>
              <a:t>Transfer</a:t>
            </a:r>
          </a:p>
          <a:p>
            <a:pPr defTabSz="457200"/>
            <a:r>
              <a:rPr lang="en-US" sz="1200" dirty="0">
                <a:solidFill>
                  <a:srgbClr val="D90B00"/>
                </a:solidFill>
                <a:latin typeface="Tahoma"/>
                <a:ea typeface="ＭＳ Ｐゴシック" charset="0"/>
                <a:cs typeface="Tahoma"/>
                <a:sym typeface="Myriad Pro Bold Cond" charset="0"/>
              </a:rPr>
              <a:t>row</a:t>
            </a:r>
          </a:p>
        </p:txBody>
      </p:sp>
      <p:sp>
        <p:nvSpPr>
          <p:cNvPr id="19601" name="Rectangle 145"/>
          <p:cNvSpPr>
            <a:spLocks/>
          </p:cNvSpPr>
          <p:nvPr/>
        </p:nvSpPr>
        <p:spPr bwMode="auto">
          <a:xfrm>
            <a:off x="450850" y="739775"/>
            <a:ext cx="7346950" cy="552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lIns="0" tIns="0" rIns="0" bIns="0" anchor="ctr"/>
          <a:lstStyle/>
          <a:p>
            <a:pPr defTabSz="457200"/>
            <a:endParaRPr lang="en-US" dirty="0">
              <a:solidFill>
                <a:srgbClr val="000000"/>
              </a:solidFill>
              <a:latin typeface="Myriad Pro Bold Cond" charset="0"/>
              <a:ea typeface="ＭＳ Ｐゴシック" charset="0"/>
              <a:cs typeface="Myriad Pro Bold Cond" charset="0"/>
              <a:sym typeface="Myriad Pro Bold Cond" charset="0"/>
            </a:endParaRPr>
          </a:p>
        </p:txBody>
      </p:sp>
    </p:spTree>
    <p:extLst>
      <p:ext uri="{BB962C8B-B14F-4D97-AF65-F5344CB8AC3E}">
        <p14:creationId xmlns:p14="http://schemas.microsoft.com/office/powerpoint/2010/main" val="2078101398"/>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19459"/>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499"/>
                                          </p:stCondLst>
                                        </p:cTn>
                                        <p:tgtEl>
                                          <p:spTgt spid="19594"/>
                                        </p:tgtEl>
                                        <p:attrNameLst>
                                          <p:attrName>style.visibility</p:attrName>
                                        </p:attrNameLst>
                                      </p:cBhvr>
                                      <p:to>
                                        <p:strVal val="visible"/>
                                      </p:to>
                                    </p:set>
                                  </p:childTnLst>
                                </p:cTn>
                              </p:par>
                            </p:childTnLst>
                          </p:cTn>
                        </p:par>
                      </p:childTnLst>
                    </p:cTn>
                  </p:par>
                  <p:par>
                    <p:cTn id="9" fill="hold" nodeType="clickPar">
                      <p:stCondLst>
                        <p:cond delay="indefinite"/>
                      </p:stCondLst>
                      <p:childTnLst>
                        <p:par>
                          <p:cTn id="10" fill="hold" nodeType="withGroup">
                            <p:stCondLst>
                              <p:cond delay="0"/>
                            </p:stCondLst>
                            <p:childTnLst>
                              <p:par>
                                <p:cTn id="11" presetID="1" presetClass="entr" presetSubtype="0" fill="hold" grpId="0" nodeType="clickEffect">
                                  <p:stCondLst>
                                    <p:cond delay="0"/>
                                  </p:stCondLst>
                                  <p:childTnLst>
                                    <p:set>
                                      <p:cBhvr>
                                        <p:cTn id="12" dur="1" fill="hold">
                                          <p:stCondLst>
                                            <p:cond delay="499"/>
                                          </p:stCondLst>
                                        </p:cTn>
                                        <p:tgtEl>
                                          <p:spTgt spid="19595"/>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499"/>
                                          </p:stCondLst>
                                        </p:cTn>
                                        <p:tgtEl>
                                          <p:spTgt spid="19596"/>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499"/>
                                          </p:stCondLst>
                                        </p:cTn>
                                        <p:tgtEl>
                                          <p:spTgt spid="19458"/>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grpId="0" nodeType="clickEffect">
                                  <p:stCondLst>
                                    <p:cond delay="0"/>
                                  </p:stCondLst>
                                  <p:childTnLst>
                                    <p:set>
                                      <p:cBhvr>
                                        <p:cTn id="20" dur="1" fill="hold">
                                          <p:stCondLst>
                                            <p:cond delay="499"/>
                                          </p:stCondLst>
                                        </p:cTn>
                                        <p:tgtEl>
                                          <p:spTgt spid="19597"/>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grpId="0" nodeType="clickEffect">
                                  <p:stCondLst>
                                    <p:cond delay="0"/>
                                  </p:stCondLst>
                                  <p:childTnLst>
                                    <p:set>
                                      <p:cBhvr>
                                        <p:cTn id="24" dur="1" fill="hold">
                                          <p:stCondLst>
                                            <p:cond delay="499"/>
                                          </p:stCondLst>
                                        </p:cTn>
                                        <p:tgtEl>
                                          <p:spTgt spid="19457"/>
                                        </p:tgtEl>
                                        <p:attrNameLst>
                                          <p:attrName>style.visibility</p:attrName>
                                        </p:attrNameLst>
                                      </p:cBhvr>
                                      <p:to>
                                        <p:strVal val="visible"/>
                                      </p:to>
                                    </p:set>
                                  </p:childTnLst>
                                </p:cTn>
                              </p:par>
                              <p:par>
                                <p:cTn id="25" presetID="1" presetClass="exit" presetSubtype="0" fill="hold" grpId="1" nodeType="withEffect">
                                  <p:stCondLst>
                                    <p:cond delay="0"/>
                                  </p:stCondLst>
                                  <p:childTnLst>
                                    <p:set>
                                      <p:cBhvr>
                                        <p:cTn id="26" dur="1" fill="hold">
                                          <p:stCondLst>
                                            <p:cond delay="0"/>
                                          </p:stCondLst>
                                        </p:cTn>
                                        <p:tgtEl>
                                          <p:spTgt spid="19459"/>
                                        </p:tgtEl>
                                        <p:attrNameLst>
                                          <p:attrName>style.visibility</p:attrName>
                                        </p:attrNameLst>
                                      </p:cBhvr>
                                      <p:to>
                                        <p:strVal val="hidden"/>
                                      </p:to>
                                    </p:set>
                                  </p:childTnLst>
                                </p:cTn>
                              </p:par>
                              <p:par>
                                <p:cTn id="27" presetID="1" presetClass="exit" presetSubtype="0" fill="hold" grpId="1" nodeType="withEffect">
                                  <p:stCondLst>
                                    <p:cond delay="0"/>
                                  </p:stCondLst>
                                  <p:childTnLst>
                                    <p:set>
                                      <p:cBhvr>
                                        <p:cTn id="28" dur="1" fill="hold">
                                          <p:stCondLst>
                                            <p:cond delay="0"/>
                                          </p:stCondLst>
                                        </p:cTn>
                                        <p:tgtEl>
                                          <p:spTgt spid="19594"/>
                                        </p:tgtEl>
                                        <p:attrNameLst>
                                          <p:attrName>style.visibility</p:attrName>
                                        </p:attrNameLst>
                                      </p:cBhvr>
                                      <p:to>
                                        <p:strVal val="hidden"/>
                                      </p:to>
                                    </p:set>
                                  </p:childTnLst>
                                </p:cTn>
                              </p:par>
                              <p:par>
                                <p:cTn id="29" presetID="1" presetClass="exit" presetSubtype="0" fill="hold" grpId="1" nodeType="withEffect">
                                  <p:stCondLst>
                                    <p:cond delay="0"/>
                                  </p:stCondLst>
                                  <p:childTnLst>
                                    <p:set>
                                      <p:cBhvr>
                                        <p:cTn id="30" dur="1" fill="hold">
                                          <p:stCondLst>
                                            <p:cond delay="0"/>
                                          </p:stCondLst>
                                        </p:cTn>
                                        <p:tgtEl>
                                          <p:spTgt spid="19596"/>
                                        </p:tgtEl>
                                        <p:attrNameLst>
                                          <p:attrName>style.visibility</p:attrName>
                                        </p:attrNameLst>
                                      </p:cBhvr>
                                      <p:to>
                                        <p:strVal val="hidden"/>
                                      </p:to>
                                    </p:set>
                                  </p:childTnLst>
                                </p:cTn>
                              </p:par>
                              <p:par>
                                <p:cTn id="31" presetID="1" presetClass="exit" presetSubtype="0" fill="hold" grpId="1" nodeType="withEffect">
                                  <p:stCondLst>
                                    <p:cond delay="0"/>
                                  </p:stCondLst>
                                  <p:childTnLst>
                                    <p:set>
                                      <p:cBhvr>
                                        <p:cTn id="32" dur="1" fill="hold">
                                          <p:stCondLst>
                                            <p:cond delay="0"/>
                                          </p:stCondLst>
                                        </p:cTn>
                                        <p:tgtEl>
                                          <p:spTgt spid="19595"/>
                                        </p:tgtEl>
                                        <p:attrNameLst>
                                          <p:attrName>style.visibility</p:attrName>
                                        </p:attrNameLst>
                                      </p:cBhvr>
                                      <p:to>
                                        <p:strVal val="hidden"/>
                                      </p:to>
                                    </p:set>
                                  </p:childTnLst>
                                </p:cTn>
                              </p:par>
                            </p:childTnLst>
                          </p:cTn>
                        </p:par>
                      </p:childTnLst>
                    </p:cTn>
                  </p:par>
                  <p:par>
                    <p:cTn id="33" fill="hold">
                      <p:stCondLst>
                        <p:cond delay="indefinite"/>
                      </p:stCondLst>
                      <p:childTnLst>
                        <p:par>
                          <p:cTn id="34" fill="hold">
                            <p:stCondLst>
                              <p:cond delay="0"/>
                            </p:stCondLst>
                            <p:childTnLst>
                              <p:par>
                                <p:cTn id="35" presetID="1" presetClass="entr" presetSubtype="0" fill="hold" grpId="0" nodeType="clickEffect">
                                  <p:stCondLst>
                                    <p:cond delay="0"/>
                                  </p:stCondLst>
                                  <p:childTnLst>
                                    <p:set>
                                      <p:cBhvr>
                                        <p:cTn id="36" dur="1" fill="hold">
                                          <p:stCondLst>
                                            <p:cond delay="499"/>
                                          </p:stCondLst>
                                        </p:cTn>
                                        <p:tgtEl>
                                          <p:spTgt spid="19598"/>
                                        </p:tgtEl>
                                        <p:attrNameLst>
                                          <p:attrName>style.visibility</p:attrName>
                                        </p:attrNameLst>
                                      </p:cBhvr>
                                      <p:to>
                                        <p:strVal val="visible"/>
                                      </p:to>
                                    </p:set>
                                  </p:childTnLst>
                                </p:cTn>
                              </p:par>
                              <p:par>
                                <p:cTn id="37" presetID="1" presetClass="entr" presetSubtype="0" fill="hold" grpId="0" nodeType="withEffect">
                                  <p:stCondLst>
                                    <p:cond delay="0"/>
                                  </p:stCondLst>
                                  <p:childTnLst>
                                    <p:set>
                                      <p:cBhvr>
                                        <p:cTn id="38" dur="1" fill="hold">
                                          <p:stCondLst>
                                            <p:cond delay="499"/>
                                          </p:stCondLst>
                                        </p:cTn>
                                        <p:tgtEl>
                                          <p:spTgt spid="1959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457" grpId="0" animBg="1"/>
      <p:bldP spid="19458" grpId="0" animBg="1"/>
      <p:bldP spid="19459" grpId="0" animBg="1"/>
      <p:bldP spid="19459" grpId="1" animBg="1"/>
      <p:bldP spid="19594" grpId="0" autoUpdateAnimBg="0"/>
      <p:bldP spid="19594" grpId="1"/>
      <p:bldP spid="19595" grpId="0" animBg="1"/>
      <p:bldP spid="19595" grpId="1" animBg="1"/>
      <p:bldP spid="19596" grpId="0" autoUpdateAnimBg="0"/>
      <p:bldP spid="19596" grpId="1"/>
      <p:bldP spid="19597" grpId="0" autoUpdateAnimBg="0"/>
      <p:bldP spid="19598" grpId="0" animBg="1"/>
      <p:bldP spid="19599" grpId="0" autoUpdateAnimBg="0"/>
    </p:bld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69" name="Straight Connector 68"/>
          <p:cNvCxnSpPr>
            <a:stCxn id="75" idx="0"/>
          </p:cNvCxnSpPr>
          <p:nvPr/>
        </p:nvCxnSpPr>
        <p:spPr>
          <a:xfrm rot="5400000" flipH="1" flipV="1">
            <a:off x="4906775" y="4982976"/>
            <a:ext cx="1752600" cy="16249"/>
          </a:xfrm>
          <a:prstGeom prst="line">
            <a:avLst/>
          </a:prstGeom>
          <a:noFill/>
          <a:ln w="38100" cap="flat" cmpd="sng" algn="ctr">
            <a:solidFill>
              <a:srgbClr val="262626"/>
            </a:solidFill>
            <a:prstDash val="solid"/>
            <a:headEnd type="none" w="med" len="med"/>
            <a:tailEnd type="none" w="med" len="med"/>
          </a:ln>
          <a:effectLst/>
        </p:spPr>
      </p:cxnSp>
      <p:cxnSp>
        <p:nvCxnSpPr>
          <p:cNvPr id="70" name="Straight Connector 69"/>
          <p:cNvCxnSpPr/>
          <p:nvPr/>
        </p:nvCxnSpPr>
        <p:spPr>
          <a:xfrm rot="5400000" flipH="1" flipV="1">
            <a:off x="5243591" y="4982976"/>
            <a:ext cx="1752600" cy="16249"/>
          </a:xfrm>
          <a:prstGeom prst="line">
            <a:avLst/>
          </a:prstGeom>
          <a:noFill/>
          <a:ln w="38100" cap="flat" cmpd="sng" algn="ctr">
            <a:solidFill>
              <a:srgbClr val="262626"/>
            </a:solidFill>
            <a:prstDash val="solid"/>
            <a:headEnd type="none" w="med" len="med"/>
            <a:tailEnd type="none" w="med" len="med"/>
          </a:ln>
          <a:effectLst/>
        </p:spPr>
      </p:cxnSp>
      <p:cxnSp>
        <p:nvCxnSpPr>
          <p:cNvPr id="71" name="Straight Connector 70"/>
          <p:cNvCxnSpPr/>
          <p:nvPr/>
        </p:nvCxnSpPr>
        <p:spPr>
          <a:xfrm rot="5400000" flipH="1" flipV="1">
            <a:off x="5545277" y="4982976"/>
            <a:ext cx="1752600" cy="16249"/>
          </a:xfrm>
          <a:prstGeom prst="line">
            <a:avLst/>
          </a:prstGeom>
          <a:noFill/>
          <a:ln w="38100" cap="flat" cmpd="sng" algn="ctr">
            <a:solidFill>
              <a:srgbClr val="262626"/>
            </a:solidFill>
            <a:prstDash val="solid"/>
            <a:headEnd type="none" w="med" len="med"/>
            <a:tailEnd type="none" w="med" len="med"/>
          </a:ln>
          <a:effectLst/>
        </p:spPr>
      </p:cxnSp>
      <p:cxnSp>
        <p:nvCxnSpPr>
          <p:cNvPr id="72" name="Straight Connector 71"/>
          <p:cNvCxnSpPr/>
          <p:nvPr/>
        </p:nvCxnSpPr>
        <p:spPr>
          <a:xfrm rot="5400000" flipH="1" flipV="1">
            <a:off x="5865843" y="4982976"/>
            <a:ext cx="1752600" cy="16249"/>
          </a:xfrm>
          <a:prstGeom prst="line">
            <a:avLst/>
          </a:prstGeom>
          <a:noFill/>
          <a:ln w="38100" cap="flat" cmpd="sng" algn="ctr">
            <a:solidFill>
              <a:srgbClr val="262626"/>
            </a:solidFill>
            <a:prstDash val="solid"/>
            <a:headEnd type="none" w="med" len="med"/>
            <a:tailEnd type="none" w="med" len="med"/>
          </a:ln>
          <a:effectLst/>
        </p:spPr>
      </p:cxnSp>
      <p:cxnSp>
        <p:nvCxnSpPr>
          <p:cNvPr id="73" name="Straight Connector 72"/>
          <p:cNvCxnSpPr/>
          <p:nvPr/>
        </p:nvCxnSpPr>
        <p:spPr>
          <a:xfrm rot="5400000" flipH="1" flipV="1">
            <a:off x="6202175" y="4982976"/>
            <a:ext cx="1752600" cy="16249"/>
          </a:xfrm>
          <a:prstGeom prst="line">
            <a:avLst/>
          </a:prstGeom>
          <a:noFill/>
          <a:ln w="38100" cap="flat" cmpd="sng" algn="ctr">
            <a:solidFill>
              <a:srgbClr val="262626"/>
            </a:solidFill>
            <a:prstDash val="solid"/>
            <a:headEnd type="none" w="med" len="med"/>
            <a:tailEnd type="none" w="med" len="med"/>
          </a:ln>
          <a:effectLst/>
        </p:spPr>
      </p:cxnSp>
      <p:cxnSp>
        <p:nvCxnSpPr>
          <p:cNvPr id="74" name="Straight Connector 73"/>
          <p:cNvCxnSpPr/>
          <p:nvPr/>
        </p:nvCxnSpPr>
        <p:spPr>
          <a:xfrm rot="5400000" flipH="1" flipV="1">
            <a:off x="6522741" y="4982976"/>
            <a:ext cx="1752600" cy="16249"/>
          </a:xfrm>
          <a:prstGeom prst="line">
            <a:avLst/>
          </a:prstGeom>
          <a:noFill/>
          <a:ln w="38100" cap="flat" cmpd="sng" algn="ctr">
            <a:solidFill>
              <a:srgbClr val="262626"/>
            </a:solidFill>
            <a:prstDash val="solid"/>
            <a:headEnd type="none" w="med" len="med"/>
            <a:tailEnd type="none" w="med" len="med"/>
          </a:ln>
          <a:effectLst/>
        </p:spPr>
      </p:cxnSp>
      <p:sp>
        <p:nvSpPr>
          <p:cNvPr id="75" name="Rounded Rectangle 74"/>
          <p:cNvSpPr/>
          <p:nvPr/>
        </p:nvSpPr>
        <p:spPr>
          <a:xfrm>
            <a:off x="5610359" y="5867400"/>
            <a:ext cx="329184" cy="457200"/>
          </a:xfrm>
          <a:prstGeom prst="roundRect">
            <a:avLst/>
          </a:prstGeom>
          <a:solidFill>
            <a:srgbClr val="262626">
              <a:lumMod val="90000"/>
              <a:lumOff val="10000"/>
            </a:srgbClr>
          </a:solidFill>
          <a:ln w="25400" cap="flat" cmpd="sng" algn="ctr">
            <a:solidFill>
              <a:srgbClr val="262626">
                <a:shade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dirty="0">
              <a:ln>
                <a:noFill/>
              </a:ln>
              <a:solidFill>
                <a:sysClr val="window" lastClr="FFFFFF"/>
              </a:solidFill>
              <a:effectLst/>
              <a:uLnTx/>
              <a:uFillTx/>
              <a:latin typeface="Corbel"/>
              <a:ea typeface="+mn-ea"/>
              <a:cs typeface="+mn-cs"/>
            </a:endParaRPr>
          </a:p>
        </p:txBody>
      </p:sp>
      <p:sp>
        <p:nvSpPr>
          <p:cNvPr id="76" name="Rounded Rectangle 75"/>
          <p:cNvSpPr/>
          <p:nvPr/>
        </p:nvSpPr>
        <p:spPr>
          <a:xfrm>
            <a:off x="5938786" y="5867400"/>
            <a:ext cx="329184" cy="457200"/>
          </a:xfrm>
          <a:prstGeom prst="roundRect">
            <a:avLst/>
          </a:prstGeom>
          <a:solidFill>
            <a:srgbClr val="262626">
              <a:lumMod val="90000"/>
              <a:lumOff val="10000"/>
            </a:srgbClr>
          </a:solidFill>
          <a:ln w="25400" cap="flat" cmpd="sng" algn="ctr">
            <a:solidFill>
              <a:srgbClr val="262626">
                <a:shade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dirty="0">
              <a:ln>
                <a:noFill/>
              </a:ln>
              <a:solidFill>
                <a:sysClr val="window" lastClr="FFFFFF"/>
              </a:solidFill>
              <a:effectLst/>
              <a:uLnTx/>
              <a:uFillTx/>
              <a:latin typeface="Corbel"/>
              <a:ea typeface="+mn-ea"/>
              <a:cs typeface="+mn-cs"/>
            </a:endParaRPr>
          </a:p>
        </p:txBody>
      </p:sp>
      <p:sp>
        <p:nvSpPr>
          <p:cNvPr id="77" name="Rounded Rectangle 76"/>
          <p:cNvSpPr/>
          <p:nvPr/>
        </p:nvSpPr>
        <p:spPr>
          <a:xfrm>
            <a:off x="6262346" y="5867400"/>
            <a:ext cx="329184" cy="457200"/>
          </a:xfrm>
          <a:prstGeom prst="roundRect">
            <a:avLst/>
          </a:prstGeom>
          <a:solidFill>
            <a:srgbClr val="262626">
              <a:lumMod val="90000"/>
              <a:lumOff val="10000"/>
            </a:srgbClr>
          </a:solidFill>
          <a:ln w="25400" cap="flat" cmpd="sng" algn="ctr">
            <a:solidFill>
              <a:srgbClr val="262626">
                <a:shade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dirty="0">
              <a:ln>
                <a:noFill/>
              </a:ln>
              <a:solidFill>
                <a:sysClr val="window" lastClr="FFFFFF"/>
              </a:solidFill>
              <a:effectLst/>
              <a:uLnTx/>
              <a:uFillTx/>
              <a:latin typeface="Corbel"/>
              <a:ea typeface="+mn-ea"/>
              <a:cs typeface="+mn-cs"/>
            </a:endParaRPr>
          </a:p>
        </p:txBody>
      </p:sp>
      <p:sp>
        <p:nvSpPr>
          <p:cNvPr id="78" name="Rounded Rectangle 77"/>
          <p:cNvSpPr/>
          <p:nvPr/>
        </p:nvSpPr>
        <p:spPr>
          <a:xfrm>
            <a:off x="6573598" y="5867400"/>
            <a:ext cx="329184" cy="457200"/>
          </a:xfrm>
          <a:prstGeom prst="roundRect">
            <a:avLst/>
          </a:prstGeom>
          <a:solidFill>
            <a:srgbClr val="262626">
              <a:lumMod val="90000"/>
              <a:lumOff val="10000"/>
            </a:srgbClr>
          </a:solidFill>
          <a:ln w="25400" cap="flat" cmpd="sng" algn="ctr">
            <a:solidFill>
              <a:srgbClr val="262626">
                <a:shade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dirty="0">
              <a:ln>
                <a:noFill/>
              </a:ln>
              <a:solidFill>
                <a:sysClr val="window" lastClr="FFFFFF"/>
              </a:solidFill>
              <a:effectLst/>
              <a:uLnTx/>
              <a:uFillTx/>
              <a:latin typeface="Corbel"/>
              <a:ea typeface="+mn-ea"/>
              <a:cs typeface="+mn-cs"/>
            </a:endParaRPr>
          </a:p>
        </p:txBody>
      </p:sp>
      <p:sp>
        <p:nvSpPr>
          <p:cNvPr id="79" name="Rounded Rectangle 78"/>
          <p:cNvSpPr/>
          <p:nvPr/>
        </p:nvSpPr>
        <p:spPr>
          <a:xfrm>
            <a:off x="6907765" y="5867400"/>
            <a:ext cx="329184" cy="457200"/>
          </a:xfrm>
          <a:prstGeom prst="roundRect">
            <a:avLst/>
          </a:prstGeom>
          <a:solidFill>
            <a:srgbClr val="262626">
              <a:lumMod val="90000"/>
              <a:lumOff val="10000"/>
            </a:srgbClr>
          </a:solidFill>
          <a:ln w="25400" cap="flat" cmpd="sng" algn="ctr">
            <a:solidFill>
              <a:srgbClr val="262626">
                <a:shade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dirty="0">
              <a:ln>
                <a:noFill/>
              </a:ln>
              <a:solidFill>
                <a:sysClr val="window" lastClr="FFFFFF"/>
              </a:solidFill>
              <a:effectLst/>
              <a:uLnTx/>
              <a:uFillTx/>
              <a:latin typeface="Corbel"/>
              <a:ea typeface="+mn-ea"/>
              <a:cs typeface="+mn-cs"/>
            </a:endParaRPr>
          </a:p>
        </p:txBody>
      </p:sp>
      <p:sp>
        <p:nvSpPr>
          <p:cNvPr id="80" name="Rounded Rectangle 79"/>
          <p:cNvSpPr/>
          <p:nvPr/>
        </p:nvSpPr>
        <p:spPr>
          <a:xfrm>
            <a:off x="7234783" y="5867400"/>
            <a:ext cx="329184" cy="457200"/>
          </a:xfrm>
          <a:prstGeom prst="roundRect">
            <a:avLst/>
          </a:prstGeom>
          <a:solidFill>
            <a:srgbClr val="262626">
              <a:lumMod val="90000"/>
              <a:lumOff val="10000"/>
            </a:srgbClr>
          </a:solidFill>
          <a:ln w="25400" cap="flat" cmpd="sng" algn="ctr">
            <a:solidFill>
              <a:srgbClr val="262626">
                <a:shade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dirty="0">
              <a:ln>
                <a:noFill/>
              </a:ln>
              <a:solidFill>
                <a:sysClr val="window" lastClr="FFFFFF"/>
              </a:solidFill>
              <a:effectLst/>
              <a:uLnTx/>
              <a:uFillTx/>
              <a:latin typeface="Corbel"/>
              <a:ea typeface="+mn-ea"/>
              <a:cs typeface="+mn-cs"/>
            </a:endParaRPr>
          </a:p>
        </p:txBody>
      </p:sp>
      <p:grpSp>
        <p:nvGrpSpPr>
          <p:cNvPr id="81" name="Group 80"/>
          <p:cNvGrpSpPr/>
          <p:nvPr/>
        </p:nvGrpSpPr>
        <p:grpSpPr>
          <a:xfrm>
            <a:off x="294361" y="2514600"/>
            <a:ext cx="4038600" cy="2590799"/>
            <a:chOff x="417468" y="3935105"/>
            <a:chExt cx="6059532" cy="3696201"/>
          </a:xfrm>
        </p:grpSpPr>
        <p:sp>
          <p:nvSpPr>
            <p:cNvPr id="82" name="Rounded Rectangle 81"/>
            <p:cNvSpPr/>
            <p:nvPr/>
          </p:nvSpPr>
          <p:spPr>
            <a:xfrm>
              <a:off x="1676400" y="3962400"/>
              <a:ext cx="4800600" cy="3505200"/>
            </a:xfrm>
            <a:prstGeom prst="roundRect">
              <a:avLst>
                <a:gd name="adj" fmla="val 5683"/>
              </a:avLst>
            </a:prstGeom>
            <a:solidFill>
              <a:sysClr val="window" lastClr="FFFFFF"/>
            </a:solidFill>
            <a:ln w="25400" cap="flat" cmpd="sng" algn="ctr">
              <a:solidFill>
                <a:srgbClr val="262626"/>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a:ln>
                  <a:noFill/>
                </a:ln>
                <a:solidFill>
                  <a:srgbClr val="262626"/>
                </a:solidFill>
                <a:effectLst/>
                <a:uLnTx/>
                <a:uFillTx/>
                <a:latin typeface="Corbel"/>
                <a:ea typeface="+mn-ea"/>
                <a:cs typeface="+mn-cs"/>
              </a:endParaRPr>
            </a:p>
          </p:txBody>
        </p:sp>
        <p:cxnSp>
          <p:nvCxnSpPr>
            <p:cNvPr id="83" name="Straight Arrow Connector 82"/>
            <p:cNvCxnSpPr/>
            <p:nvPr/>
          </p:nvCxnSpPr>
          <p:spPr>
            <a:xfrm rot="5400000">
              <a:off x="-534195" y="5763905"/>
              <a:ext cx="3658394" cy="794"/>
            </a:xfrm>
            <a:prstGeom prst="straightConnector1">
              <a:avLst/>
            </a:prstGeom>
            <a:noFill/>
            <a:ln w="38100" cap="flat" cmpd="sng" algn="ctr">
              <a:solidFill>
                <a:srgbClr val="262626">
                  <a:lumMod val="75000"/>
                  <a:lumOff val="25000"/>
                </a:srgbClr>
              </a:solidFill>
              <a:prstDash val="solid"/>
              <a:headEnd type="stealth" w="lg" len="lg"/>
              <a:tailEnd type="stealth" w="lg" len="lg"/>
            </a:ln>
            <a:effectLst/>
          </p:spPr>
        </p:cxnSp>
        <p:sp>
          <p:nvSpPr>
            <p:cNvPr id="84" name="TextBox 83"/>
            <p:cNvSpPr txBox="1"/>
            <p:nvPr/>
          </p:nvSpPr>
          <p:spPr>
            <a:xfrm rot="16200000">
              <a:off x="-678216" y="6012402"/>
              <a:ext cx="2714588" cy="523219"/>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800" b="0" i="0" u="none" strike="noStrike" kern="0" cap="none" spc="0" normalizeH="0" baseline="0" noProof="0" dirty="0" smtClean="0">
                  <a:ln>
                    <a:noFill/>
                  </a:ln>
                  <a:solidFill>
                    <a:srgbClr val="262626">
                      <a:lumMod val="95000"/>
                      <a:lumOff val="5000"/>
                    </a:srgbClr>
                  </a:solidFill>
                  <a:effectLst/>
                  <a:uLnTx/>
                  <a:uFillTx/>
                </a:rPr>
                <a:t>Memory Channel</a:t>
              </a:r>
            </a:p>
          </p:txBody>
        </p:sp>
        <p:sp>
          <p:nvSpPr>
            <p:cNvPr id="85" name="Rounded Rectangle 84"/>
            <p:cNvSpPr/>
            <p:nvPr/>
          </p:nvSpPr>
          <p:spPr>
            <a:xfrm>
              <a:off x="1905000" y="4114800"/>
              <a:ext cx="685800" cy="3200400"/>
            </a:xfrm>
            <a:prstGeom prst="roundRect">
              <a:avLst/>
            </a:prstGeom>
            <a:solidFill>
              <a:sysClr val="window" lastClr="FFFFFF"/>
            </a:solidFill>
            <a:ln w="28575" cap="flat" cmpd="sng" algn="ctr">
              <a:solidFill>
                <a:srgbClr val="262626"/>
              </a:solidFill>
              <a:prstDash val="solid"/>
            </a:ln>
            <a:effectLst/>
          </p:spPr>
          <p:txBody>
            <a:bodyPr vert="vert27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800" b="0" i="0" u="none" strike="noStrike" kern="0" cap="none" spc="0" normalizeH="0" baseline="0" noProof="0" dirty="0" smtClean="0">
                  <a:ln>
                    <a:noFill/>
                  </a:ln>
                  <a:solidFill>
                    <a:srgbClr val="262626"/>
                  </a:solidFill>
                  <a:effectLst/>
                  <a:uLnTx/>
                  <a:uFillTx/>
                  <a:latin typeface="Corbel"/>
                  <a:ea typeface="+mn-ea"/>
                  <a:cs typeface="+mn-cs"/>
                </a:rPr>
                <a:t>Chip I/O</a:t>
              </a:r>
              <a:endParaRPr kumimoji="0" lang="en-US" sz="2800" b="0" i="0" u="none" strike="noStrike" kern="0" cap="none" spc="0" normalizeH="0" baseline="0" noProof="0" dirty="0">
                <a:ln>
                  <a:noFill/>
                </a:ln>
                <a:solidFill>
                  <a:srgbClr val="262626"/>
                </a:solidFill>
                <a:effectLst/>
                <a:uLnTx/>
                <a:uFillTx/>
                <a:latin typeface="Corbel"/>
                <a:ea typeface="+mn-ea"/>
                <a:cs typeface="+mn-cs"/>
              </a:endParaRPr>
            </a:p>
          </p:txBody>
        </p:sp>
        <p:cxnSp>
          <p:nvCxnSpPr>
            <p:cNvPr id="86" name="Straight Arrow Connector 85"/>
            <p:cNvCxnSpPr>
              <a:stCxn id="85" idx="1"/>
            </p:cNvCxnSpPr>
            <p:nvPr/>
          </p:nvCxnSpPr>
          <p:spPr>
            <a:xfrm rot="10800000">
              <a:off x="1295400" y="5715000"/>
              <a:ext cx="609600" cy="1588"/>
            </a:xfrm>
            <a:prstGeom prst="straightConnector1">
              <a:avLst/>
            </a:prstGeom>
            <a:noFill/>
            <a:ln w="38100" cap="flat" cmpd="sng" algn="ctr">
              <a:solidFill>
                <a:srgbClr val="262626">
                  <a:lumMod val="75000"/>
                  <a:lumOff val="25000"/>
                </a:srgbClr>
              </a:solidFill>
              <a:prstDash val="solid"/>
              <a:headEnd type="none" w="med" len="med"/>
              <a:tailEnd type="none" w="med" len="med"/>
            </a:ln>
            <a:effectLst/>
          </p:spPr>
        </p:cxnSp>
        <p:cxnSp>
          <p:nvCxnSpPr>
            <p:cNvPr id="87" name="Straight Arrow Connector 86"/>
            <p:cNvCxnSpPr/>
            <p:nvPr/>
          </p:nvCxnSpPr>
          <p:spPr>
            <a:xfrm rot="10800000">
              <a:off x="2590800" y="5715000"/>
              <a:ext cx="3657600" cy="1588"/>
            </a:xfrm>
            <a:prstGeom prst="straightConnector1">
              <a:avLst/>
            </a:prstGeom>
            <a:noFill/>
            <a:ln w="38100" cap="flat" cmpd="sng" algn="ctr">
              <a:solidFill>
                <a:srgbClr val="262626">
                  <a:lumMod val="75000"/>
                  <a:lumOff val="25000"/>
                </a:srgbClr>
              </a:solidFill>
              <a:prstDash val="solid"/>
              <a:headEnd type="none" w="med" len="med"/>
              <a:tailEnd type="none" w="med" len="med"/>
            </a:ln>
            <a:effectLst/>
          </p:spPr>
        </p:cxnSp>
        <p:sp>
          <p:nvSpPr>
            <p:cNvPr id="88" name="Rounded Rectangle 87"/>
            <p:cNvSpPr/>
            <p:nvPr/>
          </p:nvSpPr>
          <p:spPr>
            <a:xfrm>
              <a:off x="2819400" y="4114800"/>
              <a:ext cx="1600200" cy="1295400"/>
            </a:xfrm>
            <a:prstGeom prst="roundRect">
              <a:avLst/>
            </a:prstGeom>
            <a:solidFill>
              <a:srgbClr val="F2F2F2">
                <a:lumMod val="90000"/>
              </a:srgbClr>
            </a:solidFill>
            <a:ln w="25400" cap="flat" cmpd="sng" algn="ctr">
              <a:solidFill>
                <a:srgbClr val="262626">
                  <a:shade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a:ln>
                  <a:noFill/>
                </a:ln>
                <a:solidFill>
                  <a:sysClr val="window" lastClr="FFFFFF"/>
                </a:solidFill>
                <a:effectLst/>
                <a:uLnTx/>
                <a:uFillTx/>
                <a:latin typeface="Corbel"/>
                <a:ea typeface="+mn-ea"/>
                <a:cs typeface="+mn-cs"/>
              </a:endParaRPr>
            </a:p>
          </p:txBody>
        </p:sp>
        <p:sp>
          <p:nvSpPr>
            <p:cNvPr id="89" name="Rounded Rectangle 88"/>
            <p:cNvSpPr/>
            <p:nvPr/>
          </p:nvSpPr>
          <p:spPr>
            <a:xfrm>
              <a:off x="4648200" y="4114800"/>
              <a:ext cx="1600200" cy="1295400"/>
            </a:xfrm>
            <a:prstGeom prst="roundRect">
              <a:avLst/>
            </a:prstGeom>
            <a:solidFill>
              <a:srgbClr val="F2F2F2">
                <a:lumMod val="90000"/>
              </a:srgbClr>
            </a:solidFill>
            <a:ln w="25400" cap="flat" cmpd="sng" algn="ctr">
              <a:solidFill>
                <a:srgbClr val="262626">
                  <a:shade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800" b="0" i="0" u="none" strike="noStrike" kern="0" cap="none" spc="0" normalizeH="0" baseline="0" noProof="0" dirty="0" smtClean="0">
                  <a:ln>
                    <a:noFill/>
                  </a:ln>
                  <a:solidFill>
                    <a:srgbClr val="262626"/>
                  </a:solidFill>
                  <a:effectLst/>
                  <a:uLnTx/>
                  <a:uFillTx/>
                  <a:latin typeface="Corbel"/>
                  <a:ea typeface="+mn-ea"/>
                  <a:cs typeface="+mn-cs"/>
                </a:rPr>
                <a:t>Bank</a:t>
              </a:r>
              <a:endParaRPr kumimoji="0" lang="en-US" sz="2800" b="0" i="0" u="none" strike="noStrike" kern="0" cap="none" spc="0" normalizeH="0" baseline="0" noProof="0" dirty="0">
                <a:ln>
                  <a:noFill/>
                </a:ln>
                <a:solidFill>
                  <a:srgbClr val="262626"/>
                </a:solidFill>
                <a:effectLst/>
                <a:uLnTx/>
                <a:uFillTx/>
                <a:latin typeface="Corbel"/>
                <a:ea typeface="+mn-ea"/>
                <a:cs typeface="+mn-cs"/>
              </a:endParaRPr>
            </a:p>
          </p:txBody>
        </p:sp>
        <p:sp>
          <p:nvSpPr>
            <p:cNvPr id="90" name="Rounded Rectangle 89"/>
            <p:cNvSpPr/>
            <p:nvPr/>
          </p:nvSpPr>
          <p:spPr>
            <a:xfrm>
              <a:off x="2819400" y="6019800"/>
              <a:ext cx="1600200" cy="1295400"/>
            </a:xfrm>
            <a:prstGeom prst="roundRect">
              <a:avLst/>
            </a:prstGeom>
            <a:solidFill>
              <a:srgbClr val="F2F2F2">
                <a:lumMod val="90000"/>
              </a:srgbClr>
            </a:solidFill>
            <a:ln w="25400" cap="flat" cmpd="sng" algn="ctr">
              <a:solidFill>
                <a:srgbClr val="262626">
                  <a:shade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a:ln>
                  <a:noFill/>
                </a:ln>
                <a:solidFill>
                  <a:sysClr val="window" lastClr="FFFFFF"/>
                </a:solidFill>
                <a:effectLst/>
                <a:uLnTx/>
                <a:uFillTx/>
                <a:latin typeface="Corbel"/>
                <a:ea typeface="+mn-ea"/>
                <a:cs typeface="+mn-cs"/>
              </a:endParaRPr>
            </a:p>
          </p:txBody>
        </p:sp>
        <p:sp>
          <p:nvSpPr>
            <p:cNvPr id="91" name="Rounded Rectangle 90"/>
            <p:cNvSpPr/>
            <p:nvPr/>
          </p:nvSpPr>
          <p:spPr>
            <a:xfrm>
              <a:off x="4648200" y="6019800"/>
              <a:ext cx="1600200" cy="1295400"/>
            </a:xfrm>
            <a:prstGeom prst="roundRect">
              <a:avLst/>
            </a:prstGeom>
            <a:solidFill>
              <a:srgbClr val="F2F2F2">
                <a:lumMod val="90000"/>
              </a:srgbClr>
            </a:solidFill>
            <a:ln w="25400" cap="flat" cmpd="sng" algn="ctr">
              <a:solidFill>
                <a:srgbClr val="262626">
                  <a:shade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a:ln>
                  <a:noFill/>
                </a:ln>
                <a:solidFill>
                  <a:sysClr val="window" lastClr="FFFFFF"/>
                </a:solidFill>
                <a:effectLst/>
                <a:uLnTx/>
                <a:uFillTx/>
                <a:latin typeface="Corbel"/>
                <a:ea typeface="+mn-ea"/>
                <a:cs typeface="+mn-cs"/>
              </a:endParaRPr>
            </a:p>
          </p:txBody>
        </p:sp>
        <p:cxnSp>
          <p:nvCxnSpPr>
            <p:cNvPr id="92" name="Straight Connector 91"/>
            <p:cNvCxnSpPr>
              <a:stCxn id="89" idx="2"/>
              <a:endCxn id="91" idx="0"/>
            </p:cNvCxnSpPr>
            <p:nvPr/>
          </p:nvCxnSpPr>
          <p:spPr>
            <a:xfrm rot="5400000">
              <a:off x="5143500" y="5715000"/>
              <a:ext cx="609600" cy="0"/>
            </a:xfrm>
            <a:prstGeom prst="line">
              <a:avLst/>
            </a:prstGeom>
            <a:noFill/>
            <a:ln w="38100" cap="flat" cmpd="sng" algn="ctr">
              <a:solidFill>
                <a:srgbClr val="262626">
                  <a:lumMod val="75000"/>
                  <a:lumOff val="25000"/>
                </a:srgbClr>
              </a:solidFill>
              <a:prstDash val="solid"/>
              <a:headEnd type="none" w="med" len="med"/>
              <a:tailEnd type="none" w="med" len="med"/>
            </a:ln>
            <a:effectLst/>
          </p:spPr>
        </p:cxnSp>
        <p:cxnSp>
          <p:nvCxnSpPr>
            <p:cNvPr id="93" name="Straight Connector 92"/>
            <p:cNvCxnSpPr>
              <a:stCxn id="88" idx="2"/>
              <a:endCxn id="90" idx="0"/>
            </p:cNvCxnSpPr>
            <p:nvPr/>
          </p:nvCxnSpPr>
          <p:spPr>
            <a:xfrm rot="5400000">
              <a:off x="3314700" y="5715000"/>
              <a:ext cx="609600" cy="0"/>
            </a:xfrm>
            <a:prstGeom prst="line">
              <a:avLst/>
            </a:prstGeom>
            <a:noFill/>
            <a:ln w="38100" cap="flat" cmpd="sng" algn="ctr">
              <a:solidFill>
                <a:srgbClr val="262626">
                  <a:lumMod val="75000"/>
                  <a:lumOff val="25000"/>
                </a:srgbClr>
              </a:solidFill>
              <a:prstDash val="solid"/>
              <a:headEnd type="none" w="med" len="med"/>
              <a:tailEnd type="none" w="med" len="med"/>
            </a:ln>
            <a:effectLst/>
          </p:spPr>
        </p:cxnSp>
      </p:grpSp>
      <p:grpSp>
        <p:nvGrpSpPr>
          <p:cNvPr id="94" name="Group 93"/>
          <p:cNvGrpSpPr/>
          <p:nvPr/>
        </p:nvGrpSpPr>
        <p:grpSpPr>
          <a:xfrm>
            <a:off x="5475961" y="1371600"/>
            <a:ext cx="2209800" cy="2133600"/>
            <a:chOff x="7696200" y="4038600"/>
            <a:chExt cx="3200400" cy="3276600"/>
          </a:xfrm>
        </p:grpSpPr>
        <p:sp>
          <p:nvSpPr>
            <p:cNvPr id="95" name="Rounded Rectangle 94"/>
            <p:cNvSpPr/>
            <p:nvPr/>
          </p:nvSpPr>
          <p:spPr>
            <a:xfrm>
              <a:off x="7696200" y="4038600"/>
              <a:ext cx="3200400" cy="3276600"/>
            </a:xfrm>
            <a:prstGeom prst="roundRect">
              <a:avLst>
                <a:gd name="adj" fmla="val 4365"/>
              </a:avLst>
            </a:prstGeom>
            <a:solidFill>
              <a:srgbClr val="F2F2F2">
                <a:lumMod val="90000"/>
              </a:srgbClr>
            </a:solidFill>
            <a:ln w="25400" cap="flat" cmpd="sng" algn="ctr">
              <a:solidFill>
                <a:srgbClr val="262626">
                  <a:shade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a:ln>
                  <a:noFill/>
                </a:ln>
                <a:solidFill>
                  <a:sysClr val="window" lastClr="FFFFFF"/>
                </a:solidFill>
                <a:effectLst/>
                <a:uLnTx/>
                <a:uFillTx/>
                <a:latin typeface="Corbel"/>
                <a:ea typeface="+mn-ea"/>
                <a:cs typeface="+mn-cs"/>
              </a:endParaRPr>
            </a:p>
          </p:txBody>
        </p:sp>
        <p:sp>
          <p:nvSpPr>
            <p:cNvPr id="96" name="Rounded Rectangle 95"/>
            <p:cNvSpPr/>
            <p:nvPr/>
          </p:nvSpPr>
          <p:spPr>
            <a:xfrm>
              <a:off x="7848600" y="6477000"/>
              <a:ext cx="2895600" cy="685800"/>
            </a:xfrm>
            <a:prstGeom prst="roundRect">
              <a:avLst/>
            </a:prstGeom>
            <a:solidFill>
              <a:sysClr val="window" lastClr="FFFFFF"/>
            </a:solidFill>
            <a:ln w="25400" cap="flat" cmpd="sng" algn="ctr">
              <a:solidFill>
                <a:srgbClr val="262626"/>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800" b="0" i="0" u="none" strike="noStrike" kern="0" cap="none" spc="0" normalizeH="0" baseline="0" noProof="0" dirty="0" smtClean="0">
                  <a:ln>
                    <a:noFill/>
                  </a:ln>
                  <a:solidFill>
                    <a:srgbClr val="262626"/>
                  </a:solidFill>
                  <a:effectLst/>
                  <a:uLnTx/>
                  <a:uFillTx/>
                  <a:latin typeface="Corbel"/>
                  <a:ea typeface="+mn-ea"/>
                  <a:cs typeface="+mn-cs"/>
                </a:rPr>
                <a:t>Bank I/O</a:t>
              </a:r>
              <a:endParaRPr kumimoji="0" lang="en-US" sz="2800" b="0" i="0" u="none" strike="noStrike" kern="0" cap="none" spc="0" normalizeH="0" baseline="0" noProof="0" dirty="0">
                <a:ln>
                  <a:noFill/>
                </a:ln>
                <a:solidFill>
                  <a:srgbClr val="262626"/>
                </a:solidFill>
                <a:effectLst/>
                <a:uLnTx/>
                <a:uFillTx/>
                <a:latin typeface="Corbel"/>
                <a:ea typeface="+mn-ea"/>
                <a:cs typeface="+mn-cs"/>
              </a:endParaRPr>
            </a:p>
          </p:txBody>
        </p:sp>
        <p:sp>
          <p:nvSpPr>
            <p:cNvPr id="97" name="Rounded Rectangle 96"/>
            <p:cNvSpPr/>
            <p:nvPr/>
          </p:nvSpPr>
          <p:spPr>
            <a:xfrm>
              <a:off x="7848600" y="5334000"/>
              <a:ext cx="2895600" cy="990600"/>
            </a:xfrm>
            <a:prstGeom prst="roundRect">
              <a:avLst>
                <a:gd name="adj" fmla="val 7118"/>
              </a:avLst>
            </a:prstGeom>
            <a:solidFill>
              <a:srgbClr val="F2F2F2">
                <a:lumMod val="50000"/>
              </a:srgbClr>
            </a:solidFill>
            <a:ln w="25400" cap="flat" cmpd="sng" algn="ctr">
              <a:solidFill>
                <a:srgbClr val="262626">
                  <a:shade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a:ln>
                  <a:noFill/>
                </a:ln>
                <a:solidFill>
                  <a:sysClr val="window" lastClr="FFFFFF"/>
                </a:solidFill>
                <a:effectLst/>
                <a:uLnTx/>
                <a:uFillTx/>
                <a:latin typeface="Corbel"/>
                <a:ea typeface="+mn-ea"/>
                <a:cs typeface="+mn-cs"/>
              </a:endParaRPr>
            </a:p>
          </p:txBody>
        </p:sp>
        <p:sp>
          <p:nvSpPr>
            <p:cNvPr id="98" name="Rounded Rectangle 97"/>
            <p:cNvSpPr/>
            <p:nvPr/>
          </p:nvSpPr>
          <p:spPr>
            <a:xfrm>
              <a:off x="7848600" y="4191000"/>
              <a:ext cx="2895600" cy="990600"/>
            </a:xfrm>
            <a:prstGeom prst="roundRect">
              <a:avLst>
                <a:gd name="adj" fmla="val 7118"/>
              </a:avLst>
            </a:prstGeom>
            <a:solidFill>
              <a:srgbClr val="F2F2F2">
                <a:lumMod val="50000"/>
              </a:srgbClr>
            </a:solidFill>
            <a:ln w="25400" cap="flat" cmpd="sng" algn="ctr">
              <a:solidFill>
                <a:srgbClr val="262626">
                  <a:shade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800" b="0" i="0" u="none" strike="noStrike" kern="0" cap="none" spc="0" normalizeH="0" baseline="0" noProof="0" dirty="0" smtClean="0">
                  <a:ln>
                    <a:noFill/>
                  </a:ln>
                  <a:solidFill>
                    <a:srgbClr val="262626"/>
                  </a:solidFill>
                  <a:effectLst/>
                  <a:uLnTx/>
                  <a:uFillTx/>
                  <a:latin typeface="Corbel"/>
                  <a:ea typeface="+mn-ea"/>
                  <a:cs typeface="+mn-cs"/>
                </a:rPr>
                <a:t>Subarray</a:t>
              </a:r>
              <a:endParaRPr kumimoji="0" lang="en-US" sz="2800" b="0" i="0" u="none" strike="noStrike" kern="0" cap="none" spc="0" normalizeH="0" baseline="0" noProof="0" dirty="0">
                <a:ln>
                  <a:noFill/>
                </a:ln>
                <a:solidFill>
                  <a:srgbClr val="262626"/>
                </a:solidFill>
                <a:effectLst/>
                <a:uLnTx/>
                <a:uFillTx/>
                <a:latin typeface="Corbel"/>
                <a:ea typeface="+mn-ea"/>
                <a:cs typeface="+mn-cs"/>
              </a:endParaRPr>
            </a:p>
          </p:txBody>
        </p:sp>
      </p:grpSp>
      <p:cxnSp>
        <p:nvCxnSpPr>
          <p:cNvPr id="99" name="Straight Connector 98"/>
          <p:cNvCxnSpPr/>
          <p:nvPr/>
        </p:nvCxnSpPr>
        <p:spPr>
          <a:xfrm>
            <a:off x="4114800" y="3505200"/>
            <a:ext cx="1361161" cy="0"/>
          </a:xfrm>
          <a:prstGeom prst="line">
            <a:avLst/>
          </a:prstGeom>
          <a:noFill/>
          <a:ln w="19050" cap="flat" cmpd="sng" algn="ctr">
            <a:solidFill>
              <a:srgbClr val="262626">
                <a:lumMod val="75000"/>
                <a:lumOff val="25000"/>
              </a:srgbClr>
            </a:solidFill>
            <a:prstDash val="dash"/>
            <a:headEnd type="none" w="med" len="med"/>
            <a:tailEnd type="none" w="med" len="med"/>
          </a:ln>
          <a:effectLst/>
        </p:spPr>
      </p:cxnSp>
      <p:cxnSp>
        <p:nvCxnSpPr>
          <p:cNvPr id="100" name="Straight Connector 99"/>
          <p:cNvCxnSpPr/>
          <p:nvPr/>
        </p:nvCxnSpPr>
        <p:spPr>
          <a:xfrm flipV="1">
            <a:off x="4114800" y="1447802"/>
            <a:ext cx="1361160" cy="1219198"/>
          </a:xfrm>
          <a:prstGeom prst="line">
            <a:avLst/>
          </a:prstGeom>
          <a:noFill/>
          <a:ln w="19050" cap="flat" cmpd="sng" algn="ctr">
            <a:solidFill>
              <a:srgbClr val="262626">
                <a:lumMod val="75000"/>
                <a:lumOff val="25000"/>
              </a:srgbClr>
            </a:solidFill>
            <a:prstDash val="dash"/>
            <a:headEnd type="none" w="med" len="med"/>
            <a:tailEnd type="none" w="med" len="med"/>
          </a:ln>
          <a:effectLst/>
        </p:spPr>
      </p:cxnSp>
      <p:sp>
        <p:nvSpPr>
          <p:cNvPr id="101" name="Oval 100"/>
          <p:cNvSpPr/>
          <p:nvPr/>
        </p:nvSpPr>
        <p:spPr>
          <a:xfrm>
            <a:off x="5931157" y="4375484"/>
            <a:ext cx="324853" cy="324853"/>
          </a:xfrm>
          <a:prstGeom prst="ellipse">
            <a:avLst/>
          </a:prstGeom>
          <a:solidFill>
            <a:srgbClr val="F2F2F2">
              <a:lumMod val="50000"/>
            </a:srgbClr>
          </a:solidFill>
          <a:ln w="25400" cap="flat" cmpd="sng" algn="ctr">
            <a:solidFill>
              <a:srgbClr val="262626">
                <a:shade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a:ln>
                <a:noFill/>
              </a:ln>
              <a:solidFill>
                <a:sysClr val="window" lastClr="FFFFFF"/>
              </a:solidFill>
              <a:effectLst/>
              <a:uLnTx/>
              <a:uFillTx/>
              <a:latin typeface="Corbel"/>
              <a:ea typeface="+mn-ea"/>
              <a:cs typeface="+mn-cs"/>
            </a:endParaRPr>
          </a:p>
        </p:txBody>
      </p:sp>
      <p:sp>
        <p:nvSpPr>
          <p:cNvPr id="102" name="Oval 101"/>
          <p:cNvSpPr/>
          <p:nvPr/>
        </p:nvSpPr>
        <p:spPr>
          <a:xfrm>
            <a:off x="6256009" y="4375484"/>
            <a:ext cx="324853" cy="324853"/>
          </a:xfrm>
          <a:prstGeom prst="ellipse">
            <a:avLst/>
          </a:prstGeom>
          <a:solidFill>
            <a:srgbClr val="F2F2F2">
              <a:lumMod val="50000"/>
            </a:srgbClr>
          </a:solidFill>
          <a:ln w="25400" cap="flat" cmpd="sng" algn="ctr">
            <a:solidFill>
              <a:srgbClr val="262626">
                <a:shade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a:ln>
                <a:noFill/>
              </a:ln>
              <a:solidFill>
                <a:sysClr val="window" lastClr="FFFFFF"/>
              </a:solidFill>
              <a:effectLst/>
              <a:uLnTx/>
              <a:uFillTx/>
              <a:latin typeface="Corbel"/>
              <a:ea typeface="+mn-ea"/>
              <a:cs typeface="+mn-cs"/>
            </a:endParaRPr>
          </a:p>
        </p:txBody>
      </p:sp>
      <p:sp>
        <p:nvSpPr>
          <p:cNvPr id="103" name="Oval 102"/>
          <p:cNvSpPr/>
          <p:nvPr/>
        </p:nvSpPr>
        <p:spPr>
          <a:xfrm>
            <a:off x="6580862" y="4375484"/>
            <a:ext cx="324853" cy="324853"/>
          </a:xfrm>
          <a:prstGeom prst="ellipse">
            <a:avLst/>
          </a:prstGeom>
          <a:solidFill>
            <a:srgbClr val="F2F2F2">
              <a:lumMod val="50000"/>
            </a:srgbClr>
          </a:solidFill>
          <a:ln w="25400" cap="flat" cmpd="sng" algn="ctr">
            <a:solidFill>
              <a:srgbClr val="262626">
                <a:shade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a:ln>
                <a:noFill/>
              </a:ln>
              <a:solidFill>
                <a:sysClr val="window" lastClr="FFFFFF"/>
              </a:solidFill>
              <a:effectLst/>
              <a:uLnTx/>
              <a:uFillTx/>
              <a:latin typeface="Corbel"/>
              <a:ea typeface="+mn-ea"/>
              <a:cs typeface="+mn-cs"/>
            </a:endParaRPr>
          </a:p>
        </p:txBody>
      </p:sp>
      <p:sp>
        <p:nvSpPr>
          <p:cNvPr id="104" name="Oval 103"/>
          <p:cNvSpPr/>
          <p:nvPr/>
        </p:nvSpPr>
        <p:spPr>
          <a:xfrm>
            <a:off x="6905715" y="4375484"/>
            <a:ext cx="324853" cy="324853"/>
          </a:xfrm>
          <a:prstGeom prst="ellipse">
            <a:avLst/>
          </a:prstGeom>
          <a:solidFill>
            <a:srgbClr val="F2F2F2">
              <a:lumMod val="50000"/>
            </a:srgbClr>
          </a:solidFill>
          <a:ln w="25400" cap="flat" cmpd="sng" algn="ctr">
            <a:solidFill>
              <a:srgbClr val="262626">
                <a:shade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a:ln>
                <a:noFill/>
              </a:ln>
              <a:solidFill>
                <a:sysClr val="window" lastClr="FFFFFF"/>
              </a:solidFill>
              <a:effectLst/>
              <a:uLnTx/>
              <a:uFillTx/>
              <a:latin typeface="Corbel"/>
              <a:ea typeface="+mn-ea"/>
              <a:cs typeface="+mn-cs"/>
            </a:endParaRPr>
          </a:p>
        </p:txBody>
      </p:sp>
      <p:sp>
        <p:nvSpPr>
          <p:cNvPr id="105" name="Oval 104"/>
          <p:cNvSpPr/>
          <p:nvPr/>
        </p:nvSpPr>
        <p:spPr>
          <a:xfrm>
            <a:off x="7230567" y="4375484"/>
            <a:ext cx="324853" cy="324853"/>
          </a:xfrm>
          <a:prstGeom prst="ellipse">
            <a:avLst/>
          </a:prstGeom>
          <a:solidFill>
            <a:srgbClr val="F2F2F2">
              <a:lumMod val="50000"/>
            </a:srgbClr>
          </a:solidFill>
          <a:ln w="25400" cap="flat" cmpd="sng" algn="ctr">
            <a:solidFill>
              <a:srgbClr val="262626">
                <a:shade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a:ln>
                <a:noFill/>
              </a:ln>
              <a:solidFill>
                <a:sysClr val="window" lastClr="FFFFFF"/>
              </a:solidFill>
              <a:effectLst/>
              <a:uLnTx/>
              <a:uFillTx/>
              <a:latin typeface="Corbel"/>
              <a:ea typeface="+mn-ea"/>
              <a:cs typeface="+mn-cs"/>
            </a:endParaRPr>
          </a:p>
        </p:txBody>
      </p:sp>
      <p:sp>
        <p:nvSpPr>
          <p:cNvPr id="106" name="Oval 105"/>
          <p:cNvSpPr/>
          <p:nvPr/>
        </p:nvSpPr>
        <p:spPr>
          <a:xfrm>
            <a:off x="5931157" y="4700337"/>
            <a:ext cx="324853" cy="324853"/>
          </a:xfrm>
          <a:prstGeom prst="ellipse">
            <a:avLst/>
          </a:prstGeom>
          <a:solidFill>
            <a:srgbClr val="F2F2F2">
              <a:lumMod val="50000"/>
            </a:srgbClr>
          </a:solidFill>
          <a:ln w="25400" cap="flat" cmpd="sng" algn="ctr">
            <a:solidFill>
              <a:srgbClr val="262626">
                <a:shade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a:ln>
                <a:noFill/>
              </a:ln>
              <a:solidFill>
                <a:sysClr val="window" lastClr="FFFFFF"/>
              </a:solidFill>
              <a:effectLst/>
              <a:uLnTx/>
              <a:uFillTx/>
              <a:latin typeface="Corbel"/>
              <a:ea typeface="+mn-ea"/>
              <a:cs typeface="+mn-cs"/>
            </a:endParaRPr>
          </a:p>
        </p:txBody>
      </p:sp>
      <p:sp>
        <p:nvSpPr>
          <p:cNvPr id="107" name="Oval 106"/>
          <p:cNvSpPr/>
          <p:nvPr/>
        </p:nvSpPr>
        <p:spPr>
          <a:xfrm>
            <a:off x="6256009" y="4700337"/>
            <a:ext cx="324853" cy="324853"/>
          </a:xfrm>
          <a:prstGeom prst="ellipse">
            <a:avLst/>
          </a:prstGeom>
          <a:solidFill>
            <a:srgbClr val="F2F2F2">
              <a:lumMod val="50000"/>
            </a:srgbClr>
          </a:solidFill>
          <a:ln w="25400" cap="flat" cmpd="sng" algn="ctr">
            <a:solidFill>
              <a:srgbClr val="262626">
                <a:shade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a:ln>
                <a:noFill/>
              </a:ln>
              <a:solidFill>
                <a:sysClr val="window" lastClr="FFFFFF"/>
              </a:solidFill>
              <a:effectLst/>
              <a:uLnTx/>
              <a:uFillTx/>
              <a:latin typeface="Corbel"/>
              <a:ea typeface="+mn-ea"/>
              <a:cs typeface="+mn-cs"/>
            </a:endParaRPr>
          </a:p>
        </p:txBody>
      </p:sp>
      <p:sp>
        <p:nvSpPr>
          <p:cNvPr id="108" name="Oval 107"/>
          <p:cNvSpPr/>
          <p:nvPr/>
        </p:nvSpPr>
        <p:spPr>
          <a:xfrm>
            <a:off x="6580862" y="4700337"/>
            <a:ext cx="324853" cy="324853"/>
          </a:xfrm>
          <a:prstGeom prst="ellipse">
            <a:avLst/>
          </a:prstGeom>
          <a:solidFill>
            <a:srgbClr val="F2F2F2">
              <a:lumMod val="50000"/>
            </a:srgbClr>
          </a:solidFill>
          <a:ln w="25400" cap="flat" cmpd="sng" algn="ctr">
            <a:solidFill>
              <a:srgbClr val="262626">
                <a:shade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a:ln>
                <a:noFill/>
              </a:ln>
              <a:solidFill>
                <a:sysClr val="window" lastClr="FFFFFF"/>
              </a:solidFill>
              <a:effectLst/>
              <a:uLnTx/>
              <a:uFillTx/>
              <a:latin typeface="Corbel"/>
              <a:ea typeface="+mn-ea"/>
              <a:cs typeface="+mn-cs"/>
            </a:endParaRPr>
          </a:p>
        </p:txBody>
      </p:sp>
      <p:sp>
        <p:nvSpPr>
          <p:cNvPr id="109" name="Oval 108"/>
          <p:cNvSpPr/>
          <p:nvPr/>
        </p:nvSpPr>
        <p:spPr>
          <a:xfrm>
            <a:off x="6905715" y="4700337"/>
            <a:ext cx="324853" cy="324853"/>
          </a:xfrm>
          <a:prstGeom prst="ellipse">
            <a:avLst/>
          </a:prstGeom>
          <a:solidFill>
            <a:srgbClr val="F2F2F2">
              <a:lumMod val="50000"/>
            </a:srgbClr>
          </a:solidFill>
          <a:ln w="25400" cap="flat" cmpd="sng" algn="ctr">
            <a:solidFill>
              <a:srgbClr val="262626">
                <a:shade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a:ln>
                <a:noFill/>
              </a:ln>
              <a:solidFill>
                <a:sysClr val="window" lastClr="FFFFFF"/>
              </a:solidFill>
              <a:effectLst/>
              <a:uLnTx/>
              <a:uFillTx/>
              <a:latin typeface="Corbel"/>
              <a:ea typeface="+mn-ea"/>
              <a:cs typeface="+mn-cs"/>
            </a:endParaRPr>
          </a:p>
        </p:txBody>
      </p:sp>
      <p:sp>
        <p:nvSpPr>
          <p:cNvPr id="110" name="Oval 109"/>
          <p:cNvSpPr/>
          <p:nvPr/>
        </p:nvSpPr>
        <p:spPr>
          <a:xfrm>
            <a:off x="7230567" y="4700337"/>
            <a:ext cx="324853" cy="324853"/>
          </a:xfrm>
          <a:prstGeom prst="ellipse">
            <a:avLst/>
          </a:prstGeom>
          <a:solidFill>
            <a:srgbClr val="F2F2F2">
              <a:lumMod val="50000"/>
            </a:srgbClr>
          </a:solidFill>
          <a:ln w="25400" cap="flat" cmpd="sng" algn="ctr">
            <a:solidFill>
              <a:srgbClr val="262626">
                <a:shade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a:ln>
                <a:noFill/>
              </a:ln>
              <a:solidFill>
                <a:sysClr val="window" lastClr="FFFFFF"/>
              </a:solidFill>
              <a:effectLst/>
              <a:uLnTx/>
              <a:uFillTx/>
              <a:latin typeface="Corbel"/>
              <a:ea typeface="+mn-ea"/>
              <a:cs typeface="+mn-cs"/>
            </a:endParaRPr>
          </a:p>
        </p:txBody>
      </p:sp>
      <p:sp>
        <p:nvSpPr>
          <p:cNvPr id="111" name="Oval 110"/>
          <p:cNvSpPr/>
          <p:nvPr/>
        </p:nvSpPr>
        <p:spPr>
          <a:xfrm>
            <a:off x="5606304" y="4375484"/>
            <a:ext cx="324853" cy="324853"/>
          </a:xfrm>
          <a:prstGeom prst="ellipse">
            <a:avLst/>
          </a:prstGeom>
          <a:solidFill>
            <a:srgbClr val="F2F2F2">
              <a:lumMod val="50000"/>
            </a:srgbClr>
          </a:solidFill>
          <a:ln w="25400" cap="flat" cmpd="sng" algn="ctr">
            <a:solidFill>
              <a:srgbClr val="262626">
                <a:shade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a:ln>
                <a:noFill/>
              </a:ln>
              <a:solidFill>
                <a:sysClr val="window" lastClr="FFFFFF"/>
              </a:solidFill>
              <a:effectLst/>
              <a:uLnTx/>
              <a:uFillTx/>
              <a:latin typeface="Corbel"/>
              <a:ea typeface="+mn-ea"/>
              <a:cs typeface="+mn-cs"/>
            </a:endParaRPr>
          </a:p>
        </p:txBody>
      </p:sp>
      <p:sp>
        <p:nvSpPr>
          <p:cNvPr id="112" name="Oval 111"/>
          <p:cNvSpPr/>
          <p:nvPr/>
        </p:nvSpPr>
        <p:spPr>
          <a:xfrm>
            <a:off x="5606304" y="4700337"/>
            <a:ext cx="324853" cy="324853"/>
          </a:xfrm>
          <a:prstGeom prst="ellipse">
            <a:avLst/>
          </a:prstGeom>
          <a:solidFill>
            <a:srgbClr val="F2F2F2">
              <a:lumMod val="50000"/>
            </a:srgbClr>
          </a:solidFill>
          <a:ln w="25400" cap="flat" cmpd="sng" algn="ctr">
            <a:solidFill>
              <a:srgbClr val="262626">
                <a:shade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a:ln>
                <a:noFill/>
              </a:ln>
              <a:solidFill>
                <a:sysClr val="window" lastClr="FFFFFF"/>
              </a:solidFill>
              <a:effectLst/>
              <a:uLnTx/>
              <a:uFillTx/>
              <a:latin typeface="Corbel"/>
              <a:ea typeface="+mn-ea"/>
              <a:cs typeface="+mn-cs"/>
            </a:endParaRPr>
          </a:p>
        </p:txBody>
      </p:sp>
      <p:grpSp>
        <p:nvGrpSpPr>
          <p:cNvPr id="113" name="Group 120"/>
          <p:cNvGrpSpPr/>
          <p:nvPr/>
        </p:nvGrpSpPr>
        <p:grpSpPr>
          <a:xfrm>
            <a:off x="5606304" y="5025189"/>
            <a:ext cx="1949116" cy="324853"/>
            <a:chOff x="11963400" y="12192000"/>
            <a:chExt cx="2743200" cy="457200"/>
          </a:xfrm>
        </p:grpSpPr>
        <p:sp>
          <p:nvSpPr>
            <p:cNvPr id="114" name="Oval 113"/>
            <p:cNvSpPr/>
            <p:nvPr/>
          </p:nvSpPr>
          <p:spPr>
            <a:xfrm>
              <a:off x="12420600" y="12192000"/>
              <a:ext cx="457200" cy="457200"/>
            </a:xfrm>
            <a:prstGeom prst="ellipse">
              <a:avLst/>
            </a:prstGeom>
            <a:solidFill>
              <a:srgbClr val="F2F2F2">
                <a:lumMod val="50000"/>
              </a:srgbClr>
            </a:solidFill>
            <a:ln w="25400" cap="flat" cmpd="sng" algn="ctr">
              <a:solidFill>
                <a:srgbClr val="262626">
                  <a:shade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a:ln>
                  <a:noFill/>
                </a:ln>
                <a:solidFill>
                  <a:sysClr val="window" lastClr="FFFFFF"/>
                </a:solidFill>
                <a:effectLst/>
                <a:uLnTx/>
                <a:uFillTx/>
                <a:latin typeface="Corbel"/>
                <a:ea typeface="+mn-ea"/>
                <a:cs typeface="+mn-cs"/>
              </a:endParaRPr>
            </a:p>
          </p:txBody>
        </p:sp>
        <p:sp>
          <p:nvSpPr>
            <p:cNvPr id="115" name="Oval 114"/>
            <p:cNvSpPr/>
            <p:nvPr/>
          </p:nvSpPr>
          <p:spPr>
            <a:xfrm>
              <a:off x="12877800" y="12192000"/>
              <a:ext cx="457200" cy="457200"/>
            </a:xfrm>
            <a:prstGeom prst="ellipse">
              <a:avLst/>
            </a:prstGeom>
            <a:solidFill>
              <a:srgbClr val="F2F2F2">
                <a:lumMod val="50000"/>
              </a:srgbClr>
            </a:solidFill>
            <a:ln w="25400" cap="flat" cmpd="sng" algn="ctr">
              <a:solidFill>
                <a:srgbClr val="262626">
                  <a:shade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a:ln>
                  <a:noFill/>
                </a:ln>
                <a:solidFill>
                  <a:sysClr val="window" lastClr="FFFFFF"/>
                </a:solidFill>
                <a:effectLst/>
                <a:uLnTx/>
                <a:uFillTx/>
                <a:latin typeface="Corbel"/>
                <a:ea typeface="+mn-ea"/>
                <a:cs typeface="+mn-cs"/>
              </a:endParaRPr>
            </a:p>
          </p:txBody>
        </p:sp>
        <p:sp>
          <p:nvSpPr>
            <p:cNvPr id="116" name="Oval 115"/>
            <p:cNvSpPr/>
            <p:nvPr/>
          </p:nvSpPr>
          <p:spPr>
            <a:xfrm>
              <a:off x="13792200" y="12192000"/>
              <a:ext cx="457200" cy="457200"/>
            </a:xfrm>
            <a:prstGeom prst="ellipse">
              <a:avLst/>
            </a:prstGeom>
            <a:solidFill>
              <a:srgbClr val="F2F2F2">
                <a:lumMod val="50000"/>
              </a:srgbClr>
            </a:solidFill>
            <a:ln w="25400" cap="flat" cmpd="sng" algn="ctr">
              <a:solidFill>
                <a:srgbClr val="262626">
                  <a:shade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a:ln>
                  <a:noFill/>
                </a:ln>
                <a:solidFill>
                  <a:sysClr val="window" lastClr="FFFFFF"/>
                </a:solidFill>
                <a:effectLst/>
                <a:uLnTx/>
                <a:uFillTx/>
                <a:latin typeface="Corbel"/>
                <a:ea typeface="+mn-ea"/>
                <a:cs typeface="+mn-cs"/>
              </a:endParaRPr>
            </a:p>
          </p:txBody>
        </p:sp>
        <p:sp>
          <p:nvSpPr>
            <p:cNvPr id="117" name="Oval 116"/>
            <p:cNvSpPr/>
            <p:nvPr/>
          </p:nvSpPr>
          <p:spPr>
            <a:xfrm>
              <a:off x="14249400" y="12192000"/>
              <a:ext cx="457200" cy="457200"/>
            </a:xfrm>
            <a:prstGeom prst="ellipse">
              <a:avLst/>
            </a:prstGeom>
            <a:solidFill>
              <a:srgbClr val="F2F2F2">
                <a:lumMod val="50000"/>
              </a:srgbClr>
            </a:solidFill>
            <a:ln w="25400" cap="flat" cmpd="sng" algn="ctr">
              <a:solidFill>
                <a:srgbClr val="262626">
                  <a:shade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a:ln>
                  <a:noFill/>
                </a:ln>
                <a:solidFill>
                  <a:sysClr val="window" lastClr="FFFFFF"/>
                </a:solidFill>
                <a:effectLst/>
                <a:uLnTx/>
                <a:uFillTx/>
                <a:latin typeface="Corbel"/>
                <a:ea typeface="+mn-ea"/>
                <a:cs typeface="+mn-cs"/>
              </a:endParaRPr>
            </a:p>
          </p:txBody>
        </p:sp>
        <p:sp>
          <p:nvSpPr>
            <p:cNvPr id="118" name="Oval 117"/>
            <p:cNvSpPr/>
            <p:nvPr/>
          </p:nvSpPr>
          <p:spPr>
            <a:xfrm>
              <a:off x="11963400" y="12192000"/>
              <a:ext cx="457200" cy="457200"/>
            </a:xfrm>
            <a:prstGeom prst="ellipse">
              <a:avLst/>
            </a:prstGeom>
            <a:solidFill>
              <a:srgbClr val="F2F2F2">
                <a:lumMod val="50000"/>
              </a:srgbClr>
            </a:solidFill>
            <a:ln w="25400" cap="flat" cmpd="sng" algn="ctr">
              <a:solidFill>
                <a:srgbClr val="262626">
                  <a:shade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a:ln>
                  <a:noFill/>
                </a:ln>
                <a:solidFill>
                  <a:sysClr val="window" lastClr="FFFFFF"/>
                </a:solidFill>
                <a:effectLst/>
                <a:uLnTx/>
                <a:uFillTx/>
                <a:latin typeface="Corbel"/>
                <a:ea typeface="+mn-ea"/>
                <a:cs typeface="+mn-cs"/>
              </a:endParaRPr>
            </a:p>
          </p:txBody>
        </p:sp>
        <p:sp>
          <p:nvSpPr>
            <p:cNvPr id="119" name="Oval 118"/>
            <p:cNvSpPr/>
            <p:nvPr/>
          </p:nvSpPr>
          <p:spPr>
            <a:xfrm>
              <a:off x="13335000" y="12192000"/>
              <a:ext cx="457200" cy="457200"/>
            </a:xfrm>
            <a:prstGeom prst="ellipse">
              <a:avLst/>
            </a:prstGeom>
            <a:solidFill>
              <a:srgbClr val="F2F2F2">
                <a:lumMod val="50000"/>
              </a:srgbClr>
            </a:solidFill>
            <a:ln w="25400" cap="flat" cmpd="sng" algn="ctr">
              <a:solidFill>
                <a:srgbClr val="262626">
                  <a:shade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a:ln>
                  <a:noFill/>
                </a:ln>
                <a:solidFill>
                  <a:sysClr val="window" lastClr="FFFFFF"/>
                </a:solidFill>
                <a:effectLst/>
                <a:uLnTx/>
                <a:uFillTx/>
                <a:latin typeface="Corbel"/>
                <a:ea typeface="+mn-ea"/>
                <a:cs typeface="+mn-cs"/>
              </a:endParaRPr>
            </a:p>
          </p:txBody>
        </p:sp>
      </p:grpSp>
      <p:sp>
        <p:nvSpPr>
          <p:cNvPr id="120" name="Oval 119"/>
          <p:cNvSpPr/>
          <p:nvPr/>
        </p:nvSpPr>
        <p:spPr>
          <a:xfrm>
            <a:off x="5606304" y="5350042"/>
            <a:ext cx="324853" cy="324853"/>
          </a:xfrm>
          <a:prstGeom prst="ellipse">
            <a:avLst/>
          </a:prstGeom>
          <a:solidFill>
            <a:srgbClr val="F2F2F2">
              <a:lumMod val="50000"/>
            </a:srgbClr>
          </a:solidFill>
          <a:ln w="25400" cap="flat" cmpd="sng" algn="ctr">
            <a:solidFill>
              <a:srgbClr val="262626">
                <a:shade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a:ln>
                <a:noFill/>
              </a:ln>
              <a:solidFill>
                <a:sysClr val="window" lastClr="FFFFFF"/>
              </a:solidFill>
              <a:effectLst/>
              <a:uLnTx/>
              <a:uFillTx/>
              <a:latin typeface="Corbel"/>
              <a:ea typeface="+mn-ea"/>
              <a:cs typeface="+mn-cs"/>
            </a:endParaRPr>
          </a:p>
        </p:txBody>
      </p:sp>
      <p:sp>
        <p:nvSpPr>
          <p:cNvPr id="121" name="Oval 120"/>
          <p:cNvSpPr/>
          <p:nvPr/>
        </p:nvSpPr>
        <p:spPr>
          <a:xfrm>
            <a:off x="5931157" y="5350042"/>
            <a:ext cx="324853" cy="324853"/>
          </a:xfrm>
          <a:prstGeom prst="ellipse">
            <a:avLst/>
          </a:prstGeom>
          <a:solidFill>
            <a:srgbClr val="F2F2F2">
              <a:lumMod val="50000"/>
            </a:srgbClr>
          </a:solidFill>
          <a:ln w="25400" cap="flat" cmpd="sng" algn="ctr">
            <a:solidFill>
              <a:srgbClr val="262626">
                <a:shade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a:ln>
                <a:noFill/>
              </a:ln>
              <a:solidFill>
                <a:sysClr val="window" lastClr="FFFFFF"/>
              </a:solidFill>
              <a:effectLst/>
              <a:uLnTx/>
              <a:uFillTx/>
              <a:latin typeface="Corbel"/>
              <a:ea typeface="+mn-ea"/>
              <a:cs typeface="+mn-cs"/>
            </a:endParaRPr>
          </a:p>
        </p:txBody>
      </p:sp>
      <p:sp>
        <p:nvSpPr>
          <p:cNvPr id="122" name="Oval 121"/>
          <p:cNvSpPr/>
          <p:nvPr/>
        </p:nvSpPr>
        <p:spPr>
          <a:xfrm>
            <a:off x="6256009" y="5350042"/>
            <a:ext cx="324853" cy="324853"/>
          </a:xfrm>
          <a:prstGeom prst="ellipse">
            <a:avLst/>
          </a:prstGeom>
          <a:solidFill>
            <a:srgbClr val="F2F2F2">
              <a:lumMod val="50000"/>
            </a:srgbClr>
          </a:solidFill>
          <a:ln w="25400" cap="flat" cmpd="sng" algn="ctr">
            <a:solidFill>
              <a:srgbClr val="262626">
                <a:shade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a:ln>
                <a:noFill/>
              </a:ln>
              <a:solidFill>
                <a:sysClr val="window" lastClr="FFFFFF"/>
              </a:solidFill>
              <a:effectLst/>
              <a:uLnTx/>
              <a:uFillTx/>
              <a:latin typeface="Corbel"/>
              <a:ea typeface="+mn-ea"/>
              <a:cs typeface="+mn-cs"/>
            </a:endParaRPr>
          </a:p>
        </p:txBody>
      </p:sp>
      <p:sp>
        <p:nvSpPr>
          <p:cNvPr id="123" name="Oval 122"/>
          <p:cNvSpPr/>
          <p:nvPr/>
        </p:nvSpPr>
        <p:spPr>
          <a:xfrm>
            <a:off x="6580862" y="5350042"/>
            <a:ext cx="324853" cy="324853"/>
          </a:xfrm>
          <a:prstGeom prst="ellipse">
            <a:avLst/>
          </a:prstGeom>
          <a:solidFill>
            <a:srgbClr val="F2F2F2">
              <a:lumMod val="50000"/>
            </a:srgbClr>
          </a:solidFill>
          <a:ln w="25400" cap="flat" cmpd="sng" algn="ctr">
            <a:solidFill>
              <a:srgbClr val="262626">
                <a:shade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a:ln>
                <a:noFill/>
              </a:ln>
              <a:solidFill>
                <a:sysClr val="window" lastClr="FFFFFF"/>
              </a:solidFill>
              <a:effectLst/>
              <a:uLnTx/>
              <a:uFillTx/>
              <a:latin typeface="Corbel"/>
              <a:ea typeface="+mn-ea"/>
              <a:cs typeface="+mn-cs"/>
            </a:endParaRPr>
          </a:p>
        </p:txBody>
      </p:sp>
      <p:sp>
        <p:nvSpPr>
          <p:cNvPr id="124" name="Oval 123"/>
          <p:cNvSpPr/>
          <p:nvPr/>
        </p:nvSpPr>
        <p:spPr>
          <a:xfrm>
            <a:off x="6905715" y="5350042"/>
            <a:ext cx="324853" cy="324853"/>
          </a:xfrm>
          <a:prstGeom prst="ellipse">
            <a:avLst/>
          </a:prstGeom>
          <a:solidFill>
            <a:srgbClr val="F2F2F2">
              <a:lumMod val="50000"/>
            </a:srgbClr>
          </a:solidFill>
          <a:ln w="25400" cap="flat" cmpd="sng" algn="ctr">
            <a:solidFill>
              <a:srgbClr val="262626">
                <a:shade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a:ln>
                <a:noFill/>
              </a:ln>
              <a:solidFill>
                <a:sysClr val="window" lastClr="FFFFFF"/>
              </a:solidFill>
              <a:effectLst/>
              <a:uLnTx/>
              <a:uFillTx/>
              <a:latin typeface="Corbel"/>
              <a:ea typeface="+mn-ea"/>
              <a:cs typeface="+mn-cs"/>
            </a:endParaRPr>
          </a:p>
        </p:txBody>
      </p:sp>
      <p:sp>
        <p:nvSpPr>
          <p:cNvPr id="125" name="Oval 124"/>
          <p:cNvSpPr/>
          <p:nvPr/>
        </p:nvSpPr>
        <p:spPr>
          <a:xfrm>
            <a:off x="7230567" y="5350042"/>
            <a:ext cx="324853" cy="324853"/>
          </a:xfrm>
          <a:prstGeom prst="ellipse">
            <a:avLst/>
          </a:prstGeom>
          <a:solidFill>
            <a:srgbClr val="F2F2F2">
              <a:lumMod val="50000"/>
            </a:srgbClr>
          </a:solidFill>
          <a:ln w="25400" cap="flat" cmpd="sng" algn="ctr">
            <a:solidFill>
              <a:srgbClr val="262626">
                <a:shade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a:ln>
                <a:noFill/>
              </a:ln>
              <a:solidFill>
                <a:sysClr val="window" lastClr="FFFFFF"/>
              </a:solidFill>
              <a:effectLst/>
              <a:uLnTx/>
              <a:uFillTx/>
              <a:latin typeface="Corbel"/>
              <a:ea typeface="+mn-ea"/>
              <a:cs typeface="+mn-cs"/>
            </a:endParaRPr>
          </a:p>
        </p:txBody>
      </p:sp>
      <p:sp>
        <p:nvSpPr>
          <p:cNvPr id="126" name="Freeform 125"/>
          <p:cNvSpPr/>
          <p:nvPr/>
        </p:nvSpPr>
        <p:spPr>
          <a:xfrm>
            <a:off x="7570939" y="2091846"/>
            <a:ext cx="492690" cy="2327754"/>
          </a:xfrm>
          <a:custGeom>
            <a:avLst/>
            <a:gdLst>
              <a:gd name="connsiteX0" fmla="*/ 0 w 492690"/>
              <a:gd name="connsiteY0" fmla="*/ 0 h 1941534"/>
              <a:gd name="connsiteX1" fmla="*/ 488515 w 492690"/>
              <a:gd name="connsiteY1" fmla="*/ 1102290 h 1941534"/>
              <a:gd name="connsiteX2" fmla="*/ 25052 w 492690"/>
              <a:gd name="connsiteY2" fmla="*/ 1941534 h 1941534"/>
            </a:gdLst>
            <a:ahLst/>
            <a:cxnLst>
              <a:cxn ang="0">
                <a:pos x="connsiteX0" y="connsiteY0"/>
              </a:cxn>
              <a:cxn ang="0">
                <a:pos x="connsiteX1" y="connsiteY1"/>
              </a:cxn>
              <a:cxn ang="0">
                <a:pos x="connsiteX2" y="connsiteY2"/>
              </a:cxn>
            </a:cxnLst>
            <a:rect l="l" t="t" r="r" b="b"/>
            <a:pathLst>
              <a:path w="492690" h="1941534">
                <a:moveTo>
                  <a:pt x="0" y="0"/>
                </a:moveTo>
                <a:cubicBezTo>
                  <a:pt x="242170" y="389350"/>
                  <a:pt x="484340" y="778701"/>
                  <a:pt x="488515" y="1102290"/>
                </a:cubicBezTo>
                <a:cubicBezTo>
                  <a:pt x="492690" y="1425879"/>
                  <a:pt x="258871" y="1683706"/>
                  <a:pt x="25052" y="1941534"/>
                </a:cubicBezTo>
              </a:path>
            </a:pathLst>
          </a:custGeom>
          <a:noFill/>
          <a:ln w="19050" cap="flat" cmpd="sng" algn="ctr">
            <a:solidFill>
              <a:srgbClr val="262626">
                <a:lumMod val="75000"/>
                <a:lumOff val="25000"/>
              </a:srgbClr>
            </a:solidFill>
            <a:prstDash val="dash"/>
            <a:headEnd type="none" w="med" len="med"/>
            <a:tailEnd type="none" w="med" len="me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262626"/>
              </a:solidFill>
              <a:effectLst/>
              <a:uLnTx/>
              <a:uFillTx/>
              <a:latin typeface="Corbel"/>
              <a:ea typeface="+mn-ea"/>
              <a:cs typeface="+mn-cs"/>
            </a:endParaRPr>
          </a:p>
        </p:txBody>
      </p:sp>
      <p:sp>
        <p:nvSpPr>
          <p:cNvPr id="127" name="Freeform 126"/>
          <p:cNvSpPr/>
          <p:nvPr/>
        </p:nvSpPr>
        <p:spPr>
          <a:xfrm>
            <a:off x="7570939" y="1465544"/>
            <a:ext cx="1192061" cy="4859055"/>
          </a:xfrm>
          <a:custGeom>
            <a:avLst/>
            <a:gdLst>
              <a:gd name="connsiteX0" fmla="*/ 0 w 1192061"/>
              <a:gd name="connsiteY0" fmla="*/ 0 h 4572000"/>
              <a:gd name="connsiteX1" fmla="*/ 1189973 w 1192061"/>
              <a:gd name="connsiteY1" fmla="*/ 1979113 h 4572000"/>
              <a:gd name="connsiteX2" fmla="*/ 12526 w 1192061"/>
              <a:gd name="connsiteY2" fmla="*/ 4572000 h 4572000"/>
            </a:gdLst>
            <a:ahLst/>
            <a:cxnLst>
              <a:cxn ang="0">
                <a:pos x="connsiteX0" y="connsiteY0"/>
              </a:cxn>
              <a:cxn ang="0">
                <a:pos x="connsiteX1" y="connsiteY1"/>
              </a:cxn>
              <a:cxn ang="0">
                <a:pos x="connsiteX2" y="connsiteY2"/>
              </a:cxn>
            </a:cxnLst>
            <a:rect l="l" t="t" r="r" b="b"/>
            <a:pathLst>
              <a:path w="1192061" h="4572000">
                <a:moveTo>
                  <a:pt x="0" y="0"/>
                </a:moveTo>
                <a:cubicBezTo>
                  <a:pt x="593942" y="608556"/>
                  <a:pt x="1187885" y="1217113"/>
                  <a:pt x="1189973" y="1979113"/>
                </a:cubicBezTo>
                <a:cubicBezTo>
                  <a:pt x="1192061" y="2741113"/>
                  <a:pt x="602293" y="3656556"/>
                  <a:pt x="12526" y="4572000"/>
                </a:cubicBezTo>
              </a:path>
            </a:pathLst>
          </a:custGeom>
          <a:noFill/>
          <a:ln w="19050" cap="flat" cmpd="sng" algn="ctr">
            <a:solidFill>
              <a:srgbClr val="262626">
                <a:lumMod val="75000"/>
                <a:lumOff val="25000"/>
              </a:srgbClr>
            </a:solidFill>
            <a:prstDash val="dash"/>
            <a:headEnd type="none" w="med" len="med"/>
            <a:tailEnd type="none" w="med" len="me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262626"/>
              </a:solidFill>
              <a:effectLst/>
              <a:uLnTx/>
              <a:uFillTx/>
              <a:latin typeface="Corbel"/>
              <a:ea typeface="+mn-ea"/>
              <a:cs typeface="+mn-cs"/>
            </a:endParaRPr>
          </a:p>
        </p:txBody>
      </p:sp>
      <p:cxnSp>
        <p:nvCxnSpPr>
          <p:cNvPr id="128" name="Curved Connector 127"/>
          <p:cNvCxnSpPr>
            <a:stCxn id="112" idx="2"/>
            <a:endCxn id="120" idx="2"/>
          </p:cNvCxnSpPr>
          <p:nvPr/>
        </p:nvCxnSpPr>
        <p:spPr>
          <a:xfrm rot="10800000" flipV="1">
            <a:off x="5606303" y="4862763"/>
            <a:ext cx="1588" cy="649705"/>
          </a:xfrm>
          <a:prstGeom prst="curvedConnector3">
            <a:avLst>
              <a:gd name="adj1" fmla="val 34115313"/>
            </a:avLst>
          </a:prstGeom>
          <a:noFill/>
          <a:ln w="38100" cap="flat" cmpd="sng" algn="ctr">
            <a:solidFill>
              <a:srgbClr val="C00000"/>
            </a:solidFill>
            <a:prstDash val="solid"/>
            <a:headEnd type="triangle" w="lg" len="med"/>
            <a:tailEnd type="triangle" w="lg" len="med"/>
          </a:ln>
          <a:effectLst/>
        </p:spPr>
      </p:cxnSp>
      <p:sp>
        <p:nvSpPr>
          <p:cNvPr id="129" name="TextBox 128"/>
          <p:cNvSpPr txBox="1"/>
          <p:nvPr/>
        </p:nvSpPr>
        <p:spPr>
          <a:xfrm>
            <a:off x="3163016" y="5399782"/>
            <a:ext cx="2159566" cy="830997"/>
          </a:xfrm>
          <a:prstGeom prst="rect">
            <a:avLst/>
          </a:prstGeom>
          <a:noFill/>
        </p:spPr>
        <p:txBody>
          <a:bodyPr wrap="none" rtlCol="0">
            <a:spAutoFit/>
          </a:bodyPr>
          <a:lstStyle/>
          <a:p>
            <a:pPr marL="0" marR="0" lvl="0" indent="0" algn="r" defTabSz="914400" eaLnBrk="1" fontAlgn="auto" latinLnBrk="0" hangingPunct="1">
              <a:lnSpc>
                <a:spcPct val="100000"/>
              </a:lnSpc>
              <a:spcBef>
                <a:spcPts val="0"/>
              </a:spcBef>
              <a:spcAft>
                <a:spcPts val="0"/>
              </a:spcAft>
              <a:buClrTx/>
              <a:buSzTx/>
              <a:buFontTx/>
              <a:buNone/>
              <a:tabLst/>
              <a:defRPr/>
            </a:pPr>
            <a:r>
              <a:rPr kumimoji="0" lang="en-US" sz="2400" u="none" strike="noStrike" kern="0" cap="none" spc="0" normalizeH="0" baseline="0" noProof="0" dirty="0" smtClean="0">
                <a:ln>
                  <a:noFill/>
                </a:ln>
                <a:solidFill>
                  <a:srgbClr val="262626">
                    <a:lumMod val="95000"/>
                    <a:lumOff val="5000"/>
                  </a:srgbClr>
                </a:solidFill>
                <a:effectLst/>
                <a:uLnTx/>
                <a:uFillTx/>
                <a:latin typeface="Tahoma"/>
                <a:cs typeface="Tahoma"/>
              </a:rPr>
              <a:t>Intra </a:t>
            </a:r>
            <a:r>
              <a:rPr lang="en-US" sz="2400" kern="0" dirty="0" err="1">
                <a:solidFill>
                  <a:srgbClr val="262626">
                    <a:lumMod val="95000"/>
                    <a:lumOff val="5000"/>
                  </a:srgbClr>
                </a:solidFill>
                <a:latin typeface="Tahoma"/>
                <a:cs typeface="Tahoma"/>
              </a:rPr>
              <a:t>S</a:t>
            </a:r>
            <a:r>
              <a:rPr kumimoji="0" lang="en-US" sz="2400" u="none" strike="noStrike" kern="0" cap="none" spc="0" normalizeH="0" baseline="0" noProof="0" dirty="0" err="1" smtClean="0">
                <a:ln>
                  <a:noFill/>
                </a:ln>
                <a:solidFill>
                  <a:srgbClr val="262626">
                    <a:lumMod val="95000"/>
                    <a:lumOff val="5000"/>
                  </a:srgbClr>
                </a:solidFill>
                <a:effectLst/>
                <a:uLnTx/>
                <a:uFillTx/>
                <a:latin typeface="Tahoma"/>
                <a:cs typeface="Tahoma"/>
              </a:rPr>
              <a:t>ubarray</a:t>
            </a:r>
            <a:endParaRPr kumimoji="0" lang="en-US" sz="2400" u="none" strike="noStrike" kern="0" cap="none" spc="0" normalizeH="0" baseline="0" noProof="0" dirty="0" smtClean="0">
              <a:ln>
                <a:noFill/>
              </a:ln>
              <a:solidFill>
                <a:srgbClr val="262626">
                  <a:lumMod val="95000"/>
                  <a:lumOff val="5000"/>
                </a:srgbClr>
              </a:solidFill>
              <a:effectLst/>
              <a:uLnTx/>
              <a:uFillTx/>
              <a:latin typeface="Tahoma"/>
              <a:cs typeface="Tahoma"/>
            </a:endParaRPr>
          </a:p>
          <a:p>
            <a:pPr marL="0" marR="0" lvl="0" indent="0" algn="r" defTabSz="914400" eaLnBrk="1" fontAlgn="auto" latinLnBrk="0" hangingPunct="1">
              <a:lnSpc>
                <a:spcPct val="100000"/>
              </a:lnSpc>
              <a:spcBef>
                <a:spcPts val="0"/>
              </a:spcBef>
              <a:spcAft>
                <a:spcPts val="0"/>
              </a:spcAft>
              <a:buClrTx/>
              <a:buSzTx/>
              <a:buFontTx/>
              <a:buNone/>
              <a:tabLst/>
              <a:defRPr/>
            </a:pPr>
            <a:r>
              <a:rPr kumimoji="0" lang="en-US" sz="2400" u="none" strike="noStrike" kern="0" cap="none" spc="0" normalizeH="0" baseline="0" noProof="0" dirty="0" smtClean="0">
                <a:ln>
                  <a:noFill/>
                </a:ln>
                <a:solidFill>
                  <a:srgbClr val="262626">
                    <a:lumMod val="95000"/>
                    <a:lumOff val="5000"/>
                  </a:srgbClr>
                </a:solidFill>
                <a:effectLst/>
                <a:uLnTx/>
                <a:uFillTx/>
                <a:latin typeface="Tahoma"/>
                <a:cs typeface="Tahoma"/>
              </a:rPr>
              <a:t>Copy (2 ACTs)</a:t>
            </a:r>
          </a:p>
        </p:txBody>
      </p:sp>
      <p:cxnSp>
        <p:nvCxnSpPr>
          <p:cNvPr id="130" name="Curved Connector 129"/>
          <p:cNvCxnSpPr>
            <a:stCxn id="90" idx="2"/>
            <a:endCxn id="91" idx="2"/>
          </p:cNvCxnSpPr>
          <p:nvPr/>
        </p:nvCxnSpPr>
        <p:spPr>
          <a:xfrm rot="16200000" flipH="1">
            <a:off x="3037910" y="4274393"/>
            <a:ext cx="1588" cy="1218871"/>
          </a:xfrm>
          <a:prstGeom prst="curvedConnector3">
            <a:avLst>
              <a:gd name="adj1" fmla="val 33326522"/>
            </a:avLst>
          </a:prstGeom>
          <a:noFill/>
          <a:ln w="38100" cap="flat" cmpd="sng" algn="ctr">
            <a:solidFill>
              <a:srgbClr val="C00000"/>
            </a:solidFill>
            <a:prstDash val="solid"/>
            <a:headEnd type="triangle" w="lg" len="med"/>
            <a:tailEnd type="triangle" w="lg" len="med"/>
          </a:ln>
          <a:effectLst/>
        </p:spPr>
      </p:cxnSp>
      <p:sp>
        <p:nvSpPr>
          <p:cNvPr id="131" name="TextBox 130"/>
          <p:cNvSpPr txBox="1"/>
          <p:nvPr/>
        </p:nvSpPr>
        <p:spPr>
          <a:xfrm>
            <a:off x="495587" y="5325016"/>
            <a:ext cx="2450461" cy="1200328"/>
          </a:xfrm>
          <a:prstGeom prst="rect">
            <a:avLst/>
          </a:prstGeom>
          <a:noFill/>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u="none" strike="noStrike" kern="0" cap="none" spc="0" normalizeH="0" baseline="0" noProof="0" dirty="0" smtClean="0">
                <a:ln>
                  <a:noFill/>
                </a:ln>
                <a:solidFill>
                  <a:srgbClr val="262626">
                    <a:lumMod val="95000"/>
                    <a:lumOff val="5000"/>
                  </a:srgbClr>
                </a:solidFill>
                <a:effectLst/>
                <a:uLnTx/>
                <a:uFillTx/>
                <a:latin typeface="Tahoma"/>
                <a:cs typeface="Tahoma"/>
              </a:rPr>
              <a:t>Inter Bank Copy</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u="none" strike="noStrike" kern="0" cap="none" spc="0" normalizeH="0" baseline="0" noProof="0" dirty="0" smtClean="0">
                <a:ln>
                  <a:noFill/>
                </a:ln>
                <a:solidFill>
                  <a:srgbClr val="262626">
                    <a:lumMod val="95000"/>
                    <a:lumOff val="5000"/>
                  </a:srgbClr>
                </a:solidFill>
                <a:effectLst/>
                <a:uLnTx/>
                <a:uFillTx/>
                <a:latin typeface="Tahoma"/>
                <a:cs typeface="Tahoma"/>
              </a:rPr>
              <a:t>(Pipelined</a:t>
            </a:r>
            <a:r>
              <a:rPr kumimoji="0" lang="en-US" sz="2400" u="none" strike="noStrike" kern="0" cap="none" spc="0" normalizeH="0" noProof="0" dirty="0" smtClean="0">
                <a:ln>
                  <a:noFill/>
                </a:ln>
                <a:solidFill>
                  <a:srgbClr val="262626">
                    <a:lumMod val="95000"/>
                    <a:lumOff val="5000"/>
                  </a:srgbClr>
                </a:solidFill>
                <a:effectLst/>
                <a:uLnTx/>
                <a:uFillTx/>
                <a:latin typeface="Tahoma"/>
                <a:cs typeface="Tahoma"/>
              </a:rPr>
              <a:t> </a:t>
            </a:r>
          </a:p>
          <a:p>
            <a:pPr marL="0" marR="0" lvl="0" indent="0" algn="ctr" defTabSz="914400" eaLnBrk="1" fontAlgn="auto" latinLnBrk="0" hangingPunct="1">
              <a:lnSpc>
                <a:spcPct val="100000"/>
              </a:lnSpc>
              <a:spcBef>
                <a:spcPts val="0"/>
              </a:spcBef>
              <a:spcAft>
                <a:spcPts val="0"/>
              </a:spcAft>
              <a:buClrTx/>
              <a:buSzTx/>
              <a:buFontTx/>
              <a:buNone/>
              <a:tabLst/>
              <a:defRPr/>
            </a:pPr>
            <a:r>
              <a:rPr lang="en-US" sz="2400" kern="0" noProof="0" dirty="0" smtClean="0">
                <a:solidFill>
                  <a:srgbClr val="262626">
                    <a:lumMod val="95000"/>
                    <a:lumOff val="5000"/>
                  </a:srgbClr>
                </a:solidFill>
                <a:latin typeface="Tahoma"/>
                <a:cs typeface="Tahoma"/>
              </a:rPr>
              <a:t>I</a:t>
            </a:r>
            <a:r>
              <a:rPr kumimoji="0" lang="en-US" sz="2400" u="none" strike="noStrike" kern="0" cap="none" spc="0" normalizeH="0" noProof="0" dirty="0" smtClean="0">
                <a:ln>
                  <a:noFill/>
                </a:ln>
                <a:solidFill>
                  <a:srgbClr val="262626">
                    <a:lumMod val="95000"/>
                    <a:lumOff val="5000"/>
                  </a:srgbClr>
                </a:solidFill>
                <a:effectLst/>
                <a:uLnTx/>
                <a:uFillTx/>
                <a:latin typeface="Tahoma"/>
                <a:cs typeface="Tahoma"/>
              </a:rPr>
              <a:t>nternal RD/WR)</a:t>
            </a:r>
            <a:endParaRPr kumimoji="0" lang="en-US" sz="2400" u="none" strike="noStrike" kern="0" cap="none" spc="0" normalizeH="0" baseline="0" noProof="0" dirty="0" smtClean="0">
              <a:ln>
                <a:noFill/>
              </a:ln>
              <a:solidFill>
                <a:srgbClr val="262626">
                  <a:lumMod val="95000"/>
                  <a:lumOff val="5000"/>
                </a:srgbClr>
              </a:solidFill>
              <a:effectLst/>
              <a:uLnTx/>
              <a:uFillTx/>
              <a:latin typeface="Tahoma"/>
              <a:cs typeface="Tahoma"/>
            </a:endParaRPr>
          </a:p>
        </p:txBody>
      </p:sp>
      <p:cxnSp>
        <p:nvCxnSpPr>
          <p:cNvPr id="132" name="Curved Connector 131"/>
          <p:cNvCxnSpPr>
            <a:stCxn id="98" idx="1"/>
            <a:endCxn id="97" idx="1"/>
          </p:cNvCxnSpPr>
          <p:nvPr/>
        </p:nvCxnSpPr>
        <p:spPr>
          <a:xfrm rot="10800000" flipV="1">
            <a:off x="5581190" y="1793357"/>
            <a:ext cx="1588" cy="744279"/>
          </a:xfrm>
          <a:prstGeom prst="curvedConnector3">
            <a:avLst>
              <a:gd name="adj1" fmla="val 68822188"/>
            </a:avLst>
          </a:prstGeom>
          <a:noFill/>
          <a:ln w="38100" cap="flat" cmpd="sng" algn="ctr">
            <a:solidFill>
              <a:srgbClr val="C00000"/>
            </a:solidFill>
            <a:prstDash val="solid"/>
            <a:headEnd type="triangle" w="lg" len="med"/>
            <a:tailEnd type="triangle" w="lg" len="med"/>
          </a:ln>
          <a:effectLst/>
        </p:spPr>
      </p:cxnSp>
      <p:sp>
        <p:nvSpPr>
          <p:cNvPr id="133" name="TextBox 132"/>
          <p:cNvSpPr txBox="1"/>
          <p:nvPr/>
        </p:nvSpPr>
        <p:spPr>
          <a:xfrm>
            <a:off x="374953" y="1268760"/>
            <a:ext cx="4109869" cy="830997"/>
          </a:xfrm>
          <a:prstGeom prst="rect">
            <a:avLst/>
          </a:prstGeom>
          <a:noFill/>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u="none" strike="noStrike" kern="0" cap="none" spc="0" normalizeH="0" baseline="0" noProof="0" dirty="0" smtClean="0">
                <a:ln>
                  <a:noFill/>
                </a:ln>
                <a:solidFill>
                  <a:srgbClr val="262626">
                    <a:lumMod val="95000"/>
                    <a:lumOff val="5000"/>
                  </a:srgbClr>
                </a:solidFill>
                <a:effectLst/>
                <a:uLnTx/>
                <a:uFillTx/>
                <a:latin typeface="Tahoma"/>
                <a:cs typeface="Tahoma"/>
              </a:rPr>
              <a:t>Inter </a:t>
            </a:r>
            <a:r>
              <a:rPr lang="en-US" sz="2400" kern="0" dirty="0" smtClean="0">
                <a:solidFill>
                  <a:srgbClr val="262626">
                    <a:lumMod val="95000"/>
                    <a:lumOff val="5000"/>
                  </a:srgbClr>
                </a:solidFill>
                <a:latin typeface="Tahoma"/>
                <a:cs typeface="Tahoma"/>
              </a:rPr>
              <a:t>S</a:t>
            </a:r>
            <a:r>
              <a:rPr kumimoji="0" lang="en-US" sz="2400" u="none" strike="noStrike" kern="0" cap="none" spc="0" normalizeH="0" baseline="0" noProof="0" dirty="0" err="1" smtClean="0">
                <a:ln>
                  <a:noFill/>
                </a:ln>
                <a:solidFill>
                  <a:srgbClr val="262626">
                    <a:lumMod val="95000"/>
                    <a:lumOff val="5000"/>
                  </a:srgbClr>
                </a:solidFill>
                <a:effectLst/>
                <a:uLnTx/>
                <a:uFillTx/>
                <a:latin typeface="Tahoma"/>
                <a:cs typeface="Tahoma"/>
              </a:rPr>
              <a:t>ubarray</a:t>
            </a:r>
            <a:r>
              <a:rPr kumimoji="0" lang="en-US" sz="2400" u="none" strike="noStrike" kern="0" cap="none" spc="0" normalizeH="0" baseline="0" noProof="0" dirty="0" smtClean="0">
                <a:ln>
                  <a:noFill/>
                </a:ln>
                <a:solidFill>
                  <a:srgbClr val="262626">
                    <a:lumMod val="95000"/>
                    <a:lumOff val="5000"/>
                  </a:srgbClr>
                </a:solidFill>
                <a:effectLst/>
                <a:uLnTx/>
                <a:uFillTx/>
                <a:latin typeface="Tahoma"/>
                <a:cs typeface="Tahoma"/>
              </a:rPr>
              <a:t> Copy</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u="none" strike="noStrike" kern="0" cap="none" spc="0" normalizeH="0" baseline="0" noProof="0" dirty="0" smtClean="0">
                <a:ln>
                  <a:noFill/>
                </a:ln>
                <a:solidFill>
                  <a:srgbClr val="262626">
                    <a:lumMod val="95000"/>
                    <a:lumOff val="5000"/>
                  </a:srgbClr>
                </a:solidFill>
                <a:effectLst/>
                <a:uLnTx/>
                <a:uFillTx/>
                <a:latin typeface="Tahoma"/>
                <a:cs typeface="Tahoma"/>
              </a:rPr>
              <a:t>(Use Inter-Bank Copy Twice)</a:t>
            </a:r>
          </a:p>
        </p:txBody>
      </p:sp>
      <p:sp>
        <p:nvSpPr>
          <p:cNvPr id="134" name="Rectangle 4"/>
          <p:cNvSpPr>
            <a:spLocks noGrp="1" noChangeArrowheads="1"/>
          </p:cNvSpPr>
          <p:nvPr>
            <p:ph type="title"/>
          </p:nvPr>
        </p:nvSpPr>
        <p:spPr>
          <a:xfrm>
            <a:off x="419100" y="196850"/>
            <a:ext cx="8545388" cy="558800"/>
          </a:xfrm>
          <a:ln/>
        </p:spPr>
        <p:txBody>
          <a:bodyPr/>
          <a:lstStyle/>
          <a:p>
            <a:r>
              <a:rPr lang="en-US" sz="4000" dirty="0" smtClean="0">
                <a:solidFill>
                  <a:srgbClr val="1A5712"/>
                </a:solidFill>
                <a:latin typeface="Garamond"/>
                <a:cs typeface="Garamond"/>
              </a:rPr>
              <a:t>Generalized RowClone</a:t>
            </a:r>
            <a:endParaRPr lang="en-US" sz="4000" dirty="0">
              <a:solidFill>
                <a:srgbClr val="1A5712"/>
              </a:solidFill>
              <a:latin typeface="Garamond"/>
              <a:cs typeface="Garamond"/>
            </a:endParaRPr>
          </a:p>
        </p:txBody>
      </p:sp>
      <p:sp>
        <p:nvSpPr>
          <p:cNvPr id="68" name="TextBox 67"/>
          <p:cNvSpPr txBox="1"/>
          <p:nvPr/>
        </p:nvSpPr>
        <p:spPr>
          <a:xfrm>
            <a:off x="5940152" y="395952"/>
            <a:ext cx="3276358" cy="523220"/>
          </a:xfrm>
          <a:prstGeom prst="rect">
            <a:avLst/>
          </a:prstGeom>
          <a:noFill/>
        </p:spPr>
        <p:txBody>
          <a:bodyPr wrap="none" rtlCol="0">
            <a:spAutoFit/>
          </a:bodyPr>
          <a:lstStyle/>
          <a:p>
            <a:r>
              <a:rPr lang="en-US" sz="2800" b="1" dirty="0" smtClean="0">
                <a:solidFill>
                  <a:srgbClr val="008000"/>
                </a:solidFill>
                <a:latin typeface="Tahoma"/>
                <a:ea typeface="ヒラギノ角ゴ ProN W6"/>
                <a:cs typeface="Tahoma"/>
              </a:rPr>
              <a:t>0.01% area cost</a:t>
            </a:r>
            <a:endParaRPr lang="en-US" sz="2800" b="1" dirty="0">
              <a:solidFill>
                <a:srgbClr val="008000"/>
              </a:solidFill>
              <a:latin typeface="Tahoma"/>
              <a:ea typeface="ヒラギノ角ゴ ProN W6"/>
              <a:cs typeface="Tahoma"/>
            </a:endParaRPr>
          </a:p>
        </p:txBody>
      </p:sp>
    </p:spTree>
    <p:extLst>
      <p:ext uri="{BB962C8B-B14F-4D97-AF65-F5344CB8AC3E}">
        <p14:creationId xmlns:p14="http://schemas.microsoft.com/office/powerpoint/2010/main" val="1196835444"/>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128"/>
                                        </p:tgtEl>
                                        <p:attrNameLst>
                                          <p:attrName>style.visibility</p:attrName>
                                        </p:attrNameLst>
                                      </p:cBhvr>
                                      <p:to>
                                        <p:strVal val="visible"/>
                                      </p:to>
                                    </p:set>
                                    <p:animEffect transition="in" filter="fade">
                                      <p:cBhvr>
                                        <p:cTn id="7" dur="500"/>
                                        <p:tgtEl>
                                          <p:spTgt spid="128"/>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129"/>
                                        </p:tgtEl>
                                        <p:attrNameLst>
                                          <p:attrName>style.visibility</p:attrName>
                                        </p:attrNameLst>
                                      </p:cBhvr>
                                      <p:to>
                                        <p:strVal val="visible"/>
                                      </p:to>
                                    </p:set>
                                    <p:animEffect transition="in" filter="fade">
                                      <p:cBhvr>
                                        <p:cTn id="10" dur="500"/>
                                        <p:tgtEl>
                                          <p:spTgt spid="129"/>
                                        </p:tgtEl>
                                      </p:cBhvr>
                                    </p:animEffect>
                                  </p:childTnLst>
                                </p:cTn>
                              </p:par>
                            </p:childTnLst>
                          </p:cTn>
                        </p:par>
                      </p:childTnLst>
                    </p:cTn>
                  </p:par>
                  <p:par>
                    <p:cTn id="11" fill="hold">
                      <p:stCondLst>
                        <p:cond delay="indefinite"/>
                      </p:stCondLst>
                      <p:childTnLst>
                        <p:par>
                          <p:cTn id="12" fill="hold">
                            <p:stCondLst>
                              <p:cond delay="0"/>
                            </p:stCondLst>
                            <p:childTnLst>
                              <p:par>
                                <p:cTn id="13" presetID="10" presetClass="exit" presetSubtype="0" fill="hold" nodeType="clickEffect">
                                  <p:stCondLst>
                                    <p:cond delay="0"/>
                                  </p:stCondLst>
                                  <p:childTnLst>
                                    <p:animEffect transition="out" filter="fade">
                                      <p:cBhvr>
                                        <p:cTn id="14" dur="500"/>
                                        <p:tgtEl>
                                          <p:spTgt spid="128"/>
                                        </p:tgtEl>
                                      </p:cBhvr>
                                    </p:animEffect>
                                    <p:set>
                                      <p:cBhvr>
                                        <p:cTn id="15" dur="1" fill="hold">
                                          <p:stCondLst>
                                            <p:cond delay="499"/>
                                          </p:stCondLst>
                                        </p:cTn>
                                        <p:tgtEl>
                                          <p:spTgt spid="128"/>
                                        </p:tgtEl>
                                        <p:attrNameLst>
                                          <p:attrName>style.visibility</p:attrName>
                                        </p:attrNameLst>
                                      </p:cBhvr>
                                      <p:to>
                                        <p:strVal val="hidden"/>
                                      </p:to>
                                    </p:set>
                                  </p:childTnLst>
                                </p:cTn>
                              </p:par>
                              <p:par>
                                <p:cTn id="16" presetID="10" presetClass="exit" presetSubtype="0" fill="hold" grpId="1" nodeType="withEffect">
                                  <p:stCondLst>
                                    <p:cond delay="0"/>
                                  </p:stCondLst>
                                  <p:childTnLst>
                                    <p:animEffect transition="out" filter="fade">
                                      <p:cBhvr>
                                        <p:cTn id="17" dur="500"/>
                                        <p:tgtEl>
                                          <p:spTgt spid="129"/>
                                        </p:tgtEl>
                                      </p:cBhvr>
                                    </p:animEffect>
                                    <p:set>
                                      <p:cBhvr>
                                        <p:cTn id="18" dur="1" fill="hold">
                                          <p:stCondLst>
                                            <p:cond delay="499"/>
                                          </p:stCondLst>
                                        </p:cTn>
                                        <p:tgtEl>
                                          <p:spTgt spid="129"/>
                                        </p:tgtEl>
                                        <p:attrNameLst>
                                          <p:attrName>style.visibility</p:attrName>
                                        </p:attrNameLst>
                                      </p:cBhvr>
                                      <p:to>
                                        <p:strVal val="hidden"/>
                                      </p:to>
                                    </p:set>
                                  </p:childTnLst>
                                </p:cTn>
                              </p:par>
                            </p:childTnLst>
                          </p:cTn>
                        </p:par>
                      </p:childTnLst>
                    </p:cTn>
                  </p:par>
                  <p:par>
                    <p:cTn id="19" fill="hold">
                      <p:stCondLst>
                        <p:cond delay="indefinite"/>
                      </p:stCondLst>
                      <p:childTnLst>
                        <p:par>
                          <p:cTn id="20" fill="hold">
                            <p:stCondLst>
                              <p:cond delay="0"/>
                            </p:stCondLst>
                            <p:childTnLst>
                              <p:par>
                                <p:cTn id="21" presetID="10" presetClass="entr" presetSubtype="0" fill="hold" grpId="0" nodeType="clickEffect">
                                  <p:stCondLst>
                                    <p:cond delay="0"/>
                                  </p:stCondLst>
                                  <p:childTnLst>
                                    <p:set>
                                      <p:cBhvr>
                                        <p:cTn id="22" dur="1" fill="hold">
                                          <p:stCondLst>
                                            <p:cond delay="0"/>
                                          </p:stCondLst>
                                        </p:cTn>
                                        <p:tgtEl>
                                          <p:spTgt spid="131"/>
                                        </p:tgtEl>
                                        <p:attrNameLst>
                                          <p:attrName>style.visibility</p:attrName>
                                        </p:attrNameLst>
                                      </p:cBhvr>
                                      <p:to>
                                        <p:strVal val="visible"/>
                                      </p:to>
                                    </p:set>
                                    <p:animEffect transition="in" filter="fade">
                                      <p:cBhvr>
                                        <p:cTn id="23" dur="500"/>
                                        <p:tgtEl>
                                          <p:spTgt spid="131"/>
                                        </p:tgtEl>
                                      </p:cBhvr>
                                    </p:animEffect>
                                  </p:childTnLst>
                                </p:cTn>
                              </p:par>
                              <p:par>
                                <p:cTn id="24" presetID="10" presetClass="entr" presetSubtype="0" fill="hold" nodeType="withEffect">
                                  <p:stCondLst>
                                    <p:cond delay="0"/>
                                  </p:stCondLst>
                                  <p:childTnLst>
                                    <p:set>
                                      <p:cBhvr>
                                        <p:cTn id="25" dur="1" fill="hold">
                                          <p:stCondLst>
                                            <p:cond delay="0"/>
                                          </p:stCondLst>
                                        </p:cTn>
                                        <p:tgtEl>
                                          <p:spTgt spid="130"/>
                                        </p:tgtEl>
                                        <p:attrNameLst>
                                          <p:attrName>style.visibility</p:attrName>
                                        </p:attrNameLst>
                                      </p:cBhvr>
                                      <p:to>
                                        <p:strVal val="visible"/>
                                      </p:to>
                                    </p:set>
                                    <p:animEffect transition="in" filter="fade">
                                      <p:cBhvr>
                                        <p:cTn id="26" dur="500"/>
                                        <p:tgtEl>
                                          <p:spTgt spid="130"/>
                                        </p:tgtEl>
                                      </p:cBhvr>
                                    </p:animEffect>
                                  </p:childTnLst>
                                </p:cTn>
                              </p:par>
                            </p:childTnLst>
                          </p:cTn>
                        </p:par>
                      </p:childTnLst>
                    </p:cTn>
                  </p:par>
                  <p:par>
                    <p:cTn id="27" fill="hold">
                      <p:stCondLst>
                        <p:cond delay="indefinite"/>
                      </p:stCondLst>
                      <p:childTnLst>
                        <p:par>
                          <p:cTn id="28" fill="hold">
                            <p:stCondLst>
                              <p:cond delay="0"/>
                            </p:stCondLst>
                            <p:childTnLst>
                              <p:par>
                                <p:cTn id="29" presetID="10" presetClass="exit" presetSubtype="0" fill="hold" nodeType="clickEffect">
                                  <p:stCondLst>
                                    <p:cond delay="0"/>
                                  </p:stCondLst>
                                  <p:childTnLst>
                                    <p:animEffect transition="out" filter="fade">
                                      <p:cBhvr>
                                        <p:cTn id="30" dur="500"/>
                                        <p:tgtEl>
                                          <p:spTgt spid="130"/>
                                        </p:tgtEl>
                                      </p:cBhvr>
                                    </p:animEffect>
                                    <p:set>
                                      <p:cBhvr>
                                        <p:cTn id="31" dur="1" fill="hold">
                                          <p:stCondLst>
                                            <p:cond delay="499"/>
                                          </p:stCondLst>
                                        </p:cTn>
                                        <p:tgtEl>
                                          <p:spTgt spid="130"/>
                                        </p:tgtEl>
                                        <p:attrNameLst>
                                          <p:attrName>style.visibility</p:attrName>
                                        </p:attrNameLst>
                                      </p:cBhvr>
                                      <p:to>
                                        <p:strVal val="hidden"/>
                                      </p:to>
                                    </p:set>
                                  </p:childTnLst>
                                </p:cTn>
                              </p:par>
                              <p:par>
                                <p:cTn id="32" presetID="10" presetClass="exit" presetSubtype="0" fill="hold" grpId="1" nodeType="withEffect">
                                  <p:stCondLst>
                                    <p:cond delay="0"/>
                                  </p:stCondLst>
                                  <p:childTnLst>
                                    <p:animEffect transition="out" filter="fade">
                                      <p:cBhvr>
                                        <p:cTn id="33" dur="500"/>
                                        <p:tgtEl>
                                          <p:spTgt spid="131"/>
                                        </p:tgtEl>
                                      </p:cBhvr>
                                    </p:animEffect>
                                    <p:set>
                                      <p:cBhvr>
                                        <p:cTn id="34" dur="1" fill="hold">
                                          <p:stCondLst>
                                            <p:cond delay="499"/>
                                          </p:stCondLst>
                                        </p:cTn>
                                        <p:tgtEl>
                                          <p:spTgt spid="131"/>
                                        </p:tgtEl>
                                        <p:attrNameLst>
                                          <p:attrName>style.visibility</p:attrName>
                                        </p:attrNameLst>
                                      </p:cBhvr>
                                      <p:to>
                                        <p:strVal val="hidden"/>
                                      </p:to>
                                    </p:set>
                                  </p:childTnLst>
                                </p:cTn>
                              </p:par>
                            </p:childTnLst>
                          </p:cTn>
                        </p:par>
                      </p:childTnLst>
                    </p:cTn>
                  </p:par>
                  <p:par>
                    <p:cTn id="35" fill="hold">
                      <p:stCondLst>
                        <p:cond delay="indefinite"/>
                      </p:stCondLst>
                      <p:childTnLst>
                        <p:par>
                          <p:cTn id="36" fill="hold">
                            <p:stCondLst>
                              <p:cond delay="0"/>
                            </p:stCondLst>
                            <p:childTnLst>
                              <p:par>
                                <p:cTn id="37" presetID="10" presetClass="entr" presetSubtype="0" fill="hold" nodeType="clickEffect">
                                  <p:stCondLst>
                                    <p:cond delay="0"/>
                                  </p:stCondLst>
                                  <p:childTnLst>
                                    <p:set>
                                      <p:cBhvr>
                                        <p:cTn id="38" dur="1" fill="hold">
                                          <p:stCondLst>
                                            <p:cond delay="0"/>
                                          </p:stCondLst>
                                        </p:cTn>
                                        <p:tgtEl>
                                          <p:spTgt spid="132"/>
                                        </p:tgtEl>
                                        <p:attrNameLst>
                                          <p:attrName>style.visibility</p:attrName>
                                        </p:attrNameLst>
                                      </p:cBhvr>
                                      <p:to>
                                        <p:strVal val="visible"/>
                                      </p:to>
                                    </p:set>
                                    <p:animEffect transition="in" filter="fade">
                                      <p:cBhvr>
                                        <p:cTn id="39" dur="500"/>
                                        <p:tgtEl>
                                          <p:spTgt spid="132"/>
                                        </p:tgtEl>
                                      </p:cBhvr>
                                    </p:animEffect>
                                  </p:childTnLst>
                                </p:cTn>
                              </p:par>
                              <p:par>
                                <p:cTn id="40" presetID="10" presetClass="entr" presetSubtype="0" fill="hold" grpId="0" nodeType="withEffect">
                                  <p:stCondLst>
                                    <p:cond delay="0"/>
                                  </p:stCondLst>
                                  <p:childTnLst>
                                    <p:set>
                                      <p:cBhvr>
                                        <p:cTn id="41" dur="1" fill="hold">
                                          <p:stCondLst>
                                            <p:cond delay="0"/>
                                          </p:stCondLst>
                                        </p:cTn>
                                        <p:tgtEl>
                                          <p:spTgt spid="133"/>
                                        </p:tgtEl>
                                        <p:attrNameLst>
                                          <p:attrName>style.visibility</p:attrName>
                                        </p:attrNameLst>
                                      </p:cBhvr>
                                      <p:to>
                                        <p:strVal val="visible"/>
                                      </p:to>
                                    </p:set>
                                    <p:animEffect transition="in" filter="fade">
                                      <p:cBhvr>
                                        <p:cTn id="42" dur="500"/>
                                        <p:tgtEl>
                                          <p:spTgt spid="133"/>
                                        </p:tgtEl>
                                      </p:cBhvr>
                                    </p:animEffect>
                                  </p:childTnLst>
                                </p:cTn>
                              </p:par>
                            </p:childTnLst>
                          </p:cTn>
                        </p:par>
                      </p:childTnLst>
                    </p:cTn>
                  </p:par>
                  <p:par>
                    <p:cTn id="43" fill="hold">
                      <p:stCondLst>
                        <p:cond delay="indefinite"/>
                      </p:stCondLst>
                      <p:childTnLst>
                        <p:par>
                          <p:cTn id="44" fill="hold">
                            <p:stCondLst>
                              <p:cond delay="0"/>
                            </p:stCondLst>
                            <p:childTnLst>
                              <p:par>
                                <p:cTn id="45" presetID="10" presetClass="exit" presetSubtype="0" fill="hold" grpId="1" nodeType="clickEffect">
                                  <p:stCondLst>
                                    <p:cond delay="0"/>
                                  </p:stCondLst>
                                  <p:childTnLst>
                                    <p:animEffect transition="out" filter="fade">
                                      <p:cBhvr>
                                        <p:cTn id="46" dur="500"/>
                                        <p:tgtEl>
                                          <p:spTgt spid="133"/>
                                        </p:tgtEl>
                                      </p:cBhvr>
                                    </p:animEffect>
                                    <p:set>
                                      <p:cBhvr>
                                        <p:cTn id="47" dur="1" fill="hold">
                                          <p:stCondLst>
                                            <p:cond delay="499"/>
                                          </p:stCondLst>
                                        </p:cTn>
                                        <p:tgtEl>
                                          <p:spTgt spid="133"/>
                                        </p:tgtEl>
                                        <p:attrNameLst>
                                          <p:attrName>style.visibility</p:attrName>
                                        </p:attrNameLst>
                                      </p:cBhvr>
                                      <p:to>
                                        <p:strVal val="hidden"/>
                                      </p:to>
                                    </p:set>
                                  </p:childTnLst>
                                </p:cTn>
                              </p:par>
                              <p:par>
                                <p:cTn id="48" presetID="10" presetClass="exit" presetSubtype="0" fill="hold" nodeType="withEffect">
                                  <p:stCondLst>
                                    <p:cond delay="0"/>
                                  </p:stCondLst>
                                  <p:childTnLst>
                                    <p:animEffect transition="out" filter="fade">
                                      <p:cBhvr>
                                        <p:cTn id="49" dur="500"/>
                                        <p:tgtEl>
                                          <p:spTgt spid="132"/>
                                        </p:tgtEl>
                                      </p:cBhvr>
                                    </p:animEffect>
                                    <p:set>
                                      <p:cBhvr>
                                        <p:cTn id="50" dur="1" fill="hold">
                                          <p:stCondLst>
                                            <p:cond delay="499"/>
                                          </p:stCondLst>
                                        </p:cTn>
                                        <p:tgtEl>
                                          <p:spTgt spid="132"/>
                                        </p:tgtEl>
                                        <p:attrNameLst>
                                          <p:attrName>style.visibility</p:attrName>
                                        </p:attrNameLst>
                                      </p:cBhvr>
                                      <p:to>
                                        <p:strVal val="hidden"/>
                                      </p:to>
                                    </p:set>
                                  </p:childTnLst>
                                </p:cTn>
                              </p:par>
                            </p:childTnLst>
                          </p:cTn>
                        </p:par>
                      </p:childTnLst>
                    </p:cTn>
                  </p:par>
                  <p:par>
                    <p:cTn id="51" fill="hold">
                      <p:stCondLst>
                        <p:cond delay="indefinite"/>
                      </p:stCondLst>
                      <p:childTnLst>
                        <p:par>
                          <p:cTn id="52" fill="hold">
                            <p:stCondLst>
                              <p:cond delay="0"/>
                            </p:stCondLst>
                            <p:childTnLst>
                              <p:par>
                                <p:cTn id="53" presetID="1" presetClass="entr" presetSubtype="0" fill="hold" grpId="0" nodeType="clickEffect">
                                  <p:stCondLst>
                                    <p:cond delay="0"/>
                                  </p:stCondLst>
                                  <p:childTnLst>
                                    <p:set>
                                      <p:cBhvr>
                                        <p:cTn id="54" dur="1" fill="hold">
                                          <p:stCondLst>
                                            <p:cond delay="0"/>
                                          </p:stCondLst>
                                        </p:cTn>
                                        <p:tgtEl>
                                          <p:spTgt spid="6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9" grpId="0"/>
      <p:bldP spid="129" grpId="1"/>
      <p:bldP spid="131" grpId="0"/>
      <p:bldP spid="131" grpId="1"/>
      <p:bldP spid="133" grpId="0"/>
      <p:bldP spid="133" grpId="1"/>
      <p:bldP spid="68" grpId="0"/>
    </p:bld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95536" y="53752"/>
            <a:ext cx="8229600" cy="1143000"/>
          </a:xfrm>
        </p:spPr>
        <p:txBody>
          <a:bodyPr>
            <a:normAutofit fontScale="90000"/>
          </a:bodyPr>
          <a:lstStyle/>
          <a:p>
            <a:r>
              <a:rPr lang="en-US" dirty="0" err="1" smtClean="0">
                <a:solidFill>
                  <a:srgbClr val="1A5712"/>
                </a:solidFill>
                <a:latin typeface="Garamond"/>
                <a:cs typeface="Garamond"/>
              </a:rPr>
              <a:t>RowClone</a:t>
            </a:r>
            <a:r>
              <a:rPr lang="en-US" dirty="0" smtClean="0">
                <a:solidFill>
                  <a:srgbClr val="1A5712"/>
                </a:solidFill>
                <a:latin typeface="Garamond"/>
                <a:cs typeface="Garamond"/>
              </a:rPr>
              <a:t>: Latency and Energy Savings</a:t>
            </a:r>
            <a:endParaRPr lang="en-US" dirty="0">
              <a:solidFill>
                <a:srgbClr val="1A5712"/>
              </a:solidFill>
              <a:latin typeface="Garamond"/>
              <a:cs typeface="Garamond"/>
            </a:endParaRPr>
          </a:p>
        </p:txBody>
      </p:sp>
      <p:graphicFrame>
        <p:nvGraphicFramePr>
          <p:cNvPr id="4" name="Chart 3"/>
          <p:cNvGraphicFramePr/>
          <p:nvPr/>
        </p:nvGraphicFramePr>
        <p:xfrm>
          <a:off x="457200" y="1447800"/>
          <a:ext cx="8077200" cy="4800600"/>
        </p:xfrm>
        <a:graphic>
          <a:graphicData uri="http://schemas.openxmlformats.org/drawingml/2006/chart">
            <c:chart xmlns:c="http://schemas.openxmlformats.org/drawingml/2006/chart" xmlns:r="http://schemas.openxmlformats.org/officeDocument/2006/relationships" r:id="rId2"/>
          </a:graphicData>
        </a:graphic>
      </p:graphicFrame>
      <p:cxnSp>
        <p:nvCxnSpPr>
          <p:cNvPr id="5" name="Straight Arrow Connector 4"/>
          <p:cNvCxnSpPr/>
          <p:nvPr/>
        </p:nvCxnSpPr>
        <p:spPr bwMode="auto">
          <a:xfrm rot="16200000" flipH="1">
            <a:off x="1409703" y="3695699"/>
            <a:ext cx="2819397" cy="1"/>
          </a:xfrm>
          <a:prstGeom prst="straightConnector1">
            <a:avLst/>
          </a:prstGeom>
          <a:solidFill>
            <a:schemeClr val="accent1"/>
          </a:solidFill>
          <a:ln w="28575" cap="flat" cmpd="sng" algn="ctr">
            <a:solidFill>
              <a:schemeClr val="tx1"/>
            </a:solidFill>
            <a:prstDash val="solid"/>
            <a:round/>
            <a:headEnd type="stealth" w="lg" len="lg"/>
            <a:tailEnd type="stealth" w="lg" len="lg"/>
          </a:ln>
          <a:effectLst/>
        </p:spPr>
      </p:cxnSp>
      <p:sp>
        <p:nvSpPr>
          <p:cNvPr id="6" name="TextBox 5"/>
          <p:cNvSpPr txBox="1"/>
          <p:nvPr/>
        </p:nvSpPr>
        <p:spPr>
          <a:xfrm>
            <a:off x="2819400" y="2438400"/>
            <a:ext cx="979755" cy="523220"/>
          </a:xfrm>
          <a:prstGeom prst="rect">
            <a:avLst/>
          </a:prstGeom>
          <a:noFill/>
          <a:ln>
            <a:noFill/>
          </a:ln>
        </p:spPr>
        <p:txBody>
          <a:bodyPr wrap="none" rtlCol="0">
            <a:spAutoFit/>
          </a:bodyPr>
          <a:lstStyle/>
          <a:p>
            <a:r>
              <a:rPr lang="en-US" sz="2800" dirty="0" smtClean="0">
                <a:solidFill>
                  <a:prstClr val="black"/>
                </a:solidFill>
                <a:latin typeface="Calibri"/>
              </a:rPr>
              <a:t>11.6x</a:t>
            </a:r>
            <a:endParaRPr lang="en-US" sz="2800" dirty="0">
              <a:solidFill>
                <a:prstClr val="black"/>
              </a:solidFill>
              <a:latin typeface="Calibri"/>
            </a:endParaRPr>
          </a:p>
        </p:txBody>
      </p:sp>
      <p:cxnSp>
        <p:nvCxnSpPr>
          <p:cNvPr id="7" name="Straight Arrow Connector 6"/>
          <p:cNvCxnSpPr/>
          <p:nvPr/>
        </p:nvCxnSpPr>
        <p:spPr bwMode="auto">
          <a:xfrm rot="16200000" flipH="1">
            <a:off x="4615523" y="3842676"/>
            <a:ext cx="3124200" cy="10847"/>
          </a:xfrm>
          <a:prstGeom prst="straightConnector1">
            <a:avLst/>
          </a:prstGeom>
          <a:solidFill>
            <a:schemeClr val="accent1"/>
          </a:solidFill>
          <a:ln w="28575" cap="flat" cmpd="sng" algn="ctr">
            <a:solidFill>
              <a:schemeClr val="tx1"/>
            </a:solidFill>
            <a:prstDash val="solid"/>
            <a:round/>
            <a:headEnd type="stealth" w="lg" len="lg"/>
            <a:tailEnd type="stealth" w="lg" len="lg"/>
          </a:ln>
          <a:effectLst/>
        </p:spPr>
      </p:cxnSp>
      <p:sp>
        <p:nvSpPr>
          <p:cNvPr id="8" name="TextBox 7"/>
          <p:cNvSpPr txBox="1"/>
          <p:nvPr/>
        </p:nvSpPr>
        <p:spPr>
          <a:xfrm>
            <a:off x="6183045" y="2438400"/>
            <a:ext cx="705642" cy="523220"/>
          </a:xfrm>
          <a:prstGeom prst="rect">
            <a:avLst/>
          </a:prstGeom>
          <a:noFill/>
          <a:ln>
            <a:noFill/>
          </a:ln>
        </p:spPr>
        <p:txBody>
          <a:bodyPr wrap="none" rtlCol="0">
            <a:spAutoFit/>
          </a:bodyPr>
          <a:lstStyle/>
          <a:p>
            <a:r>
              <a:rPr lang="en-US" sz="2800" dirty="0" smtClean="0">
                <a:solidFill>
                  <a:prstClr val="black"/>
                </a:solidFill>
                <a:latin typeface="Calibri"/>
              </a:rPr>
              <a:t>74x</a:t>
            </a:r>
            <a:endParaRPr lang="en-US" sz="2800" dirty="0">
              <a:solidFill>
                <a:prstClr val="black"/>
              </a:solidFill>
              <a:latin typeface="Calibri"/>
            </a:endParaRPr>
          </a:p>
        </p:txBody>
      </p:sp>
      <p:sp>
        <p:nvSpPr>
          <p:cNvPr id="10" name="Slide Number Placeholder 9"/>
          <p:cNvSpPr>
            <a:spLocks noGrp="1"/>
          </p:cNvSpPr>
          <p:nvPr>
            <p:ph type="sldNum" sz="quarter" idx="12"/>
          </p:nvPr>
        </p:nvSpPr>
        <p:spPr/>
        <p:txBody>
          <a:bodyPr/>
          <a:lstStyle/>
          <a:p>
            <a:fld id="{CD63C8E0-6DD9-4302-9AA9-5177C785CB79}" type="slidenum">
              <a:rPr lang="en-US" smtClean="0">
                <a:solidFill>
                  <a:prstClr val="black">
                    <a:tint val="75000"/>
                  </a:prstClr>
                </a:solidFill>
                <a:latin typeface="Calibri"/>
              </a:rPr>
              <a:pPr/>
              <a:t>52</a:t>
            </a:fld>
            <a:endParaRPr lang="en-US">
              <a:solidFill>
                <a:prstClr val="black">
                  <a:tint val="75000"/>
                </a:prstClr>
              </a:solidFill>
              <a:latin typeface="Calibri"/>
            </a:endParaRPr>
          </a:p>
        </p:txBody>
      </p:sp>
      <p:sp>
        <p:nvSpPr>
          <p:cNvPr id="11" name="Rectangle 10"/>
          <p:cNvSpPr/>
          <p:nvPr/>
        </p:nvSpPr>
        <p:spPr>
          <a:xfrm>
            <a:off x="251520" y="6165304"/>
            <a:ext cx="7848872" cy="677108"/>
          </a:xfrm>
          <a:prstGeom prst="rect">
            <a:avLst/>
          </a:prstGeom>
        </p:spPr>
        <p:txBody>
          <a:bodyPr wrap="square">
            <a:spAutoFit/>
          </a:bodyPr>
          <a:lstStyle/>
          <a:p>
            <a:r>
              <a:rPr lang="en-US" sz="1900" dirty="0" smtClean="0">
                <a:solidFill>
                  <a:srgbClr val="000000"/>
                </a:solidFill>
                <a:latin typeface="Tahoma" charset="0"/>
              </a:rPr>
              <a:t>Seshadri et </a:t>
            </a:r>
            <a:r>
              <a:rPr lang="en-US" sz="1900" dirty="0">
                <a:solidFill>
                  <a:srgbClr val="000000"/>
                </a:solidFill>
                <a:latin typeface="Tahoma" charset="0"/>
              </a:rPr>
              <a:t>al., </a:t>
            </a:r>
            <a:r>
              <a:rPr lang="en-US" sz="1900" dirty="0" smtClean="0">
                <a:solidFill>
                  <a:srgbClr val="000000"/>
                </a:solidFill>
                <a:latin typeface="Tahoma" charset="0"/>
              </a:rPr>
              <a:t>“</a:t>
            </a:r>
            <a:r>
              <a:rPr lang="en-US" altLang="ja-JP" sz="1900" dirty="0" err="1" smtClean="0">
                <a:solidFill>
                  <a:srgbClr val="0000FF"/>
                </a:solidFill>
                <a:latin typeface="Tahoma" charset="0"/>
                <a:ea typeface="ＭＳ Ｐゴシック"/>
              </a:rPr>
              <a:t>RowClone</a:t>
            </a:r>
            <a:r>
              <a:rPr lang="en-US" altLang="ja-JP" sz="1900" dirty="0">
                <a:solidFill>
                  <a:srgbClr val="0000FF"/>
                </a:solidFill>
                <a:latin typeface="Tahoma" charset="0"/>
                <a:ea typeface="ＭＳ Ｐゴシック"/>
              </a:rPr>
              <a:t>: Fast and Efficient In-DRAM Copy and Initialization of Bulk Data</a:t>
            </a:r>
            <a:r>
              <a:rPr lang="en-US" altLang="ja-JP" sz="1900" dirty="0" smtClean="0">
                <a:solidFill>
                  <a:srgbClr val="000000"/>
                </a:solidFill>
                <a:latin typeface="Tahoma" charset="0"/>
                <a:ea typeface="ＭＳ Ｐゴシック"/>
              </a:rPr>
              <a:t>,</a:t>
            </a:r>
            <a:r>
              <a:rPr lang="en-US" sz="1900" dirty="0">
                <a:solidFill>
                  <a:srgbClr val="000000"/>
                </a:solidFill>
                <a:latin typeface="Tahoma" charset="0"/>
              </a:rPr>
              <a:t>”</a:t>
            </a:r>
            <a:r>
              <a:rPr lang="en-US" altLang="ja-JP" sz="1900" dirty="0">
                <a:solidFill>
                  <a:srgbClr val="000000"/>
                </a:solidFill>
                <a:latin typeface="Tahoma" charset="0"/>
                <a:ea typeface="ＭＳ Ｐゴシック"/>
              </a:rPr>
              <a:t> </a:t>
            </a:r>
            <a:r>
              <a:rPr lang="en-US" altLang="ja-JP" sz="1900" dirty="0" smtClean="0">
                <a:solidFill>
                  <a:srgbClr val="000000"/>
                </a:solidFill>
                <a:latin typeface="Tahoma" charset="0"/>
                <a:ea typeface="ＭＳ Ｐゴシック"/>
              </a:rPr>
              <a:t>MICRO 2013.</a:t>
            </a:r>
            <a:endParaRPr lang="en-US" sz="1900" dirty="0">
              <a:solidFill>
                <a:srgbClr val="000000"/>
              </a:solidFill>
              <a:latin typeface="Tahoma"/>
            </a:endParaRPr>
          </a:p>
        </p:txBody>
      </p:sp>
    </p:spTree>
    <p:extLst>
      <p:ext uri="{BB962C8B-B14F-4D97-AF65-F5344CB8AC3E}">
        <p14:creationId xmlns:p14="http://schemas.microsoft.com/office/powerpoint/2010/main" val="876493865"/>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childTnLst>
                                </p:cTn>
                              </p:par>
                              <p:par>
                                <p:cTn id="8" presetID="10" presetClass="entr" presetSubtype="0" fill="hold"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fade">
                                      <p:cBhvr>
                                        <p:cTn id="10" dur="500"/>
                                        <p:tgtEl>
                                          <p:spTgt spid="5"/>
                                        </p:tgtEl>
                                      </p:cBhvr>
                                    </p:animEffect>
                                  </p:childTnLst>
                                </p:cTn>
                              </p:par>
                            </p:childTnLst>
                          </p:cTn>
                        </p:par>
                      </p:childTnLst>
                    </p:cTn>
                  </p:par>
                  <p:par>
                    <p:cTn id="11" fill="hold">
                      <p:stCondLst>
                        <p:cond delay="indefinite"/>
                      </p:stCondLst>
                      <p:childTnLst>
                        <p:par>
                          <p:cTn id="12" fill="hold">
                            <p:stCondLst>
                              <p:cond delay="0"/>
                            </p:stCondLst>
                            <p:childTnLst>
                              <p:par>
                                <p:cTn id="13" presetID="10" presetClass="entr" presetSubtype="0" fill="hold" grpId="0" nodeType="clickEffect">
                                  <p:stCondLst>
                                    <p:cond delay="0"/>
                                  </p:stCondLst>
                                  <p:childTnLst>
                                    <p:set>
                                      <p:cBhvr>
                                        <p:cTn id="14" dur="1" fill="hold">
                                          <p:stCondLst>
                                            <p:cond delay="0"/>
                                          </p:stCondLst>
                                        </p:cTn>
                                        <p:tgtEl>
                                          <p:spTgt spid="8"/>
                                        </p:tgtEl>
                                        <p:attrNameLst>
                                          <p:attrName>style.visibility</p:attrName>
                                        </p:attrNameLst>
                                      </p:cBhvr>
                                      <p:to>
                                        <p:strVal val="visible"/>
                                      </p:to>
                                    </p:set>
                                    <p:animEffect transition="in" filter="fade">
                                      <p:cBhvr>
                                        <p:cTn id="15" dur="500"/>
                                        <p:tgtEl>
                                          <p:spTgt spid="8"/>
                                        </p:tgtEl>
                                      </p:cBhvr>
                                    </p:animEffect>
                                  </p:childTnLst>
                                </p:cTn>
                              </p:par>
                              <p:par>
                                <p:cTn id="16" presetID="10" presetClass="entr" presetSubtype="0" fill="hold" nodeType="withEffect">
                                  <p:stCondLst>
                                    <p:cond delay="0"/>
                                  </p:stCondLst>
                                  <p:childTnLst>
                                    <p:set>
                                      <p:cBhvr>
                                        <p:cTn id="17" dur="1" fill="hold">
                                          <p:stCondLst>
                                            <p:cond delay="0"/>
                                          </p:stCondLst>
                                        </p:cTn>
                                        <p:tgtEl>
                                          <p:spTgt spid="7"/>
                                        </p:tgtEl>
                                        <p:attrNameLst>
                                          <p:attrName>style.visibility</p:attrName>
                                        </p:attrNameLst>
                                      </p:cBhvr>
                                      <p:to>
                                        <p:strVal val="visible"/>
                                      </p:to>
                                    </p:set>
                                    <p:animEffect transition="in" filter="fade">
                                      <p:cBhvr>
                                        <p:cTn id="18"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8" grpId="0"/>
    </p:bld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16632"/>
            <a:ext cx="8229600" cy="1143000"/>
          </a:xfrm>
        </p:spPr>
        <p:txBody>
          <a:bodyPr>
            <a:normAutofit/>
          </a:bodyPr>
          <a:lstStyle/>
          <a:p>
            <a:r>
              <a:rPr lang="en-US" sz="4000" dirty="0" smtClean="0">
                <a:solidFill>
                  <a:srgbClr val="1A5712"/>
                </a:solidFill>
                <a:latin typeface="Garamond"/>
                <a:cs typeface="Garamond"/>
              </a:rPr>
              <a:t>RowClone: Application Performance</a:t>
            </a:r>
            <a:endParaRPr lang="en-US" sz="4000" dirty="0">
              <a:solidFill>
                <a:srgbClr val="1A5712"/>
              </a:solidFill>
              <a:latin typeface="Garamond"/>
              <a:cs typeface="Garamond"/>
            </a:endParaRPr>
          </a:p>
        </p:txBody>
      </p:sp>
      <p:sp>
        <p:nvSpPr>
          <p:cNvPr id="4" name="Slide Number Placeholder 3"/>
          <p:cNvSpPr>
            <a:spLocks noGrp="1"/>
          </p:cNvSpPr>
          <p:nvPr>
            <p:ph type="sldNum" sz="quarter" idx="12"/>
          </p:nvPr>
        </p:nvSpPr>
        <p:spPr/>
        <p:txBody>
          <a:bodyPr/>
          <a:lstStyle/>
          <a:p>
            <a:fld id="{CD63C8E0-6DD9-4302-9AA9-5177C785CB79}" type="slidenum">
              <a:rPr lang="en-US" smtClean="0">
                <a:solidFill>
                  <a:prstClr val="black">
                    <a:tint val="75000"/>
                  </a:prstClr>
                </a:solidFill>
                <a:latin typeface="Calibri"/>
              </a:rPr>
              <a:pPr/>
              <a:t>53</a:t>
            </a:fld>
            <a:endParaRPr lang="en-US">
              <a:solidFill>
                <a:prstClr val="black">
                  <a:tint val="75000"/>
                </a:prstClr>
              </a:solidFill>
              <a:latin typeface="Calibri"/>
            </a:endParaRPr>
          </a:p>
        </p:txBody>
      </p:sp>
      <p:graphicFrame>
        <p:nvGraphicFramePr>
          <p:cNvPr id="6" name="Chart 5"/>
          <p:cNvGraphicFramePr/>
          <p:nvPr>
            <p:extLst>
              <p:ext uri="{D42A27DB-BD31-4B8C-83A1-F6EECF244321}">
                <p14:modId xmlns:p14="http://schemas.microsoft.com/office/powerpoint/2010/main" val="1342297271"/>
              </p:ext>
            </p:extLst>
          </p:nvPr>
        </p:nvGraphicFramePr>
        <p:xfrm>
          <a:off x="395536" y="1556792"/>
          <a:ext cx="8412479" cy="4820193"/>
        </p:xfrm>
        <a:graphic>
          <a:graphicData uri="http://schemas.openxmlformats.org/drawingml/2006/chart">
            <c:chart xmlns:c="http://schemas.openxmlformats.org/drawingml/2006/chart" xmlns:r="http://schemas.openxmlformats.org/officeDocument/2006/relationships" r:id="rId2"/>
          </a:graphicData>
        </a:graphic>
      </p:graphicFrame>
    </p:spTree>
    <p:extLst>
      <p:ext uri="{BB962C8B-B14F-4D97-AF65-F5344CB8AC3E}">
        <p14:creationId xmlns:p14="http://schemas.microsoft.com/office/powerpoint/2010/main" val="1501121751"/>
      </p:ext>
    </p:extLst>
  </p:cSld>
  <p:clrMapOvr>
    <a:masterClrMapping/>
  </p:clrMapOvr>
  <p:timing>
    <p:tnLst>
      <p:par>
        <p:cTn xmlns:p14="http://schemas.microsoft.com/office/powerpoint/2010/main" id="1" dur="indefinite" restart="never" nodeType="tmRoot"/>
      </p:par>
    </p:tn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16632"/>
            <a:ext cx="8579296" cy="1143000"/>
          </a:xfrm>
        </p:spPr>
        <p:txBody>
          <a:bodyPr>
            <a:normAutofit/>
          </a:bodyPr>
          <a:lstStyle/>
          <a:p>
            <a:r>
              <a:rPr lang="en-US" sz="4000" dirty="0" err="1" smtClean="0">
                <a:solidFill>
                  <a:srgbClr val="1A5712"/>
                </a:solidFill>
                <a:latin typeface="Garamond"/>
                <a:cs typeface="Garamond"/>
              </a:rPr>
              <a:t>RowClone</a:t>
            </a:r>
            <a:r>
              <a:rPr lang="en-US" sz="4000" dirty="0" smtClean="0">
                <a:solidFill>
                  <a:srgbClr val="1A5712"/>
                </a:solidFill>
                <a:latin typeface="Garamond"/>
                <a:cs typeface="Garamond"/>
              </a:rPr>
              <a:t>: Multi-Core Performance</a:t>
            </a:r>
            <a:endParaRPr lang="en-US" sz="4000" dirty="0">
              <a:solidFill>
                <a:srgbClr val="1A5712"/>
              </a:solidFill>
              <a:latin typeface="Garamond"/>
              <a:cs typeface="Garamond"/>
            </a:endParaRPr>
          </a:p>
        </p:txBody>
      </p:sp>
      <p:sp>
        <p:nvSpPr>
          <p:cNvPr id="4" name="Slide Number Placeholder 3"/>
          <p:cNvSpPr>
            <a:spLocks noGrp="1"/>
          </p:cNvSpPr>
          <p:nvPr>
            <p:ph type="sldNum" sz="quarter" idx="12"/>
          </p:nvPr>
        </p:nvSpPr>
        <p:spPr/>
        <p:txBody>
          <a:bodyPr/>
          <a:lstStyle/>
          <a:p>
            <a:fld id="{CD63C8E0-6DD9-4302-9AA9-5177C785CB79}" type="slidenum">
              <a:rPr lang="en-US" smtClean="0">
                <a:solidFill>
                  <a:prstClr val="black">
                    <a:tint val="75000"/>
                  </a:prstClr>
                </a:solidFill>
                <a:latin typeface="Calibri"/>
              </a:rPr>
              <a:pPr/>
              <a:t>54</a:t>
            </a:fld>
            <a:endParaRPr lang="en-US">
              <a:solidFill>
                <a:prstClr val="black">
                  <a:tint val="75000"/>
                </a:prstClr>
              </a:solidFill>
              <a:latin typeface="Calibri"/>
            </a:endParaRPr>
          </a:p>
        </p:txBody>
      </p:sp>
      <p:graphicFrame>
        <p:nvGraphicFramePr>
          <p:cNvPr id="5" name="Chart 4"/>
          <p:cNvGraphicFramePr/>
          <p:nvPr>
            <p:extLst>
              <p:ext uri="{D42A27DB-BD31-4B8C-83A1-F6EECF244321}">
                <p14:modId xmlns:p14="http://schemas.microsoft.com/office/powerpoint/2010/main" val="1012349255"/>
              </p:ext>
            </p:extLst>
          </p:nvPr>
        </p:nvGraphicFramePr>
        <p:xfrm>
          <a:off x="613953" y="1280161"/>
          <a:ext cx="7850777" cy="4767942"/>
        </p:xfrm>
        <a:graphic>
          <a:graphicData uri="http://schemas.openxmlformats.org/drawingml/2006/chart">
            <c:chart xmlns:c="http://schemas.openxmlformats.org/drawingml/2006/chart" xmlns:r="http://schemas.openxmlformats.org/officeDocument/2006/relationships" r:id="rId2"/>
          </a:graphicData>
        </a:graphic>
      </p:graphicFrame>
    </p:spTree>
    <p:extLst>
      <p:ext uri="{BB962C8B-B14F-4D97-AF65-F5344CB8AC3E}">
        <p14:creationId xmlns:p14="http://schemas.microsoft.com/office/powerpoint/2010/main" val="150524331"/>
      </p:ext>
    </p:extLst>
  </p:cSld>
  <p:clrMapOvr>
    <a:masterClrMapping/>
  </p:clrMapOvr>
  <p:timing>
    <p:tnLst>
      <p:par>
        <p:cTn xmlns:p14="http://schemas.microsoft.com/office/powerpoint/2010/main" id="1" dur="indefinite" restart="never" nodeType="tmRoot"/>
      </p:par>
    </p:tn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25760"/>
            <a:ext cx="8229600" cy="1143000"/>
          </a:xfrm>
        </p:spPr>
        <p:txBody>
          <a:bodyPr>
            <a:normAutofit/>
          </a:bodyPr>
          <a:lstStyle/>
          <a:p>
            <a:r>
              <a:rPr lang="en-US" sz="4000" dirty="0" smtClean="0">
                <a:solidFill>
                  <a:srgbClr val="1A5712"/>
                </a:solidFill>
                <a:latin typeface="Garamond"/>
                <a:cs typeface="Garamond"/>
              </a:rPr>
              <a:t>End-to-End System Design</a:t>
            </a:r>
            <a:endParaRPr lang="en-US" sz="4000" dirty="0">
              <a:solidFill>
                <a:srgbClr val="1A5712"/>
              </a:solidFill>
              <a:latin typeface="Garamond"/>
              <a:cs typeface="Garamond"/>
            </a:endParaRPr>
          </a:p>
        </p:txBody>
      </p:sp>
      <p:sp>
        <p:nvSpPr>
          <p:cNvPr id="4" name="Slide Number Placeholder 3"/>
          <p:cNvSpPr>
            <a:spLocks noGrp="1"/>
          </p:cNvSpPr>
          <p:nvPr>
            <p:ph type="sldNum" sz="quarter" idx="12"/>
          </p:nvPr>
        </p:nvSpPr>
        <p:spPr/>
        <p:txBody>
          <a:bodyPr/>
          <a:lstStyle/>
          <a:p>
            <a:fld id="{CD63C8E0-6DD9-4302-9AA9-5177C785CB79}" type="slidenum">
              <a:rPr lang="en-US" smtClean="0">
                <a:solidFill>
                  <a:prstClr val="black">
                    <a:tint val="75000"/>
                  </a:prstClr>
                </a:solidFill>
                <a:latin typeface="Calibri"/>
              </a:rPr>
              <a:pPr/>
              <a:t>55</a:t>
            </a:fld>
            <a:endParaRPr lang="en-US">
              <a:solidFill>
                <a:prstClr val="black">
                  <a:tint val="75000"/>
                </a:prstClr>
              </a:solidFill>
              <a:latin typeface="Calibri"/>
            </a:endParaRPr>
          </a:p>
        </p:txBody>
      </p:sp>
      <p:sp>
        <p:nvSpPr>
          <p:cNvPr id="23" name="Rounded Rectangle 22"/>
          <p:cNvSpPr/>
          <p:nvPr/>
        </p:nvSpPr>
        <p:spPr>
          <a:xfrm>
            <a:off x="838200" y="5486400"/>
            <a:ext cx="3276600" cy="762000"/>
          </a:xfrm>
          <a:prstGeom prst="roundRect">
            <a:avLst/>
          </a:prstGeom>
          <a:ln w="57150"/>
        </p:spPr>
        <p:style>
          <a:lnRef idx="2">
            <a:schemeClr val="accent4">
              <a:shade val="50000"/>
            </a:schemeClr>
          </a:lnRef>
          <a:fillRef idx="1">
            <a:schemeClr val="accent4"/>
          </a:fillRef>
          <a:effectRef idx="0">
            <a:schemeClr val="accent4"/>
          </a:effectRef>
          <a:fontRef idx="minor">
            <a:schemeClr val="lt1"/>
          </a:fontRef>
        </p:style>
        <p:txBody>
          <a:bodyPr rtlCol="0" anchor="ctr"/>
          <a:lstStyle/>
          <a:p>
            <a:pPr algn="ctr"/>
            <a:r>
              <a:rPr lang="en-US" sz="2800" b="1" dirty="0" smtClean="0"/>
              <a:t> DRAM (RowClone)</a:t>
            </a:r>
            <a:endParaRPr lang="en-US" sz="2800" b="1" dirty="0"/>
          </a:p>
        </p:txBody>
      </p:sp>
      <p:sp>
        <p:nvSpPr>
          <p:cNvPr id="24" name="Rounded Rectangle 23"/>
          <p:cNvSpPr/>
          <p:nvPr/>
        </p:nvSpPr>
        <p:spPr>
          <a:xfrm>
            <a:off x="838200" y="4495800"/>
            <a:ext cx="3276600" cy="762000"/>
          </a:xfrm>
          <a:prstGeom prst="roundRect">
            <a:avLst/>
          </a:prstGeom>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algn="ctr"/>
            <a:r>
              <a:rPr lang="en-US" sz="2800" b="1" dirty="0" smtClean="0"/>
              <a:t>Microarchitecture</a:t>
            </a:r>
            <a:endParaRPr lang="en-US" sz="2800" b="1" dirty="0"/>
          </a:p>
        </p:txBody>
      </p:sp>
      <p:sp>
        <p:nvSpPr>
          <p:cNvPr id="25" name="Rounded Rectangle 24"/>
          <p:cNvSpPr/>
          <p:nvPr/>
        </p:nvSpPr>
        <p:spPr>
          <a:xfrm>
            <a:off x="838200" y="3505200"/>
            <a:ext cx="3276600" cy="762000"/>
          </a:xfrm>
          <a:prstGeom prst="roundRect">
            <a:avLst/>
          </a:prstGeom>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algn="ctr"/>
            <a:r>
              <a:rPr lang="en-US" sz="2800" b="1" dirty="0" smtClean="0"/>
              <a:t>ISA</a:t>
            </a:r>
            <a:endParaRPr lang="en-US" sz="2800" b="1" dirty="0"/>
          </a:p>
        </p:txBody>
      </p:sp>
      <p:sp>
        <p:nvSpPr>
          <p:cNvPr id="26" name="Rounded Rectangle 25"/>
          <p:cNvSpPr/>
          <p:nvPr/>
        </p:nvSpPr>
        <p:spPr>
          <a:xfrm>
            <a:off x="838200" y="2514600"/>
            <a:ext cx="3276600" cy="762000"/>
          </a:xfrm>
          <a:prstGeom prst="roundRect">
            <a:avLst/>
          </a:prstGeom>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algn="ctr"/>
            <a:r>
              <a:rPr lang="en-US" sz="2800" b="1" dirty="0" smtClean="0"/>
              <a:t>Operating System</a:t>
            </a:r>
            <a:endParaRPr lang="en-US" sz="2800" b="1" dirty="0"/>
          </a:p>
        </p:txBody>
      </p:sp>
      <p:sp>
        <p:nvSpPr>
          <p:cNvPr id="27" name="Rounded Rectangle 26"/>
          <p:cNvSpPr/>
          <p:nvPr/>
        </p:nvSpPr>
        <p:spPr>
          <a:xfrm>
            <a:off x="838200" y="1524000"/>
            <a:ext cx="3276600" cy="762000"/>
          </a:xfrm>
          <a:prstGeom prst="roundRect">
            <a:avLst/>
          </a:prstGeom>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algn="ctr"/>
            <a:r>
              <a:rPr lang="en-US" sz="2800" b="1" dirty="0" smtClean="0"/>
              <a:t>Application</a:t>
            </a:r>
            <a:endParaRPr lang="en-US" sz="2800" b="1" dirty="0"/>
          </a:p>
        </p:txBody>
      </p:sp>
      <p:sp>
        <p:nvSpPr>
          <p:cNvPr id="28" name="TextBox 27"/>
          <p:cNvSpPr txBox="1"/>
          <p:nvPr/>
        </p:nvSpPr>
        <p:spPr>
          <a:xfrm>
            <a:off x="4648200" y="1412776"/>
            <a:ext cx="4191000" cy="1200328"/>
          </a:xfrm>
          <a:prstGeom prst="rect">
            <a:avLst/>
          </a:prstGeom>
          <a:noFill/>
        </p:spPr>
        <p:txBody>
          <a:bodyPr wrap="square" rtlCol="0">
            <a:spAutoFit/>
          </a:bodyPr>
          <a:lstStyle/>
          <a:p>
            <a:r>
              <a:rPr lang="en-US" sz="2400" dirty="0" smtClean="0">
                <a:solidFill>
                  <a:schemeClr val="tx1">
                    <a:lumMod val="95000"/>
                    <a:lumOff val="5000"/>
                  </a:schemeClr>
                </a:solidFill>
                <a:latin typeface="Tahoma"/>
                <a:cs typeface="Tahoma"/>
              </a:rPr>
              <a:t>How to communicate occurrences of bulk copy/initialization across layers?</a:t>
            </a:r>
          </a:p>
        </p:txBody>
      </p:sp>
      <p:sp>
        <p:nvSpPr>
          <p:cNvPr id="29" name="TextBox 28"/>
          <p:cNvSpPr txBox="1"/>
          <p:nvPr/>
        </p:nvSpPr>
        <p:spPr>
          <a:xfrm>
            <a:off x="4648200" y="4491117"/>
            <a:ext cx="4191000" cy="830997"/>
          </a:xfrm>
          <a:prstGeom prst="rect">
            <a:avLst/>
          </a:prstGeom>
          <a:noFill/>
        </p:spPr>
        <p:txBody>
          <a:bodyPr wrap="square" rtlCol="0">
            <a:spAutoFit/>
          </a:bodyPr>
          <a:lstStyle/>
          <a:p>
            <a:r>
              <a:rPr lang="en-US" sz="2400" dirty="0" smtClean="0">
                <a:solidFill>
                  <a:schemeClr val="tx1">
                    <a:lumMod val="95000"/>
                    <a:lumOff val="5000"/>
                  </a:schemeClr>
                </a:solidFill>
                <a:latin typeface="Tahoma"/>
                <a:cs typeface="Tahoma"/>
              </a:rPr>
              <a:t>How to maximize latency and energy savings?</a:t>
            </a:r>
          </a:p>
        </p:txBody>
      </p:sp>
      <p:sp>
        <p:nvSpPr>
          <p:cNvPr id="30" name="TextBox 29"/>
          <p:cNvSpPr txBox="1"/>
          <p:nvPr/>
        </p:nvSpPr>
        <p:spPr>
          <a:xfrm>
            <a:off x="4648200" y="3197294"/>
            <a:ext cx="4191000" cy="1569660"/>
          </a:xfrm>
          <a:prstGeom prst="rect">
            <a:avLst/>
          </a:prstGeom>
          <a:noFill/>
        </p:spPr>
        <p:txBody>
          <a:bodyPr wrap="square" rtlCol="0">
            <a:spAutoFit/>
          </a:bodyPr>
          <a:lstStyle/>
          <a:p>
            <a:r>
              <a:rPr lang="en-US" sz="2400" dirty="0" smtClean="0">
                <a:solidFill>
                  <a:schemeClr val="tx1">
                    <a:lumMod val="95000"/>
                    <a:lumOff val="5000"/>
                  </a:schemeClr>
                </a:solidFill>
                <a:latin typeface="Tahoma"/>
                <a:cs typeface="Tahoma"/>
              </a:rPr>
              <a:t>How to ensure cache coherence?</a:t>
            </a:r>
          </a:p>
          <a:p>
            <a:endParaRPr lang="en-US" sz="2400" dirty="0">
              <a:solidFill>
                <a:schemeClr val="tx1">
                  <a:lumMod val="95000"/>
                  <a:lumOff val="5000"/>
                </a:schemeClr>
              </a:solidFill>
              <a:latin typeface="Tahoma"/>
              <a:cs typeface="Tahoma"/>
            </a:endParaRPr>
          </a:p>
          <a:p>
            <a:endParaRPr lang="en-US" sz="2400" dirty="0" smtClean="0">
              <a:solidFill>
                <a:schemeClr val="tx1">
                  <a:lumMod val="95000"/>
                  <a:lumOff val="5000"/>
                </a:schemeClr>
              </a:solidFill>
              <a:latin typeface="Tahoma"/>
              <a:cs typeface="Tahoma"/>
            </a:endParaRPr>
          </a:p>
        </p:txBody>
      </p:sp>
      <p:sp>
        <p:nvSpPr>
          <p:cNvPr id="31" name="TextBox 30"/>
          <p:cNvSpPr txBox="1"/>
          <p:nvPr/>
        </p:nvSpPr>
        <p:spPr>
          <a:xfrm>
            <a:off x="4648200" y="5714092"/>
            <a:ext cx="4191000" cy="461665"/>
          </a:xfrm>
          <a:prstGeom prst="rect">
            <a:avLst/>
          </a:prstGeom>
          <a:noFill/>
        </p:spPr>
        <p:txBody>
          <a:bodyPr wrap="square" rtlCol="0">
            <a:spAutoFit/>
          </a:bodyPr>
          <a:lstStyle/>
          <a:p>
            <a:r>
              <a:rPr lang="en-US" sz="2400" dirty="0" smtClean="0">
                <a:solidFill>
                  <a:schemeClr val="tx1">
                    <a:lumMod val="95000"/>
                    <a:lumOff val="5000"/>
                  </a:schemeClr>
                </a:solidFill>
                <a:latin typeface="Tahoma"/>
                <a:cs typeface="Tahoma"/>
              </a:rPr>
              <a:t>How to handle data reuse?</a:t>
            </a:r>
          </a:p>
        </p:txBody>
      </p:sp>
    </p:spTree>
    <p:extLst>
      <p:ext uri="{BB962C8B-B14F-4D97-AF65-F5344CB8AC3E}">
        <p14:creationId xmlns:p14="http://schemas.microsoft.com/office/powerpoint/2010/main" val="1273790524"/>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24"/>
                                        </p:tgtEl>
                                        <p:attrNameLst>
                                          <p:attrName>style.visibility</p:attrName>
                                        </p:attrNameLst>
                                      </p:cBhvr>
                                      <p:to>
                                        <p:strVal val="visible"/>
                                      </p:to>
                                    </p:set>
                                    <p:animEffect transition="in" filter="fade">
                                      <p:cBhvr>
                                        <p:cTn id="7" dur="500"/>
                                        <p:tgtEl>
                                          <p:spTgt spid="24"/>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25"/>
                                        </p:tgtEl>
                                        <p:attrNameLst>
                                          <p:attrName>style.visibility</p:attrName>
                                        </p:attrNameLst>
                                      </p:cBhvr>
                                      <p:to>
                                        <p:strVal val="visible"/>
                                      </p:to>
                                    </p:set>
                                    <p:animEffect transition="in" filter="fade">
                                      <p:cBhvr>
                                        <p:cTn id="10" dur="500"/>
                                        <p:tgtEl>
                                          <p:spTgt spid="25"/>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26"/>
                                        </p:tgtEl>
                                        <p:attrNameLst>
                                          <p:attrName>style.visibility</p:attrName>
                                        </p:attrNameLst>
                                      </p:cBhvr>
                                      <p:to>
                                        <p:strVal val="visible"/>
                                      </p:to>
                                    </p:set>
                                    <p:animEffect transition="in" filter="fade">
                                      <p:cBhvr>
                                        <p:cTn id="13" dur="500"/>
                                        <p:tgtEl>
                                          <p:spTgt spid="26"/>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27"/>
                                        </p:tgtEl>
                                        <p:attrNameLst>
                                          <p:attrName>style.visibility</p:attrName>
                                        </p:attrNameLst>
                                      </p:cBhvr>
                                      <p:to>
                                        <p:strVal val="visible"/>
                                      </p:to>
                                    </p:set>
                                    <p:animEffect transition="in" filter="fade">
                                      <p:cBhvr>
                                        <p:cTn id="16" dur="500"/>
                                        <p:tgtEl>
                                          <p:spTgt spid="27"/>
                                        </p:tgtEl>
                                      </p:cBhvr>
                                    </p:animEffect>
                                  </p:childTnLst>
                                </p:cTn>
                              </p:par>
                            </p:childTnLst>
                          </p:cTn>
                        </p:par>
                      </p:childTnLst>
                    </p:cTn>
                  </p:par>
                  <p:par>
                    <p:cTn id="17" fill="hold">
                      <p:stCondLst>
                        <p:cond delay="indefinite"/>
                      </p:stCondLst>
                      <p:childTnLst>
                        <p:par>
                          <p:cTn id="18" fill="hold">
                            <p:stCondLst>
                              <p:cond delay="0"/>
                            </p:stCondLst>
                            <p:childTnLst>
                              <p:par>
                                <p:cTn id="19" presetID="10" presetClass="entr" presetSubtype="0" fill="hold" grpId="0" nodeType="clickEffect">
                                  <p:stCondLst>
                                    <p:cond delay="0"/>
                                  </p:stCondLst>
                                  <p:childTnLst>
                                    <p:set>
                                      <p:cBhvr>
                                        <p:cTn id="20" dur="1" fill="hold">
                                          <p:stCondLst>
                                            <p:cond delay="0"/>
                                          </p:stCondLst>
                                        </p:cTn>
                                        <p:tgtEl>
                                          <p:spTgt spid="28"/>
                                        </p:tgtEl>
                                        <p:attrNameLst>
                                          <p:attrName>style.visibility</p:attrName>
                                        </p:attrNameLst>
                                      </p:cBhvr>
                                      <p:to>
                                        <p:strVal val="visible"/>
                                      </p:to>
                                    </p:set>
                                    <p:animEffect transition="in" filter="fade">
                                      <p:cBhvr>
                                        <p:cTn id="21" dur="500"/>
                                        <p:tgtEl>
                                          <p:spTgt spid="28"/>
                                        </p:tgtEl>
                                      </p:cBhvr>
                                    </p:animEffect>
                                  </p:childTnLst>
                                </p:cTn>
                              </p:par>
                            </p:childTnLst>
                          </p:cTn>
                        </p:par>
                      </p:childTnLst>
                    </p:cTn>
                  </p:par>
                  <p:par>
                    <p:cTn id="22" fill="hold">
                      <p:stCondLst>
                        <p:cond delay="indefinite"/>
                      </p:stCondLst>
                      <p:childTnLst>
                        <p:par>
                          <p:cTn id="23" fill="hold">
                            <p:stCondLst>
                              <p:cond delay="0"/>
                            </p:stCondLst>
                            <p:childTnLst>
                              <p:par>
                                <p:cTn id="24" presetID="10" presetClass="entr" presetSubtype="0" fill="hold" grpId="0" nodeType="clickEffect">
                                  <p:stCondLst>
                                    <p:cond delay="0"/>
                                  </p:stCondLst>
                                  <p:childTnLst>
                                    <p:set>
                                      <p:cBhvr>
                                        <p:cTn id="25" dur="1" fill="hold">
                                          <p:stCondLst>
                                            <p:cond delay="0"/>
                                          </p:stCondLst>
                                        </p:cTn>
                                        <p:tgtEl>
                                          <p:spTgt spid="30"/>
                                        </p:tgtEl>
                                        <p:attrNameLst>
                                          <p:attrName>style.visibility</p:attrName>
                                        </p:attrNameLst>
                                      </p:cBhvr>
                                      <p:to>
                                        <p:strVal val="visible"/>
                                      </p:to>
                                    </p:set>
                                    <p:animEffect transition="in" filter="fade">
                                      <p:cBhvr>
                                        <p:cTn id="26" dur="500"/>
                                        <p:tgtEl>
                                          <p:spTgt spid="30"/>
                                        </p:tgtEl>
                                      </p:cBhvr>
                                    </p:animEffect>
                                  </p:childTnLst>
                                </p:cTn>
                              </p:par>
                            </p:childTnLst>
                          </p:cTn>
                        </p:par>
                      </p:childTnLst>
                    </p:cTn>
                  </p:par>
                  <p:par>
                    <p:cTn id="27" fill="hold">
                      <p:stCondLst>
                        <p:cond delay="indefinite"/>
                      </p:stCondLst>
                      <p:childTnLst>
                        <p:par>
                          <p:cTn id="28" fill="hold">
                            <p:stCondLst>
                              <p:cond delay="0"/>
                            </p:stCondLst>
                            <p:childTnLst>
                              <p:par>
                                <p:cTn id="29" presetID="10" presetClass="entr" presetSubtype="0" fill="hold" grpId="0" nodeType="clickEffect">
                                  <p:stCondLst>
                                    <p:cond delay="0"/>
                                  </p:stCondLst>
                                  <p:childTnLst>
                                    <p:set>
                                      <p:cBhvr>
                                        <p:cTn id="30" dur="1" fill="hold">
                                          <p:stCondLst>
                                            <p:cond delay="0"/>
                                          </p:stCondLst>
                                        </p:cTn>
                                        <p:tgtEl>
                                          <p:spTgt spid="29"/>
                                        </p:tgtEl>
                                        <p:attrNameLst>
                                          <p:attrName>style.visibility</p:attrName>
                                        </p:attrNameLst>
                                      </p:cBhvr>
                                      <p:to>
                                        <p:strVal val="visible"/>
                                      </p:to>
                                    </p:set>
                                    <p:animEffect transition="in" filter="fade">
                                      <p:cBhvr>
                                        <p:cTn id="31" dur="500"/>
                                        <p:tgtEl>
                                          <p:spTgt spid="29"/>
                                        </p:tgtEl>
                                      </p:cBhvr>
                                    </p:animEffect>
                                  </p:childTnLst>
                                </p:cTn>
                              </p:par>
                            </p:childTnLst>
                          </p:cTn>
                        </p:par>
                      </p:childTnLst>
                    </p:cTn>
                  </p:par>
                  <p:par>
                    <p:cTn id="32" fill="hold">
                      <p:stCondLst>
                        <p:cond delay="indefinite"/>
                      </p:stCondLst>
                      <p:childTnLst>
                        <p:par>
                          <p:cTn id="33" fill="hold">
                            <p:stCondLst>
                              <p:cond delay="0"/>
                            </p:stCondLst>
                            <p:childTnLst>
                              <p:par>
                                <p:cTn id="34" presetID="10" presetClass="entr" presetSubtype="0" fill="hold" grpId="0" nodeType="clickEffect">
                                  <p:stCondLst>
                                    <p:cond delay="0"/>
                                  </p:stCondLst>
                                  <p:childTnLst>
                                    <p:set>
                                      <p:cBhvr>
                                        <p:cTn id="35" dur="1" fill="hold">
                                          <p:stCondLst>
                                            <p:cond delay="0"/>
                                          </p:stCondLst>
                                        </p:cTn>
                                        <p:tgtEl>
                                          <p:spTgt spid="31"/>
                                        </p:tgtEl>
                                        <p:attrNameLst>
                                          <p:attrName>style.visibility</p:attrName>
                                        </p:attrNameLst>
                                      </p:cBhvr>
                                      <p:to>
                                        <p:strVal val="visible"/>
                                      </p:to>
                                    </p:set>
                                    <p:animEffect transition="in" filter="fade">
                                      <p:cBhvr>
                                        <p:cTn id="36" dur="500"/>
                                        <p:tgtEl>
                                          <p:spTgt spid="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animBg="1"/>
      <p:bldP spid="25" grpId="0" animBg="1"/>
      <p:bldP spid="26" grpId="0" animBg="1"/>
      <p:bldP spid="27" grpId="0" animBg="1"/>
      <p:bldP spid="28" grpId="0"/>
      <p:bldP spid="29" grpId="0"/>
      <p:bldP spid="30" grpId="0"/>
      <p:bldP spid="31" grpId="0"/>
    </p:bld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29" name="Rectangle 1"/>
          <p:cNvSpPr>
            <a:spLocks/>
          </p:cNvSpPr>
          <p:nvPr/>
        </p:nvSpPr>
        <p:spPr bwMode="auto">
          <a:xfrm>
            <a:off x="412750" y="1295400"/>
            <a:ext cx="5740400" cy="3949700"/>
          </a:xfrm>
          <a:prstGeom prst="rect">
            <a:avLst/>
          </a:prstGeom>
          <a:solidFill>
            <a:srgbClr val="E6E6E6"/>
          </a:solidFill>
          <a:ln w="25400" cap="flat">
            <a:solidFill>
              <a:schemeClr val="tx1"/>
            </a:solidFill>
            <a:prstDash val="solid"/>
            <a:miter lim="800000"/>
            <a:headEnd type="none" w="med" len="med"/>
            <a:tailEnd type="none" w="med" len="med"/>
          </a:ln>
        </p:spPr>
        <p:txBody>
          <a:bodyPr lIns="0" tIns="0" rIns="0" bIns="0"/>
          <a:lstStyle/>
          <a:p>
            <a:pPr algn="ctr" defTabSz="457200" fontAlgn="base">
              <a:spcBef>
                <a:spcPct val="0"/>
              </a:spcBef>
              <a:spcAft>
                <a:spcPct val="0"/>
              </a:spcAft>
            </a:pPr>
            <a:endParaRPr lang="en-US" sz="2800">
              <a:solidFill>
                <a:srgbClr val="000000"/>
              </a:solidFill>
              <a:latin typeface="Gill Sans" charset="0"/>
              <a:ea typeface="ヒラギノ角ゴ ProN W3" charset="0"/>
              <a:cs typeface="ヒラギノ角ゴ ProN W3" charset="0"/>
              <a:sym typeface="Gill Sans" charset="0"/>
            </a:endParaRPr>
          </a:p>
        </p:txBody>
      </p:sp>
      <p:sp>
        <p:nvSpPr>
          <p:cNvPr id="22530" name="Line 2"/>
          <p:cNvSpPr>
            <a:spLocks noChangeShapeType="1"/>
          </p:cNvSpPr>
          <p:nvPr/>
        </p:nvSpPr>
        <p:spPr bwMode="auto">
          <a:xfrm>
            <a:off x="3289300" y="4584704"/>
            <a:ext cx="0" cy="881857"/>
          </a:xfrm>
          <a:prstGeom prst="line">
            <a:avLst/>
          </a:prstGeom>
          <a:noFill/>
          <a:ln w="889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algn="ctr" defTabSz="457200" fontAlgn="base">
              <a:spcBef>
                <a:spcPct val="0"/>
              </a:spcBef>
              <a:spcAft>
                <a:spcPct val="0"/>
              </a:spcAft>
            </a:pPr>
            <a:endParaRPr lang="en-US" sz="2800">
              <a:solidFill>
                <a:srgbClr val="000000"/>
              </a:solidFill>
              <a:latin typeface="Gill Sans" charset="0"/>
              <a:ea typeface="ヒラギノ角ゴ ProN W3" charset="0"/>
              <a:cs typeface="ヒラギノ角ゴ ProN W3" charset="0"/>
              <a:sym typeface="Gill Sans" charset="0"/>
            </a:endParaRPr>
          </a:p>
        </p:txBody>
      </p:sp>
      <p:sp>
        <p:nvSpPr>
          <p:cNvPr id="22531" name="Rectangle 3"/>
          <p:cNvSpPr>
            <a:spLocks noGrp="1" noChangeArrowheads="1"/>
          </p:cNvSpPr>
          <p:nvPr>
            <p:ph type="title"/>
          </p:nvPr>
        </p:nvSpPr>
        <p:spPr>
          <a:xfrm>
            <a:off x="419100" y="196850"/>
            <a:ext cx="8724900" cy="558800"/>
          </a:xfrm>
          <a:ln/>
        </p:spPr>
        <p:txBody>
          <a:bodyPr/>
          <a:lstStyle/>
          <a:p>
            <a:r>
              <a:rPr lang="en-US" sz="4000" dirty="0" smtClean="0">
                <a:solidFill>
                  <a:srgbClr val="1A5712"/>
                </a:solidFill>
                <a:latin typeface="Garamond"/>
                <a:cs typeface="Garamond"/>
              </a:rPr>
              <a:t>Goal: Ultra-Efficient Processing Near Data</a:t>
            </a:r>
            <a:endParaRPr lang="en-US" sz="4000" dirty="0">
              <a:solidFill>
                <a:srgbClr val="1A5712"/>
              </a:solidFill>
              <a:latin typeface="Garamond"/>
              <a:cs typeface="Garamond"/>
            </a:endParaRPr>
          </a:p>
        </p:txBody>
      </p:sp>
      <p:sp>
        <p:nvSpPr>
          <p:cNvPr id="22532" name="Rectangle 4"/>
          <p:cNvSpPr>
            <a:spLocks/>
          </p:cNvSpPr>
          <p:nvPr/>
        </p:nvSpPr>
        <p:spPr bwMode="auto">
          <a:xfrm>
            <a:off x="692150" y="1600200"/>
            <a:ext cx="1016000" cy="850900"/>
          </a:xfrm>
          <a:prstGeom prst="rect">
            <a:avLst/>
          </a:prstGeom>
          <a:solidFill>
            <a:srgbClr val="FEBB64"/>
          </a:solidFill>
          <a:ln w="25400" cap="flat">
            <a:solidFill>
              <a:schemeClr val="tx1"/>
            </a:solidFill>
            <a:prstDash val="solid"/>
            <a:miter lim="800000"/>
            <a:headEnd type="none" w="med" len="med"/>
            <a:tailEnd type="none" w="med" len="med"/>
          </a:ln>
        </p:spPr>
        <p:txBody>
          <a:bodyPr lIns="0" tIns="0" rIns="0" bIns="0"/>
          <a:lstStyle/>
          <a:p>
            <a:pPr algn="ctr" defTabSz="457200" fontAlgn="base">
              <a:spcBef>
                <a:spcPct val="0"/>
              </a:spcBef>
              <a:spcAft>
                <a:spcPct val="0"/>
              </a:spcAft>
            </a:pPr>
            <a:endParaRPr lang="en-US" sz="2800">
              <a:solidFill>
                <a:srgbClr val="000000"/>
              </a:solidFill>
              <a:latin typeface="Gill Sans" charset="0"/>
              <a:ea typeface="ヒラギノ角ゴ ProN W3" charset="0"/>
              <a:cs typeface="ヒラギノ角ゴ ProN W3" charset="0"/>
              <a:sym typeface="Gill Sans" charset="0"/>
            </a:endParaRPr>
          </a:p>
        </p:txBody>
      </p:sp>
      <p:sp>
        <p:nvSpPr>
          <p:cNvPr id="22533" name="Rectangle 5"/>
          <p:cNvSpPr>
            <a:spLocks/>
          </p:cNvSpPr>
          <p:nvPr/>
        </p:nvSpPr>
        <p:spPr bwMode="auto">
          <a:xfrm>
            <a:off x="1062323" y="1824573"/>
            <a:ext cx="269304" cy="4021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wrap="none" lIns="0" tIns="0" rIns="0" bIns="0" anchor="ctr">
            <a:spAutoFit/>
          </a:bodyPr>
          <a:lstStyle/>
          <a:p>
            <a:pPr algn="ctr" defTabSz="457200" fontAlgn="base">
              <a:lnSpc>
                <a:spcPct val="80000"/>
              </a:lnSpc>
              <a:spcBef>
                <a:spcPct val="0"/>
              </a:spcBef>
              <a:spcAft>
                <a:spcPct val="0"/>
              </a:spcAft>
            </a:pPr>
            <a:r>
              <a:rPr lang="en-US" sz="1600">
                <a:solidFill>
                  <a:srgbClr val="000000"/>
                </a:solidFill>
                <a:latin typeface="Myriad Pro Bold Cond" charset="0"/>
                <a:ea typeface="ＭＳ Ｐゴシック" charset="0"/>
                <a:cs typeface="Myriad Pro Bold Cond" charset="0"/>
                <a:sym typeface="Myriad Pro Bold Cond" charset="0"/>
              </a:rPr>
              <a:t>CPU</a:t>
            </a:r>
          </a:p>
          <a:p>
            <a:pPr algn="ctr" defTabSz="457200" fontAlgn="base">
              <a:lnSpc>
                <a:spcPct val="80000"/>
              </a:lnSpc>
              <a:spcBef>
                <a:spcPct val="0"/>
              </a:spcBef>
              <a:spcAft>
                <a:spcPct val="0"/>
              </a:spcAft>
            </a:pPr>
            <a:r>
              <a:rPr lang="en-US" sz="1600">
                <a:solidFill>
                  <a:srgbClr val="000000"/>
                </a:solidFill>
                <a:latin typeface="Myriad Pro Bold Cond" charset="0"/>
                <a:ea typeface="ＭＳ Ｐゴシック" charset="0"/>
                <a:cs typeface="Myriad Pro Bold Cond" charset="0"/>
                <a:sym typeface="Myriad Pro Bold Cond" charset="0"/>
              </a:rPr>
              <a:t>core</a:t>
            </a:r>
          </a:p>
        </p:txBody>
      </p:sp>
      <p:sp>
        <p:nvSpPr>
          <p:cNvPr id="22534" name="Rectangle 6"/>
          <p:cNvSpPr>
            <a:spLocks/>
          </p:cNvSpPr>
          <p:nvPr/>
        </p:nvSpPr>
        <p:spPr bwMode="auto">
          <a:xfrm>
            <a:off x="1924050" y="1600200"/>
            <a:ext cx="1016000" cy="850900"/>
          </a:xfrm>
          <a:prstGeom prst="rect">
            <a:avLst/>
          </a:prstGeom>
          <a:solidFill>
            <a:srgbClr val="FEBB64"/>
          </a:solidFill>
          <a:ln w="25400" cap="flat">
            <a:solidFill>
              <a:schemeClr val="tx1"/>
            </a:solidFill>
            <a:prstDash val="solid"/>
            <a:miter lim="800000"/>
            <a:headEnd type="none" w="med" len="med"/>
            <a:tailEnd type="none" w="med" len="med"/>
          </a:ln>
        </p:spPr>
        <p:txBody>
          <a:bodyPr lIns="0" tIns="0" rIns="0" bIns="0"/>
          <a:lstStyle/>
          <a:p>
            <a:pPr algn="ctr" defTabSz="457200" fontAlgn="base">
              <a:spcBef>
                <a:spcPct val="0"/>
              </a:spcBef>
              <a:spcAft>
                <a:spcPct val="0"/>
              </a:spcAft>
            </a:pPr>
            <a:endParaRPr lang="en-US" sz="2800">
              <a:solidFill>
                <a:srgbClr val="000000"/>
              </a:solidFill>
              <a:latin typeface="Gill Sans" charset="0"/>
              <a:ea typeface="ヒラギノ角ゴ ProN W3" charset="0"/>
              <a:cs typeface="ヒラギノ角ゴ ProN W3" charset="0"/>
              <a:sym typeface="Gill Sans" charset="0"/>
            </a:endParaRPr>
          </a:p>
        </p:txBody>
      </p:sp>
      <p:sp>
        <p:nvSpPr>
          <p:cNvPr id="22535" name="Rectangle 7"/>
          <p:cNvSpPr>
            <a:spLocks/>
          </p:cNvSpPr>
          <p:nvPr/>
        </p:nvSpPr>
        <p:spPr bwMode="auto">
          <a:xfrm>
            <a:off x="2296604" y="1824573"/>
            <a:ext cx="269304" cy="4021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wrap="none" lIns="0" tIns="0" rIns="0" bIns="0" anchor="ctr">
            <a:spAutoFit/>
          </a:bodyPr>
          <a:lstStyle/>
          <a:p>
            <a:pPr algn="ctr" defTabSz="457200" fontAlgn="base">
              <a:lnSpc>
                <a:spcPct val="80000"/>
              </a:lnSpc>
              <a:spcBef>
                <a:spcPct val="0"/>
              </a:spcBef>
              <a:spcAft>
                <a:spcPct val="0"/>
              </a:spcAft>
            </a:pPr>
            <a:r>
              <a:rPr lang="en-US" sz="1600">
                <a:solidFill>
                  <a:srgbClr val="000000"/>
                </a:solidFill>
                <a:latin typeface="Myriad Pro Bold Cond" charset="0"/>
                <a:ea typeface="ＭＳ Ｐゴシック" charset="0"/>
                <a:cs typeface="Myriad Pro Bold Cond" charset="0"/>
                <a:sym typeface="Myriad Pro Bold Cond" charset="0"/>
              </a:rPr>
              <a:t>CPU</a:t>
            </a:r>
          </a:p>
          <a:p>
            <a:pPr algn="ctr" defTabSz="457200" fontAlgn="base">
              <a:lnSpc>
                <a:spcPct val="80000"/>
              </a:lnSpc>
              <a:spcBef>
                <a:spcPct val="0"/>
              </a:spcBef>
              <a:spcAft>
                <a:spcPct val="0"/>
              </a:spcAft>
            </a:pPr>
            <a:r>
              <a:rPr lang="en-US" sz="1600">
                <a:solidFill>
                  <a:srgbClr val="000000"/>
                </a:solidFill>
                <a:latin typeface="Myriad Pro Bold Cond" charset="0"/>
                <a:ea typeface="ＭＳ Ｐゴシック" charset="0"/>
                <a:cs typeface="Myriad Pro Bold Cond" charset="0"/>
                <a:sym typeface="Myriad Pro Bold Cond" charset="0"/>
              </a:rPr>
              <a:t>core</a:t>
            </a:r>
          </a:p>
        </p:txBody>
      </p:sp>
      <p:sp>
        <p:nvSpPr>
          <p:cNvPr id="22536" name="Rectangle 8"/>
          <p:cNvSpPr>
            <a:spLocks/>
          </p:cNvSpPr>
          <p:nvPr/>
        </p:nvSpPr>
        <p:spPr bwMode="auto">
          <a:xfrm>
            <a:off x="692150" y="2667000"/>
            <a:ext cx="1016000" cy="850900"/>
          </a:xfrm>
          <a:prstGeom prst="rect">
            <a:avLst/>
          </a:prstGeom>
          <a:solidFill>
            <a:srgbClr val="FEBB64"/>
          </a:solidFill>
          <a:ln w="25400" cap="flat">
            <a:solidFill>
              <a:schemeClr val="tx1"/>
            </a:solidFill>
            <a:prstDash val="solid"/>
            <a:miter lim="800000"/>
            <a:headEnd type="none" w="med" len="med"/>
            <a:tailEnd type="none" w="med" len="med"/>
          </a:ln>
        </p:spPr>
        <p:txBody>
          <a:bodyPr lIns="0" tIns="0" rIns="0" bIns="0"/>
          <a:lstStyle/>
          <a:p>
            <a:pPr algn="ctr" defTabSz="457200" fontAlgn="base">
              <a:spcBef>
                <a:spcPct val="0"/>
              </a:spcBef>
              <a:spcAft>
                <a:spcPct val="0"/>
              </a:spcAft>
            </a:pPr>
            <a:endParaRPr lang="en-US" sz="2800">
              <a:solidFill>
                <a:srgbClr val="000000"/>
              </a:solidFill>
              <a:latin typeface="Gill Sans" charset="0"/>
              <a:ea typeface="ヒラギノ角ゴ ProN W3" charset="0"/>
              <a:cs typeface="ヒラギノ角ゴ ProN W3" charset="0"/>
              <a:sym typeface="Gill Sans" charset="0"/>
            </a:endParaRPr>
          </a:p>
        </p:txBody>
      </p:sp>
      <p:sp>
        <p:nvSpPr>
          <p:cNvPr id="22537" name="Rectangle 9"/>
          <p:cNvSpPr>
            <a:spLocks/>
          </p:cNvSpPr>
          <p:nvPr/>
        </p:nvSpPr>
        <p:spPr bwMode="auto">
          <a:xfrm>
            <a:off x="1064704" y="2891373"/>
            <a:ext cx="269304" cy="4021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wrap="none" lIns="0" tIns="0" rIns="0" bIns="0" anchor="ctr">
            <a:spAutoFit/>
          </a:bodyPr>
          <a:lstStyle/>
          <a:p>
            <a:pPr algn="ctr" defTabSz="457200" fontAlgn="base">
              <a:lnSpc>
                <a:spcPct val="80000"/>
              </a:lnSpc>
              <a:spcBef>
                <a:spcPct val="0"/>
              </a:spcBef>
              <a:spcAft>
                <a:spcPct val="0"/>
              </a:spcAft>
            </a:pPr>
            <a:r>
              <a:rPr lang="en-US" sz="1600">
                <a:solidFill>
                  <a:srgbClr val="000000"/>
                </a:solidFill>
                <a:latin typeface="Myriad Pro Bold Cond" charset="0"/>
                <a:ea typeface="ＭＳ Ｐゴシック" charset="0"/>
                <a:cs typeface="Myriad Pro Bold Cond" charset="0"/>
                <a:sym typeface="Myriad Pro Bold Cond" charset="0"/>
              </a:rPr>
              <a:t>CPU</a:t>
            </a:r>
          </a:p>
          <a:p>
            <a:pPr algn="ctr" defTabSz="457200" fontAlgn="base">
              <a:lnSpc>
                <a:spcPct val="80000"/>
              </a:lnSpc>
              <a:spcBef>
                <a:spcPct val="0"/>
              </a:spcBef>
              <a:spcAft>
                <a:spcPct val="0"/>
              </a:spcAft>
            </a:pPr>
            <a:r>
              <a:rPr lang="en-US" sz="1600">
                <a:solidFill>
                  <a:srgbClr val="000000"/>
                </a:solidFill>
                <a:latin typeface="Myriad Pro Bold Cond" charset="0"/>
                <a:ea typeface="ＭＳ Ｐゴシック" charset="0"/>
                <a:cs typeface="Myriad Pro Bold Cond" charset="0"/>
                <a:sym typeface="Myriad Pro Bold Cond" charset="0"/>
              </a:rPr>
              <a:t>core</a:t>
            </a:r>
          </a:p>
        </p:txBody>
      </p:sp>
      <p:sp>
        <p:nvSpPr>
          <p:cNvPr id="22538" name="Rectangle 10"/>
          <p:cNvSpPr>
            <a:spLocks/>
          </p:cNvSpPr>
          <p:nvPr/>
        </p:nvSpPr>
        <p:spPr bwMode="auto">
          <a:xfrm>
            <a:off x="1924050" y="2667000"/>
            <a:ext cx="1016000" cy="850900"/>
          </a:xfrm>
          <a:prstGeom prst="rect">
            <a:avLst/>
          </a:prstGeom>
          <a:solidFill>
            <a:srgbClr val="FEBB64"/>
          </a:solidFill>
          <a:ln w="25400" cap="flat">
            <a:solidFill>
              <a:schemeClr val="tx1"/>
            </a:solidFill>
            <a:prstDash val="solid"/>
            <a:miter lim="800000"/>
            <a:headEnd type="none" w="med" len="med"/>
            <a:tailEnd type="none" w="med" len="med"/>
          </a:ln>
        </p:spPr>
        <p:txBody>
          <a:bodyPr lIns="0" tIns="0" rIns="0" bIns="0"/>
          <a:lstStyle/>
          <a:p>
            <a:pPr algn="ctr" defTabSz="457200" fontAlgn="base">
              <a:spcBef>
                <a:spcPct val="0"/>
              </a:spcBef>
              <a:spcAft>
                <a:spcPct val="0"/>
              </a:spcAft>
            </a:pPr>
            <a:endParaRPr lang="en-US" sz="2800">
              <a:solidFill>
                <a:srgbClr val="000000"/>
              </a:solidFill>
              <a:latin typeface="Gill Sans" charset="0"/>
              <a:ea typeface="ヒラギノ角ゴ ProN W3" charset="0"/>
              <a:cs typeface="ヒラギノ角ゴ ProN W3" charset="0"/>
              <a:sym typeface="Gill Sans" charset="0"/>
            </a:endParaRPr>
          </a:p>
        </p:txBody>
      </p:sp>
      <p:sp>
        <p:nvSpPr>
          <p:cNvPr id="22539" name="Rectangle 11"/>
          <p:cNvSpPr>
            <a:spLocks/>
          </p:cNvSpPr>
          <p:nvPr/>
        </p:nvSpPr>
        <p:spPr bwMode="auto">
          <a:xfrm>
            <a:off x="2296604" y="2891373"/>
            <a:ext cx="269304" cy="4021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wrap="none" lIns="0" tIns="0" rIns="0" bIns="0" anchor="ctr">
            <a:spAutoFit/>
          </a:bodyPr>
          <a:lstStyle/>
          <a:p>
            <a:pPr algn="ctr" defTabSz="457200" fontAlgn="base">
              <a:lnSpc>
                <a:spcPct val="80000"/>
              </a:lnSpc>
              <a:spcBef>
                <a:spcPct val="0"/>
              </a:spcBef>
              <a:spcAft>
                <a:spcPct val="0"/>
              </a:spcAft>
            </a:pPr>
            <a:r>
              <a:rPr lang="en-US" sz="1600">
                <a:solidFill>
                  <a:srgbClr val="000000"/>
                </a:solidFill>
                <a:latin typeface="Myriad Pro Bold Cond" charset="0"/>
                <a:ea typeface="ＭＳ Ｐゴシック" charset="0"/>
                <a:cs typeface="Myriad Pro Bold Cond" charset="0"/>
                <a:sym typeface="Myriad Pro Bold Cond" charset="0"/>
              </a:rPr>
              <a:t>CPU</a:t>
            </a:r>
          </a:p>
          <a:p>
            <a:pPr algn="ctr" defTabSz="457200" fontAlgn="base">
              <a:lnSpc>
                <a:spcPct val="80000"/>
              </a:lnSpc>
              <a:spcBef>
                <a:spcPct val="0"/>
              </a:spcBef>
              <a:spcAft>
                <a:spcPct val="0"/>
              </a:spcAft>
            </a:pPr>
            <a:r>
              <a:rPr lang="en-US" sz="1600">
                <a:solidFill>
                  <a:srgbClr val="000000"/>
                </a:solidFill>
                <a:latin typeface="Myriad Pro Bold Cond" charset="0"/>
                <a:ea typeface="ＭＳ Ｐゴシック" charset="0"/>
                <a:cs typeface="Myriad Pro Bold Cond" charset="0"/>
                <a:sym typeface="Myriad Pro Bold Cond" charset="0"/>
              </a:rPr>
              <a:t>core</a:t>
            </a:r>
          </a:p>
        </p:txBody>
      </p:sp>
      <p:sp>
        <p:nvSpPr>
          <p:cNvPr id="22540" name="Rectangle 12"/>
          <p:cNvSpPr>
            <a:spLocks/>
          </p:cNvSpPr>
          <p:nvPr/>
        </p:nvSpPr>
        <p:spPr bwMode="auto">
          <a:xfrm>
            <a:off x="3155950" y="1612900"/>
            <a:ext cx="577850" cy="482600"/>
          </a:xfrm>
          <a:prstGeom prst="rect">
            <a:avLst/>
          </a:prstGeom>
          <a:solidFill>
            <a:srgbClr val="FEBB64"/>
          </a:solidFill>
          <a:ln w="25400" cap="flat">
            <a:solidFill>
              <a:schemeClr val="tx1"/>
            </a:solidFill>
            <a:prstDash val="solid"/>
            <a:miter lim="800000"/>
            <a:headEnd type="none" w="med" len="med"/>
            <a:tailEnd type="none" w="med" len="med"/>
          </a:ln>
        </p:spPr>
        <p:txBody>
          <a:bodyPr lIns="0" tIns="0" rIns="0" bIns="0"/>
          <a:lstStyle/>
          <a:p>
            <a:pPr algn="ctr" defTabSz="457200" fontAlgn="base">
              <a:spcBef>
                <a:spcPct val="0"/>
              </a:spcBef>
              <a:spcAft>
                <a:spcPct val="0"/>
              </a:spcAft>
            </a:pPr>
            <a:endParaRPr lang="en-US" sz="2800">
              <a:solidFill>
                <a:srgbClr val="000000"/>
              </a:solidFill>
              <a:latin typeface="Gill Sans" charset="0"/>
              <a:ea typeface="ヒラギノ角ゴ ProN W3" charset="0"/>
              <a:cs typeface="ヒラギノ角ゴ ProN W3" charset="0"/>
              <a:sym typeface="Gill Sans" charset="0"/>
            </a:endParaRPr>
          </a:p>
        </p:txBody>
      </p:sp>
      <p:sp>
        <p:nvSpPr>
          <p:cNvPr id="22541" name="Rectangle 13"/>
          <p:cNvSpPr>
            <a:spLocks/>
          </p:cNvSpPr>
          <p:nvPr/>
        </p:nvSpPr>
        <p:spPr bwMode="auto">
          <a:xfrm>
            <a:off x="3172966" y="1734751"/>
            <a:ext cx="548590"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wrap="none" lIns="0" tIns="0" rIns="0" bIns="0" anchor="ctr">
            <a:spAutoFit/>
          </a:bodyPr>
          <a:lstStyle/>
          <a:p>
            <a:pPr algn="ctr" defTabSz="457200" fontAlgn="base">
              <a:lnSpc>
                <a:spcPct val="80000"/>
              </a:lnSpc>
              <a:spcBef>
                <a:spcPct val="0"/>
              </a:spcBef>
              <a:spcAft>
                <a:spcPct val="0"/>
              </a:spcAft>
            </a:pPr>
            <a:r>
              <a:rPr lang="en-US" sz="1000" dirty="0">
                <a:solidFill>
                  <a:srgbClr val="000000"/>
                </a:solidFill>
                <a:latin typeface="Myriad Pro Bold Cond" charset="0"/>
                <a:ea typeface="ＭＳ Ｐゴシック" charset="0"/>
                <a:cs typeface="Myriad Pro Bold Cond" charset="0"/>
                <a:sym typeface="Myriad Pro Bold Cond" charset="0"/>
              </a:rPr>
              <a:t>mini-CPU</a:t>
            </a:r>
          </a:p>
          <a:p>
            <a:pPr algn="ctr" defTabSz="457200" fontAlgn="base">
              <a:lnSpc>
                <a:spcPct val="80000"/>
              </a:lnSpc>
              <a:spcBef>
                <a:spcPct val="0"/>
              </a:spcBef>
              <a:spcAft>
                <a:spcPct val="0"/>
              </a:spcAft>
            </a:pPr>
            <a:r>
              <a:rPr lang="en-US" sz="1200" dirty="0">
                <a:solidFill>
                  <a:srgbClr val="000000"/>
                </a:solidFill>
                <a:latin typeface="Myriad Pro Bold Cond" charset="0"/>
                <a:ea typeface="ＭＳ Ｐゴシック" charset="0"/>
                <a:cs typeface="Myriad Pro Bold Cond" charset="0"/>
                <a:sym typeface="Myriad Pro Bold Cond" charset="0"/>
              </a:rPr>
              <a:t>core</a:t>
            </a:r>
          </a:p>
        </p:txBody>
      </p:sp>
      <p:sp>
        <p:nvSpPr>
          <p:cNvPr id="22542" name="Rectangle 14"/>
          <p:cNvSpPr>
            <a:spLocks/>
          </p:cNvSpPr>
          <p:nvPr/>
        </p:nvSpPr>
        <p:spPr bwMode="auto">
          <a:xfrm>
            <a:off x="3155950" y="2266950"/>
            <a:ext cx="577850" cy="482600"/>
          </a:xfrm>
          <a:prstGeom prst="rect">
            <a:avLst/>
          </a:prstGeom>
          <a:solidFill>
            <a:srgbClr val="FEBB64"/>
          </a:solidFill>
          <a:ln w="25400" cap="flat">
            <a:solidFill>
              <a:schemeClr val="tx1"/>
            </a:solidFill>
            <a:prstDash val="solid"/>
            <a:miter lim="800000"/>
            <a:headEnd type="none" w="med" len="med"/>
            <a:tailEnd type="none" w="med" len="med"/>
          </a:ln>
        </p:spPr>
        <p:txBody>
          <a:bodyPr lIns="0" tIns="0" rIns="0" bIns="0"/>
          <a:lstStyle/>
          <a:p>
            <a:pPr algn="ctr" defTabSz="457200" fontAlgn="base">
              <a:spcBef>
                <a:spcPct val="0"/>
              </a:spcBef>
              <a:spcAft>
                <a:spcPct val="0"/>
              </a:spcAft>
            </a:pPr>
            <a:endParaRPr lang="en-US" sz="2800">
              <a:solidFill>
                <a:srgbClr val="000000"/>
              </a:solidFill>
              <a:latin typeface="Gill Sans" charset="0"/>
              <a:ea typeface="ヒラギノ角ゴ ProN W3" charset="0"/>
              <a:cs typeface="ヒラギノ角ゴ ProN W3" charset="0"/>
              <a:sym typeface="Gill Sans" charset="0"/>
            </a:endParaRPr>
          </a:p>
        </p:txBody>
      </p:sp>
      <p:sp>
        <p:nvSpPr>
          <p:cNvPr id="22543" name="Rectangle 15"/>
          <p:cNvSpPr>
            <a:spLocks/>
          </p:cNvSpPr>
          <p:nvPr/>
        </p:nvSpPr>
        <p:spPr bwMode="auto">
          <a:xfrm>
            <a:off x="3313402" y="2379668"/>
            <a:ext cx="269304" cy="3016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wrap="none" lIns="0" tIns="0" rIns="0" bIns="0" anchor="ctr">
            <a:spAutoFit/>
          </a:bodyPr>
          <a:lstStyle/>
          <a:p>
            <a:pPr algn="ctr" defTabSz="457200" fontAlgn="base">
              <a:lnSpc>
                <a:spcPct val="80000"/>
              </a:lnSpc>
              <a:spcBef>
                <a:spcPct val="0"/>
              </a:spcBef>
              <a:spcAft>
                <a:spcPct val="0"/>
              </a:spcAft>
            </a:pPr>
            <a:r>
              <a:rPr lang="en-US" sz="1200">
                <a:solidFill>
                  <a:srgbClr val="000000"/>
                </a:solidFill>
                <a:latin typeface="Myriad Pro Bold Cond" charset="0"/>
                <a:ea typeface="ＭＳ Ｐゴシック" charset="0"/>
                <a:cs typeface="Myriad Pro Bold Cond" charset="0"/>
                <a:sym typeface="Myriad Pro Bold Cond" charset="0"/>
              </a:rPr>
              <a:t>video</a:t>
            </a:r>
          </a:p>
          <a:p>
            <a:pPr algn="ctr" defTabSz="457200" fontAlgn="base">
              <a:lnSpc>
                <a:spcPct val="80000"/>
              </a:lnSpc>
              <a:spcBef>
                <a:spcPct val="0"/>
              </a:spcBef>
              <a:spcAft>
                <a:spcPct val="0"/>
              </a:spcAft>
            </a:pPr>
            <a:r>
              <a:rPr lang="en-US" sz="1200">
                <a:solidFill>
                  <a:srgbClr val="000000"/>
                </a:solidFill>
                <a:latin typeface="Myriad Pro Bold Cond" charset="0"/>
                <a:ea typeface="ＭＳ Ｐゴシック" charset="0"/>
                <a:cs typeface="Myriad Pro Bold Cond" charset="0"/>
                <a:sym typeface="Myriad Pro Bold Cond" charset="0"/>
              </a:rPr>
              <a:t>core</a:t>
            </a:r>
          </a:p>
        </p:txBody>
      </p:sp>
      <p:sp>
        <p:nvSpPr>
          <p:cNvPr id="22544" name="Rectangle 16"/>
          <p:cNvSpPr>
            <a:spLocks/>
          </p:cNvSpPr>
          <p:nvPr/>
        </p:nvSpPr>
        <p:spPr bwMode="auto">
          <a:xfrm>
            <a:off x="4025900" y="1663700"/>
            <a:ext cx="825500" cy="679450"/>
          </a:xfrm>
          <a:prstGeom prst="rect">
            <a:avLst/>
          </a:prstGeom>
          <a:solidFill>
            <a:srgbClr val="FEBB64"/>
          </a:solidFill>
          <a:ln w="25400" cap="flat">
            <a:solidFill>
              <a:schemeClr val="tx1"/>
            </a:solidFill>
            <a:prstDash val="solid"/>
            <a:miter lim="800000"/>
            <a:headEnd type="none" w="med" len="med"/>
            <a:tailEnd type="none" w="med" len="med"/>
          </a:ln>
        </p:spPr>
        <p:txBody>
          <a:bodyPr lIns="0" tIns="0" rIns="0" bIns="0"/>
          <a:lstStyle/>
          <a:p>
            <a:pPr algn="ctr" defTabSz="457200" fontAlgn="base">
              <a:spcBef>
                <a:spcPct val="0"/>
              </a:spcBef>
              <a:spcAft>
                <a:spcPct val="0"/>
              </a:spcAft>
            </a:pPr>
            <a:endParaRPr lang="en-US" sz="2800">
              <a:solidFill>
                <a:srgbClr val="000000"/>
              </a:solidFill>
              <a:latin typeface="Gill Sans" charset="0"/>
              <a:ea typeface="ヒラギノ角ゴ ProN W3" charset="0"/>
              <a:cs typeface="ヒラギノ角ゴ ProN W3" charset="0"/>
              <a:sym typeface="Gill Sans" charset="0"/>
            </a:endParaRPr>
          </a:p>
        </p:txBody>
      </p:sp>
      <p:sp>
        <p:nvSpPr>
          <p:cNvPr id="22545" name="Rectangle 17"/>
          <p:cNvSpPr>
            <a:spLocks/>
          </p:cNvSpPr>
          <p:nvPr/>
        </p:nvSpPr>
        <p:spPr bwMode="auto">
          <a:xfrm>
            <a:off x="4053619" y="1762943"/>
            <a:ext cx="768483" cy="487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wrap="none" lIns="0" tIns="0" rIns="0" bIns="0" anchor="ctr">
            <a:spAutoFit/>
          </a:bodyPr>
          <a:lstStyle/>
          <a:p>
            <a:pPr algn="ctr" defTabSz="457200" fontAlgn="base">
              <a:lnSpc>
                <a:spcPct val="80000"/>
              </a:lnSpc>
              <a:spcBef>
                <a:spcPct val="0"/>
              </a:spcBef>
              <a:spcAft>
                <a:spcPct val="0"/>
              </a:spcAft>
            </a:pPr>
            <a:r>
              <a:rPr lang="en-US" sz="1400" dirty="0">
                <a:solidFill>
                  <a:srgbClr val="000000"/>
                </a:solidFill>
                <a:latin typeface="Myriad Pro Bold Cond" charset="0"/>
                <a:ea typeface="ＭＳ Ｐゴシック" charset="0"/>
                <a:cs typeface="Myriad Pro Bold Cond" charset="0"/>
                <a:sym typeface="Myriad Pro Bold Cond" charset="0"/>
              </a:rPr>
              <a:t>GPU</a:t>
            </a:r>
          </a:p>
          <a:p>
            <a:pPr algn="ctr" defTabSz="457200" fontAlgn="base">
              <a:lnSpc>
                <a:spcPct val="80000"/>
              </a:lnSpc>
              <a:spcBef>
                <a:spcPct val="0"/>
              </a:spcBef>
              <a:spcAft>
                <a:spcPct val="0"/>
              </a:spcAft>
            </a:pPr>
            <a:r>
              <a:rPr lang="en-US" sz="1100" dirty="0">
                <a:solidFill>
                  <a:srgbClr val="000000"/>
                </a:solidFill>
                <a:latin typeface="Myriad Pro Bold Cond" charset="0"/>
                <a:ea typeface="ＭＳ Ｐゴシック" charset="0"/>
                <a:cs typeface="Myriad Pro Bold Cond" charset="0"/>
                <a:sym typeface="Myriad Pro Bold Cond" charset="0"/>
              </a:rPr>
              <a:t>(throughput)</a:t>
            </a:r>
          </a:p>
          <a:p>
            <a:pPr algn="ctr" defTabSz="457200" fontAlgn="base">
              <a:lnSpc>
                <a:spcPct val="80000"/>
              </a:lnSpc>
              <a:spcBef>
                <a:spcPct val="0"/>
              </a:spcBef>
              <a:spcAft>
                <a:spcPct val="0"/>
              </a:spcAft>
            </a:pPr>
            <a:r>
              <a:rPr lang="en-US" sz="1400" dirty="0">
                <a:solidFill>
                  <a:srgbClr val="000000"/>
                </a:solidFill>
                <a:latin typeface="Myriad Pro Bold Cond" charset="0"/>
                <a:ea typeface="ＭＳ Ｐゴシック" charset="0"/>
                <a:cs typeface="Myriad Pro Bold Cond" charset="0"/>
                <a:sym typeface="Myriad Pro Bold Cond" charset="0"/>
              </a:rPr>
              <a:t>core</a:t>
            </a:r>
          </a:p>
        </p:txBody>
      </p:sp>
      <p:sp>
        <p:nvSpPr>
          <p:cNvPr id="22546" name="Rectangle 18"/>
          <p:cNvSpPr>
            <a:spLocks/>
          </p:cNvSpPr>
          <p:nvPr/>
        </p:nvSpPr>
        <p:spPr bwMode="auto">
          <a:xfrm>
            <a:off x="4984750" y="1670050"/>
            <a:ext cx="825500" cy="679450"/>
          </a:xfrm>
          <a:prstGeom prst="rect">
            <a:avLst/>
          </a:prstGeom>
          <a:solidFill>
            <a:srgbClr val="FEBB64"/>
          </a:solidFill>
          <a:ln w="25400" cap="flat">
            <a:solidFill>
              <a:schemeClr val="tx1"/>
            </a:solidFill>
            <a:prstDash val="solid"/>
            <a:miter lim="800000"/>
            <a:headEnd type="none" w="med" len="med"/>
            <a:tailEnd type="none" w="med" len="med"/>
          </a:ln>
        </p:spPr>
        <p:txBody>
          <a:bodyPr lIns="0" tIns="0" rIns="0" bIns="0"/>
          <a:lstStyle/>
          <a:p>
            <a:pPr algn="ctr" defTabSz="457200" fontAlgn="base">
              <a:spcBef>
                <a:spcPct val="0"/>
              </a:spcBef>
              <a:spcAft>
                <a:spcPct val="0"/>
              </a:spcAft>
            </a:pPr>
            <a:endParaRPr lang="en-US" sz="2800">
              <a:solidFill>
                <a:srgbClr val="000000"/>
              </a:solidFill>
              <a:latin typeface="Gill Sans" charset="0"/>
              <a:ea typeface="ヒラギノ角ゴ ProN W3" charset="0"/>
              <a:cs typeface="ヒラギノ角ゴ ProN W3" charset="0"/>
              <a:sym typeface="Gill Sans" charset="0"/>
            </a:endParaRPr>
          </a:p>
        </p:txBody>
      </p:sp>
      <p:sp>
        <p:nvSpPr>
          <p:cNvPr id="22547" name="Rectangle 19"/>
          <p:cNvSpPr>
            <a:spLocks/>
          </p:cNvSpPr>
          <p:nvPr/>
        </p:nvSpPr>
        <p:spPr bwMode="auto">
          <a:xfrm>
            <a:off x="5010087" y="1772468"/>
            <a:ext cx="768483" cy="487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wrap="none" lIns="0" tIns="0" rIns="0" bIns="0" anchor="ctr">
            <a:spAutoFit/>
          </a:bodyPr>
          <a:lstStyle/>
          <a:p>
            <a:pPr algn="ctr" defTabSz="457200" fontAlgn="base">
              <a:lnSpc>
                <a:spcPct val="80000"/>
              </a:lnSpc>
              <a:spcBef>
                <a:spcPct val="0"/>
              </a:spcBef>
              <a:spcAft>
                <a:spcPct val="0"/>
              </a:spcAft>
            </a:pPr>
            <a:r>
              <a:rPr lang="en-US" sz="1400" dirty="0">
                <a:solidFill>
                  <a:srgbClr val="000000"/>
                </a:solidFill>
                <a:latin typeface="Myriad Pro Bold Cond" charset="0"/>
                <a:ea typeface="ＭＳ Ｐゴシック" charset="0"/>
                <a:cs typeface="Myriad Pro Bold Cond" charset="0"/>
                <a:sym typeface="Myriad Pro Bold Cond" charset="0"/>
              </a:rPr>
              <a:t>GPU</a:t>
            </a:r>
          </a:p>
          <a:p>
            <a:pPr algn="ctr" defTabSz="457200" fontAlgn="base">
              <a:lnSpc>
                <a:spcPct val="80000"/>
              </a:lnSpc>
              <a:spcBef>
                <a:spcPct val="0"/>
              </a:spcBef>
              <a:spcAft>
                <a:spcPct val="0"/>
              </a:spcAft>
            </a:pPr>
            <a:r>
              <a:rPr lang="en-US" sz="1100" dirty="0">
                <a:solidFill>
                  <a:srgbClr val="000000"/>
                </a:solidFill>
                <a:latin typeface="Myriad Pro Bold Cond" charset="0"/>
                <a:ea typeface="ＭＳ Ｐゴシック" charset="0"/>
                <a:cs typeface="Myriad Pro Bold Cond" charset="0"/>
                <a:sym typeface="Myriad Pro Bold Cond" charset="0"/>
              </a:rPr>
              <a:t>(throughput)</a:t>
            </a:r>
          </a:p>
          <a:p>
            <a:pPr algn="ctr" defTabSz="457200" fontAlgn="base">
              <a:lnSpc>
                <a:spcPct val="80000"/>
              </a:lnSpc>
              <a:spcBef>
                <a:spcPct val="0"/>
              </a:spcBef>
              <a:spcAft>
                <a:spcPct val="0"/>
              </a:spcAft>
            </a:pPr>
            <a:r>
              <a:rPr lang="en-US" sz="1400" dirty="0">
                <a:solidFill>
                  <a:srgbClr val="000000"/>
                </a:solidFill>
                <a:latin typeface="Myriad Pro Bold Cond" charset="0"/>
                <a:ea typeface="ＭＳ Ｐゴシック" charset="0"/>
                <a:cs typeface="Myriad Pro Bold Cond" charset="0"/>
                <a:sym typeface="Myriad Pro Bold Cond" charset="0"/>
              </a:rPr>
              <a:t>core</a:t>
            </a:r>
          </a:p>
        </p:txBody>
      </p:sp>
      <p:sp>
        <p:nvSpPr>
          <p:cNvPr id="22548" name="Rectangle 20"/>
          <p:cNvSpPr>
            <a:spLocks/>
          </p:cNvSpPr>
          <p:nvPr/>
        </p:nvSpPr>
        <p:spPr bwMode="auto">
          <a:xfrm>
            <a:off x="4025900" y="2641600"/>
            <a:ext cx="825500" cy="679450"/>
          </a:xfrm>
          <a:prstGeom prst="rect">
            <a:avLst/>
          </a:prstGeom>
          <a:solidFill>
            <a:srgbClr val="FEBB64"/>
          </a:solidFill>
          <a:ln w="25400" cap="flat">
            <a:solidFill>
              <a:schemeClr val="tx1"/>
            </a:solidFill>
            <a:prstDash val="solid"/>
            <a:miter lim="800000"/>
            <a:headEnd type="none" w="med" len="med"/>
            <a:tailEnd type="none" w="med" len="med"/>
          </a:ln>
        </p:spPr>
        <p:txBody>
          <a:bodyPr lIns="0" tIns="0" rIns="0" bIns="0"/>
          <a:lstStyle/>
          <a:p>
            <a:pPr algn="ctr" defTabSz="457200" fontAlgn="base">
              <a:spcBef>
                <a:spcPct val="0"/>
              </a:spcBef>
              <a:spcAft>
                <a:spcPct val="0"/>
              </a:spcAft>
            </a:pPr>
            <a:endParaRPr lang="en-US" sz="2800">
              <a:solidFill>
                <a:srgbClr val="000000"/>
              </a:solidFill>
              <a:latin typeface="Gill Sans" charset="0"/>
              <a:ea typeface="ヒラギノ角ゴ ProN W3" charset="0"/>
              <a:cs typeface="ヒラギノ角ゴ ProN W3" charset="0"/>
              <a:sym typeface="Gill Sans" charset="0"/>
            </a:endParaRPr>
          </a:p>
        </p:txBody>
      </p:sp>
      <p:sp>
        <p:nvSpPr>
          <p:cNvPr id="22549" name="Rectangle 21"/>
          <p:cNvSpPr>
            <a:spLocks/>
          </p:cNvSpPr>
          <p:nvPr/>
        </p:nvSpPr>
        <p:spPr bwMode="auto">
          <a:xfrm>
            <a:off x="4051237" y="2744018"/>
            <a:ext cx="768483" cy="487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wrap="none" lIns="0" tIns="0" rIns="0" bIns="0" anchor="ctr">
            <a:spAutoFit/>
          </a:bodyPr>
          <a:lstStyle/>
          <a:p>
            <a:pPr algn="ctr" defTabSz="457200" fontAlgn="base">
              <a:lnSpc>
                <a:spcPct val="80000"/>
              </a:lnSpc>
              <a:spcBef>
                <a:spcPct val="0"/>
              </a:spcBef>
              <a:spcAft>
                <a:spcPct val="0"/>
              </a:spcAft>
            </a:pPr>
            <a:r>
              <a:rPr lang="en-US" sz="1400" dirty="0">
                <a:solidFill>
                  <a:srgbClr val="000000"/>
                </a:solidFill>
                <a:latin typeface="Myriad Pro Bold Cond" charset="0"/>
                <a:ea typeface="ＭＳ Ｐゴシック" charset="0"/>
                <a:cs typeface="Myriad Pro Bold Cond" charset="0"/>
                <a:sym typeface="Myriad Pro Bold Cond" charset="0"/>
              </a:rPr>
              <a:t>GPU</a:t>
            </a:r>
          </a:p>
          <a:p>
            <a:pPr algn="ctr" defTabSz="457200" fontAlgn="base">
              <a:lnSpc>
                <a:spcPct val="80000"/>
              </a:lnSpc>
              <a:spcBef>
                <a:spcPct val="0"/>
              </a:spcBef>
              <a:spcAft>
                <a:spcPct val="0"/>
              </a:spcAft>
            </a:pPr>
            <a:r>
              <a:rPr lang="en-US" sz="1100" dirty="0">
                <a:solidFill>
                  <a:srgbClr val="000000"/>
                </a:solidFill>
                <a:latin typeface="Myriad Pro Bold Cond" charset="0"/>
                <a:ea typeface="ＭＳ Ｐゴシック" charset="0"/>
                <a:cs typeface="Myriad Pro Bold Cond" charset="0"/>
                <a:sym typeface="Myriad Pro Bold Cond" charset="0"/>
              </a:rPr>
              <a:t>(throughput)</a:t>
            </a:r>
          </a:p>
          <a:p>
            <a:pPr algn="ctr" defTabSz="457200" fontAlgn="base">
              <a:lnSpc>
                <a:spcPct val="80000"/>
              </a:lnSpc>
              <a:spcBef>
                <a:spcPct val="0"/>
              </a:spcBef>
              <a:spcAft>
                <a:spcPct val="0"/>
              </a:spcAft>
            </a:pPr>
            <a:r>
              <a:rPr lang="en-US" sz="1400" dirty="0">
                <a:solidFill>
                  <a:srgbClr val="000000"/>
                </a:solidFill>
                <a:latin typeface="Myriad Pro Bold Cond" charset="0"/>
                <a:ea typeface="ＭＳ Ｐゴシック" charset="0"/>
                <a:cs typeface="Myriad Pro Bold Cond" charset="0"/>
                <a:sym typeface="Myriad Pro Bold Cond" charset="0"/>
              </a:rPr>
              <a:t>core</a:t>
            </a:r>
          </a:p>
        </p:txBody>
      </p:sp>
      <p:sp>
        <p:nvSpPr>
          <p:cNvPr id="22550" name="Rectangle 22"/>
          <p:cNvSpPr>
            <a:spLocks/>
          </p:cNvSpPr>
          <p:nvPr/>
        </p:nvSpPr>
        <p:spPr bwMode="auto">
          <a:xfrm>
            <a:off x="4984750" y="2647950"/>
            <a:ext cx="825500" cy="679450"/>
          </a:xfrm>
          <a:prstGeom prst="rect">
            <a:avLst/>
          </a:prstGeom>
          <a:solidFill>
            <a:srgbClr val="FEBB64"/>
          </a:solidFill>
          <a:ln w="25400" cap="flat">
            <a:solidFill>
              <a:schemeClr val="tx1"/>
            </a:solidFill>
            <a:prstDash val="solid"/>
            <a:miter lim="800000"/>
            <a:headEnd type="none" w="med" len="med"/>
            <a:tailEnd type="none" w="med" len="med"/>
          </a:ln>
        </p:spPr>
        <p:txBody>
          <a:bodyPr lIns="0" tIns="0" rIns="0" bIns="0"/>
          <a:lstStyle/>
          <a:p>
            <a:pPr algn="ctr" defTabSz="457200" fontAlgn="base">
              <a:spcBef>
                <a:spcPct val="0"/>
              </a:spcBef>
              <a:spcAft>
                <a:spcPct val="0"/>
              </a:spcAft>
            </a:pPr>
            <a:endParaRPr lang="en-US" sz="2800">
              <a:solidFill>
                <a:srgbClr val="000000"/>
              </a:solidFill>
              <a:latin typeface="Gill Sans" charset="0"/>
              <a:ea typeface="ヒラギノ角ゴ ProN W3" charset="0"/>
              <a:cs typeface="ヒラギノ角ゴ ProN W3" charset="0"/>
              <a:sym typeface="Gill Sans" charset="0"/>
            </a:endParaRPr>
          </a:p>
        </p:txBody>
      </p:sp>
      <p:sp>
        <p:nvSpPr>
          <p:cNvPr id="22551" name="Rectangle 23"/>
          <p:cNvSpPr>
            <a:spLocks/>
          </p:cNvSpPr>
          <p:nvPr/>
        </p:nvSpPr>
        <p:spPr bwMode="auto">
          <a:xfrm>
            <a:off x="5010087" y="2750368"/>
            <a:ext cx="768483" cy="487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wrap="none" lIns="0" tIns="0" rIns="0" bIns="0" anchor="ctr">
            <a:spAutoFit/>
          </a:bodyPr>
          <a:lstStyle/>
          <a:p>
            <a:pPr algn="ctr" defTabSz="457200" fontAlgn="base">
              <a:lnSpc>
                <a:spcPct val="80000"/>
              </a:lnSpc>
              <a:spcBef>
                <a:spcPct val="0"/>
              </a:spcBef>
              <a:spcAft>
                <a:spcPct val="0"/>
              </a:spcAft>
            </a:pPr>
            <a:r>
              <a:rPr lang="en-US" sz="1400" dirty="0">
                <a:solidFill>
                  <a:srgbClr val="000000"/>
                </a:solidFill>
                <a:latin typeface="Myriad Pro Bold Cond" charset="0"/>
                <a:ea typeface="ＭＳ Ｐゴシック" charset="0"/>
                <a:cs typeface="Myriad Pro Bold Cond" charset="0"/>
                <a:sym typeface="Myriad Pro Bold Cond" charset="0"/>
              </a:rPr>
              <a:t>GPU</a:t>
            </a:r>
          </a:p>
          <a:p>
            <a:pPr algn="ctr" defTabSz="457200" fontAlgn="base">
              <a:lnSpc>
                <a:spcPct val="80000"/>
              </a:lnSpc>
              <a:spcBef>
                <a:spcPct val="0"/>
              </a:spcBef>
              <a:spcAft>
                <a:spcPct val="0"/>
              </a:spcAft>
            </a:pPr>
            <a:r>
              <a:rPr lang="en-US" sz="1100" dirty="0">
                <a:solidFill>
                  <a:srgbClr val="000000"/>
                </a:solidFill>
                <a:latin typeface="Myriad Pro Bold Cond" charset="0"/>
                <a:ea typeface="ＭＳ Ｐゴシック" charset="0"/>
                <a:cs typeface="Myriad Pro Bold Cond" charset="0"/>
                <a:sym typeface="Myriad Pro Bold Cond" charset="0"/>
              </a:rPr>
              <a:t>(throughput)</a:t>
            </a:r>
          </a:p>
          <a:p>
            <a:pPr algn="ctr" defTabSz="457200" fontAlgn="base">
              <a:lnSpc>
                <a:spcPct val="80000"/>
              </a:lnSpc>
              <a:spcBef>
                <a:spcPct val="0"/>
              </a:spcBef>
              <a:spcAft>
                <a:spcPct val="0"/>
              </a:spcAft>
            </a:pPr>
            <a:r>
              <a:rPr lang="en-US" sz="1400" dirty="0">
                <a:solidFill>
                  <a:srgbClr val="000000"/>
                </a:solidFill>
                <a:latin typeface="Myriad Pro Bold Cond" charset="0"/>
                <a:ea typeface="ＭＳ Ｐゴシック" charset="0"/>
                <a:cs typeface="Myriad Pro Bold Cond" charset="0"/>
                <a:sym typeface="Myriad Pro Bold Cond" charset="0"/>
              </a:rPr>
              <a:t>core</a:t>
            </a:r>
          </a:p>
        </p:txBody>
      </p:sp>
      <p:sp>
        <p:nvSpPr>
          <p:cNvPr id="22552" name="Rectangle 24"/>
          <p:cNvSpPr>
            <a:spLocks/>
          </p:cNvSpPr>
          <p:nvPr/>
        </p:nvSpPr>
        <p:spPr bwMode="auto">
          <a:xfrm>
            <a:off x="3930650" y="1593850"/>
            <a:ext cx="1981200" cy="1879600"/>
          </a:xfrm>
          <a:prstGeom prst="rect">
            <a:avLst/>
          </a:prstGeom>
          <a:noFill/>
          <a:ln w="25400" cap="flat">
            <a:solidFill>
              <a:schemeClr val="tx1"/>
            </a:solidFill>
            <a:prstDash val="sysDot"/>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algn="ctr" defTabSz="457200" fontAlgn="base">
              <a:spcBef>
                <a:spcPct val="0"/>
              </a:spcBef>
              <a:spcAft>
                <a:spcPct val="0"/>
              </a:spcAft>
            </a:pPr>
            <a:endParaRPr lang="en-US" sz="2800">
              <a:solidFill>
                <a:srgbClr val="000000"/>
              </a:solidFill>
              <a:latin typeface="Gill Sans" charset="0"/>
              <a:ea typeface="ヒラギノ角ゴ ProN W3" charset="0"/>
              <a:cs typeface="ヒラギノ角ゴ ProN W3" charset="0"/>
              <a:sym typeface="Gill Sans" charset="0"/>
            </a:endParaRPr>
          </a:p>
        </p:txBody>
      </p:sp>
      <p:sp>
        <p:nvSpPr>
          <p:cNvPr id="22553" name="Rectangle 25"/>
          <p:cNvSpPr>
            <a:spLocks/>
          </p:cNvSpPr>
          <p:nvPr/>
        </p:nvSpPr>
        <p:spPr bwMode="auto">
          <a:xfrm>
            <a:off x="692150" y="3733800"/>
            <a:ext cx="5207000" cy="850900"/>
          </a:xfrm>
          <a:prstGeom prst="rect">
            <a:avLst/>
          </a:prstGeom>
          <a:solidFill>
            <a:srgbClr val="CDCDCD"/>
          </a:solidFill>
          <a:ln w="25400" cap="flat">
            <a:solidFill>
              <a:schemeClr val="tx1"/>
            </a:solidFill>
            <a:prstDash val="solid"/>
            <a:miter lim="800000"/>
            <a:headEnd type="none" w="med" len="med"/>
            <a:tailEnd type="none" w="med" len="med"/>
          </a:ln>
        </p:spPr>
        <p:txBody>
          <a:bodyPr lIns="0" tIns="0" rIns="0" bIns="0"/>
          <a:lstStyle/>
          <a:p>
            <a:pPr algn="ctr" defTabSz="457200" fontAlgn="base">
              <a:spcBef>
                <a:spcPct val="0"/>
              </a:spcBef>
              <a:spcAft>
                <a:spcPct val="0"/>
              </a:spcAft>
            </a:pPr>
            <a:endParaRPr lang="en-US" sz="2800">
              <a:solidFill>
                <a:srgbClr val="000000"/>
              </a:solidFill>
              <a:latin typeface="Gill Sans" charset="0"/>
              <a:ea typeface="ヒラギノ角ゴ ProN W3" charset="0"/>
              <a:cs typeface="ヒラギノ角ゴ ProN W3" charset="0"/>
              <a:sym typeface="Gill Sans" charset="0"/>
            </a:endParaRPr>
          </a:p>
        </p:txBody>
      </p:sp>
      <p:sp>
        <p:nvSpPr>
          <p:cNvPr id="22554" name="Rectangle 26"/>
          <p:cNvSpPr>
            <a:spLocks/>
          </p:cNvSpPr>
          <p:nvPr/>
        </p:nvSpPr>
        <p:spPr bwMode="auto">
          <a:xfrm>
            <a:off x="3188665" y="4107461"/>
            <a:ext cx="211597" cy="20518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wrap="none" lIns="0" tIns="0" rIns="0" bIns="0" anchor="ctr">
            <a:spAutoFit/>
          </a:bodyPr>
          <a:lstStyle/>
          <a:p>
            <a:pPr algn="ctr" defTabSz="457200" fontAlgn="base">
              <a:lnSpc>
                <a:spcPct val="80000"/>
              </a:lnSpc>
              <a:spcBef>
                <a:spcPct val="0"/>
              </a:spcBef>
              <a:spcAft>
                <a:spcPct val="0"/>
              </a:spcAft>
            </a:pPr>
            <a:r>
              <a:rPr lang="en-US" sz="1600">
                <a:solidFill>
                  <a:srgbClr val="000000"/>
                </a:solidFill>
                <a:latin typeface="Myriad Pro Bold Cond" charset="0"/>
                <a:ea typeface="ＭＳ Ｐゴシック" charset="0"/>
                <a:cs typeface="Myriad Pro Bold Cond" charset="0"/>
                <a:sym typeface="Myriad Pro Bold Cond" charset="0"/>
              </a:rPr>
              <a:t>LLC</a:t>
            </a:r>
          </a:p>
        </p:txBody>
      </p:sp>
      <p:sp>
        <p:nvSpPr>
          <p:cNvPr id="22555" name="Rectangle 27"/>
          <p:cNvSpPr>
            <a:spLocks/>
          </p:cNvSpPr>
          <p:nvPr/>
        </p:nvSpPr>
        <p:spPr bwMode="auto">
          <a:xfrm>
            <a:off x="2444750" y="4686300"/>
            <a:ext cx="1695450" cy="444500"/>
          </a:xfrm>
          <a:prstGeom prst="rect">
            <a:avLst/>
          </a:prstGeom>
          <a:solidFill>
            <a:srgbClr val="CDCDCD"/>
          </a:solidFill>
          <a:ln w="25400" cap="flat">
            <a:solidFill>
              <a:schemeClr val="tx1"/>
            </a:solidFill>
            <a:prstDash val="solid"/>
            <a:miter lim="800000"/>
            <a:headEnd type="none" w="med" len="med"/>
            <a:tailEnd type="none" w="med" len="med"/>
          </a:ln>
        </p:spPr>
        <p:txBody>
          <a:bodyPr lIns="0" tIns="0" rIns="0" bIns="0"/>
          <a:lstStyle/>
          <a:p>
            <a:pPr algn="ctr" defTabSz="457200" fontAlgn="base">
              <a:spcBef>
                <a:spcPct val="0"/>
              </a:spcBef>
              <a:spcAft>
                <a:spcPct val="0"/>
              </a:spcAft>
            </a:pPr>
            <a:endParaRPr lang="en-US" sz="2800">
              <a:solidFill>
                <a:srgbClr val="000000"/>
              </a:solidFill>
              <a:latin typeface="Gill Sans" charset="0"/>
              <a:ea typeface="ヒラギノ角ゴ ProN W3" charset="0"/>
              <a:cs typeface="ヒラギノ角ゴ ProN W3" charset="0"/>
              <a:sym typeface="Gill Sans" charset="0"/>
            </a:endParaRPr>
          </a:p>
        </p:txBody>
      </p:sp>
      <p:sp>
        <p:nvSpPr>
          <p:cNvPr id="22556" name="Rectangle 28"/>
          <p:cNvSpPr>
            <a:spLocks/>
          </p:cNvSpPr>
          <p:nvPr/>
        </p:nvSpPr>
        <p:spPr bwMode="auto">
          <a:xfrm>
            <a:off x="2702571" y="4825008"/>
            <a:ext cx="1179810" cy="2051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wrap="none" lIns="0" tIns="0" rIns="0" bIns="0" anchor="ctr">
            <a:spAutoFit/>
          </a:bodyPr>
          <a:lstStyle/>
          <a:p>
            <a:pPr algn="ctr" defTabSz="457200" fontAlgn="base">
              <a:lnSpc>
                <a:spcPct val="80000"/>
              </a:lnSpc>
              <a:spcBef>
                <a:spcPct val="0"/>
              </a:spcBef>
              <a:spcAft>
                <a:spcPct val="0"/>
              </a:spcAft>
            </a:pPr>
            <a:r>
              <a:rPr lang="en-US" sz="1600">
                <a:solidFill>
                  <a:srgbClr val="000000"/>
                </a:solidFill>
                <a:latin typeface="Myriad Pro Bold Cond" charset="0"/>
                <a:ea typeface="ＭＳ Ｐゴシック" charset="0"/>
                <a:cs typeface="Myriad Pro Bold Cond" charset="0"/>
                <a:sym typeface="Myriad Pro Bold Cond" charset="0"/>
              </a:rPr>
              <a:t>Memory Controller</a:t>
            </a:r>
          </a:p>
        </p:txBody>
      </p:sp>
      <p:sp>
        <p:nvSpPr>
          <p:cNvPr id="22557" name="Rectangle 29"/>
          <p:cNvSpPr>
            <a:spLocks/>
          </p:cNvSpPr>
          <p:nvPr/>
        </p:nvSpPr>
        <p:spPr bwMode="auto">
          <a:xfrm>
            <a:off x="6965950" y="4565650"/>
            <a:ext cx="1695450" cy="584200"/>
          </a:xfrm>
          <a:prstGeom prst="rect">
            <a:avLst/>
          </a:prstGeom>
          <a:solidFill>
            <a:srgbClr val="FEBB64"/>
          </a:solidFill>
          <a:ln w="25400" cap="flat">
            <a:solidFill>
              <a:schemeClr val="tx1"/>
            </a:solidFill>
            <a:prstDash val="solid"/>
            <a:miter lim="800000"/>
            <a:headEnd type="none" w="med" len="med"/>
            <a:tailEnd type="none" w="med" len="med"/>
          </a:ln>
        </p:spPr>
        <p:txBody>
          <a:bodyPr lIns="0" tIns="0" rIns="0" bIns="0"/>
          <a:lstStyle/>
          <a:p>
            <a:pPr algn="ctr" defTabSz="457200" fontAlgn="base">
              <a:spcBef>
                <a:spcPct val="0"/>
              </a:spcBef>
              <a:spcAft>
                <a:spcPct val="0"/>
              </a:spcAft>
            </a:pPr>
            <a:endParaRPr lang="en-US" sz="2800">
              <a:solidFill>
                <a:srgbClr val="000000"/>
              </a:solidFill>
              <a:latin typeface="Gill Sans" charset="0"/>
              <a:ea typeface="ヒラギノ角ゴ ProN W3" charset="0"/>
              <a:cs typeface="ヒラギノ角ゴ ProN W3" charset="0"/>
              <a:sym typeface="Gill Sans" charset="0"/>
            </a:endParaRPr>
          </a:p>
        </p:txBody>
      </p:sp>
      <p:sp>
        <p:nvSpPr>
          <p:cNvPr id="22558" name="Rectangle 30"/>
          <p:cNvSpPr>
            <a:spLocks/>
          </p:cNvSpPr>
          <p:nvPr/>
        </p:nvSpPr>
        <p:spPr bwMode="auto">
          <a:xfrm>
            <a:off x="7005762" y="4602304"/>
            <a:ext cx="1615827" cy="5616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wrap="none" lIns="0" tIns="0" rIns="0" bIns="0" anchor="ctr">
            <a:spAutoFit/>
          </a:bodyPr>
          <a:lstStyle/>
          <a:p>
            <a:pPr algn="ctr" defTabSz="457200" fontAlgn="base">
              <a:lnSpc>
                <a:spcPct val="80000"/>
              </a:lnSpc>
              <a:spcBef>
                <a:spcPct val="0"/>
              </a:spcBef>
              <a:spcAft>
                <a:spcPct val="0"/>
              </a:spcAft>
            </a:pPr>
            <a:r>
              <a:rPr lang="en-US" sz="1500" dirty="0">
                <a:solidFill>
                  <a:srgbClr val="000000"/>
                </a:solidFill>
                <a:latin typeface="Myriad Pro Bold Cond" charset="0"/>
                <a:ea typeface="ＭＳ Ｐゴシック" charset="0"/>
                <a:cs typeface="Myriad Pro Bold Cond" charset="0"/>
                <a:sym typeface="Myriad Pro Bold Cond" charset="0"/>
              </a:rPr>
              <a:t>Specialized</a:t>
            </a:r>
          </a:p>
          <a:p>
            <a:pPr algn="ctr" defTabSz="457200" fontAlgn="base">
              <a:lnSpc>
                <a:spcPct val="80000"/>
              </a:lnSpc>
              <a:spcBef>
                <a:spcPct val="0"/>
              </a:spcBef>
              <a:spcAft>
                <a:spcPct val="0"/>
              </a:spcAft>
            </a:pPr>
            <a:r>
              <a:rPr lang="en-US" sz="1500" dirty="0">
                <a:solidFill>
                  <a:srgbClr val="000000"/>
                </a:solidFill>
                <a:latin typeface="Myriad Pro Bold Cond" charset="0"/>
                <a:ea typeface="ＭＳ Ｐゴシック" charset="0"/>
                <a:cs typeface="Myriad Pro Bold Cond" charset="0"/>
                <a:sym typeface="Myriad Pro Bold Cond" charset="0"/>
              </a:rPr>
              <a:t>compute-capability</a:t>
            </a:r>
          </a:p>
          <a:p>
            <a:pPr algn="ctr" defTabSz="457200" fontAlgn="base">
              <a:lnSpc>
                <a:spcPct val="80000"/>
              </a:lnSpc>
              <a:spcBef>
                <a:spcPct val="0"/>
              </a:spcBef>
              <a:spcAft>
                <a:spcPct val="0"/>
              </a:spcAft>
            </a:pPr>
            <a:r>
              <a:rPr lang="en-US" sz="1500" dirty="0">
                <a:solidFill>
                  <a:srgbClr val="000000"/>
                </a:solidFill>
                <a:latin typeface="Myriad Pro Bold Cond" charset="0"/>
                <a:ea typeface="ＭＳ Ｐゴシック" charset="0"/>
                <a:cs typeface="Myriad Pro Bold Cond" charset="0"/>
                <a:sym typeface="Myriad Pro Bold Cond" charset="0"/>
              </a:rPr>
              <a:t>in memory</a:t>
            </a:r>
          </a:p>
        </p:txBody>
      </p:sp>
      <p:sp>
        <p:nvSpPr>
          <p:cNvPr id="22559" name="Rectangle 31"/>
          <p:cNvSpPr>
            <a:spLocks/>
          </p:cNvSpPr>
          <p:nvPr/>
        </p:nvSpPr>
        <p:spPr bwMode="auto">
          <a:xfrm>
            <a:off x="6654800" y="1276350"/>
            <a:ext cx="2324100" cy="3949700"/>
          </a:xfrm>
          <a:prstGeom prst="rect">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algn="ctr" defTabSz="457200" fontAlgn="base">
              <a:spcBef>
                <a:spcPct val="0"/>
              </a:spcBef>
              <a:spcAft>
                <a:spcPct val="0"/>
              </a:spcAft>
            </a:pPr>
            <a:endParaRPr lang="en-US" sz="2800">
              <a:solidFill>
                <a:srgbClr val="000000"/>
              </a:solidFill>
              <a:latin typeface="Gill Sans" charset="0"/>
              <a:ea typeface="ヒラギノ角ゴ ProN W3" charset="0"/>
              <a:cs typeface="ヒラギノ角ゴ ProN W3" charset="0"/>
              <a:sym typeface="Gill Sans" charset="0"/>
            </a:endParaRPr>
          </a:p>
        </p:txBody>
      </p:sp>
      <p:sp>
        <p:nvSpPr>
          <p:cNvPr id="22560" name="Rectangle 32"/>
          <p:cNvSpPr>
            <a:spLocks/>
          </p:cNvSpPr>
          <p:nvPr/>
        </p:nvSpPr>
        <p:spPr bwMode="auto">
          <a:xfrm>
            <a:off x="7542787" y="2989858"/>
            <a:ext cx="538609" cy="2051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wrap="none" lIns="0" tIns="0" rIns="0" bIns="0" anchor="ctr">
            <a:spAutoFit/>
          </a:bodyPr>
          <a:lstStyle/>
          <a:p>
            <a:pPr algn="ctr" defTabSz="457200" fontAlgn="base">
              <a:lnSpc>
                <a:spcPct val="80000"/>
              </a:lnSpc>
              <a:spcBef>
                <a:spcPct val="0"/>
              </a:spcBef>
              <a:spcAft>
                <a:spcPct val="0"/>
              </a:spcAft>
            </a:pPr>
            <a:r>
              <a:rPr lang="en-US" sz="1600">
                <a:solidFill>
                  <a:srgbClr val="000000"/>
                </a:solidFill>
                <a:latin typeface="Myriad Pro Bold Cond" charset="0"/>
                <a:ea typeface="ＭＳ Ｐゴシック" charset="0"/>
                <a:cs typeface="Myriad Pro Bold Cond" charset="0"/>
                <a:sym typeface="Myriad Pro Bold Cond" charset="0"/>
              </a:rPr>
              <a:t>Memory</a:t>
            </a:r>
          </a:p>
        </p:txBody>
      </p:sp>
      <p:sp>
        <p:nvSpPr>
          <p:cNvPr id="22561" name="Rectangle 33"/>
          <p:cNvSpPr>
            <a:spLocks/>
          </p:cNvSpPr>
          <p:nvPr/>
        </p:nvSpPr>
        <p:spPr bwMode="auto">
          <a:xfrm>
            <a:off x="6718300" y="1339850"/>
            <a:ext cx="2184400" cy="3136900"/>
          </a:xfrm>
          <a:prstGeom prst="rect">
            <a:avLst/>
          </a:prstGeom>
          <a:noFill/>
          <a:ln w="25400" cap="flat">
            <a:solidFill>
              <a:schemeClr val="tx1"/>
            </a:solidFill>
            <a:prstDash val="sysDot"/>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algn="ctr" defTabSz="457200" fontAlgn="base">
              <a:spcBef>
                <a:spcPct val="0"/>
              </a:spcBef>
              <a:spcAft>
                <a:spcPct val="0"/>
              </a:spcAft>
            </a:pPr>
            <a:endParaRPr lang="en-US" sz="2800">
              <a:solidFill>
                <a:srgbClr val="000000"/>
              </a:solidFill>
              <a:latin typeface="Gill Sans" charset="0"/>
              <a:ea typeface="ヒラギノ角ゴ ProN W3" charset="0"/>
              <a:cs typeface="ヒラギノ角ゴ ProN W3" charset="0"/>
              <a:sym typeface="Gill Sans" charset="0"/>
            </a:endParaRPr>
          </a:p>
        </p:txBody>
      </p:sp>
      <p:sp>
        <p:nvSpPr>
          <p:cNvPr id="22562" name="Rectangle 34"/>
          <p:cNvSpPr>
            <a:spLocks/>
          </p:cNvSpPr>
          <p:nvPr/>
        </p:nvSpPr>
        <p:spPr bwMode="auto">
          <a:xfrm>
            <a:off x="3149600" y="2921000"/>
            <a:ext cx="577850" cy="482600"/>
          </a:xfrm>
          <a:prstGeom prst="rect">
            <a:avLst/>
          </a:prstGeom>
          <a:solidFill>
            <a:srgbClr val="FEBB64"/>
          </a:solidFill>
          <a:ln w="25400" cap="flat">
            <a:solidFill>
              <a:schemeClr val="tx1"/>
            </a:solidFill>
            <a:prstDash val="solid"/>
            <a:miter lim="800000"/>
            <a:headEnd type="none" w="med" len="med"/>
            <a:tailEnd type="none" w="med" len="med"/>
          </a:ln>
        </p:spPr>
        <p:txBody>
          <a:bodyPr lIns="0" tIns="0" rIns="0" bIns="0"/>
          <a:lstStyle/>
          <a:p>
            <a:pPr algn="ctr" defTabSz="457200" fontAlgn="base">
              <a:spcBef>
                <a:spcPct val="0"/>
              </a:spcBef>
              <a:spcAft>
                <a:spcPct val="0"/>
              </a:spcAft>
            </a:pPr>
            <a:endParaRPr lang="en-US" sz="2800">
              <a:solidFill>
                <a:srgbClr val="000000"/>
              </a:solidFill>
              <a:latin typeface="Gill Sans" charset="0"/>
              <a:ea typeface="ヒラギノ角ゴ ProN W3" charset="0"/>
              <a:cs typeface="ヒラギノ角ゴ ProN W3" charset="0"/>
              <a:sym typeface="Gill Sans" charset="0"/>
            </a:endParaRPr>
          </a:p>
        </p:txBody>
      </p:sp>
      <p:sp>
        <p:nvSpPr>
          <p:cNvPr id="22563" name="Rectangle 35"/>
          <p:cNvSpPr>
            <a:spLocks/>
          </p:cNvSpPr>
          <p:nvPr/>
        </p:nvSpPr>
        <p:spPr bwMode="auto">
          <a:xfrm>
            <a:off x="3245710" y="3033718"/>
            <a:ext cx="397545" cy="3016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wrap="none" lIns="0" tIns="0" rIns="0" bIns="0" anchor="ctr">
            <a:spAutoFit/>
          </a:bodyPr>
          <a:lstStyle/>
          <a:p>
            <a:pPr algn="ctr" defTabSz="457200" fontAlgn="base">
              <a:lnSpc>
                <a:spcPct val="80000"/>
              </a:lnSpc>
              <a:spcBef>
                <a:spcPct val="0"/>
              </a:spcBef>
              <a:spcAft>
                <a:spcPct val="0"/>
              </a:spcAft>
            </a:pPr>
            <a:r>
              <a:rPr lang="en-US" sz="1200">
                <a:solidFill>
                  <a:srgbClr val="000000"/>
                </a:solidFill>
                <a:latin typeface="Myriad Pro Bold Cond" charset="0"/>
                <a:ea typeface="ＭＳ Ｐゴシック" charset="0"/>
                <a:cs typeface="Myriad Pro Bold Cond" charset="0"/>
                <a:sym typeface="Myriad Pro Bold Cond" charset="0"/>
              </a:rPr>
              <a:t>imaging</a:t>
            </a:r>
          </a:p>
          <a:p>
            <a:pPr algn="ctr" defTabSz="457200" fontAlgn="base">
              <a:lnSpc>
                <a:spcPct val="80000"/>
              </a:lnSpc>
              <a:spcBef>
                <a:spcPct val="0"/>
              </a:spcBef>
              <a:spcAft>
                <a:spcPct val="0"/>
              </a:spcAft>
            </a:pPr>
            <a:r>
              <a:rPr lang="en-US" sz="1200">
                <a:solidFill>
                  <a:srgbClr val="000000"/>
                </a:solidFill>
                <a:latin typeface="Myriad Pro Bold Cond" charset="0"/>
                <a:ea typeface="ＭＳ Ｐゴシック" charset="0"/>
                <a:cs typeface="Myriad Pro Bold Cond" charset="0"/>
                <a:sym typeface="Myriad Pro Bold Cond" charset="0"/>
              </a:rPr>
              <a:t>core</a:t>
            </a:r>
          </a:p>
        </p:txBody>
      </p:sp>
      <p:sp>
        <p:nvSpPr>
          <p:cNvPr id="22564" name="Rectangle 36"/>
          <p:cNvSpPr>
            <a:spLocks/>
          </p:cNvSpPr>
          <p:nvPr/>
        </p:nvSpPr>
        <p:spPr bwMode="auto">
          <a:xfrm>
            <a:off x="4311318" y="5523508"/>
            <a:ext cx="807913" cy="2051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wrap="none" lIns="0" tIns="0" rIns="0" bIns="0" anchor="ctr">
            <a:spAutoFit/>
          </a:bodyPr>
          <a:lstStyle/>
          <a:p>
            <a:pPr algn="ctr" defTabSz="457200" fontAlgn="base">
              <a:lnSpc>
                <a:spcPct val="80000"/>
              </a:lnSpc>
              <a:spcBef>
                <a:spcPct val="0"/>
              </a:spcBef>
              <a:spcAft>
                <a:spcPct val="0"/>
              </a:spcAft>
            </a:pPr>
            <a:r>
              <a:rPr lang="en-US" sz="1600">
                <a:solidFill>
                  <a:srgbClr val="000000"/>
                </a:solidFill>
                <a:latin typeface="Myriad Pro Bold Cond" charset="0"/>
                <a:ea typeface="ＭＳ Ｐゴシック" charset="0"/>
                <a:cs typeface="Myriad Pro Bold Cond" charset="0"/>
                <a:sym typeface="Myriad Pro Bold Cond" charset="0"/>
              </a:rPr>
              <a:t>Memory Bus</a:t>
            </a:r>
          </a:p>
        </p:txBody>
      </p:sp>
      <p:sp>
        <p:nvSpPr>
          <p:cNvPr id="22565" name="Line 37"/>
          <p:cNvSpPr>
            <a:spLocks noChangeShapeType="1"/>
          </p:cNvSpPr>
          <p:nvPr/>
        </p:nvSpPr>
        <p:spPr bwMode="auto">
          <a:xfrm rot="10800000" flipH="1">
            <a:off x="416722" y="5460207"/>
            <a:ext cx="8562181" cy="0"/>
          </a:xfrm>
          <a:prstGeom prst="line">
            <a:avLst/>
          </a:prstGeom>
          <a:noFill/>
          <a:ln w="1016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algn="ctr" defTabSz="457200" fontAlgn="base">
              <a:spcBef>
                <a:spcPct val="0"/>
              </a:spcBef>
              <a:spcAft>
                <a:spcPct val="0"/>
              </a:spcAft>
            </a:pPr>
            <a:endParaRPr lang="en-US" sz="2800">
              <a:solidFill>
                <a:srgbClr val="000000"/>
              </a:solidFill>
              <a:latin typeface="Gill Sans" charset="0"/>
              <a:ea typeface="ヒラギノ角ゴ ProN W3" charset="0"/>
              <a:cs typeface="ヒラギノ角ゴ ProN W3" charset="0"/>
              <a:sym typeface="Gill Sans" charset="0"/>
            </a:endParaRPr>
          </a:p>
        </p:txBody>
      </p:sp>
      <p:sp>
        <p:nvSpPr>
          <p:cNvPr id="22566" name="Line 38"/>
          <p:cNvSpPr>
            <a:spLocks noChangeShapeType="1"/>
          </p:cNvSpPr>
          <p:nvPr/>
        </p:nvSpPr>
        <p:spPr bwMode="auto">
          <a:xfrm>
            <a:off x="7816850" y="5226848"/>
            <a:ext cx="0" cy="239713"/>
          </a:xfrm>
          <a:prstGeom prst="line">
            <a:avLst/>
          </a:prstGeom>
          <a:noFill/>
          <a:ln w="889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algn="ctr" defTabSz="457200" fontAlgn="base">
              <a:spcBef>
                <a:spcPct val="0"/>
              </a:spcBef>
              <a:spcAft>
                <a:spcPct val="0"/>
              </a:spcAft>
            </a:pPr>
            <a:endParaRPr lang="en-US" sz="2800">
              <a:solidFill>
                <a:srgbClr val="000000"/>
              </a:solidFill>
              <a:latin typeface="Gill Sans" charset="0"/>
              <a:ea typeface="ヒラギノ角ゴ ProN W3" charset="0"/>
              <a:cs typeface="ヒラギノ角ゴ ProN W3" charset="0"/>
              <a:sym typeface="Gill Sans" charset="0"/>
            </a:endParaRPr>
          </a:p>
        </p:txBody>
      </p:sp>
      <p:sp>
        <p:nvSpPr>
          <p:cNvPr id="44" name="Rounded Rectangle 43"/>
          <p:cNvSpPr>
            <a:spLocks noChangeArrowheads="1"/>
          </p:cNvSpPr>
          <p:nvPr/>
        </p:nvSpPr>
        <p:spPr bwMode="auto">
          <a:xfrm rot="5400000">
            <a:off x="6712425" y="3890443"/>
            <a:ext cx="2133601" cy="2286000"/>
          </a:xfrm>
          <a:prstGeom prst="roundRect">
            <a:avLst>
              <a:gd name="adj" fmla="val 16667"/>
            </a:avLst>
          </a:prstGeom>
          <a:noFill/>
          <a:ln w="114300">
            <a:solidFill>
              <a:srgbClr val="FF0000"/>
            </a:solidFill>
            <a:round/>
            <a:headEnd/>
            <a:tailEnd/>
          </a:ln>
          <a:extLst>
            <a:ext uri="{909E8E84-426E-40dd-AFC4-6F175D3DCCD1}">
              <a14:hiddenFill xmlns:a14="http://schemas.microsoft.com/office/drawing/2010/main">
                <a:solidFill>
                  <a:srgbClr val="FFFFFF"/>
                </a:solidFill>
              </a14:hiddenFill>
            </a:ext>
          </a:extLst>
        </p:spPr>
        <p:txBody>
          <a:bodyPr lIns="91440" tIns="45720" rIns="91440" bIns="45720"/>
          <a:lstStyle/>
          <a:p>
            <a:pPr defTabSz="457200"/>
            <a:endParaRPr lang="en-US">
              <a:solidFill>
                <a:srgbClr val="000000"/>
              </a:solidFill>
              <a:latin typeface="Myriad Pro Bold Cond"/>
              <a:ea typeface="ヒラギノ角ゴ ProN W6"/>
              <a:cs typeface="ヒラギノ角ゴ ProN W6"/>
            </a:endParaRPr>
          </a:p>
        </p:txBody>
      </p:sp>
      <p:sp>
        <p:nvSpPr>
          <p:cNvPr id="42" name="TextBox 41"/>
          <p:cNvSpPr txBox="1"/>
          <p:nvPr/>
        </p:nvSpPr>
        <p:spPr>
          <a:xfrm>
            <a:off x="561526" y="6279703"/>
            <a:ext cx="7466858" cy="461665"/>
          </a:xfrm>
          <a:prstGeom prst="rect">
            <a:avLst/>
          </a:prstGeom>
          <a:noFill/>
        </p:spPr>
        <p:txBody>
          <a:bodyPr wrap="none" rtlCol="0">
            <a:spAutoFit/>
          </a:bodyPr>
          <a:lstStyle/>
          <a:p>
            <a:pPr>
              <a:defRPr/>
            </a:pPr>
            <a:r>
              <a:rPr lang="en-US" sz="2400" b="1" kern="0" dirty="0" smtClean="0">
                <a:solidFill>
                  <a:srgbClr val="FF0000"/>
                </a:solidFill>
                <a:latin typeface="Tahoma"/>
                <a:ea typeface="ヒラギノ角ゴ ProN W6"/>
                <a:cs typeface="Tahoma"/>
              </a:rPr>
              <a:t>Memory similar to a “conventional” accelerator</a:t>
            </a:r>
            <a:endParaRPr lang="en-US" sz="2400" b="1" kern="0" dirty="0">
              <a:solidFill>
                <a:srgbClr val="FF0000"/>
              </a:solidFill>
              <a:latin typeface="Tahoma"/>
              <a:ea typeface="ヒラギノ角ゴ ProN W6"/>
              <a:cs typeface="Tahoma"/>
            </a:endParaRPr>
          </a:p>
        </p:txBody>
      </p:sp>
    </p:spTree>
    <p:extLst>
      <p:ext uri="{BB962C8B-B14F-4D97-AF65-F5344CB8AC3E}">
        <p14:creationId xmlns:p14="http://schemas.microsoft.com/office/powerpoint/2010/main" val="1314395760"/>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4"/>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42">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 grpId="0" animBg="1"/>
    </p:bld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z="4000" dirty="0" smtClean="0">
                <a:solidFill>
                  <a:srgbClr val="1A5712"/>
                </a:solidFill>
                <a:latin typeface="Garamond"/>
                <a:cs typeface="Garamond"/>
              </a:rPr>
              <a:t>Enabling In-Memory X</a:t>
            </a:r>
            <a:endParaRPr lang="en-US" sz="4000" dirty="0">
              <a:solidFill>
                <a:srgbClr val="1A5712"/>
              </a:solidFill>
              <a:latin typeface="Garamond"/>
              <a:cs typeface="Garamond"/>
            </a:endParaRPr>
          </a:p>
        </p:txBody>
      </p:sp>
      <p:sp>
        <p:nvSpPr>
          <p:cNvPr id="3" name="Content Placeholder 2"/>
          <p:cNvSpPr>
            <a:spLocks noGrp="1"/>
          </p:cNvSpPr>
          <p:nvPr>
            <p:ph idx="1"/>
          </p:nvPr>
        </p:nvSpPr>
        <p:spPr/>
        <p:txBody>
          <a:bodyPr/>
          <a:lstStyle/>
          <a:p>
            <a:endParaRPr lang="en-US" dirty="0" smtClean="0"/>
          </a:p>
          <a:p>
            <a:endParaRPr lang="en-US" dirty="0"/>
          </a:p>
          <a:p>
            <a:endParaRPr lang="en-US" dirty="0" smtClean="0"/>
          </a:p>
          <a:p>
            <a:endParaRPr lang="en-US" dirty="0"/>
          </a:p>
          <a:p>
            <a:endParaRPr lang="en-US" dirty="0" smtClean="0"/>
          </a:p>
          <a:p>
            <a:pPr marL="0" indent="0">
              <a:buNone/>
            </a:pPr>
            <a:endParaRPr lang="en-US" dirty="0" smtClean="0"/>
          </a:p>
          <a:p>
            <a:r>
              <a:rPr lang="en-US" sz="2400" dirty="0" smtClean="0">
                <a:latin typeface="Tahoma"/>
                <a:cs typeface="Tahoma"/>
              </a:rPr>
              <a:t>What is a flexible and scalable memory interface?</a:t>
            </a:r>
          </a:p>
          <a:p>
            <a:r>
              <a:rPr lang="en-US" sz="2400" dirty="0" smtClean="0">
                <a:latin typeface="Tahoma"/>
                <a:cs typeface="Tahoma"/>
              </a:rPr>
              <a:t>What is the right partitioning of computation capability?</a:t>
            </a:r>
          </a:p>
          <a:p>
            <a:r>
              <a:rPr lang="en-US" sz="2400" dirty="0" smtClean="0">
                <a:latin typeface="Tahoma"/>
                <a:cs typeface="Tahoma"/>
              </a:rPr>
              <a:t>What is the right low-cost memory substrate?</a:t>
            </a:r>
          </a:p>
          <a:p>
            <a:r>
              <a:rPr lang="en-US" sz="2400" dirty="0" smtClean="0">
                <a:latin typeface="Tahoma"/>
                <a:cs typeface="Tahoma"/>
              </a:rPr>
              <a:t>What memory technologies are the best enablers?</a:t>
            </a:r>
          </a:p>
          <a:p>
            <a:r>
              <a:rPr lang="en-US" sz="2400" dirty="0" smtClean="0">
                <a:latin typeface="Tahoma"/>
                <a:cs typeface="Tahoma"/>
              </a:rPr>
              <a:t>How do we rethink/ease X algorithms/applications?</a:t>
            </a:r>
            <a:endParaRPr lang="en-US" sz="2400" dirty="0">
              <a:latin typeface="Tahoma"/>
              <a:cs typeface="Tahoma"/>
            </a:endParaRPr>
          </a:p>
        </p:txBody>
      </p:sp>
      <p:sp>
        <p:nvSpPr>
          <p:cNvPr id="4" name="Rectangle 5"/>
          <p:cNvSpPr>
            <a:spLocks/>
          </p:cNvSpPr>
          <p:nvPr/>
        </p:nvSpPr>
        <p:spPr bwMode="auto">
          <a:xfrm>
            <a:off x="1475656" y="1327945"/>
            <a:ext cx="1504950" cy="1676400"/>
          </a:xfrm>
          <a:prstGeom prst="rect">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5" name="Rectangle 6"/>
          <p:cNvSpPr>
            <a:spLocks/>
          </p:cNvSpPr>
          <p:nvPr/>
        </p:nvSpPr>
        <p:spPr bwMode="auto">
          <a:xfrm>
            <a:off x="1647106" y="2369345"/>
            <a:ext cx="1155700" cy="495300"/>
          </a:xfrm>
          <a:prstGeom prst="rect">
            <a:avLst/>
          </a:prstGeom>
          <a:solidFill>
            <a:srgbClr val="E6E6E6"/>
          </a:solidFill>
          <a:ln w="25400" cap="flat">
            <a:solidFill>
              <a:schemeClr val="tx1"/>
            </a:solidFill>
            <a:prstDash val="solid"/>
            <a:miter lim="800000"/>
            <a:headEnd type="none" w="med" len="med"/>
            <a:tailEnd type="none" w="med" len="med"/>
          </a:ln>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6" name="Rectangle 7"/>
          <p:cNvSpPr>
            <a:spLocks/>
          </p:cNvSpPr>
          <p:nvPr/>
        </p:nvSpPr>
        <p:spPr bwMode="auto">
          <a:xfrm>
            <a:off x="1882056" y="2432845"/>
            <a:ext cx="660400"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lIns="0" tIns="0" rIns="0" bIns="0"/>
          <a:lstStyle/>
          <a:p>
            <a:pPr defTabSz="457200">
              <a:lnSpc>
                <a:spcPct val="80000"/>
              </a:lnSpc>
            </a:pPr>
            <a:r>
              <a:rPr lang="en-US" sz="1600">
                <a:solidFill>
                  <a:srgbClr val="000000"/>
                </a:solidFill>
                <a:latin typeface="Myriad Pro Bold Cond" charset="0"/>
                <a:ea typeface="ＭＳ Ｐゴシック" charset="0"/>
                <a:cs typeface="Myriad Pro Bold Cond" charset="0"/>
                <a:sym typeface="Myriad Pro Bold Cond" charset="0"/>
              </a:rPr>
              <a:t>Cache</a:t>
            </a:r>
          </a:p>
        </p:txBody>
      </p:sp>
      <p:sp>
        <p:nvSpPr>
          <p:cNvPr id="7" name="Line 8"/>
          <p:cNvSpPr>
            <a:spLocks noChangeShapeType="1"/>
          </p:cNvSpPr>
          <p:nvPr/>
        </p:nvSpPr>
        <p:spPr bwMode="auto">
          <a:xfrm>
            <a:off x="2212256" y="2864645"/>
            <a:ext cx="0" cy="42545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8" name="Line 9"/>
          <p:cNvSpPr>
            <a:spLocks noChangeShapeType="1"/>
          </p:cNvSpPr>
          <p:nvPr/>
        </p:nvSpPr>
        <p:spPr bwMode="auto">
          <a:xfrm>
            <a:off x="2212256" y="2039145"/>
            <a:ext cx="0" cy="33655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9" name="Rectangle 10"/>
          <p:cNvSpPr>
            <a:spLocks/>
          </p:cNvSpPr>
          <p:nvPr/>
        </p:nvSpPr>
        <p:spPr bwMode="auto">
          <a:xfrm>
            <a:off x="1634406" y="1499395"/>
            <a:ext cx="1155700" cy="546100"/>
          </a:xfrm>
          <a:prstGeom prst="rect">
            <a:avLst/>
          </a:prstGeom>
          <a:solidFill>
            <a:srgbClr val="E6E6E6"/>
          </a:solidFill>
          <a:ln w="25400" cap="flat">
            <a:solidFill>
              <a:schemeClr val="tx1"/>
            </a:solidFill>
            <a:prstDash val="solid"/>
            <a:miter lim="800000"/>
            <a:headEnd type="none" w="med" len="med"/>
            <a:tailEnd type="none" w="med" len="med"/>
          </a:ln>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0" name="Rectangle 11"/>
          <p:cNvSpPr>
            <a:spLocks/>
          </p:cNvSpPr>
          <p:nvPr/>
        </p:nvSpPr>
        <p:spPr bwMode="auto">
          <a:xfrm>
            <a:off x="1691680" y="1584102"/>
            <a:ext cx="1008112"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lIns="0" tIns="0" rIns="0" bIns="0"/>
          <a:lstStyle/>
          <a:p>
            <a:pPr algn="ctr" defTabSz="457200">
              <a:lnSpc>
                <a:spcPct val="80000"/>
              </a:lnSpc>
            </a:pPr>
            <a:r>
              <a:rPr lang="en-US" sz="1500" dirty="0">
                <a:solidFill>
                  <a:srgbClr val="000000"/>
                </a:solidFill>
                <a:latin typeface="Myriad Pro Bold Cond" charset="0"/>
                <a:ea typeface="ＭＳ Ｐゴシック" charset="0"/>
                <a:cs typeface="Myriad Pro Bold Cond" charset="0"/>
                <a:sym typeface="Myriad Pro Bold Cond" charset="0"/>
              </a:rPr>
              <a:t>Processor</a:t>
            </a:r>
          </a:p>
          <a:p>
            <a:pPr algn="ctr" defTabSz="457200">
              <a:lnSpc>
                <a:spcPct val="80000"/>
              </a:lnSpc>
            </a:pPr>
            <a:r>
              <a:rPr lang="en-US" sz="1500" dirty="0" smtClean="0">
                <a:solidFill>
                  <a:srgbClr val="000000"/>
                </a:solidFill>
                <a:latin typeface="Myriad Pro Bold Cond" charset="0"/>
                <a:ea typeface="ＭＳ Ｐゴシック" charset="0"/>
                <a:cs typeface="Myriad Pro Bold Cond" charset="0"/>
                <a:sym typeface="Myriad Pro Bold Cond" charset="0"/>
              </a:rPr>
              <a:t>Core</a:t>
            </a:r>
            <a:endParaRPr lang="en-US" sz="1500" dirty="0">
              <a:solidFill>
                <a:srgbClr val="000000"/>
              </a:solidFill>
              <a:latin typeface="Myriad Pro Bold Cond" charset="0"/>
              <a:ea typeface="ＭＳ Ｐゴシック" charset="0"/>
              <a:cs typeface="Myriad Pro Bold Cond" charset="0"/>
              <a:sym typeface="Myriad Pro Bold Cond" charset="0"/>
            </a:endParaRPr>
          </a:p>
        </p:txBody>
      </p:sp>
      <p:sp>
        <p:nvSpPr>
          <p:cNvPr id="11" name="Rectangle 12"/>
          <p:cNvSpPr>
            <a:spLocks/>
          </p:cNvSpPr>
          <p:nvPr/>
        </p:nvSpPr>
        <p:spPr bwMode="auto">
          <a:xfrm>
            <a:off x="5735414" y="3372645"/>
            <a:ext cx="1212850" cy="254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lIns="0" tIns="0" rIns="0" bIns="0"/>
          <a:lstStyle/>
          <a:p>
            <a:pPr defTabSz="457200">
              <a:lnSpc>
                <a:spcPct val="80000"/>
              </a:lnSpc>
            </a:pPr>
            <a:r>
              <a:rPr lang="en-US" sz="1600" dirty="0">
                <a:solidFill>
                  <a:srgbClr val="000000"/>
                </a:solidFill>
                <a:latin typeface="Myriad Pro Bold Cond" charset="0"/>
                <a:ea typeface="ＭＳ Ｐゴシック" charset="0"/>
                <a:cs typeface="Myriad Pro Bold Cond" charset="0"/>
                <a:sym typeface="Myriad Pro Bold Cond" charset="0"/>
              </a:rPr>
              <a:t> </a:t>
            </a:r>
            <a:r>
              <a:rPr lang="en-US" sz="1600" dirty="0" smtClean="0">
                <a:solidFill>
                  <a:srgbClr val="000000"/>
                </a:solidFill>
                <a:latin typeface="Myriad Pro Bold Cond" charset="0"/>
                <a:ea typeface="ＭＳ Ｐゴシック" charset="0"/>
                <a:cs typeface="Myriad Pro Bold Cond" charset="0"/>
                <a:sym typeface="Myriad Pro Bold Cond" charset="0"/>
              </a:rPr>
              <a:t>Interconnect</a:t>
            </a:r>
            <a:endParaRPr lang="en-US" sz="1600" dirty="0">
              <a:solidFill>
                <a:srgbClr val="000000"/>
              </a:solidFill>
              <a:latin typeface="Myriad Pro Bold Cond" charset="0"/>
              <a:ea typeface="ＭＳ Ｐゴシック" charset="0"/>
              <a:cs typeface="Myriad Pro Bold Cond" charset="0"/>
              <a:sym typeface="Myriad Pro Bold Cond" charset="0"/>
            </a:endParaRPr>
          </a:p>
        </p:txBody>
      </p:sp>
      <p:sp>
        <p:nvSpPr>
          <p:cNvPr id="12" name="Rectangle 13"/>
          <p:cNvSpPr>
            <a:spLocks/>
          </p:cNvSpPr>
          <p:nvPr/>
        </p:nvSpPr>
        <p:spPr bwMode="auto">
          <a:xfrm>
            <a:off x="3914056" y="1327945"/>
            <a:ext cx="2901950" cy="1676400"/>
          </a:xfrm>
          <a:prstGeom prst="rect">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3" name="Rectangle 14"/>
          <p:cNvSpPr>
            <a:spLocks/>
          </p:cNvSpPr>
          <p:nvPr/>
        </p:nvSpPr>
        <p:spPr bwMode="auto">
          <a:xfrm>
            <a:off x="5014764" y="1386535"/>
            <a:ext cx="1069404" cy="2097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lIns="0" tIns="0" rIns="0" bIns="0"/>
          <a:lstStyle/>
          <a:p>
            <a:pPr defTabSz="457200">
              <a:lnSpc>
                <a:spcPct val="80000"/>
              </a:lnSpc>
            </a:pPr>
            <a:r>
              <a:rPr lang="en-US" sz="1600" dirty="0">
                <a:solidFill>
                  <a:srgbClr val="000000"/>
                </a:solidFill>
                <a:latin typeface="Myriad Pro Bold Cond" charset="0"/>
                <a:ea typeface="ＭＳ Ｐゴシック" charset="0"/>
                <a:cs typeface="Myriad Pro Bold Cond" charset="0"/>
                <a:sym typeface="Myriad Pro Bold Cond" charset="0"/>
              </a:rPr>
              <a:t> </a:t>
            </a:r>
            <a:r>
              <a:rPr lang="en-US" sz="1600" dirty="0" smtClean="0">
                <a:solidFill>
                  <a:srgbClr val="000000"/>
                </a:solidFill>
                <a:latin typeface="Myriad Pro Bold Cond" charset="0"/>
                <a:ea typeface="ＭＳ Ｐゴシック" charset="0"/>
                <a:cs typeface="Myriad Pro Bold Cond" charset="0"/>
                <a:sym typeface="Myriad Pro Bold Cond" charset="0"/>
              </a:rPr>
              <a:t>Memory</a:t>
            </a:r>
            <a:endParaRPr lang="en-US" sz="1600" dirty="0">
              <a:solidFill>
                <a:srgbClr val="000000"/>
              </a:solidFill>
              <a:latin typeface="Myriad Pro Bold Cond" charset="0"/>
              <a:ea typeface="ＭＳ Ｐゴシック" charset="0"/>
              <a:cs typeface="Myriad Pro Bold Cond" charset="0"/>
              <a:sym typeface="Myriad Pro Bold Cond" charset="0"/>
            </a:endParaRPr>
          </a:p>
        </p:txBody>
      </p:sp>
      <p:sp>
        <p:nvSpPr>
          <p:cNvPr id="14" name="Line 15"/>
          <p:cNvSpPr>
            <a:spLocks noChangeShapeType="1"/>
          </p:cNvSpPr>
          <p:nvPr/>
        </p:nvSpPr>
        <p:spPr bwMode="auto">
          <a:xfrm>
            <a:off x="5364238" y="3011489"/>
            <a:ext cx="0" cy="31115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5" name="AutoShape 16"/>
          <p:cNvSpPr>
            <a:spLocks/>
          </p:cNvSpPr>
          <p:nvPr/>
        </p:nvSpPr>
        <p:spPr bwMode="auto">
          <a:xfrm>
            <a:off x="1482006" y="3295652"/>
            <a:ext cx="5327650" cy="76200"/>
          </a:xfrm>
          <a:prstGeom prst="roundRect">
            <a:avLst>
              <a:gd name="adj" fmla="val 50000"/>
            </a:avLst>
          </a:prstGeom>
          <a:solidFill>
            <a:srgbClr val="CDCDCD"/>
          </a:solidFill>
          <a:ln w="25400" cap="flat">
            <a:solidFill>
              <a:schemeClr val="tx1"/>
            </a:solidFill>
            <a:prstDash val="solid"/>
            <a:miter lim="800000"/>
            <a:headEnd type="none" w="med" len="med"/>
            <a:tailEnd type="none" w="med" len="med"/>
          </a:ln>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6" name="Rectangle 17"/>
          <p:cNvSpPr>
            <a:spLocks/>
          </p:cNvSpPr>
          <p:nvPr/>
        </p:nvSpPr>
        <p:spPr bwMode="auto">
          <a:xfrm>
            <a:off x="4022006" y="1620045"/>
            <a:ext cx="1092200" cy="165100"/>
          </a:xfrm>
          <a:prstGeom prst="rect">
            <a:avLst/>
          </a:prstGeom>
          <a:solidFill>
            <a:srgbClr val="CADBFE"/>
          </a:solidFill>
          <a:ln w="25400" cap="flat">
            <a:solidFill>
              <a:schemeClr val="tx1"/>
            </a:solidFill>
            <a:prstDash val="solid"/>
            <a:miter lim="800000"/>
            <a:headEnd type="none" w="med" len="med"/>
            <a:tailEnd type="none" w="med" len="med"/>
          </a:ln>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 name="Rectangle 18"/>
          <p:cNvSpPr>
            <a:spLocks/>
          </p:cNvSpPr>
          <p:nvPr/>
        </p:nvSpPr>
        <p:spPr bwMode="auto">
          <a:xfrm>
            <a:off x="4022006" y="1867695"/>
            <a:ext cx="1092200" cy="165100"/>
          </a:xfrm>
          <a:prstGeom prst="rect">
            <a:avLst/>
          </a:prstGeom>
          <a:solidFill>
            <a:srgbClr val="CADBFE"/>
          </a:solidFill>
          <a:ln w="25400" cap="flat">
            <a:solidFill>
              <a:schemeClr val="tx1"/>
            </a:solidFill>
            <a:prstDash val="solid"/>
            <a:miter lim="800000"/>
            <a:headEnd type="none" w="med" len="med"/>
            <a:tailEnd type="none" w="med" len="med"/>
          </a:ln>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8" name="Rectangle 19"/>
          <p:cNvSpPr>
            <a:spLocks/>
          </p:cNvSpPr>
          <p:nvPr/>
        </p:nvSpPr>
        <p:spPr bwMode="auto">
          <a:xfrm>
            <a:off x="4022006" y="2115345"/>
            <a:ext cx="1092200" cy="165100"/>
          </a:xfrm>
          <a:prstGeom prst="rect">
            <a:avLst/>
          </a:prstGeom>
          <a:solidFill>
            <a:srgbClr val="CADBFE"/>
          </a:solidFill>
          <a:ln w="25400" cap="flat">
            <a:solidFill>
              <a:schemeClr val="tx1"/>
            </a:solidFill>
            <a:prstDash val="solid"/>
            <a:miter lim="800000"/>
            <a:headEnd type="none" w="med" len="med"/>
            <a:tailEnd type="none" w="med" len="med"/>
          </a:ln>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 name="Rectangle 20"/>
          <p:cNvSpPr>
            <a:spLocks/>
          </p:cNvSpPr>
          <p:nvPr/>
        </p:nvSpPr>
        <p:spPr bwMode="auto">
          <a:xfrm>
            <a:off x="4022006" y="2362995"/>
            <a:ext cx="1092200" cy="165100"/>
          </a:xfrm>
          <a:prstGeom prst="rect">
            <a:avLst/>
          </a:prstGeom>
          <a:solidFill>
            <a:srgbClr val="CADBFE"/>
          </a:solidFill>
          <a:ln w="25400" cap="flat">
            <a:solidFill>
              <a:schemeClr val="tx1"/>
            </a:solidFill>
            <a:prstDash val="solid"/>
            <a:miter lim="800000"/>
            <a:headEnd type="none" w="med" len="med"/>
            <a:tailEnd type="none" w="med" len="med"/>
          </a:ln>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20" name="Rectangle 21"/>
          <p:cNvSpPr>
            <a:spLocks/>
          </p:cNvSpPr>
          <p:nvPr/>
        </p:nvSpPr>
        <p:spPr bwMode="auto">
          <a:xfrm>
            <a:off x="4022006" y="2610645"/>
            <a:ext cx="1092200" cy="165100"/>
          </a:xfrm>
          <a:prstGeom prst="rect">
            <a:avLst/>
          </a:prstGeom>
          <a:solidFill>
            <a:srgbClr val="CADBFE"/>
          </a:solidFill>
          <a:ln w="25400" cap="flat">
            <a:solidFill>
              <a:schemeClr val="tx1"/>
            </a:solidFill>
            <a:prstDash val="solid"/>
            <a:miter lim="800000"/>
            <a:headEnd type="none" w="med" len="med"/>
            <a:tailEnd type="none" w="med" len="med"/>
          </a:ln>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21" name="Rectangle 22"/>
          <p:cNvSpPr>
            <a:spLocks/>
          </p:cNvSpPr>
          <p:nvPr/>
        </p:nvSpPr>
        <p:spPr bwMode="auto">
          <a:xfrm>
            <a:off x="5571406" y="1620045"/>
            <a:ext cx="1092200" cy="165100"/>
          </a:xfrm>
          <a:prstGeom prst="rect">
            <a:avLst/>
          </a:prstGeom>
          <a:solidFill>
            <a:srgbClr val="CADBFE"/>
          </a:solidFill>
          <a:ln w="25400" cap="flat">
            <a:solidFill>
              <a:schemeClr val="tx1"/>
            </a:solidFill>
            <a:prstDash val="solid"/>
            <a:miter lim="800000"/>
            <a:headEnd type="none" w="med" len="med"/>
            <a:tailEnd type="none" w="med" len="med"/>
          </a:ln>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22" name="Rectangle 23"/>
          <p:cNvSpPr>
            <a:spLocks/>
          </p:cNvSpPr>
          <p:nvPr/>
        </p:nvSpPr>
        <p:spPr bwMode="auto">
          <a:xfrm>
            <a:off x="5571406" y="1867695"/>
            <a:ext cx="1092200" cy="165100"/>
          </a:xfrm>
          <a:prstGeom prst="rect">
            <a:avLst/>
          </a:prstGeom>
          <a:solidFill>
            <a:srgbClr val="CADBFE"/>
          </a:solidFill>
          <a:ln w="25400" cap="flat">
            <a:solidFill>
              <a:schemeClr val="tx1"/>
            </a:solidFill>
            <a:prstDash val="solid"/>
            <a:miter lim="800000"/>
            <a:headEnd type="none" w="med" len="med"/>
            <a:tailEnd type="none" w="med" len="med"/>
          </a:ln>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23" name="Rectangle 24"/>
          <p:cNvSpPr>
            <a:spLocks/>
          </p:cNvSpPr>
          <p:nvPr/>
        </p:nvSpPr>
        <p:spPr bwMode="auto">
          <a:xfrm>
            <a:off x="5571406" y="2115345"/>
            <a:ext cx="1092200" cy="165100"/>
          </a:xfrm>
          <a:prstGeom prst="rect">
            <a:avLst/>
          </a:prstGeom>
          <a:solidFill>
            <a:srgbClr val="CADBFE"/>
          </a:solidFill>
          <a:ln w="25400" cap="flat">
            <a:solidFill>
              <a:schemeClr val="tx1"/>
            </a:solidFill>
            <a:prstDash val="solid"/>
            <a:miter lim="800000"/>
            <a:headEnd type="none" w="med" len="med"/>
            <a:tailEnd type="none" w="med" len="med"/>
          </a:ln>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24" name="Rectangle 25"/>
          <p:cNvSpPr>
            <a:spLocks/>
          </p:cNvSpPr>
          <p:nvPr/>
        </p:nvSpPr>
        <p:spPr bwMode="auto">
          <a:xfrm>
            <a:off x="5571406" y="2362995"/>
            <a:ext cx="1092200" cy="165100"/>
          </a:xfrm>
          <a:prstGeom prst="rect">
            <a:avLst/>
          </a:prstGeom>
          <a:solidFill>
            <a:srgbClr val="CADBFE"/>
          </a:solidFill>
          <a:ln w="25400" cap="flat">
            <a:solidFill>
              <a:schemeClr val="tx1"/>
            </a:solidFill>
            <a:prstDash val="solid"/>
            <a:miter lim="800000"/>
            <a:headEnd type="none" w="med" len="med"/>
            <a:tailEnd type="none" w="med" len="med"/>
          </a:ln>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25" name="Rectangle 26"/>
          <p:cNvSpPr>
            <a:spLocks/>
          </p:cNvSpPr>
          <p:nvPr/>
        </p:nvSpPr>
        <p:spPr bwMode="auto">
          <a:xfrm>
            <a:off x="5571406" y="2610645"/>
            <a:ext cx="1092200" cy="165100"/>
          </a:xfrm>
          <a:prstGeom prst="rect">
            <a:avLst/>
          </a:prstGeom>
          <a:solidFill>
            <a:srgbClr val="CADBFE"/>
          </a:solidFill>
          <a:ln w="25400" cap="flat">
            <a:solidFill>
              <a:schemeClr val="tx1"/>
            </a:solidFill>
            <a:prstDash val="solid"/>
            <a:miter lim="800000"/>
            <a:headEnd type="none" w="med" len="med"/>
            <a:tailEnd type="none" w="med" len="med"/>
          </a:ln>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26" name="Rectangle 27"/>
          <p:cNvSpPr>
            <a:spLocks/>
          </p:cNvSpPr>
          <p:nvPr/>
        </p:nvSpPr>
        <p:spPr bwMode="auto">
          <a:xfrm>
            <a:off x="1736006" y="2674145"/>
            <a:ext cx="977900" cy="146050"/>
          </a:xfrm>
          <a:prstGeom prst="rect">
            <a:avLst/>
          </a:prstGeom>
          <a:solidFill>
            <a:srgbClr val="FD9A00"/>
          </a:solidFill>
          <a:ln w="25400" cap="flat">
            <a:solidFill>
              <a:schemeClr val="tx1"/>
            </a:solidFill>
            <a:prstDash val="solid"/>
            <a:miter lim="800000"/>
            <a:headEnd type="none" w="med" len="med"/>
            <a:tailEnd type="none" w="med" len="med"/>
          </a:ln>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27" name="Line 28"/>
          <p:cNvSpPr>
            <a:spLocks noChangeShapeType="1"/>
          </p:cNvSpPr>
          <p:nvPr/>
        </p:nvSpPr>
        <p:spPr bwMode="auto">
          <a:xfrm>
            <a:off x="6917606" y="1557078"/>
            <a:ext cx="0" cy="1270000"/>
          </a:xfrm>
          <a:prstGeom prst="line">
            <a:avLst/>
          </a:prstGeom>
          <a:noFill/>
          <a:ln w="25400" cap="flat">
            <a:solidFill>
              <a:schemeClr val="tx1"/>
            </a:solidFill>
            <a:prstDash val="solid"/>
            <a:miter lim="800000"/>
            <a:headEnd type="triangle" w="med" len="sm"/>
            <a:tailEnd type="triangle" w="med" len="sm"/>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28" name="Rectangle 29"/>
          <p:cNvSpPr>
            <a:spLocks/>
          </p:cNvSpPr>
          <p:nvPr/>
        </p:nvSpPr>
        <p:spPr bwMode="auto">
          <a:xfrm>
            <a:off x="7020272" y="1530934"/>
            <a:ext cx="1368152" cy="13803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lIns="0" tIns="0" rIns="0" bIns="0"/>
          <a:lstStyle/>
          <a:p>
            <a:pPr defTabSz="457200">
              <a:lnSpc>
                <a:spcPct val="80000"/>
              </a:lnSpc>
            </a:pPr>
            <a:r>
              <a:rPr lang="en-US" sz="2200" dirty="0" smtClean="0">
                <a:solidFill>
                  <a:srgbClr val="000000"/>
                </a:solidFill>
                <a:latin typeface="Myriad Pro Bold Cond" charset="0"/>
                <a:ea typeface="ＭＳ Ｐゴシック" charset="0"/>
                <a:cs typeface="Myriad Pro Bold Cond" charset="0"/>
                <a:sym typeface="Myriad Pro Bold Cond" charset="0"/>
              </a:rPr>
              <a:t>Database</a:t>
            </a:r>
          </a:p>
          <a:p>
            <a:pPr defTabSz="457200">
              <a:lnSpc>
                <a:spcPct val="80000"/>
              </a:lnSpc>
            </a:pPr>
            <a:endParaRPr lang="en-US" sz="2200" dirty="0" smtClean="0">
              <a:solidFill>
                <a:srgbClr val="000000"/>
              </a:solidFill>
              <a:latin typeface="Myriad Pro Bold Cond" charset="0"/>
              <a:ea typeface="ＭＳ Ｐゴシック" charset="0"/>
              <a:cs typeface="Myriad Pro Bold Cond" charset="0"/>
              <a:sym typeface="Myriad Pro Bold Cond" charset="0"/>
            </a:endParaRPr>
          </a:p>
          <a:p>
            <a:pPr defTabSz="457200">
              <a:lnSpc>
                <a:spcPct val="80000"/>
              </a:lnSpc>
            </a:pPr>
            <a:r>
              <a:rPr lang="en-US" sz="2200" dirty="0" smtClean="0">
                <a:solidFill>
                  <a:srgbClr val="000000"/>
                </a:solidFill>
                <a:latin typeface="Myriad Pro Bold Cond" charset="0"/>
                <a:ea typeface="ＭＳ Ｐゴシック" charset="0"/>
                <a:cs typeface="Myriad Pro Bold Cond" charset="0"/>
                <a:sym typeface="Myriad Pro Bold Cond" charset="0"/>
              </a:rPr>
              <a:t>Graphs</a:t>
            </a:r>
          </a:p>
          <a:p>
            <a:pPr defTabSz="457200">
              <a:lnSpc>
                <a:spcPct val="80000"/>
              </a:lnSpc>
            </a:pPr>
            <a:endParaRPr lang="en-US" sz="2200" dirty="0" smtClean="0">
              <a:solidFill>
                <a:srgbClr val="000000"/>
              </a:solidFill>
              <a:latin typeface="Myriad Pro Bold Cond" charset="0"/>
              <a:ea typeface="ＭＳ Ｐゴシック" charset="0"/>
              <a:cs typeface="Myriad Pro Bold Cond" charset="0"/>
              <a:sym typeface="Myriad Pro Bold Cond" charset="0"/>
            </a:endParaRPr>
          </a:p>
          <a:p>
            <a:pPr defTabSz="457200">
              <a:lnSpc>
                <a:spcPct val="80000"/>
              </a:lnSpc>
            </a:pPr>
            <a:r>
              <a:rPr lang="en-US" sz="2200" dirty="0" smtClean="0">
                <a:solidFill>
                  <a:srgbClr val="000000"/>
                </a:solidFill>
                <a:latin typeface="Myriad Pro Bold Cond" charset="0"/>
                <a:ea typeface="ＭＳ Ｐゴシック" charset="0"/>
                <a:cs typeface="Myriad Pro Bold Cond" charset="0"/>
                <a:sym typeface="Myriad Pro Bold Cond" charset="0"/>
              </a:rPr>
              <a:t>Media </a:t>
            </a:r>
            <a:r>
              <a:rPr lang="en-US" sz="2400" dirty="0" smtClean="0">
                <a:solidFill>
                  <a:srgbClr val="000000"/>
                </a:solidFill>
                <a:latin typeface="Myriad Pro Bold Cond" charset="0"/>
                <a:ea typeface="ＭＳ Ｐゴシック" charset="0"/>
                <a:cs typeface="Myriad Pro Bold Cond" charset="0"/>
                <a:sym typeface="Myriad Pro Bold Cond" charset="0"/>
              </a:rPr>
              <a:t> </a:t>
            </a:r>
            <a:endParaRPr lang="en-US" sz="2400" dirty="0">
              <a:solidFill>
                <a:srgbClr val="000000"/>
              </a:solidFill>
              <a:latin typeface="Myriad Pro Bold Cond" charset="0"/>
              <a:ea typeface="ＭＳ Ｐゴシック" charset="0"/>
              <a:cs typeface="Myriad Pro Bold Cond" charset="0"/>
              <a:sym typeface="Myriad Pro Bold Cond" charset="0"/>
            </a:endParaRPr>
          </a:p>
        </p:txBody>
      </p:sp>
      <p:sp>
        <p:nvSpPr>
          <p:cNvPr id="29" name="Freeform 30"/>
          <p:cNvSpPr>
            <a:spLocks/>
          </p:cNvSpPr>
          <p:nvPr/>
        </p:nvSpPr>
        <p:spPr bwMode="auto">
          <a:xfrm>
            <a:off x="1835696" y="2060848"/>
            <a:ext cx="3742060" cy="1451497"/>
          </a:xfrm>
          <a:custGeom>
            <a:avLst/>
            <a:gdLst>
              <a:gd name="T0" fmla="*/ 21600 w 21600"/>
              <a:gd name="T1" fmla="*/ 12000 h 21600"/>
              <a:gd name="T2" fmla="*/ 21600 w 21600"/>
              <a:gd name="T3" fmla="*/ 21600 h 21600"/>
              <a:gd name="T4" fmla="*/ 0 w 21600"/>
              <a:gd name="T5" fmla="*/ 21600 h 21600"/>
              <a:gd name="T6" fmla="*/ 0 w 21600"/>
              <a:gd name="T7" fmla="*/ 0 h 21600"/>
            </a:gdLst>
            <a:ahLst/>
            <a:cxnLst>
              <a:cxn ang="0">
                <a:pos x="T0" y="T1"/>
              </a:cxn>
              <a:cxn ang="0">
                <a:pos x="T2" y="T3"/>
              </a:cxn>
              <a:cxn ang="0">
                <a:pos x="T4" y="T5"/>
              </a:cxn>
              <a:cxn ang="0">
                <a:pos x="T6" y="T7"/>
              </a:cxn>
            </a:cxnLst>
            <a:rect l="0" t="0" r="r" b="b"/>
            <a:pathLst>
              <a:path w="21600" h="21600">
                <a:moveTo>
                  <a:pt x="21600" y="12000"/>
                </a:moveTo>
                <a:lnTo>
                  <a:pt x="21600" y="21600"/>
                </a:lnTo>
                <a:lnTo>
                  <a:pt x="0" y="21600"/>
                </a:lnTo>
                <a:lnTo>
                  <a:pt x="0" y="0"/>
                </a:lnTo>
              </a:path>
            </a:pathLst>
          </a:custGeom>
          <a:noFill/>
          <a:ln w="101600" cap="flat">
            <a:solidFill>
              <a:srgbClr val="D90B00"/>
            </a:solidFill>
            <a:prstDash val="solid"/>
            <a:miter lim="800000"/>
            <a:headEnd type="none" w="med" len="med"/>
            <a:tailEnd type="triangle" w="med" len="med"/>
          </a:ln>
          <a:effectLst>
            <a:outerShdw blurRad="76200" dist="38099" dir="2700000" algn="ctr" rotWithShape="0">
              <a:schemeClr val="bg2">
                <a:alpha val="75000"/>
              </a:schemeClr>
            </a:outerShdw>
          </a:effectLst>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grpSp>
        <p:nvGrpSpPr>
          <p:cNvPr id="30" name="Group 34"/>
          <p:cNvGrpSpPr>
            <a:grpSpLocks/>
          </p:cNvGrpSpPr>
          <p:nvPr/>
        </p:nvGrpSpPr>
        <p:grpSpPr bwMode="auto">
          <a:xfrm>
            <a:off x="2195737" y="2122489"/>
            <a:ext cx="3661420" cy="1090487"/>
            <a:chOff x="0" y="0"/>
            <a:chExt cx="4219" cy="1352"/>
          </a:xfrm>
        </p:grpSpPr>
        <p:sp>
          <p:nvSpPr>
            <p:cNvPr id="31" name="Rectangle 31"/>
            <p:cNvSpPr>
              <a:spLocks/>
            </p:cNvSpPr>
            <p:nvPr/>
          </p:nvSpPr>
          <p:spPr bwMode="auto">
            <a:xfrm>
              <a:off x="2987" y="880"/>
              <a:ext cx="1232" cy="184"/>
            </a:xfrm>
            <a:prstGeom prst="rect">
              <a:avLst/>
            </a:prstGeom>
            <a:solidFill>
              <a:srgbClr val="FD9A00"/>
            </a:solidFill>
            <a:ln w="25400" cap="flat">
              <a:solidFill>
                <a:schemeClr val="tx1"/>
              </a:solidFill>
              <a:prstDash val="solid"/>
              <a:miter lim="800000"/>
              <a:headEnd type="none" w="med" len="med"/>
              <a:tailEnd type="none" w="med" len="med"/>
            </a:ln>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32" name="Freeform 32"/>
            <p:cNvSpPr>
              <a:spLocks/>
            </p:cNvSpPr>
            <p:nvPr/>
          </p:nvSpPr>
          <p:spPr bwMode="auto">
            <a:xfrm>
              <a:off x="0" y="0"/>
              <a:ext cx="3651" cy="1352"/>
            </a:xfrm>
            <a:custGeom>
              <a:avLst/>
              <a:gdLst>
                <a:gd name="T0" fmla="*/ 21600 w 21600"/>
                <a:gd name="T1" fmla="*/ 15330 h 21600"/>
                <a:gd name="T2" fmla="*/ 21600 w 21600"/>
                <a:gd name="T3" fmla="*/ 21600 h 21600"/>
                <a:gd name="T4" fmla="*/ 0 w 21600"/>
                <a:gd name="T5" fmla="*/ 21600 h 21600"/>
                <a:gd name="T6" fmla="*/ 0 w 21600"/>
                <a:gd name="T7" fmla="*/ 0 h 21600"/>
              </a:gdLst>
              <a:ahLst/>
              <a:cxnLst>
                <a:cxn ang="0">
                  <a:pos x="T0" y="T1"/>
                </a:cxn>
                <a:cxn ang="0">
                  <a:pos x="T2" y="T3"/>
                </a:cxn>
                <a:cxn ang="0">
                  <a:pos x="T4" y="T5"/>
                </a:cxn>
                <a:cxn ang="0">
                  <a:pos x="T6" y="T7"/>
                </a:cxn>
              </a:cxnLst>
              <a:rect l="0" t="0" r="r" b="b"/>
              <a:pathLst>
                <a:path w="21600" h="21600">
                  <a:moveTo>
                    <a:pt x="21600" y="15330"/>
                  </a:moveTo>
                  <a:lnTo>
                    <a:pt x="21600" y="21600"/>
                  </a:lnTo>
                  <a:lnTo>
                    <a:pt x="0" y="21600"/>
                  </a:lnTo>
                  <a:lnTo>
                    <a:pt x="0" y="0"/>
                  </a:lnTo>
                </a:path>
              </a:pathLst>
            </a:custGeom>
            <a:noFill/>
            <a:ln w="101600" cap="flat">
              <a:solidFill>
                <a:srgbClr val="D90B00"/>
              </a:solidFill>
              <a:prstDash val="solid"/>
              <a:miter lim="800000"/>
              <a:headEnd type="triangle" w="med" len="med"/>
              <a:tailEnd type="none" w="med" len="med"/>
            </a:ln>
            <a:effectLst>
              <a:outerShdw blurRad="76200" dist="38099" dir="2700000" algn="ctr" rotWithShape="0">
                <a:schemeClr val="bg2">
                  <a:alpha val="75000"/>
                </a:schemeClr>
              </a:outerShdw>
            </a:effectLst>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33" name="Rectangle 33"/>
            <p:cNvSpPr>
              <a:spLocks/>
            </p:cNvSpPr>
            <p:nvPr/>
          </p:nvSpPr>
          <p:spPr bwMode="auto">
            <a:xfrm>
              <a:off x="1245" y="1010"/>
              <a:ext cx="1528" cy="3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lIns="0" tIns="0" rIns="0" bIns="0"/>
            <a:lstStyle/>
            <a:p>
              <a:pPr defTabSz="457200">
                <a:lnSpc>
                  <a:spcPct val="80000"/>
                </a:lnSpc>
              </a:pPr>
              <a:r>
                <a:rPr lang="en-US" sz="1300" dirty="0" smtClean="0">
                  <a:solidFill>
                    <a:srgbClr val="D90B00"/>
                  </a:solidFill>
                  <a:latin typeface="Myriad Pro Bold Cond" charset="0"/>
                  <a:ea typeface="ＭＳ Ｐゴシック" charset="0"/>
                  <a:cs typeface="Myriad Pro Bold Cond" charset="0"/>
                  <a:sym typeface="Myriad Pro Bold Cond" charset="0"/>
                </a:rPr>
                <a:t>Query</a:t>
              </a:r>
              <a:endParaRPr lang="en-US" sz="1300" dirty="0">
                <a:solidFill>
                  <a:srgbClr val="D90B00"/>
                </a:solidFill>
                <a:latin typeface="Myriad Pro Bold Cond" charset="0"/>
                <a:ea typeface="ＭＳ Ｐゴシック" charset="0"/>
                <a:cs typeface="Myriad Pro Bold Cond" charset="0"/>
                <a:sym typeface="Myriad Pro Bold Cond" charset="0"/>
              </a:endParaRPr>
            </a:p>
          </p:txBody>
        </p:sp>
      </p:grpSp>
      <p:sp>
        <p:nvSpPr>
          <p:cNvPr id="34" name="Rectangle 35"/>
          <p:cNvSpPr>
            <a:spLocks/>
          </p:cNvSpPr>
          <p:nvPr/>
        </p:nvSpPr>
        <p:spPr bwMode="auto">
          <a:xfrm>
            <a:off x="3287142" y="3607047"/>
            <a:ext cx="1212850" cy="254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lIns="0" tIns="0" rIns="0" bIns="0"/>
          <a:lstStyle/>
          <a:p>
            <a:pPr defTabSz="457200">
              <a:lnSpc>
                <a:spcPct val="80000"/>
              </a:lnSpc>
            </a:pPr>
            <a:r>
              <a:rPr lang="en-US" sz="1400" dirty="0">
                <a:solidFill>
                  <a:srgbClr val="D90B00"/>
                </a:solidFill>
                <a:latin typeface="Myriad Pro Bold Cond" charset="0"/>
                <a:ea typeface="ＭＳ Ｐゴシック" charset="0"/>
                <a:cs typeface="Myriad Pro Bold Cond" charset="0"/>
                <a:sym typeface="Myriad Pro Bold Cond" charset="0"/>
              </a:rPr>
              <a:t>Results</a:t>
            </a:r>
          </a:p>
        </p:txBody>
      </p:sp>
      <p:sp>
        <p:nvSpPr>
          <p:cNvPr id="35" name="Rounded Rectangle 34"/>
          <p:cNvSpPr>
            <a:spLocks noChangeArrowheads="1"/>
          </p:cNvSpPr>
          <p:nvPr/>
        </p:nvSpPr>
        <p:spPr bwMode="auto">
          <a:xfrm rot="5400000">
            <a:off x="6568243" y="1366158"/>
            <a:ext cx="2133601" cy="1650776"/>
          </a:xfrm>
          <a:prstGeom prst="roundRect">
            <a:avLst>
              <a:gd name="adj" fmla="val 16667"/>
            </a:avLst>
          </a:prstGeom>
          <a:noFill/>
          <a:ln w="114300">
            <a:solidFill>
              <a:srgbClr val="FF0000"/>
            </a:solidFill>
            <a:round/>
            <a:headEnd/>
            <a:tailEnd/>
          </a:ln>
          <a:extLst>
            <a:ext uri="{909E8E84-426E-40dd-AFC4-6F175D3DCCD1}">
              <a14:hiddenFill xmlns:a14="http://schemas.microsoft.com/office/drawing/2010/main">
                <a:solidFill>
                  <a:srgbClr val="FFFFFF"/>
                </a:solidFill>
              </a14:hiddenFill>
            </a:ext>
          </a:extLst>
        </p:spPr>
        <p:txBody>
          <a:bodyPr lIns="91440" tIns="45720" rIns="91440" bIns="45720"/>
          <a:lstStyle/>
          <a:p>
            <a:pPr defTabSz="457200"/>
            <a:endParaRPr lang="en-US">
              <a:solidFill>
                <a:srgbClr val="000000"/>
              </a:solidFill>
              <a:latin typeface="Myriad Pro Bold Cond"/>
              <a:ea typeface="ヒラギノ角ゴ ProN W6"/>
              <a:cs typeface="ヒラギノ角ゴ ProN W6"/>
            </a:endParaRPr>
          </a:p>
        </p:txBody>
      </p:sp>
    </p:spTree>
    <p:extLst>
      <p:ext uri="{BB962C8B-B14F-4D97-AF65-F5344CB8AC3E}">
        <p14:creationId xmlns:p14="http://schemas.microsoft.com/office/powerpoint/2010/main" val="2548634944"/>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5"/>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499"/>
                                          </p:stCondLst>
                                        </p:cTn>
                                        <p:tgtEl>
                                          <p:spTgt spid="30"/>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499"/>
                                          </p:stCondLst>
                                        </p:cTn>
                                        <p:tgtEl>
                                          <p:spTgt spid="29"/>
                                        </p:tgtEl>
                                        <p:attrNameLst>
                                          <p:attrName>style.visibility</p:attrName>
                                        </p:attrNameLst>
                                      </p:cBhvr>
                                      <p:to>
                                        <p:strVal val="visible"/>
                                      </p:to>
                                    </p:set>
                                  </p:childTnLst>
                                </p:cTn>
                              </p:par>
                            </p:childTnLst>
                          </p:cTn>
                        </p:par>
                        <p:par>
                          <p:cTn id="15" fill="hold">
                            <p:stCondLst>
                              <p:cond delay="500"/>
                            </p:stCondLst>
                            <p:childTnLst>
                              <p:par>
                                <p:cTn id="16" presetID="1" presetClass="entr" presetSubtype="0" fill="hold" grpId="0" nodeType="afterEffect">
                                  <p:stCondLst>
                                    <p:cond delay="0"/>
                                  </p:stCondLst>
                                  <p:childTnLst>
                                    <p:set>
                                      <p:cBhvr>
                                        <p:cTn id="17" dur="1" fill="hold">
                                          <p:stCondLst>
                                            <p:cond delay="499"/>
                                          </p:stCondLst>
                                        </p:cTn>
                                        <p:tgtEl>
                                          <p:spTgt spid="34"/>
                                        </p:tgtEl>
                                        <p:attrNameLst>
                                          <p:attrName>style.visibility</p:attrName>
                                        </p:attrNameLst>
                                      </p:cBhvr>
                                      <p:to>
                                        <p:strVal val="visible"/>
                                      </p:to>
                                    </p:set>
                                  </p:childTnLst>
                                </p:cTn>
                              </p:par>
                            </p:childTnLst>
                          </p:cTn>
                        </p:par>
                      </p:childTnLst>
                    </p:cTn>
                  </p:par>
                  <p:par>
                    <p:cTn id="18" fill="hold">
                      <p:stCondLst>
                        <p:cond delay="indefinite"/>
                      </p:stCondLst>
                      <p:childTnLst>
                        <p:par>
                          <p:cTn id="19" fill="hold">
                            <p:stCondLst>
                              <p:cond delay="0"/>
                            </p:stCondLst>
                            <p:childTnLst>
                              <p:par>
                                <p:cTn id="20" presetID="1" presetClass="entr" presetSubtype="0" fill="hold" nodeType="clickEffect">
                                  <p:stCondLst>
                                    <p:cond delay="0"/>
                                  </p:stCondLst>
                                  <p:childTnLst>
                                    <p:set>
                                      <p:cBhvr>
                                        <p:cTn id="21"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par>
                    <p:cTn id="22" fill="hold">
                      <p:stCondLst>
                        <p:cond delay="indefinite"/>
                      </p:stCondLst>
                      <p:childTnLst>
                        <p:par>
                          <p:cTn id="23" fill="hold">
                            <p:stCondLst>
                              <p:cond delay="0"/>
                            </p:stCondLst>
                            <p:childTnLst>
                              <p:par>
                                <p:cTn id="24" presetID="1" presetClass="entr" presetSubtype="0" fill="hold" nodeType="clickEffect">
                                  <p:stCondLst>
                                    <p:cond delay="0"/>
                                  </p:stCondLst>
                                  <p:childTnLst>
                                    <p:set>
                                      <p:cBhvr>
                                        <p:cTn id="25" dur="1" fill="hold">
                                          <p:stCondLst>
                                            <p:cond delay="0"/>
                                          </p:stCondLst>
                                        </p:cTn>
                                        <p:tgtEl>
                                          <p:spTgt spid="3">
                                            <p:txEl>
                                              <p:pRg st="7" end="7"/>
                                            </p:txEl>
                                          </p:spTgt>
                                        </p:tgtEl>
                                        <p:attrNameLst>
                                          <p:attrName>style.visibility</p:attrName>
                                        </p:attrNameLst>
                                      </p:cBhvr>
                                      <p:to>
                                        <p:strVal val="visible"/>
                                      </p:to>
                                    </p:set>
                                  </p:childTnLst>
                                </p:cTn>
                              </p:par>
                            </p:childTnLst>
                          </p:cTn>
                        </p:par>
                      </p:childTnLst>
                    </p:cTn>
                  </p:par>
                  <p:par>
                    <p:cTn id="26" fill="hold">
                      <p:stCondLst>
                        <p:cond delay="indefinite"/>
                      </p:stCondLst>
                      <p:childTnLst>
                        <p:par>
                          <p:cTn id="27" fill="hold">
                            <p:stCondLst>
                              <p:cond delay="0"/>
                            </p:stCondLst>
                            <p:childTnLst>
                              <p:par>
                                <p:cTn id="28" presetID="1" presetClass="entr" presetSubtype="0" fill="hold" nodeType="clickEffect">
                                  <p:stCondLst>
                                    <p:cond delay="0"/>
                                  </p:stCondLst>
                                  <p:childTnLst>
                                    <p:set>
                                      <p:cBhvr>
                                        <p:cTn id="29"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par>
                    <p:cTn id="30" fill="hold">
                      <p:stCondLst>
                        <p:cond delay="indefinite"/>
                      </p:stCondLst>
                      <p:childTnLst>
                        <p:par>
                          <p:cTn id="31" fill="hold">
                            <p:stCondLst>
                              <p:cond delay="0"/>
                            </p:stCondLst>
                            <p:childTnLst>
                              <p:par>
                                <p:cTn id="32" presetID="1" presetClass="entr" presetSubtype="0" fill="hold" nodeType="clickEffect">
                                  <p:stCondLst>
                                    <p:cond delay="0"/>
                                  </p:stCondLst>
                                  <p:childTnLst>
                                    <p:set>
                                      <p:cBhvr>
                                        <p:cTn id="33" dur="1" fill="hold">
                                          <p:stCondLst>
                                            <p:cond delay="0"/>
                                          </p:stCondLst>
                                        </p:cTn>
                                        <p:tgtEl>
                                          <p:spTgt spid="3">
                                            <p:txEl>
                                              <p:pRg st="9" end="9"/>
                                            </p:txEl>
                                          </p:spTgt>
                                        </p:tgtEl>
                                        <p:attrNameLst>
                                          <p:attrName>style.visibility</p:attrName>
                                        </p:attrNameLst>
                                      </p:cBhvr>
                                      <p:to>
                                        <p:strVal val="visible"/>
                                      </p:to>
                                    </p:set>
                                  </p:childTnLst>
                                </p:cTn>
                              </p:par>
                            </p:childTnLst>
                          </p:cTn>
                        </p:par>
                      </p:childTnLst>
                    </p:cTn>
                  </p:par>
                  <p:par>
                    <p:cTn id="34" fill="hold">
                      <p:stCondLst>
                        <p:cond delay="indefinite"/>
                      </p:stCondLst>
                      <p:childTnLst>
                        <p:par>
                          <p:cTn id="35" fill="hold">
                            <p:stCondLst>
                              <p:cond delay="0"/>
                            </p:stCondLst>
                            <p:childTnLst>
                              <p:par>
                                <p:cTn id="36" presetID="1" presetClass="entr" presetSubtype="0" fill="hold" nodeType="clickEffect">
                                  <p:stCondLst>
                                    <p:cond delay="0"/>
                                  </p:stCondLst>
                                  <p:childTnLst>
                                    <p:set>
                                      <p:cBhvr>
                                        <p:cTn id="37" dur="1" fill="hold">
                                          <p:stCondLst>
                                            <p:cond delay="0"/>
                                          </p:stCondLst>
                                        </p:cTn>
                                        <p:tgtEl>
                                          <p:spTgt spid="3">
                                            <p:txEl>
                                              <p:pRg st="10" end="1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P spid="34" grpId="0" autoUpdateAnimBg="0"/>
      <p:bldP spid="35" grpId="0" animBg="1"/>
    </p:bld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Enabling In-Memory Computation </a:t>
            </a:r>
            <a:endParaRPr lang="en-US" dirty="0"/>
          </a:p>
        </p:txBody>
      </p:sp>
      <p:sp>
        <p:nvSpPr>
          <p:cNvPr id="3" name="Content Placeholder 2"/>
          <p:cNvSpPr>
            <a:spLocks noGrp="1"/>
          </p:cNvSpPr>
          <p:nvPr>
            <p:ph idx="1"/>
          </p:nvPr>
        </p:nvSpPr>
        <p:spPr>
          <a:xfrm>
            <a:off x="228600" y="1196752"/>
            <a:ext cx="8610600" cy="4876800"/>
          </a:xfrm>
        </p:spPr>
        <p:txBody>
          <a:bodyPr/>
          <a:lstStyle/>
          <a:p>
            <a:pPr marL="0" indent="0">
              <a:buNone/>
            </a:pP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58</a:t>
            </a:fld>
            <a:endParaRPr lang="en-US" altLang="en-US">
              <a:solidFill>
                <a:srgbClr val="000000"/>
              </a:solidFill>
            </a:endParaRPr>
          </a:p>
        </p:txBody>
      </p:sp>
      <p:sp>
        <p:nvSpPr>
          <p:cNvPr id="33" name="Rounded Rectangle 32"/>
          <p:cNvSpPr/>
          <p:nvPr/>
        </p:nvSpPr>
        <p:spPr>
          <a:xfrm>
            <a:off x="5715000" y="1124744"/>
            <a:ext cx="2895600" cy="914400"/>
          </a:xfrm>
          <a:prstGeom prst="roundRect">
            <a:avLst/>
          </a:prstGeom>
          <a:noFill/>
          <a:ln w="25400" cap="flat" cmpd="sng" algn="ctr">
            <a:noFill/>
            <a:prstDash val="solid"/>
          </a:ln>
          <a:effectLst/>
        </p:spPr>
        <p:txBody>
          <a:bodyPr rtlCol="0" anchor="ctr"/>
          <a:lstStyle/>
          <a:p>
            <a:pPr algn="ctr">
              <a:defRPr/>
            </a:pPr>
            <a:r>
              <a:rPr lang="en-US" sz="2800" b="1" kern="0" dirty="0" smtClean="0">
                <a:solidFill>
                  <a:sysClr val="windowText" lastClr="000000"/>
                </a:solidFill>
                <a:latin typeface="Calibri"/>
              </a:rPr>
              <a:t>Virtual Memory Support</a:t>
            </a:r>
          </a:p>
        </p:txBody>
      </p:sp>
      <p:sp>
        <p:nvSpPr>
          <p:cNvPr id="34" name="Rounded Rectangle 33"/>
          <p:cNvSpPr/>
          <p:nvPr/>
        </p:nvSpPr>
        <p:spPr>
          <a:xfrm>
            <a:off x="3124200" y="1124744"/>
            <a:ext cx="2438400" cy="914400"/>
          </a:xfrm>
          <a:prstGeom prst="roundRect">
            <a:avLst/>
          </a:prstGeom>
          <a:noFill/>
          <a:ln w="25400" cap="flat" cmpd="sng" algn="ctr">
            <a:noFill/>
            <a:prstDash val="solid"/>
          </a:ln>
          <a:effectLst/>
        </p:spPr>
        <p:txBody>
          <a:bodyPr rtlCol="0" anchor="ctr"/>
          <a:lstStyle/>
          <a:p>
            <a:pPr algn="ctr">
              <a:defRPr/>
            </a:pPr>
            <a:r>
              <a:rPr lang="en-US" sz="2800" b="1" kern="0" dirty="0" smtClean="0">
                <a:solidFill>
                  <a:sysClr val="windowText" lastClr="000000"/>
                </a:solidFill>
                <a:latin typeface="Calibri"/>
              </a:rPr>
              <a:t>Cache Coherence</a:t>
            </a:r>
          </a:p>
        </p:txBody>
      </p:sp>
      <p:sp>
        <p:nvSpPr>
          <p:cNvPr id="35" name="Rounded Rectangle 34"/>
          <p:cNvSpPr/>
          <p:nvPr/>
        </p:nvSpPr>
        <p:spPr>
          <a:xfrm>
            <a:off x="533400" y="1124744"/>
            <a:ext cx="2286000" cy="914400"/>
          </a:xfrm>
          <a:prstGeom prst="roundRect">
            <a:avLst/>
          </a:prstGeom>
          <a:noFill/>
          <a:ln w="25400" cap="flat" cmpd="sng" algn="ctr">
            <a:noFill/>
            <a:prstDash val="solid"/>
          </a:ln>
          <a:effectLst/>
        </p:spPr>
        <p:txBody>
          <a:bodyPr rtlCol="0" anchor="ctr"/>
          <a:lstStyle/>
          <a:p>
            <a:pPr algn="ctr">
              <a:defRPr/>
            </a:pPr>
            <a:r>
              <a:rPr lang="en-US" sz="2800" b="1" kern="0" dirty="0" smtClean="0">
                <a:solidFill>
                  <a:sysClr val="windowText" lastClr="000000"/>
                </a:solidFill>
                <a:latin typeface="Calibri"/>
              </a:rPr>
              <a:t>DRAM Support</a:t>
            </a:r>
          </a:p>
        </p:txBody>
      </p:sp>
      <p:sp>
        <p:nvSpPr>
          <p:cNvPr id="36" name="Rounded Rectangle 35"/>
          <p:cNvSpPr/>
          <p:nvPr/>
        </p:nvSpPr>
        <p:spPr>
          <a:xfrm>
            <a:off x="533400" y="2420144"/>
            <a:ext cx="2286000" cy="1143000"/>
          </a:xfrm>
          <a:prstGeom prst="roundRect">
            <a:avLst/>
          </a:prstGeom>
          <a:solidFill>
            <a:srgbClr val="2A55D6"/>
          </a:solidFill>
          <a:ln w="25400" cap="flat" cmpd="sng" algn="ctr">
            <a:noFill/>
            <a:prstDash val="solid"/>
          </a:ln>
          <a:effectLst/>
        </p:spPr>
        <p:txBody>
          <a:bodyPr rtlCol="0" anchor="ctr"/>
          <a:lstStyle/>
          <a:p>
            <a:pPr algn="ctr">
              <a:defRPr/>
            </a:pPr>
            <a:r>
              <a:rPr lang="en-US" sz="2400" b="1" kern="0" dirty="0" smtClean="0">
                <a:solidFill>
                  <a:sysClr val="window" lastClr="FFFFFF"/>
                </a:solidFill>
                <a:latin typeface="Calibri"/>
              </a:rPr>
              <a:t>RowClone</a:t>
            </a:r>
          </a:p>
          <a:p>
            <a:pPr algn="ctr">
              <a:defRPr/>
            </a:pPr>
            <a:r>
              <a:rPr lang="en-US" b="1" kern="0" dirty="0" smtClean="0">
                <a:solidFill>
                  <a:sysClr val="window" lastClr="FFFFFF"/>
                </a:solidFill>
                <a:latin typeface="Calibri"/>
              </a:rPr>
              <a:t>(MICRO 2013)</a:t>
            </a:r>
            <a:endParaRPr lang="en-US" sz="2400" b="1" kern="0" dirty="0" smtClean="0">
              <a:solidFill>
                <a:sysClr val="window" lastClr="FFFFFF"/>
              </a:solidFill>
              <a:latin typeface="Calibri"/>
            </a:endParaRPr>
          </a:p>
        </p:txBody>
      </p:sp>
      <p:sp>
        <p:nvSpPr>
          <p:cNvPr id="37" name="Rounded Rectangle 36"/>
          <p:cNvSpPr/>
          <p:nvPr/>
        </p:nvSpPr>
        <p:spPr>
          <a:xfrm>
            <a:off x="3124200" y="2420145"/>
            <a:ext cx="2438400" cy="1143000"/>
          </a:xfrm>
          <a:prstGeom prst="roundRect">
            <a:avLst/>
          </a:prstGeom>
          <a:solidFill>
            <a:srgbClr val="2A55D6"/>
          </a:solidFill>
          <a:ln w="25400" cap="flat" cmpd="sng" algn="ctr">
            <a:noFill/>
            <a:prstDash val="solid"/>
          </a:ln>
          <a:effectLst/>
        </p:spPr>
        <p:txBody>
          <a:bodyPr rtlCol="0" anchor="ctr"/>
          <a:lstStyle/>
          <a:p>
            <a:pPr algn="ctr">
              <a:defRPr/>
            </a:pPr>
            <a:r>
              <a:rPr lang="en-US" sz="2400" b="1" kern="0" dirty="0" smtClean="0">
                <a:solidFill>
                  <a:sysClr val="window" lastClr="FFFFFF"/>
                </a:solidFill>
                <a:latin typeface="Calibri"/>
              </a:rPr>
              <a:t>Dirty-Block Index</a:t>
            </a:r>
          </a:p>
          <a:p>
            <a:pPr algn="ctr">
              <a:defRPr/>
            </a:pPr>
            <a:r>
              <a:rPr lang="en-US" b="1" kern="0" dirty="0" smtClean="0">
                <a:solidFill>
                  <a:sysClr val="window" lastClr="FFFFFF"/>
                </a:solidFill>
                <a:latin typeface="Calibri"/>
              </a:rPr>
              <a:t>(ISCA 2014)</a:t>
            </a:r>
            <a:endParaRPr lang="en-US" sz="2400" b="1" kern="0" dirty="0" smtClean="0">
              <a:solidFill>
                <a:sysClr val="window" lastClr="FFFFFF"/>
              </a:solidFill>
              <a:latin typeface="Calibri"/>
            </a:endParaRPr>
          </a:p>
        </p:txBody>
      </p:sp>
      <p:sp>
        <p:nvSpPr>
          <p:cNvPr id="38" name="Rounded Rectangle 37"/>
          <p:cNvSpPr/>
          <p:nvPr/>
        </p:nvSpPr>
        <p:spPr>
          <a:xfrm>
            <a:off x="5867400" y="2420144"/>
            <a:ext cx="2590800" cy="1143000"/>
          </a:xfrm>
          <a:prstGeom prst="roundRect">
            <a:avLst/>
          </a:prstGeom>
          <a:solidFill>
            <a:srgbClr val="2A55D6"/>
          </a:solidFill>
          <a:ln w="25400" cap="flat" cmpd="sng" algn="ctr">
            <a:noFill/>
            <a:prstDash val="solid"/>
          </a:ln>
          <a:effectLst/>
        </p:spPr>
        <p:txBody>
          <a:bodyPr rtlCol="0" anchor="ctr"/>
          <a:lstStyle/>
          <a:p>
            <a:pPr algn="ctr">
              <a:defRPr/>
            </a:pPr>
            <a:r>
              <a:rPr lang="en-US" sz="2400" b="1" kern="0" dirty="0" smtClean="0">
                <a:solidFill>
                  <a:sysClr val="window" lastClr="FFFFFF"/>
                </a:solidFill>
                <a:latin typeface="Calibri"/>
              </a:rPr>
              <a:t>Page Overlays </a:t>
            </a:r>
          </a:p>
          <a:p>
            <a:pPr algn="ctr">
              <a:defRPr/>
            </a:pPr>
            <a:r>
              <a:rPr lang="en-US" b="1" kern="0" dirty="0" smtClean="0">
                <a:solidFill>
                  <a:sysClr val="window" lastClr="FFFFFF"/>
                </a:solidFill>
                <a:latin typeface="Calibri"/>
              </a:rPr>
              <a:t>(ISCA 2015)</a:t>
            </a:r>
          </a:p>
        </p:txBody>
      </p:sp>
      <p:sp>
        <p:nvSpPr>
          <p:cNvPr id="39" name="Rounded Rectangle 38"/>
          <p:cNvSpPr/>
          <p:nvPr/>
        </p:nvSpPr>
        <p:spPr>
          <a:xfrm>
            <a:off x="533400" y="3791744"/>
            <a:ext cx="2286000" cy="1143000"/>
          </a:xfrm>
          <a:prstGeom prst="roundRect">
            <a:avLst/>
          </a:prstGeom>
          <a:solidFill>
            <a:srgbClr val="2A55D6"/>
          </a:solidFill>
          <a:ln w="25400" cap="flat" cmpd="sng" algn="ctr">
            <a:noFill/>
            <a:prstDash val="solid"/>
          </a:ln>
          <a:effectLst/>
        </p:spPr>
        <p:txBody>
          <a:bodyPr rtlCol="0" anchor="ctr"/>
          <a:lstStyle/>
          <a:p>
            <a:pPr algn="ctr">
              <a:defRPr/>
            </a:pPr>
            <a:r>
              <a:rPr lang="en-US" sz="2400" b="1" kern="0" dirty="0" smtClean="0">
                <a:solidFill>
                  <a:sysClr val="window" lastClr="FFFFFF"/>
                </a:solidFill>
                <a:latin typeface="Calibri"/>
              </a:rPr>
              <a:t>In-DRAM Gather Scatter</a:t>
            </a:r>
          </a:p>
          <a:p>
            <a:pPr algn="ctr">
              <a:defRPr/>
            </a:pPr>
            <a:r>
              <a:rPr lang="en-US" b="1" kern="0" dirty="0" smtClean="0">
                <a:solidFill>
                  <a:sysClr val="window" lastClr="FFFFFF"/>
                </a:solidFill>
                <a:latin typeface="Calibri"/>
              </a:rPr>
              <a:t>(MICRO 2015)</a:t>
            </a:r>
          </a:p>
        </p:txBody>
      </p:sp>
      <p:sp>
        <p:nvSpPr>
          <p:cNvPr id="40" name="Rounded Rectangle 39"/>
          <p:cNvSpPr/>
          <p:nvPr/>
        </p:nvSpPr>
        <p:spPr>
          <a:xfrm>
            <a:off x="533400" y="5239544"/>
            <a:ext cx="2286000" cy="914400"/>
          </a:xfrm>
          <a:prstGeom prst="roundRect">
            <a:avLst/>
          </a:prstGeom>
          <a:solidFill>
            <a:srgbClr val="2A55D6"/>
          </a:solidFill>
          <a:ln w="25400" cap="flat" cmpd="sng" algn="ctr">
            <a:noFill/>
            <a:prstDash val="solid"/>
          </a:ln>
          <a:effectLst/>
        </p:spPr>
        <p:txBody>
          <a:bodyPr rtlCol="0" anchor="ctr"/>
          <a:lstStyle/>
          <a:p>
            <a:pPr algn="ctr">
              <a:defRPr/>
            </a:pPr>
            <a:r>
              <a:rPr lang="en-US" sz="2000" b="1" kern="0" dirty="0" smtClean="0">
                <a:solidFill>
                  <a:sysClr val="window" lastClr="FFFFFF"/>
                </a:solidFill>
                <a:latin typeface="Calibri"/>
              </a:rPr>
              <a:t>In-DRAM Bitwise Operations </a:t>
            </a:r>
          </a:p>
          <a:p>
            <a:pPr algn="ctr">
              <a:defRPr/>
            </a:pPr>
            <a:r>
              <a:rPr lang="en-US" b="1" kern="0" dirty="0" smtClean="0">
                <a:solidFill>
                  <a:sysClr val="window" lastClr="FFFFFF"/>
                </a:solidFill>
                <a:latin typeface="Calibri"/>
              </a:rPr>
              <a:t>(IEEE CAL 2015)</a:t>
            </a:r>
          </a:p>
        </p:txBody>
      </p:sp>
      <p:sp>
        <p:nvSpPr>
          <p:cNvPr id="41" name="Rounded Rectangle 40"/>
          <p:cNvSpPr/>
          <p:nvPr/>
        </p:nvSpPr>
        <p:spPr>
          <a:xfrm>
            <a:off x="3124200" y="5239544"/>
            <a:ext cx="2438400" cy="914400"/>
          </a:xfrm>
          <a:prstGeom prst="roundRect">
            <a:avLst/>
          </a:prstGeom>
          <a:solidFill>
            <a:sysClr val="windowText" lastClr="000000">
              <a:lumMod val="50000"/>
              <a:lumOff val="50000"/>
            </a:sysClr>
          </a:solidFill>
          <a:ln w="25400" cap="flat" cmpd="sng" algn="ctr">
            <a:noFill/>
            <a:prstDash val="solid"/>
          </a:ln>
          <a:effectLst/>
        </p:spPr>
        <p:txBody>
          <a:bodyPr rtlCol="0" anchor="ctr"/>
          <a:lstStyle/>
          <a:p>
            <a:pPr algn="ctr">
              <a:defRPr/>
            </a:pPr>
            <a:r>
              <a:rPr lang="en-US" sz="2800" b="1" kern="0" dirty="0" smtClean="0">
                <a:solidFill>
                  <a:sysClr val="window" lastClr="FFFFFF"/>
                </a:solidFill>
                <a:latin typeface="Calibri"/>
              </a:rPr>
              <a:t>?</a:t>
            </a:r>
          </a:p>
        </p:txBody>
      </p:sp>
      <p:sp>
        <p:nvSpPr>
          <p:cNvPr id="42" name="Rounded Rectangle 41"/>
          <p:cNvSpPr/>
          <p:nvPr/>
        </p:nvSpPr>
        <p:spPr>
          <a:xfrm>
            <a:off x="5867400" y="5239544"/>
            <a:ext cx="2590800" cy="914400"/>
          </a:xfrm>
          <a:prstGeom prst="roundRect">
            <a:avLst/>
          </a:prstGeom>
          <a:solidFill>
            <a:sysClr val="windowText" lastClr="000000">
              <a:lumMod val="50000"/>
              <a:lumOff val="50000"/>
            </a:sysClr>
          </a:solidFill>
          <a:ln w="25400" cap="flat" cmpd="sng" algn="ctr">
            <a:noFill/>
            <a:prstDash val="solid"/>
          </a:ln>
          <a:effectLst/>
        </p:spPr>
        <p:txBody>
          <a:bodyPr rtlCol="0" anchor="ctr"/>
          <a:lstStyle/>
          <a:p>
            <a:pPr algn="ctr">
              <a:defRPr/>
            </a:pPr>
            <a:r>
              <a:rPr lang="en-US" sz="2800" b="1" kern="0" dirty="0" smtClean="0">
                <a:solidFill>
                  <a:sysClr val="window" lastClr="FFFFFF"/>
                </a:solidFill>
                <a:latin typeface="Calibri"/>
              </a:rPr>
              <a:t>?</a:t>
            </a:r>
          </a:p>
        </p:txBody>
      </p:sp>
      <p:sp>
        <p:nvSpPr>
          <p:cNvPr id="43" name="Rounded Rectangle 42"/>
          <p:cNvSpPr/>
          <p:nvPr/>
        </p:nvSpPr>
        <p:spPr>
          <a:xfrm>
            <a:off x="3124200" y="3791744"/>
            <a:ext cx="2438400" cy="1143000"/>
          </a:xfrm>
          <a:prstGeom prst="roundRect">
            <a:avLst/>
          </a:prstGeom>
          <a:solidFill>
            <a:srgbClr val="C4442A"/>
          </a:solidFill>
          <a:ln w="25400" cap="flat" cmpd="sng" algn="ctr">
            <a:noFill/>
            <a:prstDash val="solid"/>
          </a:ln>
          <a:effectLst/>
        </p:spPr>
        <p:txBody>
          <a:bodyPr rtlCol="0" anchor="ctr"/>
          <a:lstStyle/>
          <a:p>
            <a:pPr algn="ctr">
              <a:defRPr/>
            </a:pPr>
            <a:r>
              <a:rPr lang="en-US" sz="2400" b="1" kern="0" dirty="0" smtClean="0">
                <a:solidFill>
                  <a:sysClr val="window" lastClr="FFFFFF"/>
                </a:solidFill>
                <a:latin typeface="Calibri"/>
              </a:rPr>
              <a:t>Non-contiguous Cache lines</a:t>
            </a:r>
          </a:p>
        </p:txBody>
      </p:sp>
      <p:sp>
        <p:nvSpPr>
          <p:cNvPr id="44" name="Rounded Rectangle 43"/>
          <p:cNvSpPr/>
          <p:nvPr/>
        </p:nvSpPr>
        <p:spPr>
          <a:xfrm>
            <a:off x="5867400" y="3791744"/>
            <a:ext cx="2590800" cy="1143000"/>
          </a:xfrm>
          <a:prstGeom prst="roundRect">
            <a:avLst/>
          </a:prstGeom>
          <a:solidFill>
            <a:srgbClr val="C4442A"/>
          </a:solidFill>
          <a:ln w="25400" cap="flat" cmpd="sng" algn="ctr">
            <a:noFill/>
            <a:prstDash val="solid"/>
          </a:ln>
          <a:effectLst/>
        </p:spPr>
        <p:txBody>
          <a:bodyPr rtlCol="0" anchor="ctr"/>
          <a:lstStyle/>
          <a:p>
            <a:pPr algn="ctr">
              <a:defRPr/>
            </a:pPr>
            <a:r>
              <a:rPr lang="en-US" sz="2400" b="1" kern="0" dirty="0" smtClean="0">
                <a:solidFill>
                  <a:sysClr val="window" lastClr="FFFFFF"/>
                </a:solidFill>
                <a:latin typeface="Calibri"/>
              </a:rPr>
              <a:t>Gathered Pages</a:t>
            </a:r>
          </a:p>
        </p:txBody>
      </p:sp>
      <p:cxnSp>
        <p:nvCxnSpPr>
          <p:cNvPr id="45" name="Straight Connector 44"/>
          <p:cNvCxnSpPr/>
          <p:nvPr/>
        </p:nvCxnSpPr>
        <p:spPr>
          <a:xfrm>
            <a:off x="2971800" y="1200944"/>
            <a:ext cx="0" cy="5105400"/>
          </a:xfrm>
          <a:prstGeom prst="line">
            <a:avLst/>
          </a:prstGeom>
          <a:noFill/>
          <a:ln w="12700" cap="flat" cmpd="sng" algn="ctr">
            <a:solidFill>
              <a:sysClr val="windowText" lastClr="000000">
                <a:lumMod val="65000"/>
                <a:lumOff val="35000"/>
              </a:sysClr>
            </a:solidFill>
            <a:prstDash val="lgDashDot"/>
            <a:headEnd type="none" w="med" len="med"/>
            <a:tailEnd type="none" w="med" len="med"/>
          </a:ln>
          <a:effectLst/>
        </p:spPr>
      </p:cxnSp>
      <p:cxnSp>
        <p:nvCxnSpPr>
          <p:cNvPr id="46" name="Straight Connector 45"/>
          <p:cNvCxnSpPr/>
          <p:nvPr/>
        </p:nvCxnSpPr>
        <p:spPr>
          <a:xfrm>
            <a:off x="5715000" y="1200944"/>
            <a:ext cx="0" cy="5105400"/>
          </a:xfrm>
          <a:prstGeom prst="line">
            <a:avLst/>
          </a:prstGeom>
          <a:noFill/>
          <a:ln w="12700" cap="flat" cmpd="sng" algn="ctr">
            <a:solidFill>
              <a:sysClr val="windowText" lastClr="000000">
                <a:lumMod val="65000"/>
                <a:lumOff val="35000"/>
              </a:sysClr>
            </a:solidFill>
            <a:prstDash val="lgDashDot"/>
            <a:headEnd type="none" w="med" len="med"/>
            <a:tailEnd type="none" w="med" len="med"/>
          </a:ln>
          <a:effectLst/>
        </p:spPr>
      </p:cxnSp>
      <p:cxnSp>
        <p:nvCxnSpPr>
          <p:cNvPr id="47" name="Straight Connector 46"/>
          <p:cNvCxnSpPr/>
          <p:nvPr/>
        </p:nvCxnSpPr>
        <p:spPr>
          <a:xfrm>
            <a:off x="533400" y="2191544"/>
            <a:ext cx="7924800" cy="0"/>
          </a:xfrm>
          <a:prstGeom prst="line">
            <a:avLst/>
          </a:prstGeom>
          <a:noFill/>
          <a:ln w="12700" cap="flat" cmpd="sng" algn="ctr">
            <a:solidFill>
              <a:sysClr val="windowText" lastClr="000000">
                <a:lumMod val="65000"/>
                <a:lumOff val="35000"/>
              </a:sysClr>
            </a:solidFill>
            <a:prstDash val="lgDashDot"/>
            <a:headEnd type="none" w="med" len="med"/>
            <a:tailEnd type="none" w="med" len="med"/>
          </a:ln>
          <a:effectLst/>
        </p:spPr>
      </p:cxnSp>
    </p:spTree>
    <p:extLst>
      <p:ext uri="{BB962C8B-B14F-4D97-AF65-F5344CB8AC3E}">
        <p14:creationId xmlns:p14="http://schemas.microsoft.com/office/powerpoint/2010/main" val="1342738782"/>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915400" cy="1066800"/>
          </a:xfrm>
        </p:spPr>
        <p:txBody>
          <a:bodyPr/>
          <a:lstStyle/>
          <a:p>
            <a:r>
              <a:rPr lang="en-US" sz="3800" dirty="0" smtClean="0"/>
              <a:t>In-DRAM AND/OR: Triple Row Activation</a:t>
            </a:r>
            <a:endParaRPr lang="en-US" sz="3800" dirty="0"/>
          </a:p>
        </p:txBody>
      </p:sp>
      <p:sp>
        <p:nvSpPr>
          <p:cNvPr id="3" name="Content Placeholder 2"/>
          <p:cNvSpPr>
            <a:spLocks noGrp="1"/>
          </p:cNvSpPr>
          <p:nvPr>
            <p:ph idx="1"/>
          </p:nvPr>
        </p:nvSpPr>
        <p:spPr>
          <a:xfrm>
            <a:off x="228600" y="1056928"/>
            <a:ext cx="8610600" cy="4876800"/>
          </a:xfrm>
        </p:spPr>
        <p:txBody>
          <a:bodyPr/>
          <a:lstStyle/>
          <a:p>
            <a:endParaRPr lang="en-US"/>
          </a:p>
        </p:txBody>
      </p:sp>
      <p:sp>
        <p:nvSpPr>
          <p:cNvPr id="4" name="Slide Number Placeholder 3"/>
          <p:cNvSpPr>
            <a:spLocks noGrp="1"/>
          </p:cNvSpPr>
          <p:nvPr>
            <p:ph type="sldNum" sz="quarter" idx="11"/>
          </p:nvPr>
        </p:nvSpPr>
        <p:spPr>
          <a:xfrm>
            <a:off x="6804248" y="6356176"/>
            <a:ext cx="2133600" cy="457200"/>
          </a:xfrm>
        </p:spPr>
        <p:txBody>
          <a:bodyPr/>
          <a:lstStyle/>
          <a:p>
            <a:fld id="{323594FA-E141-4234-AE05-360401972BE7}" type="slidenum">
              <a:rPr lang="en-US" altLang="en-US" smtClean="0">
                <a:solidFill>
                  <a:srgbClr val="000000"/>
                </a:solidFill>
              </a:rPr>
              <a:pPr/>
              <a:t>59</a:t>
            </a:fld>
            <a:endParaRPr lang="en-US" altLang="en-US" dirty="0">
              <a:solidFill>
                <a:srgbClr val="000000"/>
              </a:solidFill>
            </a:endParaRPr>
          </a:p>
        </p:txBody>
      </p:sp>
      <p:sp>
        <p:nvSpPr>
          <p:cNvPr id="71" name="Rectangle 70"/>
          <p:cNvSpPr/>
          <p:nvPr/>
        </p:nvSpPr>
        <p:spPr>
          <a:xfrm>
            <a:off x="1384300" y="3190528"/>
            <a:ext cx="387178" cy="685800"/>
          </a:xfrm>
          <a:prstGeom prst="rect">
            <a:avLst/>
          </a:prstGeom>
          <a:solidFill>
            <a:srgbClr val="40627C">
              <a:lumMod val="60000"/>
              <a:lumOff val="40000"/>
            </a:srgbClr>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3200" b="1" i="0" u="none" strike="noStrike" kern="0" cap="none" spc="0" normalizeH="0" baseline="0" noProof="0" dirty="0" smtClean="0">
              <a:ln>
                <a:noFill/>
              </a:ln>
              <a:solidFill>
                <a:prstClr val="white"/>
              </a:solidFill>
              <a:effectLst/>
              <a:uLnTx/>
              <a:uFillTx/>
              <a:latin typeface="Calibri"/>
              <a:ea typeface="+mn-ea"/>
              <a:cs typeface="+mn-cs"/>
            </a:endParaRPr>
          </a:p>
        </p:txBody>
      </p:sp>
      <p:sp>
        <p:nvSpPr>
          <p:cNvPr id="72" name="Rectangle 71"/>
          <p:cNvSpPr/>
          <p:nvPr/>
        </p:nvSpPr>
        <p:spPr>
          <a:xfrm>
            <a:off x="1371600" y="3476178"/>
            <a:ext cx="387178" cy="400150"/>
          </a:xfrm>
          <a:prstGeom prst="rect">
            <a:avLst/>
          </a:prstGeom>
          <a:solidFill>
            <a:srgbClr val="40627C">
              <a:lumMod val="60000"/>
              <a:lumOff val="40000"/>
            </a:srgbClr>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3200" b="1" i="0" u="none" strike="noStrike" kern="0" cap="none" spc="0" normalizeH="0" baseline="0" noProof="0" dirty="0" smtClean="0">
              <a:ln>
                <a:noFill/>
              </a:ln>
              <a:solidFill>
                <a:prstClr val="white"/>
              </a:solidFill>
              <a:effectLst/>
              <a:uLnTx/>
              <a:uFillTx/>
              <a:latin typeface="Calibri"/>
              <a:ea typeface="+mn-ea"/>
              <a:cs typeface="+mn-cs"/>
            </a:endParaRPr>
          </a:p>
        </p:txBody>
      </p:sp>
      <p:sp>
        <p:nvSpPr>
          <p:cNvPr id="73" name="Rectangle 72"/>
          <p:cNvSpPr/>
          <p:nvPr/>
        </p:nvSpPr>
        <p:spPr>
          <a:xfrm>
            <a:off x="1387613" y="2134614"/>
            <a:ext cx="387178" cy="685800"/>
          </a:xfrm>
          <a:prstGeom prst="rect">
            <a:avLst/>
          </a:prstGeom>
          <a:solidFill>
            <a:srgbClr val="40627C">
              <a:lumMod val="60000"/>
              <a:lumOff val="40000"/>
            </a:srgbClr>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3200" b="1" i="0" u="none" strike="noStrike" kern="0" cap="none" spc="0" normalizeH="0" baseline="0" noProof="0" dirty="0" smtClean="0">
              <a:ln>
                <a:noFill/>
              </a:ln>
              <a:solidFill>
                <a:prstClr val="white"/>
              </a:solidFill>
              <a:effectLst/>
              <a:uLnTx/>
              <a:uFillTx/>
              <a:latin typeface="Calibri"/>
              <a:ea typeface="+mn-ea"/>
              <a:cs typeface="+mn-cs"/>
            </a:endParaRPr>
          </a:p>
        </p:txBody>
      </p:sp>
      <p:sp>
        <p:nvSpPr>
          <p:cNvPr id="74" name="Rectangle 73"/>
          <p:cNvSpPr/>
          <p:nvPr/>
        </p:nvSpPr>
        <p:spPr>
          <a:xfrm>
            <a:off x="1390386" y="2420264"/>
            <a:ext cx="387178" cy="400150"/>
          </a:xfrm>
          <a:prstGeom prst="rect">
            <a:avLst/>
          </a:prstGeom>
          <a:solidFill>
            <a:srgbClr val="40627C">
              <a:lumMod val="60000"/>
              <a:lumOff val="40000"/>
            </a:srgbClr>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3200" b="1" i="0" u="none" strike="noStrike" kern="0" cap="none" spc="0" normalizeH="0" baseline="0" noProof="0" dirty="0" smtClean="0">
              <a:ln>
                <a:noFill/>
              </a:ln>
              <a:solidFill>
                <a:prstClr val="white"/>
              </a:solidFill>
              <a:effectLst/>
              <a:uLnTx/>
              <a:uFillTx/>
              <a:latin typeface="Calibri"/>
              <a:ea typeface="+mn-ea"/>
              <a:cs typeface="+mn-cs"/>
            </a:endParaRPr>
          </a:p>
        </p:txBody>
      </p:sp>
      <p:grpSp>
        <p:nvGrpSpPr>
          <p:cNvPr id="75" name="Group 74"/>
          <p:cNvGrpSpPr/>
          <p:nvPr/>
        </p:nvGrpSpPr>
        <p:grpSpPr>
          <a:xfrm>
            <a:off x="1752600" y="1133128"/>
            <a:ext cx="3064024" cy="4958665"/>
            <a:chOff x="1828800" y="-857925"/>
            <a:chExt cx="4182533" cy="6768806"/>
          </a:xfrm>
        </p:grpSpPr>
        <p:grpSp>
          <p:nvGrpSpPr>
            <p:cNvPr id="76" name="Group 75"/>
            <p:cNvGrpSpPr/>
            <p:nvPr/>
          </p:nvGrpSpPr>
          <p:grpSpPr>
            <a:xfrm>
              <a:off x="3039533" y="3479094"/>
              <a:ext cx="2971800" cy="1119011"/>
              <a:chOff x="2667000" y="3041650"/>
              <a:chExt cx="2057400" cy="774700"/>
            </a:xfrm>
          </p:grpSpPr>
          <p:grpSp>
            <p:nvGrpSpPr>
              <p:cNvPr id="82" name="Group 81"/>
              <p:cNvGrpSpPr/>
              <p:nvPr/>
            </p:nvGrpSpPr>
            <p:grpSpPr>
              <a:xfrm>
                <a:off x="2667000" y="3048000"/>
                <a:ext cx="609600" cy="762000"/>
                <a:chOff x="2819400" y="3048000"/>
                <a:chExt cx="609600" cy="762000"/>
              </a:xfrm>
            </p:grpSpPr>
            <p:sp>
              <p:nvSpPr>
                <p:cNvPr id="88" name="Isosceles Triangle 87"/>
                <p:cNvSpPr/>
                <p:nvPr/>
              </p:nvSpPr>
              <p:spPr>
                <a:xfrm>
                  <a:off x="2819400" y="3124200"/>
                  <a:ext cx="609600" cy="685800"/>
                </a:xfrm>
                <a:prstGeom prst="triangle">
                  <a:avLst/>
                </a:prstGeom>
                <a:solidFill>
                  <a:srgbClr val="E8E595">
                    <a:lumMod val="50000"/>
                  </a:srgbClr>
                </a:solidFill>
                <a:ln w="3175" cap="flat" cmpd="sng" algn="ctr">
                  <a:solidFill>
                    <a:sysClr val="windowText" lastClr="000000">
                      <a:lumMod val="85000"/>
                      <a:lumOff val="15000"/>
                    </a:sys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3200" b="1" i="0" u="none" strike="noStrike" kern="0" cap="none" spc="0" normalizeH="0" baseline="0" noProof="0" dirty="0" smtClean="0">
                    <a:ln>
                      <a:noFill/>
                    </a:ln>
                    <a:solidFill>
                      <a:prstClr val="white"/>
                    </a:solidFill>
                    <a:effectLst/>
                    <a:uLnTx/>
                    <a:uFillTx/>
                    <a:latin typeface="Calibri"/>
                    <a:ea typeface="+mn-ea"/>
                    <a:cs typeface="+mn-cs"/>
                  </a:endParaRPr>
                </a:p>
              </p:txBody>
            </p:sp>
            <p:sp>
              <p:nvSpPr>
                <p:cNvPr id="89" name="Oval 88"/>
                <p:cNvSpPr/>
                <p:nvPr/>
              </p:nvSpPr>
              <p:spPr>
                <a:xfrm>
                  <a:off x="3048000" y="3048000"/>
                  <a:ext cx="152400" cy="152400"/>
                </a:xfrm>
                <a:prstGeom prst="ellipse">
                  <a:avLst/>
                </a:prstGeom>
                <a:solidFill>
                  <a:srgbClr val="E8E595">
                    <a:lumMod val="50000"/>
                  </a:srgbClr>
                </a:solidFill>
                <a:ln w="3175" cap="flat" cmpd="sng" algn="ctr">
                  <a:solidFill>
                    <a:sysClr val="windowText" lastClr="000000">
                      <a:lumMod val="85000"/>
                      <a:lumOff val="15000"/>
                    </a:sys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3200" b="1" i="0" u="none" strike="noStrike" kern="0" cap="none" spc="0" normalizeH="0" baseline="0" noProof="0" dirty="0" smtClean="0">
                    <a:ln>
                      <a:noFill/>
                    </a:ln>
                    <a:solidFill>
                      <a:prstClr val="white"/>
                    </a:solidFill>
                    <a:effectLst/>
                    <a:uLnTx/>
                    <a:uFillTx/>
                    <a:latin typeface="Calibri"/>
                    <a:ea typeface="+mn-ea"/>
                    <a:cs typeface="+mn-cs"/>
                  </a:endParaRPr>
                </a:p>
              </p:txBody>
            </p:sp>
          </p:grpSp>
          <p:grpSp>
            <p:nvGrpSpPr>
              <p:cNvPr id="83" name="Group 82"/>
              <p:cNvGrpSpPr/>
              <p:nvPr/>
            </p:nvGrpSpPr>
            <p:grpSpPr>
              <a:xfrm rot="10800000">
                <a:off x="4114800" y="3048000"/>
                <a:ext cx="609600" cy="762000"/>
                <a:chOff x="2819400" y="3048000"/>
                <a:chExt cx="609600" cy="762000"/>
              </a:xfrm>
            </p:grpSpPr>
            <p:sp>
              <p:nvSpPr>
                <p:cNvPr id="86" name="Isosceles Triangle 85"/>
                <p:cNvSpPr/>
                <p:nvPr/>
              </p:nvSpPr>
              <p:spPr>
                <a:xfrm>
                  <a:off x="2819400" y="3124200"/>
                  <a:ext cx="609600" cy="685800"/>
                </a:xfrm>
                <a:prstGeom prst="triangle">
                  <a:avLst/>
                </a:prstGeom>
                <a:solidFill>
                  <a:srgbClr val="E8E595">
                    <a:lumMod val="50000"/>
                  </a:srgbClr>
                </a:solidFill>
                <a:ln w="3175" cap="flat" cmpd="sng" algn="ctr">
                  <a:solidFill>
                    <a:sysClr val="windowText" lastClr="000000">
                      <a:lumMod val="85000"/>
                      <a:lumOff val="15000"/>
                    </a:sys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3200" b="1" i="0" u="none" strike="noStrike" kern="0" cap="none" spc="0" normalizeH="0" baseline="0" noProof="0" dirty="0" smtClean="0">
                    <a:ln>
                      <a:noFill/>
                    </a:ln>
                    <a:solidFill>
                      <a:prstClr val="white"/>
                    </a:solidFill>
                    <a:effectLst/>
                    <a:uLnTx/>
                    <a:uFillTx/>
                    <a:latin typeface="Calibri"/>
                    <a:ea typeface="+mn-ea"/>
                    <a:cs typeface="+mn-cs"/>
                  </a:endParaRPr>
                </a:p>
              </p:txBody>
            </p:sp>
            <p:sp>
              <p:nvSpPr>
                <p:cNvPr id="87" name="Oval 86"/>
                <p:cNvSpPr/>
                <p:nvPr/>
              </p:nvSpPr>
              <p:spPr>
                <a:xfrm>
                  <a:off x="3048000" y="3048000"/>
                  <a:ext cx="152400" cy="152400"/>
                </a:xfrm>
                <a:prstGeom prst="ellipse">
                  <a:avLst/>
                </a:prstGeom>
                <a:solidFill>
                  <a:srgbClr val="E8E595">
                    <a:lumMod val="50000"/>
                  </a:srgbClr>
                </a:solidFill>
                <a:ln w="3175" cap="flat" cmpd="sng" algn="ctr">
                  <a:solidFill>
                    <a:sysClr val="windowText" lastClr="000000">
                      <a:lumMod val="85000"/>
                      <a:lumOff val="15000"/>
                    </a:sys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3200" b="1" i="0" u="none" strike="noStrike" kern="0" cap="none" spc="0" normalizeH="0" baseline="0" noProof="0" dirty="0" smtClean="0">
                    <a:ln>
                      <a:noFill/>
                    </a:ln>
                    <a:solidFill>
                      <a:prstClr val="white"/>
                    </a:solidFill>
                    <a:effectLst/>
                    <a:uLnTx/>
                    <a:uFillTx/>
                    <a:latin typeface="Calibri"/>
                    <a:ea typeface="+mn-ea"/>
                    <a:cs typeface="+mn-cs"/>
                  </a:endParaRPr>
                </a:p>
              </p:txBody>
            </p:sp>
          </p:grpSp>
          <p:cxnSp>
            <p:nvCxnSpPr>
              <p:cNvPr id="84" name="Elbow Connector 83"/>
              <p:cNvCxnSpPr>
                <a:stCxn id="86" idx="3"/>
                <a:endCxn id="89" idx="0"/>
              </p:cNvCxnSpPr>
              <p:nvPr/>
            </p:nvCxnSpPr>
            <p:spPr>
              <a:xfrm rot="16200000" flipV="1">
                <a:off x="3695700" y="2324100"/>
                <a:ext cx="12700" cy="1447800"/>
              </a:xfrm>
              <a:prstGeom prst="bentConnector3">
                <a:avLst>
                  <a:gd name="adj1" fmla="val 4135134"/>
                </a:avLst>
              </a:prstGeom>
              <a:noFill/>
              <a:ln w="19050" cap="flat" cmpd="sng" algn="ctr">
                <a:solidFill>
                  <a:sysClr val="windowText" lastClr="000000">
                    <a:lumMod val="65000"/>
                    <a:lumOff val="35000"/>
                  </a:sysClr>
                </a:solidFill>
                <a:prstDash val="solid"/>
                <a:headEnd type="none" w="med" len="med"/>
                <a:tailEnd type="none" w="med" len="med"/>
              </a:ln>
              <a:effectLst/>
            </p:spPr>
          </p:cxnSp>
          <p:cxnSp>
            <p:nvCxnSpPr>
              <p:cNvPr id="85" name="Elbow Connector 84"/>
              <p:cNvCxnSpPr>
                <a:stCxn id="87" idx="0"/>
                <a:endCxn id="88" idx="3"/>
              </p:cNvCxnSpPr>
              <p:nvPr/>
            </p:nvCxnSpPr>
            <p:spPr>
              <a:xfrm rot="5400000">
                <a:off x="3695700" y="3086100"/>
                <a:ext cx="12700" cy="1447800"/>
              </a:xfrm>
              <a:prstGeom prst="bentConnector3">
                <a:avLst>
                  <a:gd name="adj1" fmla="val 4427024"/>
                </a:avLst>
              </a:prstGeom>
              <a:noFill/>
              <a:ln w="19050" cap="flat" cmpd="sng" algn="ctr">
                <a:solidFill>
                  <a:sysClr val="windowText" lastClr="000000">
                    <a:lumMod val="65000"/>
                    <a:lumOff val="35000"/>
                  </a:sysClr>
                </a:solidFill>
                <a:prstDash val="solid"/>
                <a:headEnd type="none" w="med" len="med"/>
                <a:tailEnd type="none" w="med" len="med"/>
              </a:ln>
              <a:effectLst/>
            </p:spPr>
          </p:cxnSp>
        </p:grpSp>
        <p:cxnSp>
          <p:nvCxnSpPr>
            <p:cNvPr id="77" name="Straight Connector 76"/>
            <p:cNvCxnSpPr>
              <a:endCxn id="88" idx="1"/>
            </p:cNvCxnSpPr>
            <p:nvPr/>
          </p:nvCxnSpPr>
          <p:spPr>
            <a:xfrm>
              <a:off x="1828800" y="4093633"/>
              <a:ext cx="1430867" cy="0"/>
            </a:xfrm>
            <a:prstGeom prst="line">
              <a:avLst/>
            </a:prstGeom>
            <a:noFill/>
            <a:ln w="38100" cap="flat" cmpd="sng" algn="ctr">
              <a:solidFill>
                <a:srgbClr val="C4442A"/>
              </a:solidFill>
              <a:prstDash val="solid"/>
              <a:headEnd type="none" w="med" len="med"/>
              <a:tailEnd type="none" w="med" len="med"/>
            </a:ln>
            <a:effectLst/>
          </p:spPr>
        </p:cxnSp>
        <p:cxnSp>
          <p:nvCxnSpPr>
            <p:cNvPr id="78" name="Straight Connector 77"/>
            <p:cNvCxnSpPr/>
            <p:nvPr/>
          </p:nvCxnSpPr>
          <p:spPr>
            <a:xfrm>
              <a:off x="2544233" y="4093633"/>
              <a:ext cx="0" cy="935567"/>
            </a:xfrm>
            <a:prstGeom prst="line">
              <a:avLst/>
            </a:prstGeom>
            <a:noFill/>
            <a:ln w="38100" cap="flat" cmpd="sng" algn="ctr">
              <a:solidFill>
                <a:srgbClr val="C4442A"/>
              </a:solidFill>
              <a:prstDash val="solid"/>
              <a:headEnd type="none" w="med" len="med"/>
              <a:tailEnd type="none" w="med" len="med"/>
            </a:ln>
            <a:effectLst/>
          </p:spPr>
        </p:cxnSp>
        <p:cxnSp>
          <p:nvCxnSpPr>
            <p:cNvPr id="79" name="Elbow Connector 78"/>
            <p:cNvCxnSpPr>
              <a:endCxn id="86" idx="5"/>
            </p:cNvCxnSpPr>
            <p:nvPr/>
          </p:nvCxnSpPr>
          <p:spPr>
            <a:xfrm flipV="1">
              <a:off x="2544233" y="3983567"/>
              <a:ext cx="2806700" cy="1045633"/>
            </a:xfrm>
            <a:prstGeom prst="bentConnector3">
              <a:avLst>
                <a:gd name="adj1" fmla="val 67170"/>
              </a:avLst>
            </a:prstGeom>
            <a:noFill/>
            <a:ln w="38100" cap="flat" cmpd="sng" algn="ctr">
              <a:solidFill>
                <a:srgbClr val="C4442A"/>
              </a:solidFill>
              <a:prstDash val="solid"/>
              <a:headEnd type="none" w="med" len="med"/>
              <a:tailEnd type="none" w="med" len="med"/>
            </a:ln>
            <a:effectLst/>
          </p:spPr>
        </p:cxnSp>
        <p:cxnSp>
          <p:nvCxnSpPr>
            <p:cNvPr id="80" name="Straight Connector 79"/>
            <p:cNvCxnSpPr/>
            <p:nvPr/>
          </p:nvCxnSpPr>
          <p:spPr>
            <a:xfrm flipV="1">
              <a:off x="4525433" y="-857925"/>
              <a:ext cx="0" cy="3588327"/>
            </a:xfrm>
            <a:prstGeom prst="line">
              <a:avLst/>
            </a:prstGeom>
            <a:noFill/>
            <a:ln w="38100" cap="flat" cmpd="sng" algn="ctr">
              <a:solidFill>
                <a:sysClr val="windowText" lastClr="000000">
                  <a:lumMod val="65000"/>
                  <a:lumOff val="35000"/>
                </a:sysClr>
              </a:solidFill>
              <a:prstDash val="solid"/>
              <a:headEnd type="none" w="med" len="med"/>
              <a:tailEnd type="none" w="med" len="med"/>
            </a:ln>
            <a:effectLst/>
          </p:spPr>
        </p:cxnSp>
        <p:cxnSp>
          <p:nvCxnSpPr>
            <p:cNvPr id="81" name="Straight Connector 80"/>
            <p:cNvCxnSpPr/>
            <p:nvPr/>
          </p:nvCxnSpPr>
          <p:spPr>
            <a:xfrm flipV="1">
              <a:off x="4525433" y="5398531"/>
              <a:ext cx="0" cy="512350"/>
            </a:xfrm>
            <a:prstGeom prst="line">
              <a:avLst/>
            </a:prstGeom>
            <a:noFill/>
            <a:ln w="38100" cap="flat" cmpd="sng" algn="ctr">
              <a:solidFill>
                <a:sysClr val="windowText" lastClr="000000">
                  <a:lumMod val="65000"/>
                  <a:lumOff val="35000"/>
                </a:sysClr>
              </a:solidFill>
              <a:prstDash val="solid"/>
              <a:headEnd type="none" w="med" len="med"/>
              <a:tailEnd type="none" w="med" len="med"/>
            </a:ln>
            <a:effectLst/>
          </p:spPr>
        </p:cxnSp>
      </p:grpSp>
      <p:sp>
        <p:nvSpPr>
          <p:cNvPr id="90" name="TextBox 89"/>
          <p:cNvSpPr txBox="1"/>
          <p:nvPr/>
        </p:nvSpPr>
        <p:spPr>
          <a:xfrm>
            <a:off x="3733800" y="5715308"/>
            <a:ext cx="1035861" cy="523220"/>
          </a:xfrm>
          <a:prstGeom prst="rect">
            <a:avLst/>
          </a:prstGeom>
          <a:noFill/>
        </p:spPr>
        <p:txBody>
          <a:bodyPr wrap="none" rtlCol="0">
            <a:spAutoFit/>
          </a:bodyPr>
          <a:lstStyle/>
          <a:p>
            <a:pPr algn="ctr"/>
            <a:r>
              <a:rPr lang="en-US" sz="2800" b="1" i="1" dirty="0" smtClean="0">
                <a:solidFill>
                  <a:prstClr val="black"/>
                </a:solidFill>
                <a:latin typeface="Calibri"/>
              </a:rPr>
              <a:t>½V</a:t>
            </a:r>
            <a:r>
              <a:rPr lang="en-US" sz="2800" b="1" i="1" baseline="-25000" dirty="0" smtClean="0">
                <a:solidFill>
                  <a:prstClr val="black"/>
                </a:solidFill>
                <a:latin typeface="Calibri"/>
              </a:rPr>
              <a:t>DD</a:t>
            </a:r>
          </a:p>
        </p:txBody>
      </p:sp>
      <p:sp>
        <p:nvSpPr>
          <p:cNvPr id="91" name="TextBox 90"/>
          <p:cNvSpPr txBox="1"/>
          <p:nvPr/>
        </p:nvSpPr>
        <p:spPr>
          <a:xfrm>
            <a:off x="3733800" y="980728"/>
            <a:ext cx="1035861" cy="523220"/>
          </a:xfrm>
          <a:prstGeom prst="rect">
            <a:avLst/>
          </a:prstGeom>
          <a:noFill/>
        </p:spPr>
        <p:txBody>
          <a:bodyPr wrap="none" rtlCol="0">
            <a:spAutoFit/>
          </a:bodyPr>
          <a:lstStyle/>
          <a:p>
            <a:pPr algn="ctr"/>
            <a:r>
              <a:rPr lang="en-US" sz="2800" b="1" i="1" dirty="0" smtClean="0">
                <a:solidFill>
                  <a:prstClr val="black"/>
                </a:solidFill>
                <a:latin typeface="Calibri"/>
              </a:rPr>
              <a:t>½V</a:t>
            </a:r>
            <a:r>
              <a:rPr lang="en-US" sz="2800" b="1" i="1" baseline="-25000" dirty="0" smtClean="0">
                <a:solidFill>
                  <a:prstClr val="black"/>
                </a:solidFill>
                <a:latin typeface="Calibri"/>
              </a:rPr>
              <a:t>DD</a:t>
            </a:r>
          </a:p>
        </p:txBody>
      </p:sp>
      <p:sp>
        <p:nvSpPr>
          <p:cNvPr id="92" name="TextBox 91"/>
          <p:cNvSpPr txBox="1"/>
          <p:nvPr/>
        </p:nvSpPr>
        <p:spPr>
          <a:xfrm>
            <a:off x="1106239" y="4485928"/>
            <a:ext cx="646361" cy="523220"/>
          </a:xfrm>
          <a:prstGeom prst="rect">
            <a:avLst/>
          </a:prstGeom>
          <a:noFill/>
        </p:spPr>
        <p:txBody>
          <a:bodyPr wrap="square" rtlCol="0">
            <a:spAutoFit/>
          </a:bodyPr>
          <a:lstStyle/>
          <a:p>
            <a:r>
              <a:rPr lang="en-US" sz="2800" b="1" i="1" dirty="0" smtClean="0">
                <a:solidFill>
                  <a:prstClr val="black"/>
                </a:solidFill>
                <a:latin typeface="Calibri"/>
              </a:rPr>
              <a:t>dis</a:t>
            </a:r>
          </a:p>
        </p:txBody>
      </p:sp>
      <p:grpSp>
        <p:nvGrpSpPr>
          <p:cNvPr id="93" name="Group 92"/>
          <p:cNvGrpSpPr/>
          <p:nvPr/>
        </p:nvGrpSpPr>
        <p:grpSpPr>
          <a:xfrm>
            <a:off x="762000" y="2134614"/>
            <a:ext cx="1546191" cy="834596"/>
            <a:chOff x="1425609" y="2590800"/>
            <a:chExt cx="1546191" cy="834596"/>
          </a:xfrm>
        </p:grpSpPr>
        <p:cxnSp>
          <p:nvCxnSpPr>
            <p:cNvPr id="94" name="Straight Connector 93"/>
            <p:cNvCxnSpPr/>
            <p:nvPr/>
          </p:nvCxnSpPr>
          <p:spPr>
            <a:xfrm>
              <a:off x="2051222" y="2590800"/>
              <a:ext cx="0" cy="685800"/>
            </a:xfrm>
            <a:prstGeom prst="line">
              <a:avLst/>
            </a:prstGeom>
            <a:noFill/>
            <a:ln w="28575" cap="flat" cmpd="sng" algn="ctr">
              <a:solidFill>
                <a:sysClr val="windowText" lastClr="000000">
                  <a:lumMod val="65000"/>
                  <a:lumOff val="35000"/>
                </a:sysClr>
              </a:solidFill>
              <a:prstDash val="solid"/>
              <a:headEnd type="none" w="med" len="med"/>
              <a:tailEnd type="none" w="med" len="med"/>
            </a:ln>
            <a:effectLst/>
          </p:spPr>
        </p:cxnSp>
        <p:cxnSp>
          <p:nvCxnSpPr>
            <p:cNvPr id="95" name="Straight Connector 94"/>
            <p:cNvCxnSpPr/>
            <p:nvPr/>
          </p:nvCxnSpPr>
          <p:spPr>
            <a:xfrm>
              <a:off x="2438400" y="2590800"/>
              <a:ext cx="0" cy="685800"/>
            </a:xfrm>
            <a:prstGeom prst="line">
              <a:avLst/>
            </a:prstGeom>
            <a:noFill/>
            <a:ln w="28575" cap="flat" cmpd="sng" algn="ctr">
              <a:solidFill>
                <a:sysClr val="windowText" lastClr="000000">
                  <a:lumMod val="65000"/>
                  <a:lumOff val="35000"/>
                </a:sysClr>
              </a:solidFill>
              <a:prstDash val="solid"/>
              <a:headEnd type="none" w="med" len="med"/>
              <a:tailEnd type="none" w="med" len="med"/>
            </a:ln>
            <a:effectLst/>
          </p:spPr>
        </p:cxnSp>
        <p:cxnSp>
          <p:nvCxnSpPr>
            <p:cNvPr id="96" name="Straight Connector 95"/>
            <p:cNvCxnSpPr/>
            <p:nvPr/>
          </p:nvCxnSpPr>
          <p:spPr>
            <a:xfrm>
              <a:off x="2438400" y="2933700"/>
              <a:ext cx="533400" cy="0"/>
            </a:xfrm>
            <a:prstGeom prst="line">
              <a:avLst/>
            </a:prstGeom>
            <a:noFill/>
            <a:ln w="28575" cap="flat" cmpd="sng" algn="ctr">
              <a:solidFill>
                <a:sysClr val="windowText" lastClr="000000">
                  <a:lumMod val="65000"/>
                  <a:lumOff val="35000"/>
                </a:sysClr>
              </a:solidFill>
              <a:prstDash val="solid"/>
              <a:headEnd type="none" w="med" len="med"/>
              <a:tailEnd type="none" w="med" len="med"/>
            </a:ln>
            <a:effectLst/>
          </p:spPr>
        </p:cxnSp>
        <p:sp>
          <p:nvSpPr>
            <p:cNvPr id="97" name="Rectangle 96"/>
            <p:cNvSpPr/>
            <p:nvPr/>
          </p:nvSpPr>
          <p:spPr>
            <a:xfrm>
              <a:off x="1425609" y="3311096"/>
              <a:ext cx="125730" cy="114300"/>
            </a:xfrm>
            <a:prstGeom prst="rect">
              <a:avLst/>
            </a:prstGeom>
            <a:no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3200" b="1" i="0" u="none" strike="noStrike" kern="0" cap="none" spc="0" normalizeH="0" baseline="0" noProof="0" dirty="0" smtClean="0">
                <a:ln>
                  <a:noFill/>
                </a:ln>
                <a:solidFill>
                  <a:prstClr val="white"/>
                </a:solidFill>
                <a:effectLst/>
                <a:uLnTx/>
                <a:uFillTx/>
                <a:latin typeface="Calibri"/>
                <a:ea typeface="+mn-ea"/>
                <a:cs typeface="+mn-cs"/>
              </a:endParaRPr>
            </a:p>
          </p:txBody>
        </p:sp>
        <p:cxnSp>
          <p:nvCxnSpPr>
            <p:cNvPr id="98" name="Elbow Connector 97"/>
            <p:cNvCxnSpPr>
              <a:endCxn id="97" idx="0"/>
            </p:cNvCxnSpPr>
            <p:nvPr/>
          </p:nvCxnSpPr>
          <p:spPr>
            <a:xfrm rot="10800000" flipV="1">
              <a:off x="1488474" y="2948630"/>
              <a:ext cx="562748" cy="362465"/>
            </a:xfrm>
            <a:prstGeom prst="bentConnector2">
              <a:avLst/>
            </a:prstGeom>
            <a:noFill/>
            <a:ln w="28575" cap="flat" cmpd="sng" algn="ctr">
              <a:solidFill>
                <a:sysClr val="windowText" lastClr="000000">
                  <a:lumMod val="65000"/>
                  <a:lumOff val="35000"/>
                </a:sysClr>
              </a:solidFill>
              <a:prstDash val="solid"/>
              <a:tailEnd type="arrow" w="lg" len="lg"/>
            </a:ln>
            <a:effectLst/>
          </p:spPr>
        </p:cxnSp>
      </p:grpSp>
      <p:cxnSp>
        <p:nvCxnSpPr>
          <p:cNvPr id="99" name="Straight Connector 98"/>
          <p:cNvCxnSpPr/>
          <p:nvPr/>
        </p:nvCxnSpPr>
        <p:spPr>
          <a:xfrm>
            <a:off x="2881451" y="2477514"/>
            <a:ext cx="853357" cy="0"/>
          </a:xfrm>
          <a:prstGeom prst="line">
            <a:avLst/>
          </a:prstGeom>
          <a:noFill/>
          <a:ln w="28575" cap="flat" cmpd="sng" algn="ctr">
            <a:solidFill>
              <a:sysClr val="windowText" lastClr="000000">
                <a:lumMod val="65000"/>
                <a:lumOff val="35000"/>
              </a:sysClr>
            </a:solidFill>
            <a:prstDash val="solid"/>
            <a:headEnd type="none" w="med" len="med"/>
            <a:tailEnd type="none" w="med" len="med"/>
          </a:ln>
          <a:effectLst/>
        </p:spPr>
      </p:cxnSp>
      <p:cxnSp>
        <p:nvCxnSpPr>
          <p:cNvPr id="100" name="Straight Arrow Connector 99"/>
          <p:cNvCxnSpPr>
            <a:stCxn id="101" idx="6"/>
            <a:endCxn id="102" idx="2"/>
          </p:cNvCxnSpPr>
          <p:nvPr/>
        </p:nvCxnSpPr>
        <p:spPr>
          <a:xfrm>
            <a:off x="2324300" y="2477514"/>
            <a:ext cx="533000" cy="0"/>
          </a:xfrm>
          <a:prstGeom prst="straightConnector1">
            <a:avLst/>
          </a:prstGeom>
          <a:noFill/>
          <a:ln w="38100" cap="flat" cmpd="sng" algn="ctr">
            <a:solidFill>
              <a:srgbClr val="C4442A"/>
            </a:solidFill>
            <a:prstDash val="solid"/>
            <a:tailEnd type="stealth" w="lg" len="lg"/>
          </a:ln>
          <a:effectLst/>
        </p:spPr>
      </p:cxnSp>
      <p:sp>
        <p:nvSpPr>
          <p:cNvPr id="101" name="Oval 100"/>
          <p:cNvSpPr/>
          <p:nvPr/>
        </p:nvSpPr>
        <p:spPr>
          <a:xfrm>
            <a:off x="2209800" y="2420264"/>
            <a:ext cx="114500" cy="114500"/>
          </a:xfrm>
          <a:prstGeom prst="ellipse">
            <a:avLst/>
          </a:prstGeom>
          <a:solidFill>
            <a:srgbClr val="5A5A5A"/>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3200" b="1" i="0" u="none" strike="noStrike" kern="0" cap="none" spc="0" normalizeH="0" baseline="0" noProof="0" dirty="0" smtClean="0">
              <a:ln>
                <a:noFill/>
              </a:ln>
              <a:solidFill>
                <a:prstClr val="white"/>
              </a:solidFill>
              <a:effectLst/>
              <a:uLnTx/>
              <a:uFillTx/>
              <a:latin typeface="Calibri"/>
              <a:ea typeface="+mn-ea"/>
              <a:cs typeface="+mn-cs"/>
            </a:endParaRPr>
          </a:p>
        </p:txBody>
      </p:sp>
      <p:sp>
        <p:nvSpPr>
          <p:cNvPr id="102" name="Oval 101"/>
          <p:cNvSpPr/>
          <p:nvPr/>
        </p:nvSpPr>
        <p:spPr>
          <a:xfrm>
            <a:off x="2857300" y="2420264"/>
            <a:ext cx="114500" cy="114500"/>
          </a:xfrm>
          <a:prstGeom prst="ellipse">
            <a:avLst/>
          </a:prstGeom>
          <a:solidFill>
            <a:srgbClr val="5A5A5A"/>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3200" b="1" i="0" u="none" strike="noStrike" kern="0" cap="none" spc="0" normalizeH="0" baseline="0" noProof="0" dirty="0" smtClean="0">
              <a:ln>
                <a:noFill/>
              </a:ln>
              <a:solidFill>
                <a:prstClr val="white"/>
              </a:solidFill>
              <a:effectLst/>
              <a:uLnTx/>
              <a:uFillTx/>
              <a:latin typeface="Calibri"/>
              <a:ea typeface="+mn-ea"/>
              <a:cs typeface="+mn-cs"/>
            </a:endParaRPr>
          </a:p>
        </p:txBody>
      </p:sp>
      <p:cxnSp>
        <p:nvCxnSpPr>
          <p:cNvPr id="103" name="Straight Arrow Connector 102"/>
          <p:cNvCxnSpPr/>
          <p:nvPr/>
        </p:nvCxnSpPr>
        <p:spPr>
          <a:xfrm flipV="1">
            <a:off x="2324188" y="2164370"/>
            <a:ext cx="433199" cy="283388"/>
          </a:xfrm>
          <a:prstGeom prst="straightConnector1">
            <a:avLst/>
          </a:prstGeom>
          <a:noFill/>
          <a:ln w="38100" cap="flat" cmpd="sng" algn="ctr">
            <a:solidFill>
              <a:srgbClr val="C4442A"/>
            </a:solidFill>
            <a:prstDash val="solid"/>
            <a:tailEnd type="stealth" w="lg" len="lg"/>
          </a:ln>
          <a:effectLst/>
        </p:spPr>
      </p:cxnSp>
      <p:sp>
        <p:nvSpPr>
          <p:cNvPr id="104" name="Rectangle 103"/>
          <p:cNvSpPr/>
          <p:nvPr/>
        </p:nvSpPr>
        <p:spPr>
          <a:xfrm>
            <a:off x="1387613" y="1133128"/>
            <a:ext cx="387178" cy="685800"/>
          </a:xfrm>
          <a:prstGeom prst="rect">
            <a:avLst/>
          </a:prstGeom>
          <a:solidFill>
            <a:srgbClr val="40627C">
              <a:lumMod val="60000"/>
              <a:lumOff val="40000"/>
            </a:srgbClr>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3200" b="1" i="0" u="none" strike="noStrike" kern="0" cap="none" spc="0" normalizeH="0" baseline="0" noProof="0" dirty="0" smtClean="0">
              <a:ln>
                <a:noFill/>
              </a:ln>
              <a:solidFill>
                <a:prstClr val="white"/>
              </a:solidFill>
              <a:effectLst/>
              <a:uLnTx/>
              <a:uFillTx/>
              <a:latin typeface="Calibri"/>
              <a:ea typeface="+mn-ea"/>
              <a:cs typeface="+mn-cs"/>
            </a:endParaRPr>
          </a:p>
        </p:txBody>
      </p:sp>
      <p:sp>
        <p:nvSpPr>
          <p:cNvPr id="105" name="Rectangle 104"/>
          <p:cNvSpPr/>
          <p:nvPr/>
        </p:nvSpPr>
        <p:spPr>
          <a:xfrm>
            <a:off x="1390386" y="1418778"/>
            <a:ext cx="387178" cy="400150"/>
          </a:xfrm>
          <a:prstGeom prst="rect">
            <a:avLst/>
          </a:prstGeom>
          <a:solidFill>
            <a:srgbClr val="40627C">
              <a:lumMod val="60000"/>
              <a:lumOff val="40000"/>
            </a:srgbClr>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3200" b="1" i="0" u="none" strike="noStrike" kern="0" cap="none" spc="0" normalizeH="0" baseline="0" noProof="0" dirty="0" smtClean="0">
              <a:ln>
                <a:noFill/>
              </a:ln>
              <a:solidFill>
                <a:prstClr val="white"/>
              </a:solidFill>
              <a:effectLst/>
              <a:uLnTx/>
              <a:uFillTx/>
              <a:latin typeface="Calibri"/>
              <a:ea typeface="+mn-ea"/>
              <a:cs typeface="+mn-cs"/>
            </a:endParaRPr>
          </a:p>
        </p:txBody>
      </p:sp>
      <p:grpSp>
        <p:nvGrpSpPr>
          <p:cNvPr id="106" name="Group 105"/>
          <p:cNvGrpSpPr/>
          <p:nvPr/>
        </p:nvGrpSpPr>
        <p:grpSpPr>
          <a:xfrm>
            <a:off x="762000" y="1133128"/>
            <a:ext cx="1546191" cy="834596"/>
            <a:chOff x="1425609" y="2590800"/>
            <a:chExt cx="1546191" cy="834596"/>
          </a:xfrm>
        </p:grpSpPr>
        <p:cxnSp>
          <p:nvCxnSpPr>
            <p:cNvPr id="107" name="Straight Connector 106"/>
            <p:cNvCxnSpPr/>
            <p:nvPr/>
          </p:nvCxnSpPr>
          <p:spPr>
            <a:xfrm>
              <a:off x="2051222" y="2590800"/>
              <a:ext cx="0" cy="685800"/>
            </a:xfrm>
            <a:prstGeom prst="line">
              <a:avLst/>
            </a:prstGeom>
            <a:noFill/>
            <a:ln w="28575" cap="flat" cmpd="sng" algn="ctr">
              <a:solidFill>
                <a:sysClr val="windowText" lastClr="000000">
                  <a:lumMod val="65000"/>
                  <a:lumOff val="35000"/>
                </a:sysClr>
              </a:solidFill>
              <a:prstDash val="solid"/>
              <a:headEnd type="none" w="med" len="med"/>
              <a:tailEnd type="none" w="med" len="med"/>
            </a:ln>
            <a:effectLst/>
          </p:spPr>
        </p:cxnSp>
        <p:cxnSp>
          <p:nvCxnSpPr>
            <p:cNvPr id="108" name="Straight Connector 107"/>
            <p:cNvCxnSpPr/>
            <p:nvPr/>
          </p:nvCxnSpPr>
          <p:spPr>
            <a:xfrm>
              <a:off x="2438400" y="2590800"/>
              <a:ext cx="0" cy="685800"/>
            </a:xfrm>
            <a:prstGeom prst="line">
              <a:avLst/>
            </a:prstGeom>
            <a:noFill/>
            <a:ln w="28575" cap="flat" cmpd="sng" algn="ctr">
              <a:solidFill>
                <a:sysClr val="windowText" lastClr="000000">
                  <a:lumMod val="65000"/>
                  <a:lumOff val="35000"/>
                </a:sysClr>
              </a:solidFill>
              <a:prstDash val="solid"/>
              <a:headEnd type="none" w="med" len="med"/>
              <a:tailEnd type="none" w="med" len="med"/>
            </a:ln>
            <a:effectLst/>
          </p:spPr>
        </p:cxnSp>
        <p:cxnSp>
          <p:nvCxnSpPr>
            <p:cNvPr id="109" name="Straight Connector 108"/>
            <p:cNvCxnSpPr/>
            <p:nvPr/>
          </p:nvCxnSpPr>
          <p:spPr>
            <a:xfrm>
              <a:off x="2438400" y="2933700"/>
              <a:ext cx="533400" cy="0"/>
            </a:xfrm>
            <a:prstGeom prst="line">
              <a:avLst/>
            </a:prstGeom>
            <a:noFill/>
            <a:ln w="28575" cap="flat" cmpd="sng" algn="ctr">
              <a:solidFill>
                <a:sysClr val="windowText" lastClr="000000">
                  <a:lumMod val="65000"/>
                  <a:lumOff val="35000"/>
                </a:sysClr>
              </a:solidFill>
              <a:prstDash val="solid"/>
              <a:headEnd type="none" w="med" len="med"/>
              <a:tailEnd type="none" w="med" len="med"/>
            </a:ln>
            <a:effectLst/>
          </p:spPr>
        </p:cxnSp>
        <p:sp>
          <p:nvSpPr>
            <p:cNvPr id="110" name="Rectangle 109"/>
            <p:cNvSpPr/>
            <p:nvPr/>
          </p:nvSpPr>
          <p:spPr>
            <a:xfrm>
              <a:off x="1425609" y="3311096"/>
              <a:ext cx="125730" cy="114300"/>
            </a:xfrm>
            <a:prstGeom prst="rect">
              <a:avLst/>
            </a:prstGeom>
            <a:no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3200" b="1" i="0" u="none" strike="noStrike" kern="0" cap="none" spc="0" normalizeH="0" baseline="0" noProof="0" dirty="0" smtClean="0">
                <a:ln>
                  <a:noFill/>
                </a:ln>
                <a:solidFill>
                  <a:prstClr val="white"/>
                </a:solidFill>
                <a:effectLst/>
                <a:uLnTx/>
                <a:uFillTx/>
                <a:latin typeface="Calibri"/>
                <a:ea typeface="+mn-ea"/>
                <a:cs typeface="+mn-cs"/>
              </a:endParaRPr>
            </a:p>
          </p:txBody>
        </p:sp>
        <p:cxnSp>
          <p:nvCxnSpPr>
            <p:cNvPr id="111" name="Elbow Connector 110"/>
            <p:cNvCxnSpPr>
              <a:endCxn id="110" idx="0"/>
            </p:cNvCxnSpPr>
            <p:nvPr/>
          </p:nvCxnSpPr>
          <p:spPr>
            <a:xfrm rot="10800000" flipV="1">
              <a:off x="1488474" y="2948630"/>
              <a:ext cx="562748" cy="362465"/>
            </a:xfrm>
            <a:prstGeom prst="bentConnector2">
              <a:avLst/>
            </a:prstGeom>
            <a:noFill/>
            <a:ln w="28575" cap="flat" cmpd="sng" algn="ctr">
              <a:solidFill>
                <a:sysClr val="windowText" lastClr="000000">
                  <a:lumMod val="65000"/>
                  <a:lumOff val="35000"/>
                </a:sysClr>
              </a:solidFill>
              <a:prstDash val="solid"/>
              <a:tailEnd type="arrow" w="lg" len="lg"/>
            </a:ln>
            <a:effectLst/>
          </p:spPr>
        </p:cxnSp>
      </p:grpSp>
      <p:cxnSp>
        <p:nvCxnSpPr>
          <p:cNvPr id="112" name="Straight Connector 111"/>
          <p:cNvCxnSpPr/>
          <p:nvPr/>
        </p:nvCxnSpPr>
        <p:spPr>
          <a:xfrm>
            <a:off x="2881451" y="1476028"/>
            <a:ext cx="853357" cy="0"/>
          </a:xfrm>
          <a:prstGeom prst="line">
            <a:avLst/>
          </a:prstGeom>
          <a:noFill/>
          <a:ln w="28575" cap="flat" cmpd="sng" algn="ctr">
            <a:solidFill>
              <a:sysClr val="windowText" lastClr="000000">
                <a:lumMod val="65000"/>
                <a:lumOff val="35000"/>
              </a:sysClr>
            </a:solidFill>
            <a:prstDash val="solid"/>
            <a:headEnd type="none" w="med" len="med"/>
            <a:tailEnd type="none" w="med" len="med"/>
          </a:ln>
          <a:effectLst/>
        </p:spPr>
      </p:cxnSp>
      <p:cxnSp>
        <p:nvCxnSpPr>
          <p:cNvPr id="113" name="Straight Arrow Connector 112"/>
          <p:cNvCxnSpPr>
            <a:stCxn id="114" idx="6"/>
            <a:endCxn id="115" idx="2"/>
          </p:cNvCxnSpPr>
          <p:nvPr/>
        </p:nvCxnSpPr>
        <p:spPr>
          <a:xfrm>
            <a:off x="2324300" y="1476028"/>
            <a:ext cx="533000" cy="0"/>
          </a:xfrm>
          <a:prstGeom prst="straightConnector1">
            <a:avLst/>
          </a:prstGeom>
          <a:noFill/>
          <a:ln w="38100" cap="flat" cmpd="sng" algn="ctr">
            <a:solidFill>
              <a:srgbClr val="C4442A"/>
            </a:solidFill>
            <a:prstDash val="solid"/>
            <a:tailEnd type="stealth" w="lg" len="lg"/>
          </a:ln>
          <a:effectLst/>
        </p:spPr>
      </p:cxnSp>
      <p:sp>
        <p:nvSpPr>
          <p:cNvPr id="114" name="Oval 113"/>
          <p:cNvSpPr/>
          <p:nvPr/>
        </p:nvSpPr>
        <p:spPr>
          <a:xfrm>
            <a:off x="2209800" y="1418778"/>
            <a:ext cx="114500" cy="114500"/>
          </a:xfrm>
          <a:prstGeom prst="ellipse">
            <a:avLst/>
          </a:prstGeom>
          <a:solidFill>
            <a:srgbClr val="5A5A5A"/>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3200" b="1" i="0" u="none" strike="noStrike" kern="0" cap="none" spc="0" normalizeH="0" baseline="0" noProof="0" dirty="0" smtClean="0">
              <a:ln>
                <a:noFill/>
              </a:ln>
              <a:solidFill>
                <a:prstClr val="white"/>
              </a:solidFill>
              <a:effectLst/>
              <a:uLnTx/>
              <a:uFillTx/>
              <a:latin typeface="Calibri"/>
              <a:ea typeface="+mn-ea"/>
              <a:cs typeface="+mn-cs"/>
            </a:endParaRPr>
          </a:p>
        </p:txBody>
      </p:sp>
      <p:sp>
        <p:nvSpPr>
          <p:cNvPr id="115" name="Oval 114"/>
          <p:cNvSpPr/>
          <p:nvPr/>
        </p:nvSpPr>
        <p:spPr>
          <a:xfrm>
            <a:off x="2857300" y="1418778"/>
            <a:ext cx="114500" cy="114500"/>
          </a:xfrm>
          <a:prstGeom prst="ellipse">
            <a:avLst/>
          </a:prstGeom>
          <a:solidFill>
            <a:srgbClr val="5A5A5A"/>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3200" b="1" i="0" u="none" strike="noStrike" kern="0" cap="none" spc="0" normalizeH="0" baseline="0" noProof="0" dirty="0" smtClean="0">
              <a:ln>
                <a:noFill/>
              </a:ln>
              <a:solidFill>
                <a:prstClr val="white"/>
              </a:solidFill>
              <a:effectLst/>
              <a:uLnTx/>
              <a:uFillTx/>
              <a:latin typeface="Calibri"/>
              <a:ea typeface="+mn-ea"/>
              <a:cs typeface="+mn-cs"/>
            </a:endParaRPr>
          </a:p>
        </p:txBody>
      </p:sp>
      <p:cxnSp>
        <p:nvCxnSpPr>
          <p:cNvPr id="116" name="Straight Arrow Connector 115"/>
          <p:cNvCxnSpPr/>
          <p:nvPr/>
        </p:nvCxnSpPr>
        <p:spPr>
          <a:xfrm flipV="1">
            <a:off x="2324188" y="1162884"/>
            <a:ext cx="433199" cy="283388"/>
          </a:xfrm>
          <a:prstGeom prst="straightConnector1">
            <a:avLst/>
          </a:prstGeom>
          <a:noFill/>
          <a:ln w="38100" cap="flat" cmpd="sng" algn="ctr">
            <a:solidFill>
              <a:srgbClr val="C4442A"/>
            </a:solidFill>
            <a:prstDash val="solid"/>
            <a:tailEnd type="stealth" w="lg" len="lg"/>
          </a:ln>
          <a:effectLst/>
        </p:spPr>
      </p:cxnSp>
      <p:sp>
        <p:nvSpPr>
          <p:cNvPr id="117" name="TextBox 116"/>
          <p:cNvSpPr txBox="1"/>
          <p:nvPr/>
        </p:nvSpPr>
        <p:spPr>
          <a:xfrm>
            <a:off x="228600" y="1295708"/>
            <a:ext cx="410690" cy="523220"/>
          </a:xfrm>
          <a:prstGeom prst="rect">
            <a:avLst/>
          </a:prstGeom>
          <a:noFill/>
        </p:spPr>
        <p:txBody>
          <a:bodyPr wrap="none" rtlCol="0">
            <a:spAutoFit/>
          </a:bodyPr>
          <a:lstStyle/>
          <a:p>
            <a:r>
              <a:rPr lang="en-US" sz="2800" b="1" i="1" dirty="0">
                <a:solidFill>
                  <a:prstClr val="black"/>
                </a:solidFill>
                <a:latin typeface="Calibri"/>
              </a:rPr>
              <a:t>A</a:t>
            </a:r>
            <a:endParaRPr lang="en-US" sz="2800" b="1" i="1" dirty="0" smtClean="0">
              <a:solidFill>
                <a:prstClr val="black"/>
              </a:solidFill>
              <a:latin typeface="Calibri"/>
            </a:endParaRPr>
          </a:p>
        </p:txBody>
      </p:sp>
      <p:sp>
        <p:nvSpPr>
          <p:cNvPr id="118" name="TextBox 117"/>
          <p:cNvSpPr txBox="1"/>
          <p:nvPr/>
        </p:nvSpPr>
        <p:spPr>
          <a:xfrm>
            <a:off x="228600" y="2438708"/>
            <a:ext cx="410690" cy="523220"/>
          </a:xfrm>
          <a:prstGeom prst="rect">
            <a:avLst/>
          </a:prstGeom>
          <a:noFill/>
        </p:spPr>
        <p:txBody>
          <a:bodyPr wrap="none" rtlCol="0">
            <a:spAutoFit/>
          </a:bodyPr>
          <a:lstStyle/>
          <a:p>
            <a:r>
              <a:rPr lang="en-US" sz="2800" b="1" i="1" dirty="0" smtClean="0">
                <a:solidFill>
                  <a:prstClr val="black"/>
                </a:solidFill>
                <a:latin typeface="Calibri"/>
              </a:rPr>
              <a:t>B</a:t>
            </a:r>
          </a:p>
        </p:txBody>
      </p:sp>
      <p:grpSp>
        <p:nvGrpSpPr>
          <p:cNvPr id="119" name="Group 118"/>
          <p:cNvGrpSpPr/>
          <p:nvPr/>
        </p:nvGrpSpPr>
        <p:grpSpPr>
          <a:xfrm>
            <a:off x="762000" y="3190528"/>
            <a:ext cx="1546191" cy="834596"/>
            <a:chOff x="1425609" y="2590800"/>
            <a:chExt cx="1546191" cy="834596"/>
          </a:xfrm>
        </p:grpSpPr>
        <p:cxnSp>
          <p:nvCxnSpPr>
            <p:cNvPr id="120" name="Straight Connector 119"/>
            <p:cNvCxnSpPr/>
            <p:nvPr/>
          </p:nvCxnSpPr>
          <p:spPr>
            <a:xfrm>
              <a:off x="2051222" y="2590800"/>
              <a:ext cx="0" cy="685800"/>
            </a:xfrm>
            <a:prstGeom prst="line">
              <a:avLst/>
            </a:prstGeom>
            <a:noFill/>
            <a:ln w="28575" cap="flat" cmpd="sng" algn="ctr">
              <a:solidFill>
                <a:sysClr val="windowText" lastClr="000000">
                  <a:lumMod val="65000"/>
                  <a:lumOff val="35000"/>
                </a:sysClr>
              </a:solidFill>
              <a:prstDash val="solid"/>
              <a:headEnd type="none" w="med" len="med"/>
              <a:tailEnd type="none" w="med" len="med"/>
            </a:ln>
            <a:effectLst/>
          </p:spPr>
        </p:cxnSp>
        <p:cxnSp>
          <p:nvCxnSpPr>
            <p:cNvPr id="121" name="Straight Connector 120"/>
            <p:cNvCxnSpPr/>
            <p:nvPr/>
          </p:nvCxnSpPr>
          <p:spPr>
            <a:xfrm>
              <a:off x="2438400" y="2590800"/>
              <a:ext cx="0" cy="685800"/>
            </a:xfrm>
            <a:prstGeom prst="line">
              <a:avLst/>
            </a:prstGeom>
            <a:noFill/>
            <a:ln w="28575" cap="flat" cmpd="sng" algn="ctr">
              <a:solidFill>
                <a:sysClr val="windowText" lastClr="000000">
                  <a:lumMod val="65000"/>
                  <a:lumOff val="35000"/>
                </a:sysClr>
              </a:solidFill>
              <a:prstDash val="solid"/>
              <a:headEnd type="none" w="med" len="med"/>
              <a:tailEnd type="none" w="med" len="med"/>
            </a:ln>
            <a:effectLst/>
          </p:spPr>
        </p:cxnSp>
        <p:cxnSp>
          <p:nvCxnSpPr>
            <p:cNvPr id="122" name="Straight Connector 121"/>
            <p:cNvCxnSpPr/>
            <p:nvPr/>
          </p:nvCxnSpPr>
          <p:spPr>
            <a:xfrm>
              <a:off x="2438400" y="2933700"/>
              <a:ext cx="533400" cy="0"/>
            </a:xfrm>
            <a:prstGeom prst="line">
              <a:avLst/>
            </a:prstGeom>
            <a:noFill/>
            <a:ln w="28575" cap="flat" cmpd="sng" algn="ctr">
              <a:solidFill>
                <a:sysClr val="windowText" lastClr="000000">
                  <a:lumMod val="65000"/>
                  <a:lumOff val="35000"/>
                </a:sysClr>
              </a:solidFill>
              <a:prstDash val="solid"/>
              <a:headEnd type="none" w="med" len="med"/>
              <a:tailEnd type="none" w="med" len="med"/>
            </a:ln>
            <a:effectLst/>
          </p:spPr>
        </p:cxnSp>
        <p:sp>
          <p:nvSpPr>
            <p:cNvPr id="123" name="Rectangle 122"/>
            <p:cNvSpPr/>
            <p:nvPr/>
          </p:nvSpPr>
          <p:spPr>
            <a:xfrm>
              <a:off x="1425609" y="3311096"/>
              <a:ext cx="125730" cy="114300"/>
            </a:xfrm>
            <a:prstGeom prst="rect">
              <a:avLst/>
            </a:prstGeom>
            <a:no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3200" b="1" i="0" u="none" strike="noStrike" kern="0" cap="none" spc="0" normalizeH="0" baseline="0" noProof="0" dirty="0" smtClean="0">
                <a:ln>
                  <a:noFill/>
                </a:ln>
                <a:solidFill>
                  <a:prstClr val="white"/>
                </a:solidFill>
                <a:effectLst/>
                <a:uLnTx/>
                <a:uFillTx/>
                <a:latin typeface="Calibri"/>
                <a:ea typeface="+mn-ea"/>
                <a:cs typeface="+mn-cs"/>
              </a:endParaRPr>
            </a:p>
          </p:txBody>
        </p:sp>
        <p:cxnSp>
          <p:nvCxnSpPr>
            <p:cNvPr id="124" name="Elbow Connector 123"/>
            <p:cNvCxnSpPr>
              <a:endCxn id="123" idx="0"/>
            </p:cNvCxnSpPr>
            <p:nvPr/>
          </p:nvCxnSpPr>
          <p:spPr>
            <a:xfrm rot="10800000" flipV="1">
              <a:off x="1488474" y="2948630"/>
              <a:ext cx="562748" cy="362465"/>
            </a:xfrm>
            <a:prstGeom prst="bentConnector2">
              <a:avLst/>
            </a:prstGeom>
            <a:noFill/>
            <a:ln w="28575" cap="flat" cmpd="sng" algn="ctr">
              <a:solidFill>
                <a:sysClr val="windowText" lastClr="000000">
                  <a:lumMod val="65000"/>
                  <a:lumOff val="35000"/>
                </a:sysClr>
              </a:solidFill>
              <a:prstDash val="solid"/>
              <a:tailEnd type="arrow" w="lg" len="lg"/>
            </a:ln>
            <a:effectLst/>
          </p:spPr>
        </p:cxnSp>
      </p:grpSp>
      <p:cxnSp>
        <p:nvCxnSpPr>
          <p:cNvPr id="125" name="Straight Connector 124"/>
          <p:cNvCxnSpPr/>
          <p:nvPr/>
        </p:nvCxnSpPr>
        <p:spPr>
          <a:xfrm>
            <a:off x="2881451" y="3533428"/>
            <a:ext cx="853357" cy="0"/>
          </a:xfrm>
          <a:prstGeom prst="line">
            <a:avLst/>
          </a:prstGeom>
          <a:noFill/>
          <a:ln w="28575" cap="flat" cmpd="sng" algn="ctr">
            <a:solidFill>
              <a:sysClr val="windowText" lastClr="000000">
                <a:lumMod val="65000"/>
                <a:lumOff val="35000"/>
              </a:sysClr>
            </a:solidFill>
            <a:prstDash val="solid"/>
            <a:headEnd type="none" w="med" len="med"/>
            <a:tailEnd type="none" w="med" len="med"/>
          </a:ln>
          <a:effectLst/>
        </p:spPr>
      </p:cxnSp>
      <p:cxnSp>
        <p:nvCxnSpPr>
          <p:cNvPr id="126" name="Straight Arrow Connector 125"/>
          <p:cNvCxnSpPr>
            <a:stCxn id="127" idx="6"/>
            <a:endCxn id="128" idx="2"/>
          </p:cNvCxnSpPr>
          <p:nvPr/>
        </p:nvCxnSpPr>
        <p:spPr>
          <a:xfrm>
            <a:off x="2324300" y="3533428"/>
            <a:ext cx="533000" cy="0"/>
          </a:xfrm>
          <a:prstGeom prst="straightConnector1">
            <a:avLst/>
          </a:prstGeom>
          <a:noFill/>
          <a:ln w="38100" cap="flat" cmpd="sng" algn="ctr">
            <a:solidFill>
              <a:srgbClr val="C4442A"/>
            </a:solidFill>
            <a:prstDash val="solid"/>
            <a:tailEnd type="stealth" w="lg" len="lg"/>
          </a:ln>
          <a:effectLst/>
        </p:spPr>
      </p:cxnSp>
      <p:sp>
        <p:nvSpPr>
          <p:cNvPr id="127" name="Oval 126"/>
          <p:cNvSpPr/>
          <p:nvPr/>
        </p:nvSpPr>
        <p:spPr>
          <a:xfrm>
            <a:off x="2209800" y="3476178"/>
            <a:ext cx="114500" cy="114500"/>
          </a:xfrm>
          <a:prstGeom prst="ellipse">
            <a:avLst/>
          </a:prstGeom>
          <a:solidFill>
            <a:srgbClr val="5A5A5A"/>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3200" b="1" i="0" u="none" strike="noStrike" kern="0" cap="none" spc="0" normalizeH="0" baseline="0" noProof="0" dirty="0" smtClean="0">
              <a:ln>
                <a:noFill/>
              </a:ln>
              <a:solidFill>
                <a:prstClr val="white"/>
              </a:solidFill>
              <a:effectLst/>
              <a:uLnTx/>
              <a:uFillTx/>
              <a:latin typeface="Calibri"/>
              <a:ea typeface="+mn-ea"/>
              <a:cs typeface="+mn-cs"/>
            </a:endParaRPr>
          </a:p>
        </p:txBody>
      </p:sp>
      <p:sp>
        <p:nvSpPr>
          <p:cNvPr id="128" name="Oval 127"/>
          <p:cNvSpPr/>
          <p:nvPr/>
        </p:nvSpPr>
        <p:spPr>
          <a:xfrm>
            <a:off x="2857300" y="3476178"/>
            <a:ext cx="114500" cy="114500"/>
          </a:xfrm>
          <a:prstGeom prst="ellipse">
            <a:avLst/>
          </a:prstGeom>
          <a:solidFill>
            <a:srgbClr val="5A5A5A"/>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3200" b="1" i="0" u="none" strike="noStrike" kern="0" cap="none" spc="0" normalizeH="0" baseline="0" noProof="0" dirty="0" smtClean="0">
              <a:ln>
                <a:noFill/>
              </a:ln>
              <a:solidFill>
                <a:prstClr val="white"/>
              </a:solidFill>
              <a:effectLst/>
              <a:uLnTx/>
              <a:uFillTx/>
              <a:latin typeface="Calibri"/>
              <a:ea typeface="+mn-ea"/>
              <a:cs typeface="+mn-cs"/>
            </a:endParaRPr>
          </a:p>
        </p:txBody>
      </p:sp>
      <p:cxnSp>
        <p:nvCxnSpPr>
          <p:cNvPr id="129" name="Straight Arrow Connector 128"/>
          <p:cNvCxnSpPr/>
          <p:nvPr/>
        </p:nvCxnSpPr>
        <p:spPr>
          <a:xfrm flipV="1">
            <a:off x="2324188" y="3220284"/>
            <a:ext cx="433199" cy="283388"/>
          </a:xfrm>
          <a:prstGeom prst="straightConnector1">
            <a:avLst/>
          </a:prstGeom>
          <a:noFill/>
          <a:ln w="38100" cap="flat" cmpd="sng" algn="ctr">
            <a:solidFill>
              <a:srgbClr val="C4442A"/>
            </a:solidFill>
            <a:prstDash val="solid"/>
            <a:tailEnd type="stealth" w="lg" len="lg"/>
          </a:ln>
          <a:effectLst/>
        </p:spPr>
      </p:cxnSp>
      <p:sp>
        <p:nvSpPr>
          <p:cNvPr id="130" name="TextBox 129"/>
          <p:cNvSpPr txBox="1"/>
          <p:nvPr/>
        </p:nvSpPr>
        <p:spPr>
          <a:xfrm>
            <a:off x="228600" y="3418422"/>
            <a:ext cx="322524" cy="523220"/>
          </a:xfrm>
          <a:prstGeom prst="rect">
            <a:avLst/>
          </a:prstGeom>
          <a:noFill/>
        </p:spPr>
        <p:txBody>
          <a:bodyPr wrap="none" rtlCol="0">
            <a:spAutoFit/>
          </a:bodyPr>
          <a:lstStyle/>
          <a:p>
            <a:r>
              <a:rPr lang="en-US" sz="2800" b="1" i="1" dirty="0">
                <a:solidFill>
                  <a:prstClr val="black"/>
                </a:solidFill>
                <a:latin typeface="Calibri"/>
              </a:rPr>
              <a:t>C</a:t>
            </a:r>
            <a:endParaRPr lang="en-US" sz="2800" b="1" i="1" dirty="0" smtClean="0">
              <a:solidFill>
                <a:prstClr val="black"/>
              </a:solidFill>
              <a:latin typeface="Calibri"/>
            </a:endParaRPr>
          </a:p>
        </p:txBody>
      </p:sp>
      <p:sp>
        <p:nvSpPr>
          <p:cNvPr id="131" name="Rounded Rectangle 130"/>
          <p:cNvSpPr/>
          <p:nvPr/>
        </p:nvSpPr>
        <p:spPr>
          <a:xfrm>
            <a:off x="5562600" y="1742728"/>
            <a:ext cx="3124200" cy="1604860"/>
          </a:xfrm>
          <a:prstGeom prst="roundRect">
            <a:avLst/>
          </a:prstGeom>
          <a:solidFill>
            <a:srgbClr val="C4442A"/>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4000" b="1" i="0" u="none" strike="noStrike" kern="0" cap="none" spc="0" normalizeH="0" baseline="0" noProof="0" dirty="0" smtClean="0">
                <a:ln>
                  <a:noFill/>
                </a:ln>
                <a:solidFill>
                  <a:prstClr val="white"/>
                </a:solidFill>
                <a:effectLst/>
                <a:uLnTx/>
                <a:uFillTx/>
                <a:latin typeface="Calibri"/>
                <a:ea typeface="+mn-ea"/>
                <a:cs typeface="+mn-cs"/>
              </a:rPr>
              <a:t>Final State</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4000" b="1" i="1" u="none" strike="noStrike" kern="0" cap="none" spc="0" normalizeH="0" baseline="0" noProof="0" dirty="0" smtClean="0">
                <a:ln>
                  <a:noFill/>
                </a:ln>
                <a:solidFill>
                  <a:prstClr val="white"/>
                </a:solidFill>
                <a:effectLst/>
                <a:uLnTx/>
                <a:uFillTx/>
                <a:latin typeface="Calibri"/>
                <a:ea typeface="+mn-ea"/>
                <a:cs typeface="+mn-cs"/>
              </a:rPr>
              <a:t>AB + BC + AC</a:t>
            </a:r>
          </a:p>
        </p:txBody>
      </p:sp>
      <p:sp>
        <p:nvSpPr>
          <p:cNvPr id="132" name="TextBox 131"/>
          <p:cNvSpPr txBox="1"/>
          <p:nvPr/>
        </p:nvSpPr>
        <p:spPr>
          <a:xfrm>
            <a:off x="3792103" y="980728"/>
            <a:ext cx="1313297" cy="523220"/>
          </a:xfrm>
          <a:prstGeom prst="rect">
            <a:avLst/>
          </a:prstGeom>
          <a:noFill/>
        </p:spPr>
        <p:txBody>
          <a:bodyPr wrap="none" rtlCol="0">
            <a:spAutoFit/>
          </a:bodyPr>
          <a:lstStyle/>
          <a:p>
            <a:pPr algn="ctr"/>
            <a:r>
              <a:rPr lang="en-US" sz="2800" b="1" i="1" dirty="0" smtClean="0">
                <a:solidFill>
                  <a:prstClr val="black"/>
                </a:solidFill>
                <a:latin typeface="Calibri"/>
              </a:rPr>
              <a:t>½V</a:t>
            </a:r>
            <a:r>
              <a:rPr lang="en-US" sz="2800" b="1" i="1" baseline="-25000" dirty="0" smtClean="0">
                <a:solidFill>
                  <a:prstClr val="black"/>
                </a:solidFill>
                <a:latin typeface="Calibri"/>
              </a:rPr>
              <a:t>DD</a:t>
            </a:r>
            <a:r>
              <a:rPr lang="en-US" sz="2800" b="1" i="1" dirty="0" smtClean="0">
                <a:solidFill>
                  <a:prstClr val="black"/>
                </a:solidFill>
                <a:latin typeface="Calibri"/>
              </a:rPr>
              <a:t>+</a:t>
            </a:r>
            <a:r>
              <a:rPr lang="el-GR" sz="2800" b="1" i="1" dirty="0" smtClean="0">
                <a:solidFill>
                  <a:prstClr val="black"/>
                </a:solidFill>
                <a:latin typeface="Calibri"/>
              </a:rPr>
              <a:t>δ</a:t>
            </a:r>
            <a:endParaRPr lang="en-US" sz="2800" b="1" i="1" dirty="0" smtClean="0">
              <a:solidFill>
                <a:prstClr val="black"/>
              </a:solidFill>
              <a:latin typeface="Calibri"/>
            </a:endParaRPr>
          </a:p>
        </p:txBody>
      </p:sp>
      <p:sp>
        <p:nvSpPr>
          <p:cNvPr id="133" name="Rounded Rectangle 132"/>
          <p:cNvSpPr/>
          <p:nvPr/>
        </p:nvSpPr>
        <p:spPr>
          <a:xfrm>
            <a:off x="5562600" y="3643068"/>
            <a:ext cx="3124200" cy="1604860"/>
          </a:xfrm>
          <a:prstGeom prst="roundRect">
            <a:avLst/>
          </a:prstGeom>
          <a:solidFill>
            <a:srgbClr val="C4442A"/>
          </a:solidFill>
          <a:ln w="25400" cap="flat" cmpd="sng" algn="ctr">
            <a:noFill/>
            <a:prstDash val="solid"/>
          </a:ln>
          <a:effectLst/>
        </p:spPr>
        <p:txBody>
          <a:bodyPr lIns="457200" rtlCol="0" anchor="ct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4400" b="1" i="1" u="none" strike="noStrike" kern="0" cap="none" spc="0" normalizeH="0" baseline="0" noProof="0" dirty="0" smtClean="0">
                <a:ln>
                  <a:noFill/>
                </a:ln>
                <a:solidFill>
                  <a:prstClr val="white"/>
                </a:solidFill>
                <a:effectLst/>
                <a:uLnTx/>
                <a:uFillTx/>
                <a:latin typeface="Calibri"/>
                <a:ea typeface="+mn-ea"/>
                <a:cs typeface="+mn-cs"/>
              </a:rPr>
              <a:t>C(A + B) + ~C(AB)</a:t>
            </a:r>
          </a:p>
        </p:txBody>
      </p:sp>
      <p:sp>
        <p:nvSpPr>
          <p:cNvPr id="134" name="TextBox 133"/>
          <p:cNvSpPr txBox="1"/>
          <p:nvPr/>
        </p:nvSpPr>
        <p:spPr>
          <a:xfrm>
            <a:off x="1143000" y="4485928"/>
            <a:ext cx="609600" cy="523220"/>
          </a:xfrm>
          <a:prstGeom prst="rect">
            <a:avLst/>
          </a:prstGeom>
          <a:noFill/>
        </p:spPr>
        <p:txBody>
          <a:bodyPr wrap="square" rtlCol="0">
            <a:spAutoFit/>
          </a:bodyPr>
          <a:lstStyle/>
          <a:p>
            <a:r>
              <a:rPr lang="en-US" sz="2800" b="1" i="1" dirty="0" smtClean="0">
                <a:solidFill>
                  <a:prstClr val="black"/>
                </a:solidFill>
                <a:latin typeface="Calibri"/>
              </a:rPr>
              <a:t>en</a:t>
            </a:r>
          </a:p>
        </p:txBody>
      </p:sp>
      <p:sp>
        <p:nvSpPr>
          <p:cNvPr id="135" name="TextBox 134"/>
          <p:cNvSpPr txBox="1"/>
          <p:nvPr/>
        </p:nvSpPr>
        <p:spPr>
          <a:xfrm>
            <a:off x="4114800" y="5705128"/>
            <a:ext cx="381000" cy="534401"/>
          </a:xfrm>
          <a:prstGeom prst="rect">
            <a:avLst/>
          </a:prstGeom>
          <a:noFill/>
        </p:spPr>
        <p:txBody>
          <a:bodyPr wrap="square" rtlCol="0">
            <a:spAutoFit/>
          </a:bodyPr>
          <a:lstStyle/>
          <a:p>
            <a:r>
              <a:rPr lang="en-US" sz="2800" b="1" i="1" dirty="0" smtClean="0">
                <a:solidFill>
                  <a:prstClr val="black"/>
                </a:solidFill>
                <a:latin typeface="Calibri"/>
              </a:rPr>
              <a:t>0</a:t>
            </a:r>
          </a:p>
        </p:txBody>
      </p:sp>
      <p:sp>
        <p:nvSpPr>
          <p:cNvPr id="136" name="TextBox 135"/>
          <p:cNvSpPr txBox="1"/>
          <p:nvPr/>
        </p:nvSpPr>
        <p:spPr>
          <a:xfrm>
            <a:off x="4004331" y="990908"/>
            <a:ext cx="720069" cy="523220"/>
          </a:xfrm>
          <a:prstGeom prst="rect">
            <a:avLst/>
          </a:prstGeom>
          <a:noFill/>
        </p:spPr>
        <p:txBody>
          <a:bodyPr wrap="none" rtlCol="0">
            <a:spAutoFit/>
          </a:bodyPr>
          <a:lstStyle/>
          <a:p>
            <a:pPr algn="ctr"/>
            <a:r>
              <a:rPr lang="en-US" sz="2800" b="1" i="1" dirty="0" smtClean="0">
                <a:solidFill>
                  <a:prstClr val="black"/>
                </a:solidFill>
                <a:latin typeface="Calibri"/>
              </a:rPr>
              <a:t>V</a:t>
            </a:r>
            <a:r>
              <a:rPr lang="en-US" sz="2800" b="1" i="1" baseline="-25000" dirty="0" smtClean="0">
                <a:solidFill>
                  <a:prstClr val="black"/>
                </a:solidFill>
                <a:latin typeface="Calibri"/>
              </a:rPr>
              <a:t>DD</a:t>
            </a:r>
          </a:p>
        </p:txBody>
      </p:sp>
      <p:sp>
        <p:nvSpPr>
          <p:cNvPr id="137" name="TextBox 136"/>
          <p:cNvSpPr txBox="1"/>
          <p:nvPr/>
        </p:nvSpPr>
        <p:spPr>
          <a:xfrm>
            <a:off x="1781681" y="6453336"/>
            <a:ext cx="5677969" cy="307777"/>
          </a:xfrm>
          <a:prstGeom prst="rect">
            <a:avLst/>
          </a:prstGeom>
          <a:noFill/>
        </p:spPr>
        <p:txBody>
          <a:bodyPr wrap="none" rtlCol="0">
            <a:spAutoFit/>
          </a:bodyPr>
          <a:lstStyle/>
          <a:p>
            <a:r>
              <a:rPr lang="en-US" sz="1400" dirty="0" smtClean="0"/>
              <a:t>Seshadri+, “</a:t>
            </a:r>
            <a:r>
              <a:rPr lang="en-US" sz="1400" dirty="0" smtClean="0">
                <a:solidFill>
                  <a:srgbClr val="0000FF"/>
                </a:solidFill>
              </a:rPr>
              <a:t>Fast Bulk Bitwise AND and OR in DRAM</a:t>
            </a:r>
            <a:r>
              <a:rPr lang="en-US" sz="1400" dirty="0" smtClean="0"/>
              <a:t>”, IEEE CAL 2015.</a:t>
            </a:r>
            <a:endParaRPr lang="en-US" sz="1400" dirty="0"/>
          </a:p>
        </p:txBody>
      </p:sp>
    </p:spTree>
    <p:extLst>
      <p:ext uri="{BB962C8B-B14F-4D97-AF65-F5344CB8AC3E}">
        <p14:creationId xmlns:p14="http://schemas.microsoft.com/office/powerpoint/2010/main" val="3630781003"/>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xit" presetSubtype="0" fill="hold" nodeType="clickEffect">
                                  <p:stCondLst>
                                    <p:cond delay="0"/>
                                  </p:stCondLst>
                                  <p:childTnLst>
                                    <p:animEffect transition="out" filter="fade">
                                      <p:cBhvr>
                                        <p:cTn id="6" dur="500"/>
                                        <p:tgtEl>
                                          <p:spTgt spid="116"/>
                                        </p:tgtEl>
                                      </p:cBhvr>
                                    </p:animEffect>
                                    <p:set>
                                      <p:cBhvr>
                                        <p:cTn id="7" dur="1" fill="hold">
                                          <p:stCondLst>
                                            <p:cond delay="499"/>
                                          </p:stCondLst>
                                        </p:cTn>
                                        <p:tgtEl>
                                          <p:spTgt spid="116"/>
                                        </p:tgtEl>
                                        <p:attrNameLst>
                                          <p:attrName>style.visibility</p:attrName>
                                        </p:attrNameLst>
                                      </p:cBhvr>
                                      <p:to>
                                        <p:strVal val="hidden"/>
                                      </p:to>
                                    </p:set>
                                  </p:childTnLst>
                                </p:cTn>
                              </p:par>
                              <p:par>
                                <p:cTn id="8" presetID="10" presetClass="exit" presetSubtype="0" fill="hold" nodeType="withEffect">
                                  <p:stCondLst>
                                    <p:cond delay="0"/>
                                  </p:stCondLst>
                                  <p:childTnLst>
                                    <p:animEffect transition="out" filter="fade">
                                      <p:cBhvr>
                                        <p:cTn id="9" dur="500"/>
                                        <p:tgtEl>
                                          <p:spTgt spid="103"/>
                                        </p:tgtEl>
                                      </p:cBhvr>
                                    </p:animEffect>
                                    <p:set>
                                      <p:cBhvr>
                                        <p:cTn id="10" dur="1" fill="hold">
                                          <p:stCondLst>
                                            <p:cond delay="499"/>
                                          </p:stCondLst>
                                        </p:cTn>
                                        <p:tgtEl>
                                          <p:spTgt spid="103"/>
                                        </p:tgtEl>
                                        <p:attrNameLst>
                                          <p:attrName>style.visibility</p:attrName>
                                        </p:attrNameLst>
                                      </p:cBhvr>
                                      <p:to>
                                        <p:strVal val="hidden"/>
                                      </p:to>
                                    </p:set>
                                  </p:childTnLst>
                                </p:cTn>
                              </p:par>
                              <p:par>
                                <p:cTn id="11" presetID="10" presetClass="exit" presetSubtype="0" fill="hold" nodeType="withEffect">
                                  <p:stCondLst>
                                    <p:cond delay="0"/>
                                  </p:stCondLst>
                                  <p:childTnLst>
                                    <p:animEffect transition="out" filter="fade">
                                      <p:cBhvr>
                                        <p:cTn id="12" dur="500"/>
                                        <p:tgtEl>
                                          <p:spTgt spid="129"/>
                                        </p:tgtEl>
                                      </p:cBhvr>
                                    </p:animEffect>
                                    <p:set>
                                      <p:cBhvr>
                                        <p:cTn id="13" dur="1" fill="hold">
                                          <p:stCondLst>
                                            <p:cond delay="499"/>
                                          </p:stCondLst>
                                        </p:cTn>
                                        <p:tgtEl>
                                          <p:spTgt spid="129"/>
                                        </p:tgtEl>
                                        <p:attrNameLst>
                                          <p:attrName>style.visibility</p:attrName>
                                        </p:attrNameLst>
                                      </p:cBhvr>
                                      <p:to>
                                        <p:strVal val="hidden"/>
                                      </p:to>
                                    </p:set>
                                  </p:childTnLst>
                                </p:cTn>
                              </p:par>
                              <p:par>
                                <p:cTn id="14" presetID="10" presetClass="entr" presetSubtype="0" fill="hold" nodeType="withEffect">
                                  <p:stCondLst>
                                    <p:cond delay="0"/>
                                  </p:stCondLst>
                                  <p:childTnLst>
                                    <p:set>
                                      <p:cBhvr>
                                        <p:cTn id="15" dur="1" fill="hold">
                                          <p:stCondLst>
                                            <p:cond delay="0"/>
                                          </p:stCondLst>
                                        </p:cTn>
                                        <p:tgtEl>
                                          <p:spTgt spid="113"/>
                                        </p:tgtEl>
                                        <p:attrNameLst>
                                          <p:attrName>style.visibility</p:attrName>
                                        </p:attrNameLst>
                                      </p:cBhvr>
                                      <p:to>
                                        <p:strVal val="visible"/>
                                      </p:to>
                                    </p:set>
                                    <p:animEffect transition="in" filter="fade">
                                      <p:cBhvr>
                                        <p:cTn id="16" dur="500"/>
                                        <p:tgtEl>
                                          <p:spTgt spid="113"/>
                                        </p:tgtEl>
                                      </p:cBhvr>
                                    </p:animEffect>
                                  </p:childTnLst>
                                </p:cTn>
                              </p:par>
                              <p:par>
                                <p:cTn id="17" presetID="10" presetClass="entr" presetSubtype="0" fill="hold" nodeType="withEffect">
                                  <p:stCondLst>
                                    <p:cond delay="0"/>
                                  </p:stCondLst>
                                  <p:childTnLst>
                                    <p:set>
                                      <p:cBhvr>
                                        <p:cTn id="18" dur="1" fill="hold">
                                          <p:stCondLst>
                                            <p:cond delay="0"/>
                                          </p:stCondLst>
                                        </p:cTn>
                                        <p:tgtEl>
                                          <p:spTgt spid="100"/>
                                        </p:tgtEl>
                                        <p:attrNameLst>
                                          <p:attrName>style.visibility</p:attrName>
                                        </p:attrNameLst>
                                      </p:cBhvr>
                                      <p:to>
                                        <p:strVal val="visible"/>
                                      </p:to>
                                    </p:set>
                                    <p:animEffect transition="in" filter="fade">
                                      <p:cBhvr>
                                        <p:cTn id="19" dur="500"/>
                                        <p:tgtEl>
                                          <p:spTgt spid="100"/>
                                        </p:tgtEl>
                                      </p:cBhvr>
                                    </p:animEffect>
                                  </p:childTnLst>
                                </p:cTn>
                              </p:par>
                              <p:par>
                                <p:cTn id="20" presetID="10" presetClass="entr" presetSubtype="0" fill="hold" nodeType="withEffect">
                                  <p:stCondLst>
                                    <p:cond delay="0"/>
                                  </p:stCondLst>
                                  <p:childTnLst>
                                    <p:set>
                                      <p:cBhvr>
                                        <p:cTn id="21" dur="1" fill="hold">
                                          <p:stCondLst>
                                            <p:cond delay="0"/>
                                          </p:stCondLst>
                                        </p:cTn>
                                        <p:tgtEl>
                                          <p:spTgt spid="126"/>
                                        </p:tgtEl>
                                        <p:attrNameLst>
                                          <p:attrName>style.visibility</p:attrName>
                                        </p:attrNameLst>
                                      </p:cBhvr>
                                      <p:to>
                                        <p:strVal val="visible"/>
                                      </p:to>
                                    </p:set>
                                    <p:animEffect transition="in" filter="fade">
                                      <p:cBhvr>
                                        <p:cTn id="22" dur="500"/>
                                        <p:tgtEl>
                                          <p:spTgt spid="126"/>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xit" presetSubtype="1" fill="hold" grpId="0" nodeType="clickEffect">
                                  <p:stCondLst>
                                    <p:cond delay="0"/>
                                  </p:stCondLst>
                                  <p:childTnLst>
                                    <p:animEffect transition="out" filter="wipe(up)">
                                      <p:cBhvr>
                                        <p:cTn id="26" dur="500"/>
                                        <p:tgtEl>
                                          <p:spTgt spid="73"/>
                                        </p:tgtEl>
                                      </p:cBhvr>
                                    </p:animEffect>
                                    <p:set>
                                      <p:cBhvr>
                                        <p:cTn id="27" dur="1" fill="hold">
                                          <p:stCondLst>
                                            <p:cond delay="499"/>
                                          </p:stCondLst>
                                        </p:cTn>
                                        <p:tgtEl>
                                          <p:spTgt spid="73"/>
                                        </p:tgtEl>
                                        <p:attrNameLst>
                                          <p:attrName>style.visibility</p:attrName>
                                        </p:attrNameLst>
                                      </p:cBhvr>
                                      <p:to>
                                        <p:strVal val="hidden"/>
                                      </p:to>
                                    </p:set>
                                  </p:childTnLst>
                                </p:cTn>
                              </p:par>
                              <p:par>
                                <p:cTn id="28" presetID="22" presetClass="exit" presetSubtype="1" fill="hold" grpId="0" nodeType="withEffect">
                                  <p:stCondLst>
                                    <p:cond delay="0"/>
                                  </p:stCondLst>
                                  <p:childTnLst>
                                    <p:animEffect transition="out" filter="wipe(up)">
                                      <p:cBhvr>
                                        <p:cTn id="29" dur="500"/>
                                        <p:tgtEl>
                                          <p:spTgt spid="104"/>
                                        </p:tgtEl>
                                      </p:cBhvr>
                                    </p:animEffect>
                                    <p:set>
                                      <p:cBhvr>
                                        <p:cTn id="30" dur="1" fill="hold">
                                          <p:stCondLst>
                                            <p:cond delay="499"/>
                                          </p:stCondLst>
                                        </p:cTn>
                                        <p:tgtEl>
                                          <p:spTgt spid="104"/>
                                        </p:tgtEl>
                                        <p:attrNameLst>
                                          <p:attrName>style.visibility</p:attrName>
                                        </p:attrNameLst>
                                      </p:cBhvr>
                                      <p:to>
                                        <p:strVal val="hidden"/>
                                      </p:to>
                                    </p:set>
                                  </p:childTnLst>
                                </p:cTn>
                              </p:par>
                              <p:par>
                                <p:cTn id="31" presetID="22" presetClass="entr" presetSubtype="4" fill="hold" grpId="0" nodeType="withEffect">
                                  <p:stCondLst>
                                    <p:cond delay="0"/>
                                  </p:stCondLst>
                                  <p:childTnLst>
                                    <p:set>
                                      <p:cBhvr>
                                        <p:cTn id="32" dur="1" fill="hold">
                                          <p:stCondLst>
                                            <p:cond delay="0"/>
                                          </p:stCondLst>
                                        </p:cTn>
                                        <p:tgtEl>
                                          <p:spTgt spid="72"/>
                                        </p:tgtEl>
                                        <p:attrNameLst>
                                          <p:attrName>style.visibility</p:attrName>
                                        </p:attrNameLst>
                                      </p:cBhvr>
                                      <p:to>
                                        <p:strVal val="visible"/>
                                      </p:to>
                                    </p:set>
                                    <p:animEffect transition="in" filter="wipe(down)">
                                      <p:cBhvr>
                                        <p:cTn id="33" dur="500"/>
                                        <p:tgtEl>
                                          <p:spTgt spid="72"/>
                                        </p:tgtEl>
                                      </p:cBhvr>
                                    </p:animEffect>
                                  </p:childTnLst>
                                </p:cTn>
                              </p:par>
                            </p:childTnLst>
                          </p:cTn>
                        </p:par>
                      </p:childTnLst>
                    </p:cTn>
                  </p:par>
                  <p:par>
                    <p:cTn id="34" fill="hold">
                      <p:stCondLst>
                        <p:cond delay="indefinite"/>
                      </p:stCondLst>
                      <p:childTnLst>
                        <p:par>
                          <p:cTn id="35" fill="hold">
                            <p:stCondLst>
                              <p:cond delay="0"/>
                            </p:stCondLst>
                            <p:childTnLst>
                              <p:par>
                                <p:cTn id="36" presetID="10" presetClass="entr" presetSubtype="0" fill="hold" grpId="0" nodeType="clickEffect">
                                  <p:stCondLst>
                                    <p:cond delay="0"/>
                                  </p:stCondLst>
                                  <p:childTnLst>
                                    <p:set>
                                      <p:cBhvr>
                                        <p:cTn id="37" dur="1" fill="hold">
                                          <p:stCondLst>
                                            <p:cond delay="0"/>
                                          </p:stCondLst>
                                        </p:cTn>
                                        <p:tgtEl>
                                          <p:spTgt spid="132"/>
                                        </p:tgtEl>
                                        <p:attrNameLst>
                                          <p:attrName>style.visibility</p:attrName>
                                        </p:attrNameLst>
                                      </p:cBhvr>
                                      <p:to>
                                        <p:strVal val="visible"/>
                                      </p:to>
                                    </p:set>
                                    <p:animEffect transition="in" filter="fade">
                                      <p:cBhvr>
                                        <p:cTn id="38" dur="500"/>
                                        <p:tgtEl>
                                          <p:spTgt spid="132"/>
                                        </p:tgtEl>
                                      </p:cBhvr>
                                    </p:animEffect>
                                  </p:childTnLst>
                                </p:cTn>
                              </p:par>
                              <p:par>
                                <p:cTn id="39" presetID="10" presetClass="exit" presetSubtype="0" fill="hold" grpId="0" nodeType="withEffect">
                                  <p:stCondLst>
                                    <p:cond delay="0"/>
                                  </p:stCondLst>
                                  <p:childTnLst>
                                    <p:animEffect transition="out" filter="fade">
                                      <p:cBhvr>
                                        <p:cTn id="40" dur="500"/>
                                        <p:tgtEl>
                                          <p:spTgt spid="91"/>
                                        </p:tgtEl>
                                      </p:cBhvr>
                                    </p:animEffect>
                                    <p:set>
                                      <p:cBhvr>
                                        <p:cTn id="41" dur="1" fill="hold">
                                          <p:stCondLst>
                                            <p:cond delay="499"/>
                                          </p:stCondLst>
                                        </p:cTn>
                                        <p:tgtEl>
                                          <p:spTgt spid="91"/>
                                        </p:tgtEl>
                                        <p:attrNameLst>
                                          <p:attrName>style.visibility</p:attrName>
                                        </p:attrNameLst>
                                      </p:cBhvr>
                                      <p:to>
                                        <p:strVal val="hidden"/>
                                      </p:to>
                                    </p:set>
                                  </p:childTnLst>
                                </p:cTn>
                              </p:par>
                            </p:childTnLst>
                          </p:cTn>
                        </p:par>
                      </p:childTnLst>
                    </p:cTn>
                  </p:par>
                  <p:par>
                    <p:cTn id="42" fill="hold">
                      <p:stCondLst>
                        <p:cond delay="indefinite"/>
                      </p:stCondLst>
                      <p:childTnLst>
                        <p:par>
                          <p:cTn id="43" fill="hold">
                            <p:stCondLst>
                              <p:cond delay="0"/>
                            </p:stCondLst>
                            <p:childTnLst>
                              <p:par>
                                <p:cTn id="44" presetID="10" presetClass="entr" presetSubtype="0" fill="hold" grpId="0" nodeType="clickEffect">
                                  <p:stCondLst>
                                    <p:cond delay="0"/>
                                  </p:stCondLst>
                                  <p:childTnLst>
                                    <p:set>
                                      <p:cBhvr>
                                        <p:cTn id="45" dur="1" fill="hold">
                                          <p:stCondLst>
                                            <p:cond delay="0"/>
                                          </p:stCondLst>
                                        </p:cTn>
                                        <p:tgtEl>
                                          <p:spTgt spid="134"/>
                                        </p:tgtEl>
                                        <p:attrNameLst>
                                          <p:attrName>style.visibility</p:attrName>
                                        </p:attrNameLst>
                                      </p:cBhvr>
                                      <p:to>
                                        <p:strVal val="visible"/>
                                      </p:to>
                                    </p:set>
                                    <p:animEffect transition="in" filter="fade">
                                      <p:cBhvr>
                                        <p:cTn id="46" dur="500"/>
                                        <p:tgtEl>
                                          <p:spTgt spid="134"/>
                                        </p:tgtEl>
                                      </p:cBhvr>
                                    </p:animEffect>
                                  </p:childTnLst>
                                </p:cTn>
                              </p:par>
                              <p:par>
                                <p:cTn id="47" presetID="10" presetClass="exit" presetSubtype="0" fill="hold" grpId="0" nodeType="withEffect">
                                  <p:stCondLst>
                                    <p:cond delay="0"/>
                                  </p:stCondLst>
                                  <p:childTnLst>
                                    <p:animEffect transition="out" filter="fade">
                                      <p:cBhvr>
                                        <p:cTn id="48" dur="500"/>
                                        <p:tgtEl>
                                          <p:spTgt spid="92"/>
                                        </p:tgtEl>
                                      </p:cBhvr>
                                    </p:animEffect>
                                    <p:set>
                                      <p:cBhvr>
                                        <p:cTn id="49" dur="1" fill="hold">
                                          <p:stCondLst>
                                            <p:cond delay="499"/>
                                          </p:stCondLst>
                                        </p:cTn>
                                        <p:tgtEl>
                                          <p:spTgt spid="92"/>
                                        </p:tgtEl>
                                        <p:attrNameLst>
                                          <p:attrName>style.visibility</p:attrName>
                                        </p:attrNameLst>
                                      </p:cBhvr>
                                      <p:to>
                                        <p:strVal val="hidden"/>
                                      </p:to>
                                    </p:set>
                                  </p:childTnLst>
                                </p:cTn>
                              </p:par>
                            </p:childTnLst>
                          </p:cTn>
                        </p:par>
                      </p:childTnLst>
                    </p:cTn>
                  </p:par>
                  <p:par>
                    <p:cTn id="50" fill="hold">
                      <p:stCondLst>
                        <p:cond delay="indefinite"/>
                      </p:stCondLst>
                      <p:childTnLst>
                        <p:par>
                          <p:cTn id="51" fill="hold">
                            <p:stCondLst>
                              <p:cond delay="0"/>
                            </p:stCondLst>
                            <p:childTnLst>
                              <p:par>
                                <p:cTn id="52" presetID="10" presetClass="exit" presetSubtype="0" fill="hold" grpId="1" nodeType="clickEffect">
                                  <p:stCondLst>
                                    <p:cond delay="0"/>
                                  </p:stCondLst>
                                  <p:childTnLst>
                                    <p:animEffect transition="out" filter="fade">
                                      <p:cBhvr>
                                        <p:cTn id="53" dur="500"/>
                                        <p:tgtEl>
                                          <p:spTgt spid="132"/>
                                        </p:tgtEl>
                                      </p:cBhvr>
                                    </p:animEffect>
                                    <p:set>
                                      <p:cBhvr>
                                        <p:cTn id="54" dur="1" fill="hold">
                                          <p:stCondLst>
                                            <p:cond delay="499"/>
                                          </p:stCondLst>
                                        </p:cTn>
                                        <p:tgtEl>
                                          <p:spTgt spid="132"/>
                                        </p:tgtEl>
                                        <p:attrNameLst>
                                          <p:attrName>style.visibility</p:attrName>
                                        </p:attrNameLst>
                                      </p:cBhvr>
                                      <p:to>
                                        <p:strVal val="hidden"/>
                                      </p:to>
                                    </p:set>
                                  </p:childTnLst>
                                </p:cTn>
                              </p:par>
                              <p:par>
                                <p:cTn id="55" presetID="10" presetClass="exit" presetSubtype="0" fill="hold" grpId="0" nodeType="withEffect">
                                  <p:stCondLst>
                                    <p:cond delay="0"/>
                                  </p:stCondLst>
                                  <p:childTnLst>
                                    <p:animEffect transition="out" filter="fade">
                                      <p:cBhvr>
                                        <p:cTn id="56" dur="500"/>
                                        <p:tgtEl>
                                          <p:spTgt spid="90"/>
                                        </p:tgtEl>
                                      </p:cBhvr>
                                    </p:animEffect>
                                    <p:set>
                                      <p:cBhvr>
                                        <p:cTn id="57" dur="1" fill="hold">
                                          <p:stCondLst>
                                            <p:cond delay="499"/>
                                          </p:stCondLst>
                                        </p:cTn>
                                        <p:tgtEl>
                                          <p:spTgt spid="90"/>
                                        </p:tgtEl>
                                        <p:attrNameLst>
                                          <p:attrName>style.visibility</p:attrName>
                                        </p:attrNameLst>
                                      </p:cBhvr>
                                      <p:to>
                                        <p:strVal val="hidden"/>
                                      </p:to>
                                    </p:set>
                                  </p:childTnLst>
                                </p:cTn>
                              </p:par>
                              <p:par>
                                <p:cTn id="58" presetID="10" presetClass="entr" presetSubtype="0" fill="hold" grpId="0" nodeType="withEffect">
                                  <p:stCondLst>
                                    <p:cond delay="0"/>
                                  </p:stCondLst>
                                  <p:childTnLst>
                                    <p:set>
                                      <p:cBhvr>
                                        <p:cTn id="59" dur="1" fill="hold">
                                          <p:stCondLst>
                                            <p:cond delay="0"/>
                                          </p:stCondLst>
                                        </p:cTn>
                                        <p:tgtEl>
                                          <p:spTgt spid="136"/>
                                        </p:tgtEl>
                                        <p:attrNameLst>
                                          <p:attrName>style.visibility</p:attrName>
                                        </p:attrNameLst>
                                      </p:cBhvr>
                                      <p:to>
                                        <p:strVal val="visible"/>
                                      </p:to>
                                    </p:set>
                                    <p:animEffect transition="in" filter="fade">
                                      <p:cBhvr>
                                        <p:cTn id="60" dur="500"/>
                                        <p:tgtEl>
                                          <p:spTgt spid="136"/>
                                        </p:tgtEl>
                                      </p:cBhvr>
                                    </p:animEffect>
                                  </p:childTnLst>
                                </p:cTn>
                              </p:par>
                              <p:par>
                                <p:cTn id="61" presetID="10" presetClass="entr" presetSubtype="0" fill="hold" grpId="0" nodeType="withEffect">
                                  <p:stCondLst>
                                    <p:cond delay="0"/>
                                  </p:stCondLst>
                                  <p:childTnLst>
                                    <p:set>
                                      <p:cBhvr>
                                        <p:cTn id="62" dur="1" fill="hold">
                                          <p:stCondLst>
                                            <p:cond delay="0"/>
                                          </p:stCondLst>
                                        </p:cTn>
                                        <p:tgtEl>
                                          <p:spTgt spid="135"/>
                                        </p:tgtEl>
                                        <p:attrNameLst>
                                          <p:attrName>style.visibility</p:attrName>
                                        </p:attrNameLst>
                                      </p:cBhvr>
                                      <p:to>
                                        <p:strVal val="visible"/>
                                      </p:to>
                                    </p:set>
                                    <p:animEffect transition="in" filter="fade">
                                      <p:cBhvr>
                                        <p:cTn id="63" dur="500"/>
                                        <p:tgtEl>
                                          <p:spTgt spid="135"/>
                                        </p:tgtEl>
                                      </p:cBhvr>
                                    </p:animEffect>
                                  </p:childTnLst>
                                </p:cTn>
                              </p:par>
                            </p:childTnLst>
                          </p:cTn>
                        </p:par>
                      </p:childTnLst>
                    </p:cTn>
                  </p:par>
                  <p:par>
                    <p:cTn id="64" fill="hold">
                      <p:stCondLst>
                        <p:cond delay="indefinite"/>
                      </p:stCondLst>
                      <p:childTnLst>
                        <p:par>
                          <p:cTn id="65" fill="hold">
                            <p:stCondLst>
                              <p:cond delay="0"/>
                            </p:stCondLst>
                            <p:childTnLst>
                              <p:par>
                                <p:cTn id="66" presetID="22" presetClass="entr" presetSubtype="4" fill="hold" grpId="1" nodeType="clickEffect">
                                  <p:stCondLst>
                                    <p:cond delay="0"/>
                                  </p:stCondLst>
                                  <p:childTnLst>
                                    <p:set>
                                      <p:cBhvr>
                                        <p:cTn id="67" dur="1" fill="hold">
                                          <p:stCondLst>
                                            <p:cond delay="0"/>
                                          </p:stCondLst>
                                        </p:cTn>
                                        <p:tgtEl>
                                          <p:spTgt spid="73"/>
                                        </p:tgtEl>
                                        <p:attrNameLst>
                                          <p:attrName>style.visibility</p:attrName>
                                        </p:attrNameLst>
                                      </p:cBhvr>
                                      <p:to>
                                        <p:strVal val="visible"/>
                                      </p:to>
                                    </p:set>
                                    <p:animEffect transition="in" filter="wipe(down)">
                                      <p:cBhvr>
                                        <p:cTn id="68" dur="500"/>
                                        <p:tgtEl>
                                          <p:spTgt spid="73"/>
                                        </p:tgtEl>
                                      </p:cBhvr>
                                    </p:animEffect>
                                  </p:childTnLst>
                                </p:cTn>
                              </p:par>
                              <p:par>
                                <p:cTn id="69" presetID="22" presetClass="entr" presetSubtype="4" fill="hold" grpId="1" nodeType="withEffect">
                                  <p:stCondLst>
                                    <p:cond delay="0"/>
                                  </p:stCondLst>
                                  <p:childTnLst>
                                    <p:set>
                                      <p:cBhvr>
                                        <p:cTn id="70" dur="1" fill="hold">
                                          <p:stCondLst>
                                            <p:cond delay="0"/>
                                          </p:stCondLst>
                                        </p:cTn>
                                        <p:tgtEl>
                                          <p:spTgt spid="104"/>
                                        </p:tgtEl>
                                        <p:attrNameLst>
                                          <p:attrName>style.visibility</p:attrName>
                                        </p:attrNameLst>
                                      </p:cBhvr>
                                      <p:to>
                                        <p:strVal val="visible"/>
                                      </p:to>
                                    </p:set>
                                    <p:animEffect transition="in" filter="wipe(down)">
                                      <p:cBhvr>
                                        <p:cTn id="71" dur="500"/>
                                        <p:tgtEl>
                                          <p:spTgt spid="104"/>
                                        </p:tgtEl>
                                      </p:cBhvr>
                                    </p:animEffect>
                                  </p:childTnLst>
                                </p:cTn>
                              </p:par>
                              <p:par>
                                <p:cTn id="72" presetID="22" presetClass="entr" presetSubtype="4" fill="hold" grpId="0" nodeType="withEffect">
                                  <p:stCondLst>
                                    <p:cond delay="0"/>
                                  </p:stCondLst>
                                  <p:childTnLst>
                                    <p:set>
                                      <p:cBhvr>
                                        <p:cTn id="73" dur="1" fill="hold">
                                          <p:stCondLst>
                                            <p:cond delay="0"/>
                                          </p:stCondLst>
                                        </p:cTn>
                                        <p:tgtEl>
                                          <p:spTgt spid="71"/>
                                        </p:tgtEl>
                                        <p:attrNameLst>
                                          <p:attrName>style.visibility</p:attrName>
                                        </p:attrNameLst>
                                      </p:cBhvr>
                                      <p:to>
                                        <p:strVal val="visible"/>
                                      </p:to>
                                    </p:set>
                                    <p:animEffect transition="in" filter="wipe(down)">
                                      <p:cBhvr>
                                        <p:cTn id="74" dur="500"/>
                                        <p:tgtEl>
                                          <p:spTgt spid="71"/>
                                        </p:tgtEl>
                                      </p:cBhvr>
                                    </p:animEffect>
                                  </p:childTnLst>
                                </p:cTn>
                              </p:par>
                            </p:childTnLst>
                          </p:cTn>
                        </p:par>
                      </p:childTnLst>
                    </p:cTn>
                  </p:par>
                  <p:par>
                    <p:cTn id="75" fill="hold">
                      <p:stCondLst>
                        <p:cond delay="indefinite"/>
                      </p:stCondLst>
                      <p:childTnLst>
                        <p:par>
                          <p:cTn id="76" fill="hold">
                            <p:stCondLst>
                              <p:cond delay="0"/>
                            </p:stCondLst>
                            <p:childTnLst>
                              <p:par>
                                <p:cTn id="77" presetID="10" presetClass="entr" presetSubtype="0" fill="hold" grpId="0" nodeType="clickEffect">
                                  <p:stCondLst>
                                    <p:cond delay="0"/>
                                  </p:stCondLst>
                                  <p:childTnLst>
                                    <p:set>
                                      <p:cBhvr>
                                        <p:cTn id="78" dur="1" fill="hold">
                                          <p:stCondLst>
                                            <p:cond delay="0"/>
                                          </p:stCondLst>
                                        </p:cTn>
                                        <p:tgtEl>
                                          <p:spTgt spid="131"/>
                                        </p:tgtEl>
                                        <p:attrNameLst>
                                          <p:attrName>style.visibility</p:attrName>
                                        </p:attrNameLst>
                                      </p:cBhvr>
                                      <p:to>
                                        <p:strVal val="visible"/>
                                      </p:to>
                                    </p:set>
                                    <p:animEffect transition="in" filter="fade">
                                      <p:cBhvr>
                                        <p:cTn id="79" dur="500"/>
                                        <p:tgtEl>
                                          <p:spTgt spid="131"/>
                                        </p:tgtEl>
                                      </p:cBhvr>
                                    </p:animEffect>
                                  </p:childTnLst>
                                </p:cTn>
                              </p:par>
                            </p:childTnLst>
                          </p:cTn>
                        </p:par>
                      </p:childTnLst>
                    </p:cTn>
                  </p:par>
                  <p:par>
                    <p:cTn id="80" fill="hold">
                      <p:stCondLst>
                        <p:cond delay="indefinite"/>
                      </p:stCondLst>
                      <p:childTnLst>
                        <p:par>
                          <p:cTn id="81" fill="hold">
                            <p:stCondLst>
                              <p:cond delay="0"/>
                            </p:stCondLst>
                            <p:childTnLst>
                              <p:par>
                                <p:cTn id="82" presetID="10" presetClass="entr" presetSubtype="0" fill="hold" grpId="0" nodeType="clickEffect">
                                  <p:stCondLst>
                                    <p:cond delay="0"/>
                                  </p:stCondLst>
                                  <p:childTnLst>
                                    <p:set>
                                      <p:cBhvr>
                                        <p:cTn id="83" dur="1" fill="hold">
                                          <p:stCondLst>
                                            <p:cond delay="0"/>
                                          </p:stCondLst>
                                        </p:cTn>
                                        <p:tgtEl>
                                          <p:spTgt spid="133"/>
                                        </p:tgtEl>
                                        <p:attrNameLst>
                                          <p:attrName>style.visibility</p:attrName>
                                        </p:attrNameLst>
                                      </p:cBhvr>
                                      <p:to>
                                        <p:strVal val="visible"/>
                                      </p:to>
                                    </p:set>
                                    <p:animEffect transition="in" filter="fade">
                                      <p:cBhvr>
                                        <p:cTn id="84" dur="500"/>
                                        <p:tgtEl>
                                          <p:spTgt spid="1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1" grpId="0" animBg="1"/>
      <p:bldP spid="72" grpId="0" animBg="1"/>
      <p:bldP spid="73" grpId="0" animBg="1"/>
      <p:bldP spid="73" grpId="1" animBg="1"/>
      <p:bldP spid="90" grpId="0"/>
      <p:bldP spid="91" grpId="0"/>
      <p:bldP spid="92" grpId="0"/>
      <p:bldP spid="104" grpId="0" animBg="1"/>
      <p:bldP spid="104" grpId="1" animBg="1"/>
      <p:bldP spid="131" grpId="0" animBg="1"/>
      <p:bldP spid="132" grpId="0"/>
      <p:bldP spid="132" grpId="1"/>
      <p:bldP spid="133" grpId="0" animBg="1"/>
      <p:bldP spid="134" grpId="0"/>
      <p:bldP spid="135" grpId="0"/>
      <p:bldP spid="136" grpId="0"/>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54" name="Title 1"/>
          <p:cNvSpPr>
            <a:spLocks noGrp="1"/>
          </p:cNvSpPr>
          <p:nvPr>
            <p:ph type="title"/>
          </p:nvPr>
        </p:nvSpPr>
        <p:spPr/>
        <p:txBody>
          <a:bodyPr/>
          <a:lstStyle/>
          <a:p>
            <a:r>
              <a:rPr lang="en-US" dirty="0">
                <a:latin typeface="Garamond" charset="0"/>
                <a:ea typeface="ＭＳ Ｐゴシック" charset="0"/>
                <a:cs typeface="ＭＳ Ｐゴシック" charset="0"/>
              </a:rPr>
              <a:t>Major Trends Affecting Main Memory (I)</a:t>
            </a:r>
          </a:p>
        </p:txBody>
      </p:sp>
      <p:sp>
        <p:nvSpPr>
          <p:cNvPr id="3" name="Content Placeholder 2"/>
          <p:cNvSpPr>
            <a:spLocks noGrp="1"/>
          </p:cNvSpPr>
          <p:nvPr>
            <p:ph idx="1"/>
          </p:nvPr>
        </p:nvSpPr>
        <p:spPr>
          <a:xfrm>
            <a:off x="228600" y="996950"/>
            <a:ext cx="8915400" cy="5194300"/>
          </a:xfrm>
        </p:spPr>
        <p:txBody>
          <a:bodyPr/>
          <a:lstStyle/>
          <a:p>
            <a:r>
              <a:rPr lang="en-US" dirty="0">
                <a:solidFill>
                  <a:srgbClr val="0000FF"/>
                </a:solidFill>
                <a:latin typeface="Tahoma" charset="0"/>
                <a:ea typeface="ＭＳ Ｐゴシック" charset="0"/>
                <a:cs typeface="ＭＳ Ｐゴシック" charset="0"/>
              </a:rPr>
              <a:t>Need for main memory </a:t>
            </a:r>
            <a:r>
              <a:rPr lang="en-US" dirty="0" smtClean="0">
                <a:solidFill>
                  <a:srgbClr val="0000FF"/>
                </a:solidFill>
                <a:latin typeface="Tahoma" charset="0"/>
                <a:ea typeface="ＭＳ Ｐゴシック" charset="0"/>
                <a:cs typeface="ＭＳ Ｐゴシック" charset="0"/>
              </a:rPr>
              <a:t>capacity, bandwidth, QoS </a:t>
            </a:r>
            <a:r>
              <a:rPr lang="en-US" dirty="0">
                <a:solidFill>
                  <a:srgbClr val="0000FF"/>
                </a:solidFill>
                <a:latin typeface="Tahoma" charset="0"/>
                <a:ea typeface="ＭＳ Ｐゴシック" charset="0"/>
                <a:cs typeface="ＭＳ Ｐゴシック" charset="0"/>
              </a:rPr>
              <a:t>increasing </a:t>
            </a:r>
          </a:p>
          <a:p>
            <a:pPr lvl="1"/>
            <a:endParaRPr lang="en-US" dirty="0">
              <a:latin typeface="Tahoma" charset="0"/>
              <a:ea typeface="ＭＳ Ｐゴシック" charset="0"/>
            </a:endParaRPr>
          </a:p>
          <a:p>
            <a:pPr lvl="1"/>
            <a:endParaRPr lang="en-US" dirty="0">
              <a:latin typeface="Tahoma" charset="0"/>
              <a:ea typeface="ＭＳ Ｐゴシック" charset="0"/>
            </a:endParaRPr>
          </a:p>
          <a:p>
            <a:pPr lvl="1"/>
            <a:endParaRPr lang="en-US" dirty="0">
              <a:latin typeface="Tahoma" charset="0"/>
              <a:ea typeface="ＭＳ Ｐゴシック" charset="0"/>
            </a:endParaRPr>
          </a:p>
          <a:p>
            <a:endParaRPr lang="en-US" dirty="0">
              <a:solidFill>
                <a:srgbClr val="0000FF"/>
              </a:solidFill>
              <a:latin typeface="Tahoma" charset="0"/>
              <a:ea typeface="ＭＳ Ｐゴシック" charset="0"/>
              <a:cs typeface="ＭＳ Ｐゴシック" charset="0"/>
            </a:endParaRPr>
          </a:p>
          <a:p>
            <a:r>
              <a:rPr lang="en-US" dirty="0">
                <a:solidFill>
                  <a:srgbClr val="0000FF"/>
                </a:solidFill>
                <a:latin typeface="Tahoma" charset="0"/>
                <a:ea typeface="ＭＳ Ｐゴシック" charset="0"/>
                <a:cs typeface="ＭＳ Ｐゴシック" charset="0"/>
              </a:rPr>
              <a:t>Main memory energy/power is a key system design concern</a:t>
            </a:r>
          </a:p>
          <a:p>
            <a:endParaRPr lang="en-US" dirty="0">
              <a:solidFill>
                <a:srgbClr val="0000FF"/>
              </a:solidFill>
              <a:latin typeface="Tahoma" charset="0"/>
              <a:ea typeface="ＭＳ Ｐゴシック" charset="0"/>
              <a:cs typeface="ＭＳ Ｐゴシック" charset="0"/>
            </a:endParaRPr>
          </a:p>
          <a:p>
            <a:endParaRPr lang="en-US" dirty="0">
              <a:solidFill>
                <a:srgbClr val="0000FF"/>
              </a:solidFill>
              <a:latin typeface="Tahoma" charset="0"/>
              <a:ea typeface="ＭＳ Ｐゴシック" charset="0"/>
              <a:cs typeface="ＭＳ Ｐゴシック" charset="0"/>
            </a:endParaRPr>
          </a:p>
          <a:p>
            <a:endParaRPr lang="en-US" dirty="0">
              <a:solidFill>
                <a:srgbClr val="0000FF"/>
              </a:solidFill>
              <a:latin typeface="Tahoma" charset="0"/>
              <a:ea typeface="ＭＳ Ｐゴシック" charset="0"/>
              <a:cs typeface="ＭＳ Ｐゴシック" charset="0"/>
            </a:endParaRPr>
          </a:p>
          <a:p>
            <a:r>
              <a:rPr lang="en-US" dirty="0">
                <a:solidFill>
                  <a:srgbClr val="0000FF"/>
                </a:solidFill>
                <a:latin typeface="Tahoma" charset="0"/>
                <a:ea typeface="ＭＳ Ｐゴシック" charset="0"/>
                <a:cs typeface="ＭＳ Ｐゴシック" charset="0"/>
              </a:rPr>
              <a:t>DRAM technology scaling is ending </a:t>
            </a:r>
            <a:endParaRPr lang="en-US" dirty="0">
              <a:latin typeface="Tahoma" charset="0"/>
              <a:ea typeface="ＭＳ Ｐゴシック" charset="0"/>
              <a:cs typeface="ＭＳ Ｐゴシック" charset="0"/>
            </a:endParaRPr>
          </a:p>
          <a:p>
            <a:pPr>
              <a:buFont typeface="Wingdings" charset="0"/>
              <a:buNone/>
            </a:pPr>
            <a:endParaRPr lang="en-US" dirty="0">
              <a:latin typeface="Tahoma" charset="0"/>
              <a:ea typeface="ＭＳ Ｐゴシック" charset="0"/>
              <a:cs typeface="ＭＳ Ｐゴシック" charset="0"/>
            </a:endParaRPr>
          </a:p>
          <a:p>
            <a:endParaRPr lang="en-US" dirty="0">
              <a:latin typeface="Tahoma" charset="0"/>
              <a:ea typeface="ＭＳ Ｐゴシック" charset="0"/>
              <a:cs typeface="ＭＳ Ｐゴシック" charset="0"/>
            </a:endParaRPr>
          </a:p>
        </p:txBody>
      </p:sp>
      <p:sp>
        <p:nvSpPr>
          <p:cNvPr id="23556" name="Slide Number Placeholder 3"/>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fld id="{F6CDE87C-4DFB-8147-A2EF-37268286C75D}" type="slidenum">
              <a:rPr lang="en-US" sz="1600">
                <a:solidFill>
                  <a:srgbClr val="000000"/>
                </a:solidFill>
                <a:latin typeface="Garamond" charset="0"/>
              </a:rPr>
              <a:pPr eaLnBrk="1" hangingPunct="1"/>
              <a:t>6</a:t>
            </a:fld>
            <a:endParaRPr lang="en-US" sz="1600" dirty="0">
              <a:solidFill>
                <a:srgbClr val="000000"/>
              </a:solidFill>
              <a:latin typeface="Garamond" charset="0"/>
            </a:endParaRPr>
          </a:p>
        </p:txBody>
      </p:sp>
    </p:spTree>
    <p:extLst>
      <p:ext uri="{BB962C8B-B14F-4D97-AF65-F5344CB8AC3E}">
        <p14:creationId xmlns:p14="http://schemas.microsoft.com/office/powerpoint/2010/main" val="3830705636"/>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z="3600" dirty="0" smtClean="0"/>
              <a:t>In-DRAM Bulk Bitwise AND/OR Operation</a:t>
            </a:r>
            <a:endParaRPr lang="en-US" sz="3600" dirty="0"/>
          </a:p>
        </p:txBody>
      </p:sp>
      <p:sp>
        <p:nvSpPr>
          <p:cNvPr id="3" name="Content Placeholder 2"/>
          <p:cNvSpPr>
            <a:spLocks noGrp="1"/>
          </p:cNvSpPr>
          <p:nvPr>
            <p:ph idx="1"/>
          </p:nvPr>
        </p:nvSpPr>
        <p:spPr>
          <a:xfrm>
            <a:off x="228600" y="1124744"/>
            <a:ext cx="8610600" cy="5123656"/>
          </a:xfrm>
        </p:spPr>
        <p:txBody>
          <a:bodyPr/>
          <a:lstStyle/>
          <a:p>
            <a:r>
              <a:rPr lang="en-US" dirty="0">
                <a:solidFill>
                  <a:srgbClr val="FF0000"/>
                </a:solidFill>
              </a:rPr>
              <a:t>BULKAND A, B </a:t>
            </a:r>
            <a:r>
              <a:rPr lang="en-US" dirty="0">
                <a:solidFill>
                  <a:srgbClr val="FF0000"/>
                </a:solidFill>
                <a:sym typeface="Wingdings"/>
              </a:rPr>
              <a:t></a:t>
            </a:r>
            <a:r>
              <a:rPr lang="en-US" dirty="0">
                <a:solidFill>
                  <a:srgbClr val="FF0000"/>
                </a:solidFill>
              </a:rPr>
              <a:t> </a:t>
            </a:r>
            <a:r>
              <a:rPr lang="en-US" dirty="0" smtClean="0">
                <a:solidFill>
                  <a:srgbClr val="FF0000"/>
                </a:solidFill>
              </a:rPr>
              <a:t>C </a:t>
            </a:r>
          </a:p>
          <a:p>
            <a:r>
              <a:rPr lang="en-US" dirty="0" smtClean="0"/>
              <a:t>Semantics: Perform </a:t>
            </a:r>
            <a:r>
              <a:rPr lang="en-US" dirty="0"/>
              <a:t>a bitwise AND of two rows A and B and store the result in </a:t>
            </a:r>
            <a:r>
              <a:rPr lang="en-US" dirty="0" smtClean="0"/>
              <a:t>row C</a:t>
            </a:r>
            <a:endParaRPr lang="en-US" dirty="0"/>
          </a:p>
          <a:p>
            <a:endParaRPr lang="en-US" dirty="0"/>
          </a:p>
          <a:p>
            <a:r>
              <a:rPr lang="en-US" dirty="0"/>
              <a:t>R0 – reserved zero row, R1 – reserved one row</a:t>
            </a:r>
          </a:p>
          <a:p>
            <a:r>
              <a:rPr lang="en-US" dirty="0"/>
              <a:t>D1, D2, D3 – Designated rows for triple activation</a:t>
            </a:r>
          </a:p>
          <a:p>
            <a:endParaRPr lang="en-US" dirty="0"/>
          </a:p>
          <a:p>
            <a:pPr marL="0" indent="0">
              <a:buNone/>
            </a:pPr>
            <a:r>
              <a:rPr lang="en-US" dirty="0" smtClean="0"/>
              <a:t>1. RowClone  </a:t>
            </a:r>
            <a:r>
              <a:rPr lang="en-US" dirty="0"/>
              <a:t>A  into  </a:t>
            </a:r>
            <a:r>
              <a:rPr lang="en-US" dirty="0" smtClean="0"/>
              <a:t>D1		</a:t>
            </a:r>
          </a:p>
          <a:p>
            <a:pPr marL="0" indent="0">
              <a:buNone/>
            </a:pPr>
            <a:r>
              <a:rPr lang="en-US" dirty="0" smtClean="0"/>
              <a:t>2. RowClone  </a:t>
            </a:r>
            <a:r>
              <a:rPr lang="en-US" dirty="0"/>
              <a:t>B  into  </a:t>
            </a:r>
            <a:r>
              <a:rPr lang="en-US" dirty="0" smtClean="0"/>
              <a:t>D2		</a:t>
            </a:r>
          </a:p>
          <a:p>
            <a:pPr marL="0" indent="0">
              <a:buNone/>
            </a:pPr>
            <a:r>
              <a:rPr lang="en-US" dirty="0" smtClean="0"/>
              <a:t>3. RowClone  </a:t>
            </a:r>
            <a:r>
              <a:rPr lang="en-US" dirty="0"/>
              <a:t>R0  into  </a:t>
            </a:r>
            <a:r>
              <a:rPr lang="en-US" dirty="0" smtClean="0"/>
              <a:t>D3		</a:t>
            </a:r>
          </a:p>
          <a:p>
            <a:pPr marL="0" indent="0">
              <a:buNone/>
            </a:pPr>
            <a:r>
              <a:rPr lang="en-US" dirty="0" smtClean="0"/>
              <a:t>4. ACTIVATE  </a:t>
            </a:r>
            <a:r>
              <a:rPr lang="en-US" dirty="0"/>
              <a:t>D1,D2,</a:t>
            </a:r>
            <a:r>
              <a:rPr lang="en-US" dirty="0" smtClean="0"/>
              <a:t>D3		</a:t>
            </a:r>
            <a:endParaRPr lang="en-US" dirty="0"/>
          </a:p>
          <a:p>
            <a:pPr marL="0" indent="0">
              <a:buNone/>
            </a:pPr>
            <a:r>
              <a:rPr lang="en-US" dirty="0" smtClean="0"/>
              <a:t>5. RowClone  </a:t>
            </a:r>
            <a:r>
              <a:rPr lang="en-US" dirty="0"/>
              <a:t>Result  into  C</a:t>
            </a:r>
          </a:p>
          <a:p>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60</a:t>
            </a:fld>
            <a:endParaRPr lang="en-US" altLang="en-US">
              <a:solidFill>
                <a:srgbClr val="000000"/>
              </a:solidFill>
            </a:endParaRPr>
          </a:p>
        </p:txBody>
      </p:sp>
    </p:spTree>
    <p:extLst>
      <p:ext uri="{BB962C8B-B14F-4D97-AF65-F5344CB8AC3E}">
        <p14:creationId xmlns:p14="http://schemas.microsoft.com/office/powerpoint/2010/main" val="2543234584"/>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3" end="3"/>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nodeType="clickEffect">
                                  <p:stCondLst>
                                    <p:cond delay="0"/>
                                  </p:stCondLst>
                                  <p:childTnLst>
                                    <p:set>
                                      <p:cBhvr>
                                        <p:cTn id="12"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nodeType="clickEffect">
                                  <p:stCondLst>
                                    <p:cond delay="0"/>
                                  </p:stCondLst>
                                  <p:childTnLst>
                                    <p:set>
                                      <p:cBhvr>
                                        <p:cTn id="16" dur="1" fill="hold">
                                          <p:stCondLst>
                                            <p:cond delay="0"/>
                                          </p:stCondLst>
                                        </p:cTn>
                                        <p:tgtEl>
                                          <p:spTgt spid="3">
                                            <p:txEl>
                                              <p:pRg st="7" end="7"/>
                                            </p:txEl>
                                          </p:spTgt>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nodeType="clickEffect">
                                  <p:stCondLst>
                                    <p:cond delay="0"/>
                                  </p:stCondLst>
                                  <p:childTnLst>
                                    <p:set>
                                      <p:cBhvr>
                                        <p:cTn id="20"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nodeType="clickEffect">
                                  <p:stCondLst>
                                    <p:cond delay="0"/>
                                  </p:stCondLst>
                                  <p:childTnLst>
                                    <p:set>
                                      <p:cBhvr>
                                        <p:cTn id="24" dur="1" fill="hold">
                                          <p:stCondLst>
                                            <p:cond delay="0"/>
                                          </p:stCondLst>
                                        </p:cTn>
                                        <p:tgtEl>
                                          <p:spTgt spid="3">
                                            <p:txEl>
                                              <p:pRg st="9" end="9"/>
                                            </p:txEl>
                                          </p:spTgt>
                                        </p:tgtEl>
                                        <p:attrNameLst>
                                          <p:attrName>style.visibility</p:attrName>
                                        </p:attrNameLst>
                                      </p:cBhvr>
                                      <p:to>
                                        <p:strVal val="visible"/>
                                      </p:to>
                                    </p:set>
                                  </p:childTnLst>
                                </p:cTn>
                              </p:par>
                            </p:childTnLst>
                          </p:cTn>
                        </p:par>
                      </p:childTnLst>
                    </p:cTn>
                  </p:par>
                  <p:par>
                    <p:cTn id="25" fill="hold">
                      <p:stCondLst>
                        <p:cond delay="indefinite"/>
                      </p:stCondLst>
                      <p:childTnLst>
                        <p:par>
                          <p:cTn id="26" fill="hold">
                            <p:stCondLst>
                              <p:cond delay="0"/>
                            </p:stCondLst>
                            <p:childTnLst>
                              <p:par>
                                <p:cTn id="27" presetID="1" presetClass="entr" presetSubtype="0" fill="hold" nodeType="clickEffect">
                                  <p:stCondLst>
                                    <p:cond delay="0"/>
                                  </p:stCondLst>
                                  <p:childTnLst>
                                    <p:set>
                                      <p:cBhvr>
                                        <p:cTn id="28" dur="1" fill="hold">
                                          <p:stCondLst>
                                            <p:cond delay="0"/>
                                          </p:stCondLst>
                                        </p:cTn>
                                        <p:tgtEl>
                                          <p:spTgt spid="3">
                                            <p:txEl>
                                              <p:pRg st="10" end="1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In-DRAM AND/</a:t>
            </a:r>
            <a:r>
              <a:rPr lang="en-US" dirty="0" smtClean="0"/>
              <a:t>OR Results</a:t>
            </a:r>
            <a:endParaRPr lang="en-US" dirty="0"/>
          </a:p>
        </p:txBody>
      </p:sp>
      <p:sp>
        <p:nvSpPr>
          <p:cNvPr id="3" name="Content Placeholder 2"/>
          <p:cNvSpPr>
            <a:spLocks noGrp="1"/>
          </p:cNvSpPr>
          <p:nvPr>
            <p:ph idx="1"/>
          </p:nvPr>
        </p:nvSpPr>
        <p:spPr>
          <a:xfrm>
            <a:off x="228600" y="849041"/>
            <a:ext cx="8610600" cy="5123656"/>
          </a:xfrm>
        </p:spPr>
        <p:txBody>
          <a:bodyPr/>
          <a:lstStyle/>
          <a:p>
            <a:r>
              <a:rPr lang="en-US" dirty="0" smtClean="0">
                <a:solidFill>
                  <a:srgbClr val="0000FF"/>
                </a:solidFill>
              </a:rPr>
              <a:t>20X improvement in AND/OR throughput</a:t>
            </a:r>
            <a:r>
              <a:rPr lang="en-US" dirty="0" smtClean="0"/>
              <a:t> vs. Intel AVX</a:t>
            </a:r>
          </a:p>
          <a:p>
            <a:r>
              <a:rPr lang="en-US" dirty="0" smtClean="0">
                <a:solidFill>
                  <a:srgbClr val="0000FF"/>
                </a:solidFill>
              </a:rPr>
              <a:t>50.5X reduction in memory energy consumption</a:t>
            </a:r>
          </a:p>
          <a:p>
            <a:r>
              <a:rPr lang="en-US" dirty="0" smtClean="0">
                <a:solidFill>
                  <a:srgbClr val="0000FF"/>
                </a:solidFill>
              </a:rPr>
              <a:t>At least 30% performance improvement in range queries</a:t>
            </a:r>
            <a:endParaRPr lang="en-US" dirty="0">
              <a:solidFill>
                <a:srgbClr val="0000FF"/>
              </a:solidFill>
            </a:endParaRP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61</a:t>
            </a:fld>
            <a:endParaRPr lang="en-US" altLang="en-US">
              <a:solidFill>
                <a:srgbClr val="000000"/>
              </a:solidFill>
            </a:endParaRPr>
          </a:p>
        </p:txBody>
      </p:sp>
      <p:sp>
        <p:nvSpPr>
          <p:cNvPr id="6" name="TextBox 5"/>
          <p:cNvSpPr txBox="1"/>
          <p:nvPr/>
        </p:nvSpPr>
        <p:spPr>
          <a:xfrm>
            <a:off x="1781681" y="6453336"/>
            <a:ext cx="5677969" cy="307777"/>
          </a:xfrm>
          <a:prstGeom prst="rect">
            <a:avLst/>
          </a:prstGeom>
          <a:noFill/>
        </p:spPr>
        <p:txBody>
          <a:bodyPr wrap="none" rtlCol="0">
            <a:spAutoFit/>
          </a:bodyPr>
          <a:lstStyle/>
          <a:p>
            <a:r>
              <a:rPr lang="en-US" sz="1400" dirty="0" smtClean="0"/>
              <a:t>Seshadri+, “</a:t>
            </a:r>
            <a:r>
              <a:rPr lang="en-US" sz="1400" dirty="0" smtClean="0">
                <a:solidFill>
                  <a:srgbClr val="0000FF"/>
                </a:solidFill>
              </a:rPr>
              <a:t>Fast Bulk Bitwise AND and OR in DRAM</a:t>
            </a:r>
            <a:r>
              <a:rPr lang="en-US" sz="1400" dirty="0" smtClean="0"/>
              <a:t>”, IEEE CAL 2015.</a:t>
            </a:r>
            <a:endParaRPr lang="en-US" sz="1400" dirty="0"/>
          </a:p>
        </p:txBody>
      </p:sp>
      <p:grpSp>
        <p:nvGrpSpPr>
          <p:cNvPr id="18" name="Group 17"/>
          <p:cNvGrpSpPr/>
          <p:nvPr/>
        </p:nvGrpSpPr>
        <p:grpSpPr>
          <a:xfrm>
            <a:off x="-183298" y="2132856"/>
            <a:ext cx="7707626" cy="4248472"/>
            <a:chOff x="-183298" y="2060848"/>
            <a:chExt cx="7707626" cy="4248472"/>
          </a:xfrm>
        </p:grpSpPr>
        <p:pic>
          <p:nvPicPr>
            <p:cNvPr id="12" name="Picture 11"/>
            <p:cNvPicPr>
              <a:picLocks noChangeAspect="1"/>
            </p:cNvPicPr>
            <p:nvPr/>
          </p:nvPicPr>
          <p:blipFill>
            <a:blip r:embed="rId2"/>
            <a:stretch>
              <a:fillRect/>
            </a:stretch>
          </p:blipFill>
          <p:spPr>
            <a:xfrm>
              <a:off x="1763688" y="2060848"/>
              <a:ext cx="5760640" cy="3978861"/>
            </a:xfrm>
            <a:prstGeom prst="rect">
              <a:avLst/>
            </a:prstGeom>
          </p:spPr>
        </p:pic>
        <p:sp>
          <p:nvSpPr>
            <p:cNvPr id="13" name="TextBox 12"/>
            <p:cNvSpPr txBox="1"/>
            <p:nvPr/>
          </p:nvSpPr>
          <p:spPr>
            <a:xfrm>
              <a:off x="3143520" y="5970766"/>
              <a:ext cx="2724624" cy="338554"/>
            </a:xfrm>
            <a:prstGeom prst="rect">
              <a:avLst/>
            </a:prstGeom>
            <a:noFill/>
          </p:spPr>
          <p:txBody>
            <a:bodyPr wrap="none" rtlCol="0">
              <a:spAutoFit/>
            </a:bodyPr>
            <a:lstStyle/>
            <a:p>
              <a:r>
                <a:rPr lang="en-US" sz="1600" dirty="0" smtClean="0"/>
                <a:t>Size of Vectors to be </a:t>
              </a:r>
              <a:r>
                <a:rPr lang="en-US" sz="1600" dirty="0" err="1" smtClean="0"/>
                <a:t>ANDed</a:t>
              </a:r>
              <a:endParaRPr lang="en-US" sz="1600" dirty="0"/>
            </a:p>
          </p:txBody>
        </p:sp>
        <p:sp>
          <p:nvSpPr>
            <p:cNvPr id="14" name="TextBox 13"/>
            <p:cNvSpPr txBox="1"/>
            <p:nvPr/>
          </p:nvSpPr>
          <p:spPr>
            <a:xfrm>
              <a:off x="-183298" y="3717032"/>
              <a:ext cx="3603170" cy="338554"/>
            </a:xfrm>
            <a:prstGeom prst="rect">
              <a:avLst/>
            </a:prstGeom>
            <a:noFill/>
            <a:scene3d>
              <a:camera prst="orthographicFront">
                <a:rot lat="0" lon="0" rev="5400000"/>
              </a:camera>
              <a:lightRig rig="threePt" dir="t"/>
            </a:scene3d>
          </p:spPr>
          <p:txBody>
            <a:bodyPr wrap="none" rtlCol="0">
              <a:spAutoFit/>
            </a:bodyPr>
            <a:lstStyle/>
            <a:p>
              <a:r>
                <a:rPr lang="en-US" sz="1600" dirty="0" smtClean="0"/>
                <a:t>Throughput of AND operations (GB/s) </a:t>
              </a:r>
              <a:endParaRPr lang="en-US" sz="1600" dirty="0"/>
            </a:p>
          </p:txBody>
        </p:sp>
        <p:sp>
          <p:nvSpPr>
            <p:cNvPr id="15" name="TextBox 14"/>
            <p:cNvSpPr txBox="1"/>
            <p:nvPr/>
          </p:nvSpPr>
          <p:spPr>
            <a:xfrm>
              <a:off x="4646360" y="2276872"/>
              <a:ext cx="2386691" cy="338554"/>
            </a:xfrm>
            <a:prstGeom prst="rect">
              <a:avLst/>
            </a:prstGeom>
            <a:noFill/>
          </p:spPr>
          <p:txBody>
            <a:bodyPr wrap="none" rtlCol="0">
              <a:spAutoFit/>
            </a:bodyPr>
            <a:lstStyle/>
            <a:p>
              <a:r>
                <a:rPr lang="en-US" sz="1600" dirty="0" smtClean="0">
                  <a:solidFill>
                    <a:srgbClr val="FF0000"/>
                  </a:solidFill>
                </a:rPr>
                <a:t>In-DRAM AND (2 banks)</a:t>
              </a:r>
              <a:endParaRPr lang="en-US" sz="1600" dirty="0">
                <a:solidFill>
                  <a:srgbClr val="FF0000"/>
                </a:solidFill>
              </a:endParaRPr>
            </a:p>
          </p:txBody>
        </p:sp>
        <p:sp>
          <p:nvSpPr>
            <p:cNvPr id="16" name="TextBox 15"/>
            <p:cNvSpPr txBox="1"/>
            <p:nvPr/>
          </p:nvSpPr>
          <p:spPr>
            <a:xfrm>
              <a:off x="4644008" y="3645024"/>
              <a:ext cx="2295120" cy="338554"/>
            </a:xfrm>
            <a:prstGeom prst="rect">
              <a:avLst/>
            </a:prstGeom>
            <a:noFill/>
          </p:spPr>
          <p:txBody>
            <a:bodyPr wrap="none" rtlCol="0">
              <a:spAutoFit/>
            </a:bodyPr>
            <a:lstStyle/>
            <a:p>
              <a:r>
                <a:rPr lang="en-US" sz="1600" dirty="0" smtClean="0">
                  <a:solidFill>
                    <a:srgbClr val="FF6600"/>
                  </a:solidFill>
                </a:rPr>
                <a:t>In-DRAM AND (1 bank)</a:t>
              </a:r>
              <a:endParaRPr lang="en-US" sz="1600" dirty="0">
                <a:solidFill>
                  <a:srgbClr val="FF6600"/>
                </a:solidFill>
              </a:endParaRPr>
            </a:p>
          </p:txBody>
        </p:sp>
        <p:sp>
          <p:nvSpPr>
            <p:cNvPr id="17" name="TextBox 16"/>
            <p:cNvSpPr txBox="1"/>
            <p:nvPr/>
          </p:nvSpPr>
          <p:spPr>
            <a:xfrm>
              <a:off x="6012160" y="4797152"/>
              <a:ext cx="1021333" cy="338554"/>
            </a:xfrm>
            <a:prstGeom prst="rect">
              <a:avLst/>
            </a:prstGeom>
            <a:noFill/>
          </p:spPr>
          <p:txBody>
            <a:bodyPr wrap="none" rtlCol="0">
              <a:spAutoFit/>
            </a:bodyPr>
            <a:lstStyle/>
            <a:p>
              <a:r>
                <a:rPr lang="en-US" sz="1600" dirty="0" smtClean="0">
                  <a:solidFill>
                    <a:srgbClr val="2A55D6"/>
                  </a:solidFill>
                </a:rPr>
                <a:t>Intel AVX</a:t>
              </a:r>
              <a:endParaRPr lang="en-US" sz="1600" dirty="0">
                <a:solidFill>
                  <a:srgbClr val="2A55D6"/>
                </a:solidFill>
              </a:endParaRPr>
            </a:p>
          </p:txBody>
        </p:sp>
      </p:grpSp>
    </p:spTree>
    <p:extLst>
      <p:ext uri="{BB962C8B-B14F-4D97-AF65-F5344CB8AC3E}">
        <p14:creationId xmlns:p14="http://schemas.microsoft.com/office/powerpoint/2010/main" val="914639444"/>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Going Forward</a:t>
            </a:r>
            <a:endParaRPr lang="en-US" dirty="0"/>
          </a:p>
        </p:txBody>
      </p:sp>
      <p:sp>
        <p:nvSpPr>
          <p:cNvPr id="3" name="Content Placeholder 2"/>
          <p:cNvSpPr>
            <a:spLocks noGrp="1"/>
          </p:cNvSpPr>
          <p:nvPr>
            <p:ph idx="1"/>
          </p:nvPr>
        </p:nvSpPr>
        <p:spPr>
          <a:xfrm>
            <a:off x="228600" y="1124744"/>
            <a:ext cx="5711552" cy="5123656"/>
          </a:xfrm>
        </p:spPr>
        <p:txBody>
          <a:bodyPr/>
          <a:lstStyle/>
          <a:p>
            <a:r>
              <a:rPr lang="en-US" dirty="0" smtClean="0">
                <a:solidFill>
                  <a:srgbClr val="0000FF"/>
                </a:solidFill>
              </a:rPr>
              <a:t>A bulk computation model in memory</a:t>
            </a:r>
          </a:p>
          <a:p>
            <a:endParaRPr lang="en-US" dirty="0" smtClean="0"/>
          </a:p>
          <a:p>
            <a:r>
              <a:rPr lang="en-US" dirty="0" smtClean="0"/>
              <a:t>New memory &amp; software interfaces to enable bulk in-memory computation</a:t>
            </a:r>
          </a:p>
          <a:p>
            <a:endParaRPr lang="en-US" dirty="0" smtClean="0"/>
          </a:p>
          <a:p>
            <a:r>
              <a:rPr lang="en-US" dirty="0" smtClean="0"/>
              <a:t>New programming models, algorithms, compilers, and system designs that can take advantage of the model</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62</a:t>
            </a:fld>
            <a:endParaRPr lang="en-US" altLang="en-US">
              <a:solidFill>
                <a:srgbClr val="000000"/>
              </a:solidFill>
            </a:endParaRPr>
          </a:p>
        </p:txBody>
      </p:sp>
      <p:grpSp>
        <p:nvGrpSpPr>
          <p:cNvPr id="5" name="Group 16"/>
          <p:cNvGrpSpPr>
            <a:grpSpLocks/>
          </p:cNvGrpSpPr>
          <p:nvPr/>
        </p:nvGrpSpPr>
        <p:grpSpPr bwMode="auto">
          <a:xfrm>
            <a:off x="5940152" y="1340768"/>
            <a:ext cx="3054350" cy="3898900"/>
            <a:chOff x="1863" y="1035"/>
            <a:chExt cx="1924" cy="2456"/>
          </a:xfrm>
        </p:grpSpPr>
        <p:sp>
          <p:nvSpPr>
            <p:cNvPr id="6" name="Text Box 17"/>
            <p:cNvSpPr txBox="1">
              <a:spLocks noChangeArrowheads="1"/>
            </p:cNvSpPr>
            <p:nvPr/>
          </p:nvSpPr>
          <p:spPr bwMode="auto">
            <a:xfrm>
              <a:off x="2307" y="2774"/>
              <a:ext cx="1226" cy="237"/>
            </a:xfrm>
            <a:prstGeom prst="rect">
              <a:avLst/>
            </a:prstGeom>
            <a:solidFill>
              <a:srgbClr val="00FF00"/>
            </a:solidFill>
            <a:ln w="9525">
              <a:solidFill>
                <a:schemeClr val="tx1"/>
              </a:solidFill>
              <a:miter lim="800000"/>
              <a:headEnd/>
              <a:tailEnd/>
            </a:ln>
            <a:effectLst/>
          </p:spPr>
          <p:txBody>
            <a:bodyPr wrap="none">
              <a:spAutoFit/>
            </a:bodyPr>
            <a:lstStyle/>
            <a:p>
              <a:pPr>
                <a:defRPr/>
              </a:pPr>
              <a:r>
                <a:rPr lang="en-US">
                  <a:solidFill>
                    <a:srgbClr val="000000"/>
                  </a:solidFill>
                  <a:latin typeface="Arial" pitchFamily="-105" charset="0"/>
                </a:rPr>
                <a:t>Microarchitecture</a:t>
              </a:r>
            </a:p>
          </p:txBody>
        </p:sp>
        <p:sp>
          <p:nvSpPr>
            <p:cNvPr id="7" name="Text Box 18"/>
            <p:cNvSpPr txBox="1">
              <a:spLocks noChangeAspect="1" noChangeArrowheads="1"/>
            </p:cNvSpPr>
            <p:nvPr/>
          </p:nvSpPr>
          <p:spPr bwMode="auto">
            <a:xfrm>
              <a:off x="2307" y="2534"/>
              <a:ext cx="1226" cy="237"/>
            </a:xfrm>
            <a:prstGeom prst="rect">
              <a:avLst/>
            </a:prstGeom>
            <a:solidFill>
              <a:srgbClr val="FFFF00"/>
            </a:solidFill>
            <a:ln w="9525">
              <a:solidFill>
                <a:schemeClr val="tx1"/>
              </a:solidFill>
              <a:miter lim="800000"/>
              <a:headEnd/>
              <a:tailEnd/>
            </a:ln>
            <a:effectLst/>
          </p:spPr>
          <p:txBody>
            <a:bodyPr wrap="none"/>
            <a:lstStyle/>
            <a:p>
              <a:pPr>
                <a:defRPr/>
              </a:pPr>
              <a:r>
                <a:rPr lang="en-US">
                  <a:solidFill>
                    <a:srgbClr val="000000"/>
                  </a:solidFill>
                  <a:latin typeface="Arial" pitchFamily="-105" charset="0"/>
                </a:rPr>
                <a:t>ISA</a:t>
              </a:r>
            </a:p>
          </p:txBody>
        </p:sp>
        <p:sp>
          <p:nvSpPr>
            <p:cNvPr id="8" name="Text Box 19"/>
            <p:cNvSpPr txBox="1">
              <a:spLocks noChangeAspect="1" noChangeArrowheads="1"/>
            </p:cNvSpPr>
            <p:nvPr/>
          </p:nvSpPr>
          <p:spPr bwMode="auto">
            <a:xfrm>
              <a:off x="1863" y="1512"/>
              <a:ext cx="1226" cy="237"/>
            </a:xfrm>
            <a:prstGeom prst="rect">
              <a:avLst/>
            </a:prstGeom>
            <a:solidFill>
              <a:srgbClr val="00FFFF"/>
            </a:solidFill>
            <a:ln w="9525">
              <a:solidFill>
                <a:schemeClr val="tx1"/>
              </a:solidFill>
              <a:miter lim="800000"/>
              <a:headEnd/>
              <a:tailEnd/>
            </a:ln>
            <a:effectLst/>
          </p:spPr>
          <p:txBody>
            <a:bodyPr wrap="none"/>
            <a:lstStyle/>
            <a:p>
              <a:pPr>
                <a:defRPr/>
              </a:pPr>
              <a:r>
                <a:rPr lang="en-US">
                  <a:solidFill>
                    <a:srgbClr val="000000"/>
                  </a:solidFill>
                  <a:latin typeface="Arial" pitchFamily="-105" charset="0"/>
                </a:rPr>
                <a:t>Programs</a:t>
              </a:r>
            </a:p>
          </p:txBody>
        </p:sp>
        <p:sp>
          <p:nvSpPr>
            <p:cNvPr id="9" name="Text Box 20"/>
            <p:cNvSpPr txBox="1">
              <a:spLocks noChangeAspect="1" noChangeArrowheads="1"/>
            </p:cNvSpPr>
            <p:nvPr/>
          </p:nvSpPr>
          <p:spPr bwMode="auto">
            <a:xfrm>
              <a:off x="1863" y="1272"/>
              <a:ext cx="1226" cy="237"/>
            </a:xfrm>
            <a:prstGeom prst="rect">
              <a:avLst/>
            </a:prstGeom>
            <a:solidFill>
              <a:srgbClr val="00FFFF"/>
            </a:solidFill>
            <a:ln w="9525">
              <a:solidFill>
                <a:schemeClr val="tx1"/>
              </a:solidFill>
              <a:miter lim="800000"/>
              <a:headEnd/>
              <a:tailEnd/>
            </a:ln>
            <a:effectLst/>
          </p:spPr>
          <p:txBody>
            <a:bodyPr wrap="none"/>
            <a:lstStyle/>
            <a:p>
              <a:pPr>
                <a:defRPr/>
              </a:pPr>
              <a:r>
                <a:rPr lang="en-US">
                  <a:solidFill>
                    <a:srgbClr val="000000"/>
                  </a:solidFill>
                  <a:latin typeface="Arial" pitchFamily="-105" charset="0"/>
                </a:rPr>
                <a:t>Algorithms</a:t>
              </a:r>
            </a:p>
          </p:txBody>
        </p:sp>
        <p:sp>
          <p:nvSpPr>
            <p:cNvPr id="10" name="Text Box 21"/>
            <p:cNvSpPr txBox="1">
              <a:spLocks noChangeAspect="1" noChangeArrowheads="1"/>
            </p:cNvSpPr>
            <p:nvPr/>
          </p:nvSpPr>
          <p:spPr bwMode="auto">
            <a:xfrm>
              <a:off x="1863" y="1035"/>
              <a:ext cx="1226" cy="237"/>
            </a:xfrm>
            <a:prstGeom prst="rect">
              <a:avLst/>
            </a:prstGeom>
            <a:solidFill>
              <a:srgbClr val="00FFFF"/>
            </a:solidFill>
            <a:ln w="9525">
              <a:solidFill>
                <a:schemeClr val="tx1"/>
              </a:solidFill>
              <a:miter lim="800000"/>
              <a:headEnd/>
              <a:tailEnd/>
            </a:ln>
            <a:effectLst/>
          </p:spPr>
          <p:txBody>
            <a:bodyPr wrap="none"/>
            <a:lstStyle/>
            <a:p>
              <a:pPr>
                <a:defRPr/>
              </a:pPr>
              <a:r>
                <a:rPr lang="en-US">
                  <a:solidFill>
                    <a:srgbClr val="000000"/>
                  </a:solidFill>
                  <a:latin typeface="Arial" pitchFamily="-105" charset="0"/>
                </a:rPr>
                <a:t>Problems</a:t>
              </a:r>
            </a:p>
          </p:txBody>
        </p:sp>
        <p:sp>
          <p:nvSpPr>
            <p:cNvPr id="11" name="Text Box 22"/>
            <p:cNvSpPr txBox="1">
              <a:spLocks noChangeAspect="1" noChangeArrowheads="1"/>
            </p:cNvSpPr>
            <p:nvPr/>
          </p:nvSpPr>
          <p:spPr bwMode="auto">
            <a:xfrm>
              <a:off x="2307" y="3014"/>
              <a:ext cx="1226" cy="237"/>
            </a:xfrm>
            <a:prstGeom prst="rect">
              <a:avLst/>
            </a:prstGeom>
            <a:solidFill>
              <a:srgbClr val="00FF00"/>
            </a:solidFill>
            <a:ln w="9525">
              <a:solidFill>
                <a:schemeClr val="tx1"/>
              </a:solidFill>
              <a:miter lim="800000"/>
              <a:headEnd/>
              <a:tailEnd/>
            </a:ln>
            <a:effectLst/>
          </p:spPr>
          <p:txBody>
            <a:bodyPr wrap="none"/>
            <a:lstStyle/>
            <a:p>
              <a:pPr>
                <a:defRPr/>
              </a:pPr>
              <a:r>
                <a:rPr lang="en-US">
                  <a:solidFill>
                    <a:srgbClr val="000000"/>
                  </a:solidFill>
                  <a:latin typeface="Arial" pitchFamily="-105" charset="0"/>
                </a:rPr>
                <a:t>Logic</a:t>
              </a:r>
            </a:p>
          </p:txBody>
        </p:sp>
        <p:sp>
          <p:nvSpPr>
            <p:cNvPr id="12" name="Text Box 23"/>
            <p:cNvSpPr txBox="1">
              <a:spLocks noChangeAspect="1" noChangeArrowheads="1"/>
            </p:cNvSpPr>
            <p:nvPr/>
          </p:nvSpPr>
          <p:spPr bwMode="auto">
            <a:xfrm>
              <a:off x="2307" y="3254"/>
              <a:ext cx="1226" cy="237"/>
            </a:xfrm>
            <a:prstGeom prst="rect">
              <a:avLst/>
            </a:prstGeom>
            <a:solidFill>
              <a:srgbClr val="00FF00"/>
            </a:solidFill>
            <a:ln w="9525">
              <a:solidFill>
                <a:schemeClr val="tx1"/>
              </a:solidFill>
              <a:miter lim="800000"/>
              <a:headEnd/>
              <a:tailEnd/>
            </a:ln>
            <a:effectLst/>
          </p:spPr>
          <p:txBody>
            <a:bodyPr wrap="none"/>
            <a:lstStyle/>
            <a:p>
              <a:pPr>
                <a:defRPr/>
              </a:pPr>
              <a:r>
                <a:rPr lang="en-US">
                  <a:solidFill>
                    <a:srgbClr val="000000"/>
                  </a:solidFill>
                  <a:latin typeface="Arial" pitchFamily="-105" charset="0"/>
                </a:rPr>
                <a:t>Devices</a:t>
              </a:r>
            </a:p>
          </p:txBody>
        </p:sp>
        <p:sp>
          <p:nvSpPr>
            <p:cNvPr id="13" name="Text Box 24"/>
            <p:cNvSpPr txBox="1">
              <a:spLocks noChangeAspect="1" noChangeArrowheads="1"/>
            </p:cNvSpPr>
            <p:nvPr/>
          </p:nvSpPr>
          <p:spPr bwMode="auto">
            <a:xfrm>
              <a:off x="2307" y="2102"/>
              <a:ext cx="1226" cy="432"/>
            </a:xfrm>
            <a:prstGeom prst="rect">
              <a:avLst/>
            </a:prstGeom>
            <a:solidFill>
              <a:srgbClr val="FFFF00"/>
            </a:solidFill>
            <a:ln w="9525">
              <a:solidFill>
                <a:schemeClr val="tx1"/>
              </a:solidFill>
              <a:miter lim="800000"/>
              <a:headEnd/>
              <a:tailEnd/>
            </a:ln>
            <a:effectLst/>
          </p:spPr>
          <p:txBody>
            <a:bodyPr wrap="none"/>
            <a:lstStyle/>
            <a:p>
              <a:pPr>
                <a:defRPr/>
              </a:pPr>
              <a:r>
                <a:rPr lang="en-US" dirty="0">
                  <a:solidFill>
                    <a:srgbClr val="000000"/>
                  </a:solidFill>
                  <a:latin typeface="Arial" pitchFamily="-105" charset="0"/>
                </a:rPr>
                <a:t>Runtime System</a:t>
              </a:r>
            </a:p>
            <a:p>
              <a:pPr>
                <a:defRPr/>
              </a:pPr>
              <a:r>
                <a:rPr lang="en-US" dirty="0">
                  <a:solidFill>
                    <a:srgbClr val="000000"/>
                  </a:solidFill>
                  <a:latin typeface="Arial" pitchFamily="-105" charset="0"/>
                </a:rPr>
                <a:t>(VM, OS, MM)</a:t>
              </a:r>
            </a:p>
          </p:txBody>
        </p:sp>
        <p:sp>
          <p:nvSpPr>
            <p:cNvPr id="14" name="Text Box 25"/>
            <p:cNvSpPr txBox="1">
              <a:spLocks noChangeAspect="1" noChangeArrowheads="1"/>
            </p:cNvSpPr>
            <p:nvPr/>
          </p:nvSpPr>
          <p:spPr bwMode="auto">
            <a:xfrm>
              <a:off x="3351" y="1505"/>
              <a:ext cx="436" cy="237"/>
            </a:xfrm>
            <a:prstGeom prst="rect">
              <a:avLst/>
            </a:prstGeom>
            <a:solidFill>
              <a:srgbClr val="FF0000"/>
            </a:solidFill>
            <a:ln w="9525">
              <a:solidFill>
                <a:schemeClr val="tx1"/>
              </a:solidFill>
              <a:miter lim="800000"/>
              <a:headEnd/>
              <a:tailEnd/>
            </a:ln>
            <a:effectLst/>
          </p:spPr>
          <p:txBody>
            <a:bodyPr wrap="none"/>
            <a:lstStyle/>
            <a:p>
              <a:pPr>
                <a:defRPr/>
              </a:pPr>
              <a:r>
                <a:rPr lang="en-US">
                  <a:solidFill>
                    <a:srgbClr val="000000"/>
                  </a:solidFill>
                  <a:latin typeface="Arial" pitchFamily="-105" charset="0"/>
                </a:rPr>
                <a:t>User</a:t>
              </a:r>
            </a:p>
          </p:txBody>
        </p:sp>
        <p:sp>
          <p:nvSpPr>
            <p:cNvPr id="15" name="Line 26"/>
            <p:cNvSpPr>
              <a:spLocks noChangeShapeType="1"/>
            </p:cNvSpPr>
            <p:nvPr/>
          </p:nvSpPr>
          <p:spPr bwMode="auto">
            <a:xfrm>
              <a:off x="2444" y="1749"/>
              <a:ext cx="218" cy="363"/>
            </a:xfrm>
            <a:prstGeom prst="line">
              <a:avLst/>
            </a:prstGeom>
            <a:noFill/>
            <a:ln w="9525">
              <a:solidFill>
                <a:schemeClr val="tx1"/>
              </a:solidFill>
              <a:round/>
              <a:headEnd/>
              <a:tailEnd type="triangle" w="med" len="med"/>
            </a:ln>
            <a:effectLst/>
          </p:spPr>
          <p:txBody>
            <a:bodyPr/>
            <a:lstStyle/>
            <a:p>
              <a:pPr>
                <a:defRPr/>
              </a:pPr>
              <a:endParaRPr lang="en-US">
                <a:solidFill>
                  <a:srgbClr val="000000"/>
                </a:solidFill>
                <a:latin typeface="Arial" pitchFamily="-105" charset="0"/>
              </a:endParaRPr>
            </a:p>
          </p:txBody>
        </p:sp>
        <p:sp>
          <p:nvSpPr>
            <p:cNvPr id="16" name="Line 27"/>
            <p:cNvSpPr>
              <a:spLocks noChangeShapeType="1"/>
            </p:cNvSpPr>
            <p:nvPr/>
          </p:nvSpPr>
          <p:spPr bwMode="auto">
            <a:xfrm flipH="1">
              <a:off x="3097" y="1619"/>
              <a:ext cx="254" cy="0"/>
            </a:xfrm>
            <a:prstGeom prst="line">
              <a:avLst/>
            </a:prstGeom>
            <a:noFill/>
            <a:ln w="9525">
              <a:solidFill>
                <a:schemeClr val="tx1"/>
              </a:solidFill>
              <a:round/>
              <a:headEnd/>
              <a:tailEnd type="triangle" w="med" len="med"/>
            </a:ln>
            <a:effectLst/>
          </p:spPr>
          <p:txBody>
            <a:bodyPr/>
            <a:lstStyle/>
            <a:p>
              <a:pPr>
                <a:defRPr/>
              </a:pPr>
              <a:endParaRPr lang="en-US">
                <a:solidFill>
                  <a:srgbClr val="000000"/>
                </a:solidFill>
                <a:latin typeface="Arial" pitchFamily="-105" charset="0"/>
              </a:endParaRPr>
            </a:p>
          </p:txBody>
        </p:sp>
        <p:sp>
          <p:nvSpPr>
            <p:cNvPr id="17" name="Line 28"/>
            <p:cNvSpPr>
              <a:spLocks noChangeShapeType="1"/>
            </p:cNvSpPr>
            <p:nvPr/>
          </p:nvSpPr>
          <p:spPr bwMode="auto">
            <a:xfrm flipH="1">
              <a:off x="3242" y="1749"/>
              <a:ext cx="327" cy="363"/>
            </a:xfrm>
            <a:prstGeom prst="line">
              <a:avLst/>
            </a:prstGeom>
            <a:noFill/>
            <a:ln w="9525">
              <a:solidFill>
                <a:schemeClr val="tx1"/>
              </a:solidFill>
              <a:round/>
              <a:headEnd/>
              <a:tailEnd type="triangle" w="med" len="med"/>
            </a:ln>
            <a:effectLst/>
          </p:spPr>
          <p:txBody>
            <a:bodyPr/>
            <a:lstStyle/>
            <a:p>
              <a:pPr>
                <a:defRPr/>
              </a:pPr>
              <a:endParaRPr lang="en-US">
                <a:solidFill>
                  <a:srgbClr val="000000"/>
                </a:solidFill>
                <a:latin typeface="Arial" pitchFamily="-105" charset="0"/>
              </a:endParaRPr>
            </a:p>
          </p:txBody>
        </p:sp>
      </p:grpSp>
    </p:spTree>
    <p:extLst>
      <p:ext uri="{BB962C8B-B14F-4D97-AF65-F5344CB8AC3E}">
        <p14:creationId xmlns:p14="http://schemas.microsoft.com/office/powerpoint/2010/main" val="2055469802"/>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915400" cy="1066800"/>
          </a:xfrm>
        </p:spPr>
        <p:txBody>
          <a:bodyPr/>
          <a:lstStyle/>
          <a:p>
            <a:r>
              <a:rPr lang="en-US" dirty="0" smtClean="0"/>
              <a:t>Two Approaches to In-Memory Processing </a:t>
            </a:r>
            <a:endParaRPr lang="en-US" dirty="0"/>
          </a:p>
        </p:txBody>
      </p:sp>
      <p:sp>
        <p:nvSpPr>
          <p:cNvPr id="3" name="Content Placeholder 2"/>
          <p:cNvSpPr>
            <a:spLocks noGrp="1"/>
          </p:cNvSpPr>
          <p:nvPr>
            <p:ph idx="1"/>
          </p:nvPr>
        </p:nvSpPr>
        <p:spPr>
          <a:xfrm>
            <a:off x="228600" y="1041648"/>
            <a:ext cx="8610600" cy="5123656"/>
          </a:xfrm>
        </p:spPr>
        <p:txBody>
          <a:bodyPr/>
          <a:lstStyle/>
          <a:p>
            <a:pPr marL="363538" indent="-347663"/>
            <a:r>
              <a:rPr lang="en-US" dirty="0" smtClean="0"/>
              <a:t>1. </a:t>
            </a:r>
            <a:r>
              <a:rPr lang="en-US" dirty="0" smtClean="0">
                <a:solidFill>
                  <a:srgbClr val="0000FF"/>
                </a:solidFill>
              </a:rPr>
              <a:t>Minimally </a:t>
            </a:r>
            <a:r>
              <a:rPr lang="en-US" dirty="0">
                <a:solidFill>
                  <a:srgbClr val="0000FF"/>
                </a:solidFill>
              </a:rPr>
              <a:t>change DRAM</a:t>
            </a:r>
            <a:r>
              <a:rPr lang="en-US" dirty="0"/>
              <a:t> to enable simple yet powerful   computation </a:t>
            </a:r>
            <a:r>
              <a:rPr lang="en-US" dirty="0" smtClean="0"/>
              <a:t>primitives</a:t>
            </a:r>
          </a:p>
          <a:p>
            <a:pPr lvl="1"/>
            <a:r>
              <a:rPr lang="en-US" altLang="ja-JP" sz="1800" dirty="0" smtClean="0">
                <a:solidFill>
                  <a:srgbClr val="0000FF"/>
                </a:solidFill>
                <a:latin typeface="Tahoma" charset="0"/>
                <a:ea typeface="ＭＳ Ｐゴシック"/>
                <a:hlinkClick r:id="rId2"/>
              </a:rPr>
              <a:t>RowClone</a:t>
            </a:r>
            <a:r>
              <a:rPr lang="en-US" altLang="ja-JP" sz="1800" dirty="0">
                <a:solidFill>
                  <a:srgbClr val="0000FF"/>
                </a:solidFill>
                <a:latin typeface="Tahoma" charset="0"/>
                <a:ea typeface="ＭＳ Ｐゴシック"/>
                <a:hlinkClick r:id="rId2"/>
              </a:rPr>
              <a:t>: Fast and Efficient In-DRAM Copy and Initialization of Bulk Data</a:t>
            </a:r>
            <a:r>
              <a:rPr lang="en-US" altLang="ja-JP" sz="1800" dirty="0">
                <a:solidFill>
                  <a:srgbClr val="000000"/>
                </a:solidFill>
                <a:latin typeface="Tahoma" charset="0"/>
                <a:ea typeface="ＭＳ Ｐゴシック"/>
              </a:rPr>
              <a:t> (</a:t>
            </a:r>
            <a:r>
              <a:rPr lang="en-US" altLang="ja-JP" sz="1800" dirty="0">
                <a:solidFill>
                  <a:srgbClr val="0000FF"/>
                </a:solidFill>
                <a:latin typeface="Tahoma" charset="0"/>
                <a:ea typeface="ＭＳ Ｐゴシック"/>
              </a:rPr>
              <a:t>Seshadri et al., MICRO 2013</a:t>
            </a:r>
            <a:r>
              <a:rPr lang="en-US" altLang="ja-JP" sz="1800" dirty="0">
                <a:solidFill>
                  <a:srgbClr val="000000"/>
                </a:solidFill>
                <a:latin typeface="Tahoma" charset="0"/>
                <a:ea typeface="ＭＳ Ｐゴシック"/>
              </a:rPr>
              <a:t>)</a:t>
            </a:r>
            <a:endParaRPr lang="en-US" sz="1800" dirty="0">
              <a:solidFill>
                <a:srgbClr val="000000"/>
              </a:solidFill>
            </a:endParaRPr>
          </a:p>
          <a:p>
            <a:pPr lvl="1"/>
            <a:r>
              <a:rPr lang="en-US" sz="1800" dirty="0">
                <a:solidFill>
                  <a:srgbClr val="0000FF"/>
                </a:solidFill>
                <a:hlinkClick r:id="rId3"/>
              </a:rPr>
              <a:t>Fast Bulk Bitwise AND and OR in </a:t>
            </a:r>
            <a:r>
              <a:rPr lang="en-US" sz="1800" dirty="0" smtClean="0">
                <a:solidFill>
                  <a:srgbClr val="0000FF"/>
                </a:solidFill>
                <a:hlinkClick r:id="rId3"/>
              </a:rPr>
              <a:t>DRAM</a:t>
            </a:r>
            <a:r>
              <a:rPr lang="en-US" sz="1800" dirty="0" smtClean="0"/>
              <a:t> </a:t>
            </a:r>
            <a:r>
              <a:rPr lang="en-US" sz="1800" dirty="0"/>
              <a:t>(</a:t>
            </a:r>
            <a:r>
              <a:rPr lang="en-US" sz="1800" dirty="0">
                <a:solidFill>
                  <a:srgbClr val="0000FF"/>
                </a:solidFill>
              </a:rPr>
              <a:t>Seshadri et al., IEEE CAL 2015</a:t>
            </a:r>
            <a:r>
              <a:rPr lang="en-US" sz="1800" dirty="0"/>
              <a:t>)</a:t>
            </a:r>
          </a:p>
          <a:p>
            <a:pPr marL="363538" indent="-347663">
              <a:buNone/>
            </a:pPr>
            <a:endParaRPr lang="en-US" dirty="0" smtClean="0"/>
          </a:p>
          <a:p>
            <a:pPr marL="363538" indent="-347663">
              <a:buNone/>
            </a:pPr>
            <a:endParaRPr lang="en-US" dirty="0"/>
          </a:p>
          <a:p>
            <a:pPr marL="363538" indent="-347663"/>
            <a:r>
              <a:rPr lang="en-US" dirty="0"/>
              <a:t>2. </a:t>
            </a:r>
            <a:r>
              <a:rPr lang="en-US" dirty="0">
                <a:solidFill>
                  <a:srgbClr val="0000FF"/>
                </a:solidFill>
              </a:rPr>
              <a:t>Exploit the control logic in 3D-stacked memory </a:t>
            </a:r>
            <a:r>
              <a:rPr lang="en-US" dirty="0"/>
              <a:t>to enable more comprehensive computation near </a:t>
            </a:r>
            <a:r>
              <a:rPr lang="en-US" dirty="0" smtClean="0"/>
              <a:t>memory</a:t>
            </a:r>
          </a:p>
          <a:p>
            <a:pPr marL="690563" lvl="1" indent="-347663"/>
            <a:r>
              <a:rPr lang="en-US" sz="1800" dirty="0">
                <a:hlinkClick r:id="rId4"/>
              </a:rPr>
              <a:t>PIM-Enabled Instructions: A Low-Overhead, Locality-Aware Processing-in-Memory </a:t>
            </a:r>
            <a:r>
              <a:rPr lang="en-US" sz="1800" dirty="0" smtClean="0">
                <a:hlinkClick r:id="rId4"/>
              </a:rPr>
              <a:t>Architecture</a:t>
            </a:r>
            <a:r>
              <a:rPr lang="en-US" sz="1800" dirty="0" smtClean="0"/>
              <a:t> (</a:t>
            </a:r>
            <a:r>
              <a:rPr lang="en-US" sz="1800" dirty="0" err="1" smtClean="0">
                <a:solidFill>
                  <a:srgbClr val="0000FF"/>
                </a:solidFill>
              </a:rPr>
              <a:t>Ahn</a:t>
            </a:r>
            <a:r>
              <a:rPr lang="en-US" sz="1800" dirty="0" smtClean="0">
                <a:solidFill>
                  <a:srgbClr val="0000FF"/>
                </a:solidFill>
              </a:rPr>
              <a:t> et al., ISCA 2015</a:t>
            </a:r>
            <a:r>
              <a:rPr lang="en-US" sz="1800" dirty="0" smtClean="0"/>
              <a:t>)</a:t>
            </a:r>
          </a:p>
          <a:p>
            <a:pPr marL="690563" lvl="1" indent="-347663"/>
            <a:r>
              <a:rPr lang="en-US" sz="1800" dirty="0" smtClean="0">
                <a:hlinkClick r:id="rId5"/>
              </a:rPr>
              <a:t>A </a:t>
            </a:r>
            <a:r>
              <a:rPr lang="en-US" sz="1800" dirty="0">
                <a:hlinkClick r:id="rId5"/>
              </a:rPr>
              <a:t>Scalable Processing-in-Memory Accelerator for Parallel Graph </a:t>
            </a:r>
            <a:r>
              <a:rPr lang="en-US" sz="1800" dirty="0" smtClean="0">
                <a:hlinkClick r:id="rId5"/>
              </a:rPr>
              <a:t>Processing </a:t>
            </a:r>
            <a:r>
              <a:rPr lang="en-US" sz="1800" dirty="0" smtClean="0"/>
              <a:t>(</a:t>
            </a:r>
            <a:r>
              <a:rPr lang="en-US" sz="1800" dirty="0" err="1" smtClean="0">
                <a:solidFill>
                  <a:srgbClr val="0000FF"/>
                </a:solidFill>
              </a:rPr>
              <a:t>Ahn</a:t>
            </a:r>
            <a:r>
              <a:rPr lang="en-US" sz="1800" dirty="0" smtClean="0">
                <a:solidFill>
                  <a:srgbClr val="0000FF"/>
                </a:solidFill>
              </a:rPr>
              <a:t> et al., ISCA 2015</a:t>
            </a:r>
            <a:r>
              <a:rPr lang="en-US" sz="1800" dirty="0" smtClean="0"/>
              <a:t>)</a:t>
            </a:r>
            <a:endParaRPr lang="en-US" sz="1800"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63</a:t>
            </a:fld>
            <a:endParaRPr lang="en-US" altLang="en-US">
              <a:solidFill>
                <a:srgbClr val="000000"/>
              </a:solidFill>
            </a:endParaRPr>
          </a:p>
        </p:txBody>
      </p:sp>
      <p:sp>
        <p:nvSpPr>
          <p:cNvPr id="5" name="Rectangle 4"/>
          <p:cNvSpPr/>
          <p:nvPr/>
        </p:nvSpPr>
        <p:spPr>
          <a:xfrm>
            <a:off x="551882" y="3669682"/>
            <a:ext cx="8268590" cy="792089"/>
          </a:xfrm>
          <a:prstGeom prst="rect">
            <a:avLst/>
          </a:prstGeom>
          <a:noFill/>
          <a:ln w="571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latin typeface="Tahoma"/>
            </a:endParaRPr>
          </a:p>
        </p:txBody>
      </p:sp>
    </p:spTree>
    <p:extLst>
      <p:ext uri="{BB962C8B-B14F-4D97-AF65-F5344CB8AC3E}">
        <p14:creationId xmlns:p14="http://schemas.microsoft.com/office/powerpoint/2010/main" val="754655951"/>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Key Bottlenecks in Graph Processing</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64</a:t>
            </a:fld>
            <a:endParaRPr lang="en-US" altLang="en-US">
              <a:solidFill>
                <a:srgbClr val="000000"/>
              </a:solidFill>
            </a:endParaRPr>
          </a:p>
        </p:txBody>
      </p:sp>
      <p:sp>
        <p:nvSpPr>
          <p:cNvPr id="43" name="직사각형 7"/>
          <p:cNvSpPr/>
          <p:nvPr/>
        </p:nvSpPr>
        <p:spPr>
          <a:xfrm>
            <a:off x="1032425" y="2060589"/>
            <a:ext cx="4129087" cy="392400"/>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4" name="내용 개체 틀 4"/>
          <p:cNvSpPr txBox="1">
            <a:spLocks/>
          </p:cNvSpPr>
          <p:nvPr/>
        </p:nvSpPr>
        <p:spPr>
          <a:xfrm>
            <a:off x="522348" y="1189524"/>
            <a:ext cx="7578044" cy="2123658"/>
          </a:xfrm>
          <a:prstGeom prst="rect">
            <a:avLst/>
          </a:prstGeom>
        </p:spPr>
        <p:txBody>
          <a:bodyPr vert="horz" lIns="91440" tIns="45720" rIns="91440" bIns="45720" rtlCol="0">
            <a:spAutoFit/>
          </a:bodyPr>
          <a:lstStyle>
            <a:lvl1pPr marL="342900" indent="-342900" algn="l" defTabSz="914400" rtl="0" eaLnBrk="1" latinLnBrk="1" hangingPunct="1">
              <a:spcBef>
                <a:spcPts val="5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1" hangingPunct="1">
              <a:spcBef>
                <a:spcPts val="5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1" hangingPunct="1">
              <a:spcBef>
                <a:spcPts val="5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1" hangingPunct="1">
              <a:spcBef>
                <a:spcPts val="5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1" hangingPunct="1">
              <a:spcBef>
                <a:spcPts val="5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9pPr>
          </a:lstStyle>
          <a:p>
            <a:pPr marL="0" indent="0">
              <a:lnSpc>
                <a:spcPct val="110000"/>
              </a:lnSpc>
              <a:spcBef>
                <a:spcPts val="0"/>
              </a:spcBef>
              <a:buFont typeface="Arial" pitchFamily="34" charset="0"/>
              <a:buNone/>
              <a:defRPr/>
            </a:pPr>
            <a:r>
              <a:rPr lang="en-US" altLang="ko-KR" sz="2400" b="1" dirty="0" smtClean="0">
                <a:solidFill>
                  <a:sysClr val="windowText" lastClr="000000"/>
                </a:solidFill>
                <a:latin typeface="Calibri"/>
                <a:ea typeface="나눔고딕"/>
              </a:rPr>
              <a:t>for</a:t>
            </a:r>
            <a:r>
              <a:rPr lang="en-US" altLang="ko-KR" sz="2400" dirty="0" smtClean="0">
                <a:solidFill>
                  <a:sysClr val="windowText" lastClr="000000"/>
                </a:solidFill>
                <a:latin typeface="Calibri"/>
                <a:ea typeface="나눔고딕"/>
              </a:rPr>
              <a:t> (v: </a:t>
            </a:r>
            <a:r>
              <a:rPr lang="en-US" altLang="ko-KR" sz="2400" dirty="0" err="1" smtClean="0">
                <a:solidFill>
                  <a:sysClr val="windowText" lastClr="000000"/>
                </a:solidFill>
                <a:latin typeface="Calibri"/>
                <a:ea typeface="나눔고딕"/>
              </a:rPr>
              <a:t>graph.vertices</a:t>
            </a:r>
            <a:r>
              <a:rPr lang="en-US" altLang="ko-KR" sz="2400" dirty="0" smtClean="0">
                <a:solidFill>
                  <a:sysClr val="windowText" lastClr="000000"/>
                </a:solidFill>
                <a:latin typeface="Calibri"/>
                <a:ea typeface="나눔고딕"/>
              </a:rPr>
              <a:t>) {</a:t>
            </a:r>
          </a:p>
          <a:p>
            <a:pPr marL="0" indent="0">
              <a:lnSpc>
                <a:spcPct val="110000"/>
              </a:lnSpc>
              <a:spcBef>
                <a:spcPts val="0"/>
              </a:spcBef>
              <a:buFont typeface="Arial" pitchFamily="34" charset="0"/>
              <a:buNone/>
              <a:defRPr/>
            </a:pPr>
            <a:r>
              <a:rPr lang="en-US" altLang="ko-KR" sz="2400" b="1" dirty="0" smtClean="0">
                <a:solidFill>
                  <a:sysClr val="windowText" lastClr="000000"/>
                </a:solidFill>
                <a:latin typeface="Calibri"/>
                <a:ea typeface="나눔고딕"/>
              </a:rPr>
              <a:t>    for</a:t>
            </a:r>
            <a:r>
              <a:rPr lang="en-US" altLang="ko-KR" sz="2400" dirty="0" smtClean="0">
                <a:solidFill>
                  <a:sysClr val="windowText" lastClr="000000"/>
                </a:solidFill>
                <a:latin typeface="Calibri"/>
                <a:ea typeface="나눔고딕"/>
              </a:rPr>
              <a:t> (w: </a:t>
            </a:r>
            <a:r>
              <a:rPr lang="en-US" altLang="ko-KR" sz="2400" dirty="0" err="1" smtClean="0">
                <a:solidFill>
                  <a:sysClr val="windowText" lastClr="000000"/>
                </a:solidFill>
                <a:latin typeface="Calibri"/>
                <a:ea typeface="나눔고딕"/>
              </a:rPr>
              <a:t>v.successors</a:t>
            </a:r>
            <a:r>
              <a:rPr lang="en-US" altLang="ko-KR" sz="2400" dirty="0" smtClean="0">
                <a:solidFill>
                  <a:sysClr val="windowText" lastClr="000000"/>
                </a:solidFill>
                <a:latin typeface="Calibri"/>
                <a:ea typeface="나눔고딕"/>
              </a:rPr>
              <a:t>) {</a:t>
            </a:r>
          </a:p>
          <a:p>
            <a:pPr marL="0" indent="0">
              <a:lnSpc>
                <a:spcPct val="110000"/>
              </a:lnSpc>
              <a:spcBef>
                <a:spcPts val="0"/>
              </a:spcBef>
              <a:buFont typeface="Arial" pitchFamily="34" charset="0"/>
              <a:buNone/>
              <a:defRPr/>
            </a:pPr>
            <a:r>
              <a:rPr lang="en-US" altLang="ko-KR" sz="2400" dirty="0" smtClean="0">
                <a:solidFill>
                  <a:sysClr val="windowText" lastClr="000000"/>
                </a:solidFill>
                <a:latin typeface="Calibri"/>
                <a:ea typeface="나눔고딕"/>
              </a:rPr>
              <a:t>        </a:t>
            </a:r>
            <a:r>
              <a:rPr lang="en-US" altLang="ko-KR" sz="2400" dirty="0" err="1" smtClean="0">
                <a:solidFill>
                  <a:sysClr val="windowText" lastClr="000000"/>
                </a:solidFill>
                <a:latin typeface="Calibri"/>
                <a:ea typeface="나눔고딕"/>
              </a:rPr>
              <a:t>w.next_rank</a:t>
            </a:r>
            <a:r>
              <a:rPr lang="en-US" altLang="ko-KR" sz="2400" dirty="0" smtClean="0">
                <a:solidFill>
                  <a:sysClr val="windowText" lastClr="000000"/>
                </a:solidFill>
                <a:latin typeface="Calibri"/>
                <a:ea typeface="나눔고딕"/>
              </a:rPr>
              <a:t> += weight * </a:t>
            </a:r>
            <a:r>
              <a:rPr lang="en-US" altLang="ko-KR" sz="2400" dirty="0" err="1" smtClean="0">
                <a:solidFill>
                  <a:sysClr val="windowText" lastClr="000000"/>
                </a:solidFill>
                <a:latin typeface="Calibri"/>
                <a:ea typeface="나눔고딕"/>
              </a:rPr>
              <a:t>v.rank</a:t>
            </a:r>
            <a:r>
              <a:rPr lang="en-US" altLang="ko-KR" sz="2400" dirty="0" smtClean="0">
                <a:solidFill>
                  <a:sysClr val="windowText" lastClr="000000"/>
                </a:solidFill>
                <a:latin typeface="Calibri"/>
                <a:ea typeface="나눔고딕"/>
              </a:rPr>
              <a:t>;</a:t>
            </a:r>
          </a:p>
          <a:p>
            <a:pPr marL="0" indent="0">
              <a:lnSpc>
                <a:spcPct val="110000"/>
              </a:lnSpc>
              <a:spcBef>
                <a:spcPts val="0"/>
              </a:spcBef>
              <a:buFont typeface="Arial" pitchFamily="34" charset="0"/>
              <a:buNone/>
              <a:defRPr/>
            </a:pPr>
            <a:r>
              <a:rPr lang="en-US" altLang="ko-KR" sz="2400" dirty="0" smtClean="0">
                <a:solidFill>
                  <a:sysClr val="windowText" lastClr="000000"/>
                </a:solidFill>
                <a:latin typeface="Calibri"/>
                <a:ea typeface="나눔고딕"/>
              </a:rPr>
              <a:t>    }</a:t>
            </a:r>
          </a:p>
          <a:p>
            <a:pPr marL="0" indent="0">
              <a:lnSpc>
                <a:spcPct val="110000"/>
              </a:lnSpc>
              <a:spcBef>
                <a:spcPts val="0"/>
              </a:spcBef>
              <a:buFont typeface="Arial" pitchFamily="34" charset="0"/>
              <a:buNone/>
              <a:defRPr/>
            </a:pPr>
            <a:r>
              <a:rPr lang="en-US" altLang="ko-KR" sz="2400" dirty="0" smtClean="0">
                <a:solidFill>
                  <a:sysClr val="windowText" lastClr="000000"/>
                </a:solidFill>
                <a:latin typeface="Calibri"/>
                <a:ea typeface="나눔고딕"/>
              </a:rPr>
              <a:t>}</a:t>
            </a:r>
          </a:p>
        </p:txBody>
      </p:sp>
      <p:grpSp>
        <p:nvGrpSpPr>
          <p:cNvPr id="45" name="그룹 78"/>
          <p:cNvGrpSpPr/>
          <p:nvPr/>
        </p:nvGrpSpPr>
        <p:grpSpPr>
          <a:xfrm>
            <a:off x="2127580" y="4487241"/>
            <a:ext cx="4196064" cy="1063334"/>
            <a:chOff x="1333905" y="4732035"/>
            <a:chExt cx="4196064" cy="1063334"/>
          </a:xfrm>
        </p:grpSpPr>
        <p:cxnSp>
          <p:nvCxnSpPr>
            <p:cNvPr id="46" name="구부러진 연결선 31"/>
            <p:cNvCxnSpPr>
              <a:stCxn id="63" idx="2"/>
              <a:endCxn id="53" idx="3"/>
            </p:cNvCxnSpPr>
            <p:nvPr/>
          </p:nvCxnSpPr>
          <p:spPr>
            <a:xfrm rot="5400000">
              <a:off x="2329181" y="3736759"/>
              <a:ext cx="948627" cy="2939179"/>
            </a:xfrm>
            <a:prstGeom prst="curvedConnector2">
              <a:avLst/>
            </a:prstGeom>
            <a:noFill/>
            <a:ln w="9525" cap="flat" cmpd="sng" algn="ctr">
              <a:solidFill>
                <a:sysClr val="windowText" lastClr="000000">
                  <a:shade val="95000"/>
                  <a:satMod val="105000"/>
                </a:sysClr>
              </a:solidFill>
              <a:prstDash val="solid"/>
              <a:tailEnd type="triangle"/>
            </a:ln>
            <a:effectLst/>
          </p:spPr>
        </p:cxnSp>
        <p:sp>
          <p:nvSpPr>
            <p:cNvPr id="47" name="TextBox 46"/>
            <p:cNvSpPr txBox="1"/>
            <p:nvPr/>
          </p:nvSpPr>
          <p:spPr>
            <a:xfrm>
              <a:off x="3463890" y="5333704"/>
              <a:ext cx="2066079" cy="461665"/>
            </a:xfrm>
            <a:prstGeom prst="rect">
              <a:avLst/>
            </a:prstGeom>
            <a:noFill/>
          </p:spPr>
          <p:txBody>
            <a:bodyPr wrap="none" rtlCol="0">
              <a:spAutoFit/>
            </a:bodyPr>
            <a:lstStyle/>
            <a:p>
              <a:pPr algn="ctr">
                <a:defRPr/>
              </a:pPr>
              <a:r>
                <a:rPr lang="en-US" altLang="ko-KR" sz="2400" kern="0" dirty="0" smtClean="0">
                  <a:solidFill>
                    <a:sysClr val="windowText" lastClr="000000"/>
                  </a:solidFill>
                  <a:latin typeface="Tahoma"/>
                </a:rPr>
                <a:t>weight * </a:t>
              </a:r>
              <a:r>
                <a:rPr lang="en-US" altLang="ko-KR" sz="2400" kern="0" dirty="0" err="1" smtClean="0">
                  <a:solidFill>
                    <a:sysClr val="windowText" lastClr="000000"/>
                  </a:solidFill>
                  <a:latin typeface="Tahoma"/>
                </a:rPr>
                <a:t>v.rank</a:t>
              </a:r>
              <a:endParaRPr lang="ko-KR" altLang="en-US" sz="2400" kern="0" dirty="0">
                <a:solidFill>
                  <a:sysClr val="windowText" lastClr="000000"/>
                </a:solidFill>
                <a:latin typeface="Tahoma"/>
              </a:endParaRPr>
            </a:p>
          </p:txBody>
        </p:sp>
      </p:grpSp>
      <p:grpSp>
        <p:nvGrpSpPr>
          <p:cNvPr id="48" name="그룹 75"/>
          <p:cNvGrpSpPr/>
          <p:nvPr/>
        </p:nvGrpSpPr>
        <p:grpSpPr>
          <a:xfrm>
            <a:off x="1695531" y="3544246"/>
            <a:ext cx="432048" cy="2546995"/>
            <a:chOff x="901856" y="3789040"/>
            <a:chExt cx="432048" cy="2546995"/>
          </a:xfrm>
        </p:grpSpPr>
        <p:sp>
          <p:nvSpPr>
            <p:cNvPr id="49" name="직사각형 38"/>
            <p:cNvSpPr/>
            <p:nvPr/>
          </p:nvSpPr>
          <p:spPr>
            <a:xfrm>
              <a:off x="901856" y="4972285"/>
              <a:ext cx="432048" cy="172011"/>
            </a:xfrm>
            <a:prstGeom prst="rect">
              <a:avLst/>
            </a:prstGeom>
            <a:gradFill rotWithShape="1">
              <a:gsLst>
                <a:gs pos="0">
                  <a:sysClr val="windowText" lastClr="000000">
                    <a:tint val="50000"/>
                    <a:satMod val="300000"/>
                  </a:sysClr>
                </a:gs>
                <a:gs pos="35000">
                  <a:sysClr val="windowText" lastClr="000000">
                    <a:tint val="37000"/>
                    <a:satMod val="300000"/>
                  </a:sysClr>
                </a:gs>
                <a:gs pos="100000">
                  <a:sysClr val="windowText" lastClr="000000">
                    <a:tint val="15000"/>
                    <a:satMod val="350000"/>
                  </a:sysClr>
                </a:gs>
              </a:gsLst>
              <a:lin ang="16200000" scaled="1"/>
            </a:gradFill>
            <a:ln w="9525" cap="flat" cmpd="sng" algn="ctr">
              <a:solidFill>
                <a:sysClr val="window" lastClr="FFFFFF">
                  <a:lumMod val="50000"/>
                </a:sys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50" name="직사각형 39"/>
            <p:cNvSpPr/>
            <p:nvPr/>
          </p:nvSpPr>
          <p:spPr>
            <a:xfrm>
              <a:off x="901856" y="3974477"/>
              <a:ext cx="432048" cy="172011"/>
            </a:xfrm>
            <a:prstGeom prst="rect">
              <a:avLst/>
            </a:prstGeom>
            <a:gradFill rotWithShape="1">
              <a:gsLst>
                <a:gs pos="0">
                  <a:sysClr val="windowText" lastClr="000000">
                    <a:tint val="50000"/>
                    <a:satMod val="300000"/>
                  </a:sysClr>
                </a:gs>
                <a:gs pos="35000">
                  <a:sysClr val="windowText" lastClr="000000">
                    <a:tint val="37000"/>
                    <a:satMod val="300000"/>
                  </a:sysClr>
                </a:gs>
                <a:gs pos="100000">
                  <a:sysClr val="windowText" lastClr="000000">
                    <a:tint val="15000"/>
                    <a:satMod val="350000"/>
                  </a:sysClr>
                </a:gs>
              </a:gsLst>
              <a:lin ang="16200000" scaled="1"/>
            </a:gradFill>
            <a:ln w="9525" cap="flat" cmpd="sng" algn="ctr">
              <a:solidFill>
                <a:sysClr val="window" lastClr="FFFFFF">
                  <a:lumMod val="50000"/>
                </a:sys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51" name="직사각형 40"/>
            <p:cNvSpPr/>
            <p:nvPr/>
          </p:nvSpPr>
          <p:spPr>
            <a:xfrm>
              <a:off x="901856" y="5994767"/>
              <a:ext cx="432048" cy="172011"/>
            </a:xfrm>
            <a:prstGeom prst="rect">
              <a:avLst/>
            </a:prstGeom>
            <a:gradFill rotWithShape="1">
              <a:gsLst>
                <a:gs pos="0">
                  <a:sysClr val="windowText" lastClr="000000">
                    <a:tint val="50000"/>
                    <a:satMod val="300000"/>
                  </a:sysClr>
                </a:gs>
                <a:gs pos="35000">
                  <a:sysClr val="windowText" lastClr="000000">
                    <a:tint val="37000"/>
                    <a:satMod val="300000"/>
                  </a:sysClr>
                </a:gs>
                <a:gs pos="100000">
                  <a:sysClr val="windowText" lastClr="000000">
                    <a:tint val="15000"/>
                    <a:satMod val="350000"/>
                  </a:sysClr>
                </a:gs>
              </a:gsLst>
              <a:lin ang="16200000" scaled="1"/>
            </a:gradFill>
            <a:ln w="9525" cap="flat" cmpd="sng" algn="ctr">
              <a:solidFill>
                <a:sysClr val="window" lastClr="FFFFFF">
                  <a:lumMod val="50000"/>
                </a:sys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52" name="직사각형 22"/>
            <p:cNvSpPr/>
            <p:nvPr/>
          </p:nvSpPr>
          <p:spPr>
            <a:xfrm>
              <a:off x="901856" y="4331925"/>
              <a:ext cx="432048" cy="400110"/>
            </a:xfrm>
            <a:prstGeom prst="rect">
              <a:avLst/>
            </a:prstGeom>
            <a:gradFill rotWithShape="1">
              <a:gsLst>
                <a:gs pos="0">
                  <a:srgbClr val="FAA43A">
                    <a:tint val="50000"/>
                    <a:satMod val="300000"/>
                  </a:srgbClr>
                </a:gs>
                <a:gs pos="35000">
                  <a:srgbClr val="FAA43A">
                    <a:tint val="37000"/>
                    <a:satMod val="300000"/>
                  </a:srgbClr>
                </a:gs>
                <a:gs pos="100000">
                  <a:srgbClr val="FAA43A">
                    <a:tint val="15000"/>
                    <a:satMod val="350000"/>
                  </a:srgbClr>
                </a:gs>
              </a:gsLst>
              <a:lin ang="16200000" scaled="1"/>
            </a:gradFill>
            <a:ln w="9525" cap="flat" cmpd="sng" algn="ctr">
              <a:solidFill>
                <a:srgbClr val="FAA43A">
                  <a:shade val="95000"/>
                  <a:satMod val="105000"/>
                </a:srgbClr>
              </a:solidFill>
              <a:prstDash val="solid"/>
            </a:ln>
            <a:effectLst/>
          </p:spPr>
          <p:txBody>
            <a:bodyPr rtlCol="0" anchor="ctr"/>
            <a:lstStyle/>
            <a:p>
              <a:pPr algn="ctr">
                <a:defRPr/>
              </a:pPr>
              <a:r>
                <a:rPr lang="en-US" altLang="ko-KR" sz="2400" kern="0" dirty="0" smtClean="0">
                  <a:solidFill>
                    <a:sysClr val="windowText" lastClr="000000"/>
                  </a:solidFill>
                  <a:latin typeface="Calibri"/>
                  <a:ea typeface="나눔고딕"/>
                </a:rPr>
                <a:t>v</a:t>
              </a:r>
              <a:endParaRPr lang="ko-KR" altLang="en-US" sz="2400" kern="0" dirty="0">
                <a:solidFill>
                  <a:sysClr val="windowText" lastClr="000000"/>
                </a:solidFill>
                <a:latin typeface="Calibri"/>
                <a:ea typeface="나눔고딕"/>
              </a:endParaRPr>
            </a:p>
          </p:txBody>
        </p:sp>
        <p:sp>
          <p:nvSpPr>
            <p:cNvPr id="53" name="직사각형 25"/>
            <p:cNvSpPr/>
            <p:nvPr/>
          </p:nvSpPr>
          <p:spPr>
            <a:xfrm>
              <a:off x="901856" y="5480607"/>
              <a:ext cx="432048" cy="400110"/>
            </a:xfrm>
            <a:prstGeom prst="rect">
              <a:avLst/>
            </a:prstGeom>
            <a:gradFill rotWithShape="1">
              <a:gsLst>
                <a:gs pos="0">
                  <a:srgbClr val="F17CB0">
                    <a:tint val="50000"/>
                    <a:satMod val="300000"/>
                  </a:srgbClr>
                </a:gs>
                <a:gs pos="35000">
                  <a:srgbClr val="F17CB0">
                    <a:tint val="37000"/>
                    <a:satMod val="300000"/>
                  </a:srgbClr>
                </a:gs>
                <a:gs pos="100000">
                  <a:srgbClr val="F17CB0">
                    <a:tint val="15000"/>
                    <a:satMod val="350000"/>
                  </a:srgbClr>
                </a:gs>
              </a:gsLst>
              <a:lin ang="16200000" scaled="1"/>
            </a:gradFill>
            <a:ln w="9525" cap="flat" cmpd="sng" algn="ctr">
              <a:solidFill>
                <a:srgbClr val="F17CB0">
                  <a:shade val="95000"/>
                  <a:satMod val="105000"/>
                </a:srgbClr>
              </a:solidFill>
              <a:prstDash val="solid"/>
            </a:ln>
            <a:effectLst/>
          </p:spPr>
          <p:txBody>
            <a:bodyPr rtlCol="0" anchor="ctr"/>
            <a:lstStyle/>
            <a:p>
              <a:pPr algn="ctr">
                <a:defRPr/>
              </a:pPr>
              <a:r>
                <a:rPr lang="en-US" altLang="ko-KR" sz="2400" kern="0" dirty="0" smtClean="0">
                  <a:solidFill>
                    <a:sysClr val="windowText" lastClr="000000"/>
                  </a:solidFill>
                  <a:latin typeface="Calibri"/>
                  <a:ea typeface="나눔고딕"/>
                </a:rPr>
                <a:t>w</a:t>
              </a:r>
              <a:endParaRPr lang="ko-KR" altLang="en-US" sz="2400" kern="0" dirty="0">
                <a:solidFill>
                  <a:sysClr val="windowText" lastClr="000000"/>
                </a:solidFill>
                <a:latin typeface="Calibri"/>
                <a:ea typeface="나눔고딕"/>
              </a:endParaRPr>
            </a:p>
          </p:txBody>
        </p:sp>
        <p:sp>
          <p:nvSpPr>
            <p:cNvPr id="54" name="직사각형 21"/>
            <p:cNvSpPr/>
            <p:nvPr/>
          </p:nvSpPr>
          <p:spPr>
            <a:xfrm>
              <a:off x="901856" y="3789040"/>
              <a:ext cx="432048" cy="2546995"/>
            </a:xfrm>
            <a:prstGeom prst="rect">
              <a:avLst/>
            </a:prstGeom>
            <a:noFill/>
            <a:ln w="9525" cap="flat" cmpd="sng" algn="ctr">
              <a:solidFill>
                <a:sysClr val="windowText" lastClr="000000">
                  <a:shade val="95000"/>
                  <a:satMod val="105000"/>
                </a:sys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cxnSp>
        <p:nvCxnSpPr>
          <p:cNvPr id="55" name="구부러진 연결선 41"/>
          <p:cNvCxnSpPr>
            <a:stCxn id="60" idx="3"/>
            <a:endCxn id="49" idx="3"/>
          </p:cNvCxnSpPr>
          <p:nvPr/>
        </p:nvCxnSpPr>
        <p:spPr>
          <a:xfrm rot="5400000">
            <a:off x="2967892" y="3646928"/>
            <a:ext cx="326256" cy="2006882"/>
          </a:xfrm>
          <a:prstGeom prst="curvedConnector2">
            <a:avLst/>
          </a:prstGeom>
          <a:noFill/>
          <a:ln w="9525" cap="flat" cmpd="sng" algn="ctr">
            <a:solidFill>
              <a:sysClr val="windowText" lastClr="000000">
                <a:shade val="95000"/>
                <a:satMod val="105000"/>
              </a:sysClr>
            </a:solidFill>
            <a:prstDash val="lgDash"/>
            <a:tailEnd type="triangle"/>
          </a:ln>
          <a:effectLst/>
        </p:spPr>
      </p:cxnSp>
      <p:cxnSp>
        <p:nvCxnSpPr>
          <p:cNvPr id="56" name="구부러진 연결선 51"/>
          <p:cNvCxnSpPr>
            <a:stCxn id="61" idx="3"/>
            <a:endCxn id="51" idx="3"/>
          </p:cNvCxnSpPr>
          <p:nvPr/>
        </p:nvCxnSpPr>
        <p:spPr>
          <a:xfrm rot="5400000">
            <a:off x="2609767" y="4005054"/>
            <a:ext cx="1348738" cy="2313113"/>
          </a:xfrm>
          <a:prstGeom prst="curvedConnector2">
            <a:avLst/>
          </a:prstGeom>
          <a:noFill/>
          <a:ln w="9525" cap="flat" cmpd="sng" algn="ctr">
            <a:solidFill>
              <a:sysClr val="windowText" lastClr="000000">
                <a:shade val="95000"/>
                <a:satMod val="105000"/>
              </a:sysClr>
            </a:solidFill>
            <a:prstDash val="lgDash"/>
            <a:tailEnd type="triangle"/>
          </a:ln>
          <a:effectLst/>
        </p:spPr>
      </p:cxnSp>
      <p:grpSp>
        <p:nvGrpSpPr>
          <p:cNvPr id="57" name="그룹 87"/>
          <p:cNvGrpSpPr/>
          <p:nvPr/>
        </p:nvGrpSpPr>
        <p:grpSpPr>
          <a:xfrm>
            <a:off x="2127579" y="4087131"/>
            <a:ext cx="3987336" cy="400110"/>
            <a:chOff x="2627783" y="4259917"/>
            <a:chExt cx="3987336" cy="400110"/>
          </a:xfrm>
        </p:grpSpPr>
        <p:cxnSp>
          <p:nvCxnSpPr>
            <p:cNvPr id="58" name="직선 화살표 연결선 29"/>
            <p:cNvCxnSpPr>
              <a:endCxn id="64" idx="1"/>
            </p:cNvCxnSpPr>
            <p:nvPr/>
          </p:nvCxnSpPr>
          <p:spPr>
            <a:xfrm>
              <a:off x="2627783" y="4459972"/>
              <a:ext cx="1683080" cy="0"/>
            </a:xfrm>
            <a:prstGeom prst="straightConnector1">
              <a:avLst/>
            </a:prstGeom>
            <a:noFill/>
            <a:ln w="9525" cap="flat" cmpd="sng" algn="ctr">
              <a:solidFill>
                <a:sysClr val="windowText" lastClr="000000">
                  <a:shade val="95000"/>
                  <a:satMod val="105000"/>
                </a:sysClr>
              </a:solidFill>
              <a:prstDash val="solid"/>
              <a:tailEnd type="triangle"/>
            </a:ln>
            <a:effectLst/>
          </p:spPr>
        </p:cxnSp>
        <p:grpSp>
          <p:nvGrpSpPr>
            <p:cNvPr id="59" name="그룹 76"/>
            <p:cNvGrpSpPr/>
            <p:nvPr/>
          </p:nvGrpSpPr>
          <p:grpSpPr>
            <a:xfrm>
              <a:off x="4310863" y="4259917"/>
              <a:ext cx="2304256" cy="400110"/>
              <a:chOff x="1693944" y="4331925"/>
              <a:chExt cx="2304256" cy="400110"/>
            </a:xfrm>
          </p:grpSpPr>
          <p:sp>
            <p:nvSpPr>
              <p:cNvPr id="60" name="직사각형 43"/>
              <p:cNvSpPr/>
              <p:nvPr/>
            </p:nvSpPr>
            <p:spPr>
              <a:xfrm rot="5400000">
                <a:off x="1817692" y="4445975"/>
                <a:ext cx="400109" cy="172011"/>
              </a:xfrm>
              <a:prstGeom prst="rect">
                <a:avLst/>
              </a:prstGeom>
              <a:gradFill rotWithShape="1">
                <a:gsLst>
                  <a:gs pos="0">
                    <a:sysClr val="windowText" lastClr="000000">
                      <a:tint val="50000"/>
                      <a:satMod val="300000"/>
                    </a:sysClr>
                  </a:gs>
                  <a:gs pos="35000">
                    <a:sysClr val="windowText" lastClr="000000">
                      <a:tint val="37000"/>
                      <a:satMod val="300000"/>
                    </a:sysClr>
                  </a:gs>
                  <a:gs pos="100000">
                    <a:sysClr val="windowText" lastClr="000000">
                      <a:tint val="15000"/>
                      <a:satMod val="350000"/>
                    </a:sysClr>
                  </a:gs>
                </a:gsLst>
                <a:lin ang="16200000" scaled="1"/>
              </a:gradFill>
              <a:ln w="9525" cap="flat" cmpd="sng" algn="ctr">
                <a:solidFill>
                  <a:sysClr val="window" lastClr="FFFFFF">
                    <a:lumMod val="50000"/>
                  </a:sys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61" name="직사각형 50"/>
              <p:cNvSpPr/>
              <p:nvPr/>
            </p:nvSpPr>
            <p:spPr>
              <a:xfrm rot="5400000">
                <a:off x="2123923" y="4445975"/>
                <a:ext cx="400109" cy="172011"/>
              </a:xfrm>
              <a:prstGeom prst="rect">
                <a:avLst/>
              </a:prstGeom>
              <a:gradFill rotWithShape="1">
                <a:gsLst>
                  <a:gs pos="0">
                    <a:sysClr val="windowText" lastClr="000000">
                      <a:tint val="50000"/>
                      <a:satMod val="300000"/>
                    </a:sysClr>
                  </a:gs>
                  <a:gs pos="35000">
                    <a:sysClr val="windowText" lastClr="000000">
                      <a:tint val="37000"/>
                      <a:satMod val="300000"/>
                    </a:sysClr>
                  </a:gs>
                  <a:gs pos="100000">
                    <a:sysClr val="windowText" lastClr="000000">
                      <a:tint val="15000"/>
                      <a:satMod val="350000"/>
                    </a:sysClr>
                  </a:gs>
                </a:gsLst>
                <a:lin ang="16200000" scaled="1"/>
              </a:gradFill>
              <a:ln w="9525" cap="flat" cmpd="sng" algn="ctr">
                <a:solidFill>
                  <a:sysClr val="window" lastClr="FFFFFF">
                    <a:lumMod val="50000"/>
                  </a:sys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62" name="직사각형 56"/>
              <p:cNvSpPr/>
              <p:nvPr/>
            </p:nvSpPr>
            <p:spPr>
              <a:xfrm rot="5400000">
                <a:off x="3454087" y="4445975"/>
                <a:ext cx="400109" cy="172011"/>
              </a:xfrm>
              <a:prstGeom prst="rect">
                <a:avLst/>
              </a:prstGeom>
              <a:gradFill rotWithShape="1">
                <a:gsLst>
                  <a:gs pos="0">
                    <a:sysClr val="windowText" lastClr="000000">
                      <a:tint val="50000"/>
                      <a:satMod val="300000"/>
                    </a:sysClr>
                  </a:gs>
                  <a:gs pos="35000">
                    <a:sysClr val="windowText" lastClr="000000">
                      <a:tint val="37000"/>
                      <a:satMod val="300000"/>
                    </a:sysClr>
                  </a:gs>
                  <a:gs pos="100000">
                    <a:sysClr val="windowText" lastClr="000000">
                      <a:tint val="15000"/>
                      <a:satMod val="350000"/>
                    </a:sysClr>
                  </a:gs>
                </a:gsLst>
                <a:lin ang="16200000" scaled="1"/>
              </a:gradFill>
              <a:ln w="9525" cap="flat" cmpd="sng" algn="ctr">
                <a:solidFill>
                  <a:sysClr val="window" lastClr="FFFFFF">
                    <a:lumMod val="50000"/>
                  </a:sys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63" name="직사각형 27"/>
              <p:cNvSpPr/>
              <p:nvPr/>
            </p:nvSpPr>
            <p:spPr>
              <a:xfrm>
                <a:off x="2590003" y="4331925"/>
                <a:ext cx="720080" cy="400110"/>
              </a:xfrm>
              <a:prstGeom prst="rect">
                <a:avLst/>
              </a:prstGeom>
              <a:gradFill rotWithShape="1">
                <a:gsLst>
                  <a:gs pos="0">
                    <a:srgbClr val="FAA43A">
                      <a:tint val="50000"/>
                      <a:satMod val="300000"/>
                    </a:srgbClr>
                  </a:gs>
                  <a:gs pos="35000">
                    <a:srgbClr val="FAA43A">
                      <a:tint val="37000"/>
                      <a:satMod val="300000"/>
                    </a:srgbClr>
                  </a:gs>
                  <a:gs pos="100000">
                    <a:srgbClr val="FAA43A">
                      <a:tint val="15000"/>
                      <a:satMod val="350000"/>
                    </a:srgbClr>
                  </a:gs>
                </a:gsLst>
                <a:lin ang="16200000" scaled="1"/>
              </a:gradFill>
              <a:ln w="9525" cap="flat" cmpd="sng" algn="ctr">
                <a:solidFill>
                  <a:srgbClr val="FAA43A">
                    <a:shade val="95000"/>
                    <a:satMod val="105000"/>
                  </a:srgbClr>
                </a:solidFill>
                <a:prstDash val="solid"/>
              </a:ln>
              <a:effectLst/>
            </p:spPr>
            <p:txBody>
              <a:bodyPr rtlCol="0" anchor="ctr"/>
              <a:lstStyle/>
              <a:p>
                <a:pPr algn="ctr">
                  <a:defRPr/>
                </a:pPr>
                <a:r>
                  <a:rPr lang="en-US" altLang="ko-KR" sz="2400" kern="0" dirty="0" smtClean="0">
                    <a:solidFill>
                      <a:sysClr val="windowText" lastClr="000000"/>
                    </a:solidFill>
                    <a:latin typeface="Calibri"/>
                    <a:ea typeface="나눔고딕"/>
                  </a:rPr>
                  <a:t>&amp;w</a:t>
                </a:r>
                <a:endParaRPr lang="ko-KR" altLang="en-US" sz="2400" kern="0" dirty="0">
                  <a:solidFill>
                    <a:sysClr val="windowText" lastClr="000000"/>
                  </a:solidFill>
                  <a:latin typeface="Calibri"/>
                  <a:ea typeface="나눔고딕"/>
                </a:endParaRPr>
              </a:p>
            </p:txBody>
          </p:sp>
          <p:sp>
            <p:nvSpPr>
              <p:cNvPr id="64" name="직사각형 26"/>
              <p:cNvSpPr/>
              <p:nvPr/>
            </p:nvSpPr>
            <p:spPr>
              <a:xfrm>
                <a:off x="1693944" y="4331925"/>
                <a:ext cx="2304256" cy="400110"/>
              </a:xfrm>
              <a:prstGeom prst="rect">
                <a:avLst/>
              </a:prstGeom>
              <a:noFill/>
              <a:ln w="9525" cap="flat" cmpd="sng" algn="ctr">
                <a:solidFill>
                  <a:sysClr val="windowText" lastClr="000000">
                    <a:shade val="95000"/>
                    <a:satMod val="105000"/>
                  </a:sys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cxnSp>
        <p:nvCxnSpPr>
          <p:cNvPr id="65" name="구부러진 연결선 57"/>
          <p:cNvCxnSpPr>
            <a:stCxn id="62" idx="1"/>
            <a:endCxn id="50" idx="3"/>
          </p:cNvCxnSpPr>
          <p:nvPr/>
        </p:nvCxnSpPr>
        <p:spPr>
          <a:xfrm rot="16200000" flipV="1">
            <a:off x="3813497" y="2129772"/>
            <a:ext cx="271443" cy="3643277"/>
          </a:xfrm>
          <a:prstGeom prst="curvedConnector2">
            <a:avLst/>
          </a:prstGeom>
          <a:noFill/>
          <a:ln w="9525" cap="flat" cmpd="sng" algn="ctr">
            <a:solidFill>
              <a:sysClr val="windowText" lastClr="000000">
                <a:shade val="95000"/>
                <a:satMod val="105000"/>
              </a:sysClr>
            </a:solidFill>
            <a:prstDash val="lgDash"/>
            <a:tailEnd type="triangle"/>
          </a:ln>
          <a:effectLst/>
        </p:spPr>
      </p:cxnSp>
      <p:grpSp>
        <p:nvGrpSpPr>
          <p:cNvPr id="66" name="그룹 93"/>
          <p:cNvGrpSpPr/>
          <p:nvPr/>
        </p:nvGrpSpPr>
        <p:grpSpPr>
          <a:xfrm>
            <a:off x="2775652" y="3101467"/>
            <a:ext cx="6382071" cy="2820517"/>
            <a:chOff x="3275856" y="3175530"/>
            <a:chExt cx="6382071" cy="2820517"/>
          </a:xfrm>
        </p:grpSpPr>
        <p:sp>
          <p:nvSpPr>
            <p:cNvPr id="67" name="타원 88"/>
            <p:cNvSpPr/>
            <p:nvPr/>
          </p:nvSpPr>
          <p:spPr>
            <a:xfrm>
              <a:off x="3275856" y="3618309"/>
              <a:ext cx="508484" cy="2377738"/>
            </a:xfrm>
            <a:prstGeom prst="ellipse">
              <a:avLst/>
            </a:prstGeom>
            <a:noFill/>
            <a:ln w="38100" cap="flat" cmpd="sng" algn="ctr">
              <a:solidFill>
                <a:srgbClr val="FF0000"/>
              </a:solidFill>
              <a:prstDash val="dash"/>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68" name="TextBox 67"/>
            <p:cNvSpPr txBox="1"/>
            <p:nvPr/>
          </p:nvSpPr>
          <p:spPr>
            <a:xfrm>
              <a:off x="3615287" y="3175530"/>
              <a:ext cx="6042640" cy="461665"/>
            </a:xfrm>
            <a:prstGeom prst="rect">
              <a:avLst/>
            </a:prstGeom>
            <a:noFill/>
          </p:spPr>
          <p:txBody>
            <a:bodyPr wrap="none" rtlCol="0">
              <a:spAutoFit/>
            </a:bodyPr>
            <a:lstStyle/>
            <a:p>
              <a:pPr>
                <a:defRPr/>
              </a:pPr>
              <a:r>
                <a:rPr lang="en-US" altLang="ko-KR" sz="2400" b="1" kern="0" dirty="0" smtClean="0">
                  <a:solidFill>
                    <a:srgbClr val="0000FF"/>
                  </a:solidFill>
                  <a:latin typeface="Tahoma"/>
                </a:rPr>
                <a:t>1. Frequent random memory accesses</a:t>
              </a:r>
              <a:endParaRPr lang="ko-KR" altLang="en-US" sz="2400" b="1" kern="0" dirty="0">
                <a:solidFill>
                  <a:srgbClr val="0000FF"/>
                </a:solidFill>
                <a:latin typeface="Tahoma"/>
              </a:endParaRPr>
            </a:p>
          </p:txBody>
        </p:sp>
      </p:grpSp>
      <p:grpSp>
        <p:nvGrpSpPr>
          <p:cNvPr id="69" name="그룹 94"/>
          <p:cNvGrpSpPr/>
          <p:nvPr/>
        </p:nvGrpSpPr>
        <p:grpSpPr>
          <a:xfrm>
            <a:off x="4067944" y="5046549"/>
            <a:ext cx="5091508" cy="1220380"/>
            <a:chOff x="4568148" y="5107165"/>
            <a:chExt cx="5091508" cy="1220380"/>
          </a:xfrm>
        </p:grpSpPr>
        <p:sp>
          <p:nvSpPr>
            <p:cNvPr id="70" name="타원 91"/>
            <p:cNvSpPr/>
            <p:nvPr/>
          </p:nvSpPr>
          <p:spPr>
            <a:xfrm>
              <a:off x="4601391" y="5107165"/>
              <a:ext cx="2378834" cy="573280"/>
            </a:xfrm>
            <a:prstGeom prst="ellipse">
              <a:avLst/>
            </a:prstGeom>
            <a:noFill/>
            <a:ln w="38100" cap="flat" cmpd="sng" algn="ctr">
              <a:solidFill>
                <a:srgbClr val="FF0000"/>
              </a:solidFill>
              <a:prstDash val="dash"/>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71" name="TextBox 70"/>
            <p:cNvSpPr txBox="1"/>
            <p:nvPr/>
          </p:nvSpPr>
          <p:spPr>
            <a:xfrm>
              <a:off x="4568148" y="5865880"/>
              <a:ext cx="5091508" cy="461665"/>
            </a:xfrm>
            <a:prstGeom prst="rect">
              <a:avLst/>
            </a:prstGeom>
            <a:noFill/>
          </p:spPr>
          <p:txBody>
            <a:bodyPr wrap="none" rtlCol="0">
              <a:spAutoFit/>
            </a:bodyPr>
            <a:lstStyle/>
            <a:p>
              <a:pPr>
                <a:defRPr/>
              </a:pPr>
              <a:r>
                <a:rPr lang="en-US" altLang="ko-KR" sz="2400" b="1" kern="0" dirty="0" smtClean="0">
                  <a:solidFill>
                    <a:srgbClr val="0000FF"/>
                  </a:solidFill>
                  <a:latin typeface="Tahoma"/>
                </a:rPr>
                <a:t>2. Little amount of computation</a:t>
              </a:r>
              <a:endParaRPr lang="ko-KR" altLang="en-US" sz="2400" b="1" kern="0" dirty="0">
                <a:solidFill>
                  <a:srgbClr val="0000FF"/>
                </a:solidFill>
                <a:latin typeface="Tahoma"/>
              </a:endParaRPr>
            </a:p>
          </p:txBody>
        </p:sp>
      </p:grpSp>
      <p:grpSp>
        <p:nvGrpSpPr>
          <p:cNvPr id="72" name="그룹 12"/>
          <p:cNvGrpSpPr/>
          <p:nvPr/>
        </p:nvGrpSpPr>
        <p:grpSpPr>
          <a:xfrm>
            <a:off x="102248" y="4537387"/>
            <a:ext cx="1593283" cy="1314561"/>
            <a:chOff x="314421" y="4694850"/>
            <a:chExt cx="1593283" cy="1314561"/>
          </a:xfrm>
        </p:grpSpPr>
        <p:grpSp>
          <p:nvGrpSpPr>
            <p:cNvPr id="73" name="그룹 5"/>
            <p:cNvGrpSpPr/>
            <p:nvPr/>
          </p:nvGrpSpPr>
          <p:grpSpPr>
            <a:xfrm>
              <a:off x="314421" y="4694850"/>
              <a:ext cx="1224137" cy="1314561"/>
              <a:chOff x="395536" y="3645024"/>
              <a:chExt cx="1326123" cy="1314561"/>
            </a:xfrm>
          </p:grpSpPr>
          <p:sp>
            <p:nvSpPr>
              <p:cNvPr id="77" name="직사각형 2"/>
              <p:cNvSpPr/>
              <p:nvPr/>
            </p:nvSpPr>
            <p:spPr>
              <a:xfrm>
                <a:off x="395536" y="3645024"/>
                <a:ext cx="1326123" cy="328128"/>
              </a:xfrm>
              <a:prstGeom prst="rect">
                <a:avLst/>
              </a:prstGeom>
              <a:gradFill rotWithShape="1">
                <a:gsLst>
                  <a:gs pos="0">
                    <a:srgbClr val="F17CB0">
                      <a:tint val="50000"/>
                      <a:satMod val="300000"/>
                    </a:srgbClr>
                  </a:gs>
                  <a:gs pos="35000">
                    <a:srgbClr val="F17CB0">
                      <a:tint val="37000"/>
                      <a:satMod val="300000"/>
                    </a:srgbClr>
                  </a:gs>
                  <a:gs pos="100000">
                    <a:srgbClr val="F17CB0">
                      <a:tint val="15000"/>
                      <a:satMod val="350000"/>
                    </a:srgbClr>
                  </a:gs>
                </a:gsLst>
                <a:lin ang="16200000" scaled="1"/>
              </a:gradFill>
              <a:ln w="9525" cap="flat" cmpd="sng" algn="ctr">
                <a:solidFill>
                  <a:srgbClr val="F17CB0">
                    <a:shade val="95000"/>
                    <a:satMod val="105000"/>
                  </a:srgbClr>
                </a:solidFill>
                <a:prstDash val="solid"/>
              </a:ln>
              <a:effectLst/>
            </p:spPr>
            <p:txBody>
              <a:bodyPr rtlCol="0" anchor="ctr"/>
              <a:lstStyle/>
              <a:p>
                <a:pPr algn="ctr">
                  <a:defRPr/>
                </a:pPr>
                <a:r>
                  <a:rPr lang="en-US" altLang="ko-KR" sz="1600" kern="0" dirty="0" err="1" smtClean="0">
                    <a:solidFill>
                      <a:sysClr val="windowText" lastClr="000000"/>
                    </a:solidFill>
                    <a:latin typeface="Calibri"/>
                    <a:ea typeface="나눔고딕"/>
                  </a:rPr>
                  <a:t>w.rank</a:t>
                </a:r>
                <a:endParaRPr lang="en-US" altLang="ko-KR" sz="1600" kern="0" dirty="0" smtClean="0">
                  <a:solidFill>
                    <a:sysClr val="windowText" lastClr="000000"/>
                  </a:solidFill>
                  <a:latin typeface="Calibri"/>
                  <a:ea typeface="나눔고딕"/>
                </a:endParaRPr>
              </a:p>
            </p:txBody>
          </p:sp>
          <p:sp>
            <p:nvSpPr>
              <p:cNvPr id="78" name="직사각형 33"/>
              <p:cNvSpPr/>
              <p:nvPr/>
            </p:nvSpPr>
            <p:spPr>
              <a:xfrm>
                <a:off x="395536" y="3973151"/>
                <a:ext cx="1326123" cy="328128"/>
              </a:xfrm>
              <a:prstGeom prst="rect">
                <a:avLst/>
              </a:prstGeom>
              <a:gradFill rotWithShape="1">
                <a:gsLst>
                  <a:gs pos="0">
                    <a:srgbClr val="F17CB0">
                      <a:tint val="50000"/>
                      <a:satMod val="300000"/>
                    </a:srgbClr>
                  </a:gs>
                  <a:gs pos="35000">
                    <a:srgbClr val="F17CB0">
                      <a:tint val="37000"/>
                      <a:satMod val="300000"/>
                    </a:srgbClr>
                  </a:gs>
                  <a:gs pos="100000">
                    <a:srgbClr val="F17CB0">
                      <a:tint val="15000"/>
                      <a:satMod val="350000"/>
                    </a:srgbClr>
                  </a:gs>
                </a:gsLst>
                <a:lin ang="16200000" scaled="1"/>
              </a:gradFill>
              <a:ln w="9525" cap="flat" cmpd="sng" algn="ctr">
                <a:solidFill>
                  <a:srgbClr val="F17CB0">
                    <a:shade val="95000"/>
                    <a:satMod val="105000"/>
                  </a:srgbClr>
                </a:solidFill>
                <a:prstDash val="solid"/>
              </a:ln>
              <a:effectLst/>
            </p:spPr>
            <p:txBody>
              <a:bodyPr rtlCol="0" anchor="ctr"/>
              <a:lstStyle/>
              <a:p>
                <a:pPr algn="ctr">
                  <a:defRPr/>
                </a:pPr>
                <a:r>
                  <a:rPr lang="en-US" altLang="ko-KR" sz="1600" kern="0" smtClean="0">
                    <a:solidFill>
                      <a:sysClr val="windowText" lastClr="000000"/>
                    </a:solidFill>
                    <a:latin typeface="Calibri"/>
                    <a:ea typeface="나눔고딕"/>
                  </a:rPr>
                  <a:t>w.next_rank</a:t>
                </a:r>
                <a:endParaRPr lang="en-US" altLang="ko-KR" sz="1600" kern="0" dirty="0" smtClean="0">
                  <a:solidFill>
                    <a:sysClr val="windowText" lastClr="000000"/>
                  </a:solidFill>
                  <a:latin typeface="Calibri"/>
                  <a:ea typeface="나눔고딕"/>
                </a:endParaRPr>
              </a:p>
            </p:txBody>
          </p:sp>
          <p:sp>
            <p:nvSpPr>
              <p:cNvPr id="79" name="직사각형 34"/>
              <p:cNvSpPr/>
              <p:nvPr/>
            </p:nvSpPr>
            <p:spPr>
              <a:xfrm>
                <a:off x="395536" y="4299407"/>
                <a:ext cx="1326123" cy="328128"/>
              </a:xfrm>
              <a:prstGeom prst="rect">
                <a:avLst/>
              </a:prstGeom>
              <a:gradFill rotWithShape="1">
                <a:gsLst>
                  <a:gs pos="0">
                    <a:srgbClr val="F17CB0">
                      <a:tint val="50000"/>
                      <a:satMod val="300000"/>
                    </a:srgbClr>
                  </a:gs>
                  <a:gs pos="35000">
                    <a:srgbClr val="F17CB0">
                      <a:tint val="37000"/>
                      <a:satMod val="300000"/>
                    </a:srgbClr>
                  </a:gs>
                  <a:gs pos="100000">
                    <a:srgbClr val="F17CB0">
                      <a:tint val="15000"/>
                      <a:satMod val="350000"/>
                    </a:srgbClr>
                  </a:gs>
                </a:gsLst>
                <a:lin ang="16200000" scaled="1"/>
              </a:gradFill>
              <a:ln w="9525" cap="flat" cmpd="sng" algn="ctr">
                <a:solidFill>
                  <a:srgbClr val="F17CB0">
                    <a:shade val="95000"/>
                    <a:satMod val="105000"/>
                  </a:srgbClr>
                </a:solidFill>
                <a:prstDash val="solid"/>
              </a:ln>
              <a:effectLst/>
            </p:spPr>
            <p:txBody>
              <a:bodyPr rtlCol="0" anchor="ctr"/>
              <a:lstStyle/>
              <a:p>
                <a:pPr algn="ctr">
                  <a:defRPr/>
                </a:pPr>
                <a:r>
                  <a:rPr lang="en-US" altLang="ko-KR" sz="1600" kern="0" dirty="0" err="1" smtClean="0">
                    <a:solidFill>
                      <a:sysClr val="windowText" lastClr="000000"/>
                    </a:solidFill>
                    <a:latin typeface="Calibri"/>
                    <a:ea typeface="나눔고딕"/>
                  </a:rPr>
                  <a:t>w.edges</a:t>
                </a:r>
                <a:endParaRPr lang="en-US" altLang="ko-KR" sz="1600" kern="0" dirty="0" smtClean="0">
                  <a:solidFill>
                    <a:sysClr val="windowText" lastClr="000000"/>
                  </a:solidFill>
                  <a:latin typeface="Calibri"/>
                  <a:ea typeface="나눔고딕"/>
                </a:endParaRPr>
              </a:p>
            </p:txBody>
          </p:sp>
          <p:sp>
            <p:nvSpPr>
              <p:cNvPr id="80" name="직사각형 35"/>
              <p:cNvSpPr/>
              <p:nvPr/>
            </p:nvSpPr>
            <p:spPr>
              <a:xfrm>
                <a:off x="395536" y="4631457"/>
                <a:ext cx="1326123" cy="328128"/>
              </a:xfrm>
              <a:prstGeom prst="rect">
                <a:avLst/>
              </a:prstGeom>
              <a:gradFill rotWithShape="1">
                <a:gsLst>
                  <a:gs pos="0">
                    <a:srgbClr val="F17CB0">
                      <a:tint val="50000"/>
                      <a:satMod val="300000"/>
                    </a:srgbClr>
                  </a:gs>
                  <a:gs pos="35000">
                    <a:srgbClr val="F17CB0">
                      <a:tint val="37000"/>
                      <a:satMod val="300000"/>
                    </a:srgbClr>
                  </a:gs>
                  <a:gs pos="100000">
                    <a:srgbClr val="F17CB0">
                      <a:tint val="15000"/>
                      <a:satMod val="350000"/>
                    </a:srgbClr>
                  </a:gs>
                </a:gsLst>
                <a:lin ang="16200000" scaled="1"/>
              </a:gradFill>
              <a:ln w="9525" cap="flat" cmpd="sng" algn="ctr">
                <a:solidFill>
                  <a:srgbClr val="F17CB0">
                    <a:shade val="95000"/>
                    <a:satMod val="105000"/>
                  </a:srgbClr>
                </a:solidFill>
                <a:prstDash val="solid"/>
              </a:ln>
              <a:effectLst/>
            </p:spPr>
            <p:txBody>
              <a:bodyPr rtlCol="0" anchor="ctr"/>
              <a:lstStyle/>
              <a:p>
                <a:pPr algn="ctr">
                  <a:defRPr/>
                </a:pPr>
                <a:r>
                  <a:rPr lang="en-US" altLang="ko-KR" sz="1600" kern="0" smtClean="0">
                    <a:solidFill>
                      <a:sysClr val="windowText" lastClr="000000"/>
                    </a:solidFill>
                    <a:latin typeface="Calibri"/>
                    <a:ea typeface="나눔고딕"/>
                  </a:rPr>
                  <a:t>…</a:t>
                </a:r>
                <a:endParaRPr lang="en-US" altLang="ko-KR" sz="1600" kern="0" dirty="0" smtClean="0">
                  <a:solidFill>
                    <a:sysClr val="windowText" lastClr="000000"/>
                  </a:solidFill>
                  <a:latin typeface="Calibri"/>
                  <a:ea typeface="나눔고딕"/>
                </a:endParaRPr>
              </a:p>
            </p:txBody>
          </p:sp>
        </p:grpSp>
        <p:grpSp>
          <p:nvGrpSpPr>
            <p:cNvPr id="74" name="그룹 11"/>
            <p:cNvGrpSpPr/>
            <p:nvPr/>
          </p:nvGrpSpPr>
          <p:grpSpPr>
            <a:xfrm>
              <a:off x="1538558" y="4694850"/>
              <a:ext cx="369146" cy="1314561"/>
              <a:chOff x="1538558" y="4694850"/>
              <a:chExt cx="369146" cy="1314561"/>
            </a:xfrm>
          </p:grpSpPr>
          <p:cxnSp>
            <p:nvCxnSpPr>
              <p:cNvPr id="75" name="직선 연결선 8"/>
              <p:cNvCxnSpPr/>
              <p:nvPr/>
            </p:nvCxnSpPr>
            <p:spPr>
              <a:xfrm flipH="1" flipV="1">
                <a:off x="1538558" y="4694850"/>
                <a:ext cx="369146" cy="698426"/>
              </a:xfrm>
              <a:prstGeom prst="line">
                <a:avLst/>
              </a:prstGeom>
              <a:noFill/>
              <a:ln w="9525" cap="flat" cmpd="sng" algn="ctr">
                <a:solidFill>
                  <a:srgbClr val="60BD68">
                    <a:shade val="95000"/>
                    <a:satMod val="105000"/>
                  </a:srgbClr>
                </a:solidFill>
                <a:prstDash val="dash"/>
              </a:ln>
              <a:effectLst/>
            </p:spPr>
          </p:cxnSp>
          <p:cxnSp>
            <p:nvCxnSpPr>
              <p:cNvPr id="76" name="직선 연결선 10"/>
              <p:cNvCxnSpPr/>
              <p:nvPr/>
            </p:nvCxnSpPr>
            <p:spPr>
              <a:xfrm flipV="1">
                <a:off x="1538558" y="5793386"/>
                <a:ext cx="369146" cy="216025"/>
              </a:xfrm>
              <a:prstGeom prst="line">
                <a:avLst/>
              </a:prstGeom>
              <a:noFill/>
              <a:ln w="9525" cap="flat" cmpd="sng" algn="ctr">
                <a:solidFill>
                  <a:srgbClr val="60BD68">
                    <a:shade val="95000"/>
                    <a:satMod val="105000"/>
                  </a:srgbClr>
                </a:solidFill>
                <a:prstDash val="dash"/>
              </a:ln>
              <a:effectLst/>
            </p:spPr>
          </p:cxnSp>
        </p:grpSp>
      </p:grpSp>
    </p:spTree>
    <p:extLst>
      <p:ext uri="{BB962C8B-B14F-4D97-AF65-F5344CB8AC3E}">
        <p14:creationId xmlns:p14="http://schemas.microsoft.com/office/powerpoint/2010/main" val="3220492135"/>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43"/>
                                        </p:tgtEl>
                                        <p:attrNameLst>
                                          <p:attrName>style.visibility</p:attrName>
                                        </p:attrNameLst>
                                      </p:cBhvr>
                                      <p:to>
                                        <p:strVal val="visible"/>
                                      </p:to>
                                    </p:set>
                                    <p:animEffect transition="in" filter="fade">
                                      <p:cBhvr>
                                        <p:cTn id="7" dur="200"/>
                                        <p:tgtEl>
                                          <p:spTgt spid="43"/>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48"/>
                                        </p:tgtEl>
                                        <p:attrNameLst>
                                          <p:attrName>style.visibility</p:attrName>
                                        </p:attrNameLst>
                                      </p:cBhvr>
                                      <p:to>
                                        <p:strVal val="visible"/>
                                      </p:to>
                                    </p:set>
                                    <p:animEffect transition="in" filter="fade">
                                      <p:cBhvr>
                                        <p:cTn id="12" dur="200"/>
                                        <p:tgtEl>
                                          <p:spTgt spid="48"/>
                                        </p:tgtEl>
                                      </p:cBhvr>
                                    </p:animEffect>
                                  </p:childTnLst>
                                </p:cTn>
                              </p:par>
                            </p:childTnLst>
                          </p:cTn>
                        </p:par>
                        <p:par>
                          <p:cTn id="13" fill="hold">
                            <p:stCondLst>
                              <p:cond delay="200"/>
                            </p:stCondLst>
                            <p:childTnLst>
                              <p:par>
                                <p:cTn id="14" presetID="22" presetClass="entr" presetSubtype="2" fill="hold" nodeType="afterEffect">
                                  <p:stCondLst>
                                    <p:cond delay="0"/>
                                  </p:stCondLst>
                                  <p:childTnLst>
                                    <p:set>
                                      <p:cBhvr>
                                        <p:cTn id="15" dur="1" fill="hold">
                                          <p:stCondLst>
                                            <p:cond delay="0"/>
                                          </p:stCondLst>
                                        </p:cTn>
                                        <p:tgtEl>
                                          <p:spTgt spid="72"/>
                                        </p:tgtEl>
                                        <p:attrNameLst>
                                          <p:attrName>style.visibility</p:attrName>
                                        </p:attrNameLst>
                                      </p:cBhvr>
                                      <p:to>
                                        <p:strVal val="visible"/>
                                      </p:to>
                                    </p:set>
                                    <p:animEffect transition="in" filter="wipe(right)">
                                      <p:cBhvr>
                                        <p:cTn id="16" dur="500"/>
                                        <p:tgtEl>
                                          <p:spTgt spid="72"/>
                                        </p:tgtEl>
                                      </p:cBhvr>
                                    </p:animEffect>
                                  </p:childTnLst>
                                </p:cTn>
                              </p:par>
                            </p:childTnLst>
                          </p:cTn>
                        </p:par>
                      </p:childTnLst>
                    </p:cTn>
                  </p:par>
                  <p:par>
                    <p:cTn id="17" fill="hold">
                      <p:stCondLst>
                        <p:cond delay="indefinite"/>
                      </p:stCondLst>
                      <p:childTnLst>
                        <p:par>
                          <p:cTn id="18" fill="hold">
                            <p:stCondLst>
                              <p:cond delay="0"/>
                            </p:stCondLst>
                            <p:childTnLst>
                              <p:par>
                                <p:cTn id="19" presetID="22" presetClass="entr" presetSubtype="8" fill="hold" nodeType="clickEffect">
                                  <p:stCondLst>
                                    <p:cond delay="0"/>
                                  </p:stCondLst>
                                  <p:childTnLst>
                                    <p:set>
                                      <p:cBhvr>
                                        <p:cTn id="20" dur="1" fill="hold">
                                          <p:stCondLst>
                                            <p:cond delay="0"/>
                                          </p:stCondLst>
                                        </p:cTn>
                                        <p:tgtEl>
                                          <p:spTgt spid="57"/>
                                        </p:tgtEl>
                                        <p:attrNameLst>
                                          <p:attrName>style.visibility</p:attrName>
                                        </p:attrNameLst>
                                      </p:cBhvr>
                                      <p:to>
                                        <p:strVal val="visible"/>
                                      </p:to>
                                    </p:set>
                                    <p:animEffect transition="in" filter="wipe(left)">
                                      <p:cBhvr>
                                        <p:cTn id="21" dur="500"/>
                                        <p:tgtEl>
                                          <p:spTgt spid="57"/>
                                        </p:tgtEl>
                                      </p:cBhvr>
                                    </p:animEffect>
                                  </p:childTnLst>
                                </p:cTn>
                              </p:par>
                            </p:childTnLst>
                          </p:cTn>
                        </p:par>
                      </p:childTnLst>
                    </p:cTn>
                  </p:par>
                  <p:par>
                    <p:cTn id="22" fill="hold">
                      <p:stCondLst>
                        <p:cond delay="indefinite"/>
                      </p:stCondLst>
                      <p:childTnLst>
                        <p:par>
                          <p:cTn id="23" fill="hold">
                            <p:stCondLst>
                              <p:cond delay="0"/>
                            </p:stCondLst>
                            <p:childTnLst>
                              <p:par>
                                <p:cTn id="24" presetID="22" presetClass="entr" presetSubtype="1" fill="hold" nodeType="clickEffect">
                                  <p:stCondLst>
                                    <p:cond delay="0"/>
                                  </p:stCondLst>
                                  <p:childTnLst>
                                    <p:set>
                                      <p:cBhvr>
                                        <p:cTn id="25" dur="1" fill="hold">
                                          <p:stCondLst>
                                            <p:cond delay="0"/>
                                          </p:stCondLst>
                                        </p:cTn>
                                        <p:tgtEl>
                                          <p:spTgt spid="55"/>
                                        </p:tgtEl>
                                        <p:attrNameLst>
                                          <p:attrName>style.visibility</p:attrName>
                                        </p:attrNameLst>
                                      </p:cBhvr>
                                      <p:to>
                                        <p:strVal val="visible"/>
                                      </p:to>
                                    </p:set>
                                    <p:animEffect transition="in" filter="wipe(up)">
                                      <p:cBhvr>
                                        <p:cTn id="26" dur="500"/>
                                        <p:tgtEl>
                                          <p:spTgt spid="55"/>
                                        </p:tgtEl>
                                      </p:cBhvr>
                                    </p:animEffect>
                                  </p:childTnLst>
                                </p:cTn>
                              </p:par>
                            </p:childTnLst>
                          </p:cTn>
                        </p:par>
                        <p:par>
                          <p:cTn id="27" fill="hold">
                            <p:stCondLst>
                              <p:cond delay="500"/>
                            </p:stCondLst>
                            <p:childTnLst>
                              <p:par>
                                <p:cTn id="28" presetID="22" presetClass="entr" presetSubtype="1" fill="hold" nodeType="afterEffect">
                                  <p:stCondLst>
                                    <p:cond delay="0"/>
                                  </p:stCondLst>
                                  <p:childTnLst>
                                    <p:set>
                                      <p:cBhvr>
                                        <p:cTn id="29" dur="1" fill="hold">
                                          <p:stCondLst>
                                            <p:cond delay="0"/>
                                          </p:stCondLst>
                                        </p:cTn>
                                        <p:tgtEl>
                                          <p:spTgt spid="56"/>
                                        </p:tgtEl>
                                        <p:attrNameLst>
                                          <p:attrName>style.visibility</p:attrName>
                                        </p:attrNameLst>
                                      </p:cBhvr>
                                      <p:to>
                                        <p:strVal val="visible"/>
                                      </p:to>
                                    </p:set>
                                    <p:animEffect transition="in" filter="wipe(up)">
                                      <p:cBhvr>
                                        <p:cTn id="30" dur="500"/>
                                        <p:tgtEl>
                                          <p:spTgt spid="56"/>
                                        </p:tgtEl>
                                      </p:cBhvr>
                                    </p:animEffect>
                                  </p:childTnLst>
                                </p:cTn>
                              </p:par>
                            </p:childTnLst>
                          </p:cTn>
                        </p:par>
                        <p:par>
                          <p:cTn id="31" fill="hold">
                            <p:stCondLst>
                              <p:cond delay="1000"/>
                            </p:stCondLst>
                            <p:childTnLst>
                              <p:par>
                                <p:cTn id="32" presetID="22" presetClass="entr" presetSubtype="1" fill="hold" nodeType="afterEffect">
                                  <p:stCondLst>
                                    <p:cond delay="0"/>
                                  </p:stCondLst>
                                  <p:childTnLst>
                                    <p:set>
                                      <p:cBhvr>
                                        <p:cTn id="33" dur="1" fill="hold">
                                          <p:stCondLst>
                                            <p:cond delay="0"/>
                                          </p:stCondLst>
                                        </p:cTn>
                                        <p:tgtEl>
                                          <p:spTgt spid="45"/>
                                        </p:tgtEl>
                                        <p:attrNameLst>
                                          <p:attrName>style.visibility</p:attrName>
                                        </p:attrNameLst>
                                      </p:cBhvr>
                                      <p:to>
                                        <p:strVal val="visible"/>
                                      </p:to>
                                    </p:set>
                                    <p:animEffect transition="in" filter="wipe(up)">
                                      <p:cBhvr>
                                        <p:cTn id="34" dur="500"/>
                                        <p:tgtEl>
                                          <p:spTgt spid="45"/>
                                        </p:tgtEl>
                                      </p:cBhvr>
                                    </p:animEffect>
                                  </p:childTnLst>
                                </p:cTn>
                              </p:par>
                            </p:childTnLst>
                          </p:cTn>
                        </p:par>
                        <p:par>
                          <p:cTn id="35" fill="hold">
                            <p:stCondLst>
                              <p:cond delay="1500"/>
                            </p:stCondLst>
                            <p:childTnLst>
                              <p:par>
                                <p:cTn id="36" presetID="22" presetClass="entr" presetSubtype="4" fill="hold" nodeType="afterEffect">
                                  <p:stCondLst>
                                    <p:cond delay="0"/>
                                  </p:stCondLst>
                                  <p:childTnLst>
                                    <p:set>
                                      <p:cBhvr>
                                        <p:cTn id="37" dur="1" fill="hold">
                                          <p:stCondLst>
                                            <p:cond delay="0"/>
                                          </p:stCondLst>
                                        </p:cTn>
                                        <p:tgtEl>
                                          <p:spTgt spid="65"/>
                                        </p:tgtEl>
                                        <p:attrNameLst>
                                          <p:attrName>style.visibility</p:attrName>
                                        </p:attrNameLst>
                                      </p:cBhvr>
                                      <p:to>
                                        <p:strVal val="visible"/>
                                      </p:to>
                                    </p:set>
                                    <p:animEffect transition="in" filter="wipe(down)">
                                      <p:cBhvr>
                                        <p:cTn id="38" dur="500"/>
                                        <p:tgtEl>
                                          <p:spTgt spid="65"/>
                                        </p:tgtEl>
                                      </p:cBhvr>
                                    </p:animEffect>
                                  </p:childTnLst>
                                </p:cTn>
                              </p:par>
                            </p:childTnLst>
                          </p:cTn>
                        </p:par>
                      </p:childTnLst>
                    </p:cTn>
                  </p:par>
                  <p:par>
                    <p:cTn id="39" fill="hold">
                      <p:stCondLst>
                        <p:cond delay="indefinite"/>
                      </p:stCondLst>
                      <p:childTnLst>
                        <p:par>
                          <p:cTn id="40" fill="hold">
                            <p:stCondLst>
                              <p:cond delay="0"/>
                            </p:stCondLst>
                            <p:childTnLst>
                              <p:par>
                                <p:cTn id="41" presetID="10" presetClass="entr" presetSubtype="0" fill="hold" nodeType="clickEffect">
                                  <p:stCondLst>
                                    <p:cond delay="0"/>
                                  </p:stCondLst>
                                  <p:childTnLst>
                                    <p:set>
                                      <p:cBhvr>
                                        <p:cTn id="42" dur="1" fill="hold">
                                          <p:stCondLst>
                                            <p:cond delay="0"/>
                                          </p:stCondLst>
                                        </p:cTn>
                                        <p:tgtEl>
                                          <p:spTgt spid="66"/>
                                        </p:tgtEl>
                                        <p:attrNameLst>
                                          <p:attrName>style.visibility</p:attrName>
                                        </p:attrNameLst>
                                      </p:cBhvr>
                                      <p:to>
                                        <p:strVal val="visible"/>
                                      </p:to>
                                    </p:set>
                                    <p:animEffect transition="in" filter="fade">
                                      <p:cBhvr>
                                        <p:cTn id="43" dur="200"/>
                                        <p:tgtEl>
                                          <p:spTgt spid="66"/>
                                        </p:tgtEl>
                                      </p:cBhvr>
                                    </p:animEffect>
                                  </p:childTnLst>
                                </p:cTn>
                              </p:par>
                            </p:childTnLst>
                          </p:cTn>
                        </p:par>
                      </p:childTnLst>
                    </p:cTn>
                  </p:par>
                  <p:par>
                    <p:cTn id="44" fill="hold">
                      <p:stCondLst>
                        <p:cond delay="indefinite"/>
                      </p:stCondLst>
                      <p:childTnLst>
                        <p:par>
                          <p:cTn id="45" fill="hold">
                            <p:stCondLst>
                              <p:cond delay="0"/>
                            </p:stCondLst>
                            <p:childTnLst>
                              <p:par>
                                <p:cTn id="46" presetID="10" presetClass="entr" presetSubtype="0" fill="hold" nodeType="clickEffect">
                                  <p:stCondLst>
                                    <p:cond delay="0"/>
                                  </p:stCondLst>
                                  <p:childTnLst>
                                    <p:set>
                                      <p:cBhvr>
                                        <p:cTn id="47" dur="1" fill="hold">
                                          <p:stCondLst>
                                            <p:cond delay="0"/>
                                          </p:stCondLst>
                                        </p:cTn>
                                        <p:tgtEl>
                                          <p:spTgt spid="69"/>
                                        </p:tgtEl>
                                        <p:attrNameLst>
                                          <p:attrName>style.visibility</p:attrName>
                                        </p:attrNameLst>
                                      </p:cBhvr>
                                      <p:to>
                                        <p:strVal val="visible"/>
                                      </p:to>
                                    </p:set>
                                    <p:animEffect transition="in" filter="fade">
                                      <p:cBhvr>
                                        <p:cTn id="48" dur="200"/>
                                        <p:tgtEl>
                                          <p:spTgt spid="6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 grpId="0" animBg="1"/>
    </p:bld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제목 1"/>
          <p:cNvSpPr>
            <a:spLocks noGrp="1"/>
          </p:cNvSpPr>
          <p:nvPr>
            <p:ph type="title"/>
          </p:nvPr>
        </p:nvSpPr>
        <p:spPr/>
        <p:txBody>
          <a:bodyPr>
            <a:normAutofit/>
          </a:bodyPr>
          <a:lstStyle/>
          <a:p>
            <a:r>
              <a:rPr lang="en-US" altLang="ko-KR" dirty="0" smtClean="0"/>
              <a:t>Challenges in Scalable Graph Processing</a:t>
            </a:r>
            <a:endParaRPr lang="ko-KR" altLang="en-US" dirty="0"/>
          </a:p>
        </p:txBody>
      </p:sp>
      <p:sp>
        <p:nvSpPr>
          <p:cNvPr id="3" name="내용 개체 틀 2"/>
          <p:cNvSpPr>
            <a:spLocks noGrp="1"/>
          </p:cNvSpPr>
          <p:nvPr>
            <p:ph idx="1"/>
          </p:nvPr>
        </p:nvSpPr>
        <p:spPr>
          <a:xfrm>
            <a:off x="251520" y="1196752"/>
            <a:ext cx="8640960" cy="5112568"/>
          </a:xfrm>
        </p:spPr>
        <p:txBody>
          <a:bodyPr/>
          <a:lstStyle/>
          <a:p>
            <a:r>
              <a:rPr lang="en-US" altLang="ko-KR" b="1" dirty="0" smtClean="0"/>
              <a:t>Challenge 1</a:t>
            </a:r>
            <a:r>
              <a:rPr lang="en-US" altLang="ko-KR" dirty="0" smtClean="0"/>
              <a:t>: How to provide </a:t>
            </a:r>
            <a:r>
              <a:rPr lang="en-US" altLang="ko-KR" i="1" dirty="0" smtClean="0"/>
              <a:t>high memory bandwidth</a:t>
            </a:r>
            <a:r>
              <a:rPr lang="en-US" altLang="ko-KR" dirty="0" smtClean="0"/>
              <a:t> to computation units in a practical way?</a:t>
            </a:r>
          </a:p>
          <a:p>
            <a:pPr lvl="1"/>
            <a:r>
              <a:rPr lang="en-US" altLang="ko-KR" dirty="0" smtClean="0">
                <a:solidFill>
                  <a:srgbClr val="0000FF"/>
                </a:solidFill>
              </a:rPr>
              <a:t>Processing-in-memory based on 3D-stacked DRAM</a:t>
            </a:r>
            <a:endParaRPr lang="en-US" altLang="ko-KR" dirty="0">
              <a:solidFill>
                <a:srgbClr val="0000FF"/>
              </a:solidFill>
            </a:endParaRPr>
          </a:p>
          <a:p>
            <a:endParaRPr lang="en-US" altLang="ko-KR" dirty="0" smtClean="0"/>
          </a:p>
          <a:p>
            <a:endParaRPr lang="en-US" altLang="ko-KR" b="1" dirty="0" smtClean="0"/>
          </a:p>
          <a:p>
            <a:r>
              <a:rPr lang="en-US" altLang="ko-KR" b="1" dirty="0" smtClean="0"/>
              <a:t>Challenge 2</a:t>
            </a:r>
            <a:r>
              <a:rPr lang="en-US" altLang="ko-KR" dirty="0" smtClean="0"/>
              <a:t>: How to design computation units that      </a:t>
            </a:r>
            <a:r>
              <a:rPr lang="en-US" altLang="ko-KR" i="1" dirty="0" smtClean="0"/>
              <a:t>efficiently exploit large memory bandwidth</a:t>
            </a:r>
            <a:r>
              <a:rPr lang="en-US" altLang="ko-KR" dirty="0" smtClean="0"/>
              <a:t>?</a:t>
            </a:r>
          </a:p>
          <a:p>
            <a:pPr lvl="1"/>
            <a:r>
              <a:rPr lang="en-US" altLang="ko-KR" dirty="0" smtClean="0"/>
              <a:t>Specialized in-order cores called </a:t>
            </a:r>
            <a:r>
              <a:rPr lang="en-US" altLang="ko-KR" i="1" dirty="0" smtClean="0">
                <a:solidFill>
                  <a:srgbClr val="FF0000"/>
                </a:solidFill>
              </a:rPr>
              <a:t>Tesseract</a:t>
            </a:r>
            <a:r>
              <a:rPr lang="en-US" altLang="ko-KR" dirty="0" smtClean="0">
                <a:solidFill>
                  <a:srgbClr val="FF0000"/>
                </a:solidFill>
              </a:rPr>
              <a:t> </a:t>
            </a:r>
            <a:r>
              <a:rPr lang="en-US" altLang="ko-KR" dirty="0" smtClean="0"/>
              <a:t>cores</a:t>
            </a:r>
          </a:p>
          <a:p>
            <a:pPr lvl="2"/>
            <a:r>
              <a:rPr lang="en-US" altLang="ko-KR" dirty="0" smtClean="0">
                <a:solidFill>
                  <a:srgbClr val="0000FF"/>
                </a:solidFill>
              </a:rPr>
              <a:t>Latency-tolerant programming model</a:t>
            </a:r>
          </a:p>
          <a:p>
            <a:pPr lvl="2"/>
            <a:r>
              <a:rPr lang="en-US" altLang="ko-KR" dirty="0" smtClean="0">
                <a:solidFill>
                  <a:srgbClr val="0000FF"/>
                </a:solidFill>
              </a:rPr>
              <a:t>Graph-processing-specific prefetching schemes</a:t>
            </a:r>
            <a:endParaRPr lang="ko-KR" altLang="en-US" dirty="0">
              <a:solidFill>
                <a:srgbClr val="0000FF"/>
              </a:solidFill>
            </a:endParaRPr>
          </a:p>
        </p:txBody>
      </p:sp>
    </p:spTree>
    <p:extLst>
      <p:ext uri="{BB962C8B-B14F-4D97-AF65-F5344CB8AC3E}">
        <p14:creationId xmlns:p14="http://schemas.microsoft.com/office/powerpoint/2010/main" val="3818957628"/>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fade">
                                      <p:cBhvr>
                                        <p:cTn id="7" dur="500"/>
                                        <p:tgtEl>
                                          <p:spTgt spid="3">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3">
                                            <p:txEl>
                                              <p:pRg st="1" end="1"/>
                                            </p:txEl>
                                          </p:spTgt>
                                        </p:tgtEl>
                                        <p:attrNameLst>
                                          <p:attrName>style.visibility</p:attrName>
                                        </p:attrNameLst>
                                      </p:cBhvr>
                                      <p:to>
                                        <p:strVal val="visible"/>
                                      </p:to>
                                    </p:set>
                                    <p:animEffect transition="in" filter="fade">
                                      <p:cBhvr>
                                        <p:cTn id="12" dur="500"/>
                                        <p:tgtEl>
                                          <p:spTgt spid="3">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3">
                                            <p:txEl>
                                              <p:pRg st="4" end="4"/>
                                            </p:txEl>
                                          </p:spTgt>
                                        </p:tgtEl>
                                        <p:attrNameLst>
                                          <p:attrName>style.visibility</p:attrName>
                                        </p:attrNameLst>
                                      </p:cBhvr>
                                      <p:to>
                                        <p:strVal val="visible"/>
                                      </p:to>
                                    </p:set>
                                    <p:animEffect transition="in" filter="fade">
                                      <p:cBhvr>
                                        <p:cTn id="17" dur="500"/>
                                        <p:tgtEl>
                                          <p:spTgt spid="3">
                                            <p:txEl>
                                              <p:pRg st="4" end="4"/>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3">
                                            <p:txEl>
                                              <p:pRg st="5" end="5"/>
                                            </p:txEl>
                                          </p:spTgt>
                                        </p:tgtEl>
                                        <p:attrNameLst>
                                          <p:attrName>style.visibility</p:attrName>
                                        </p:attrNameLst>
                                      </p:cBhvr>
                                      <p:to>
                                        <p:strVal val="visible"/>
                                      </p:to>
                                    </p:set>
                                    <p:animEffect transition="in" filter="fade">
                                      <p:cBhvr>
                                        <p:cTn id="22" dur="500"/>
                                        <p:tgtEl>
                                          <p:spTgt spid="3">
                                            <p:txEl>
                                              <p:pRg st="5" end="5"/>
                                            </p:txEl>
                                          </p:spTgt>
                                        </p:tgtEl>
                                      </p:cBhvr>
                                    </p:animEffect>
                                  </p:childTnLst>
                                </p:cTn>
                              </p:par>
                              <p:par>
                                <p:cTn id="23" presetID="10" presetClass="entr" presetSubtype="0" fill="hold" grpId="0" nodeType="withEffect">
                                  <p:stCondLst>
                                    <p:cond delay="0"/>
                                  </p:stCondLst>
                                  <p:childTnLst>
                                    <p:set>
                                      <p:cBhvr>
                                        <p:cTn id="24" dur="1" fill="hold">
                                          <p:stCondLst>
                                            <p:cond delay="0"/>
                                          </p:stCondLst>
                                        </p:cTn>
                                        <p:tgtEl>
                                          <p:spTgt spid="3">
                                            <p:txEl>
                                              <p:pRg st="6" end="6"/>
                                            </p:txEl>
                                          </p:spTgt>
                                        </p:tgtEl>
                                        <p:attrNameLst>
                                          <p:attrName>style.visibility</p:attrName>
                                        </p:attrNameLst>
                                      </p:cBhvr>
                                      <p:to>
                                        <p:strVal val="visible"/>
                                      </p:to>
                                    </p:set>
                                    <p:animEffect transition="in" filter="fade">
                                      <p:cBhvr>
                                        <p:cTn id="25" dur="500"/>
                                        <p:tgtEl>
                                          <p:spTgt spid="3">
                                            <p:txEl>
                                              <p:pRg st="6" end="6"/>
                                            </p:txEl>
                                          </p:spTgt>
                                        </p:tgtEl>
                                      </p:cBhvr>
                                    </p:animEffect>
                                  </p:childTnLst>
                                </p:cTn>
                              </p:par>
                              <p:par>
                                <p:cTn id="26" presetID="10" presetClass="entr" presetSubtype="0" fill="hold" grpId="0" nodeType="withEffect">
                                  <p:stCondLst>
                                    <p:cond delay="0"/>
                                  </p:stCondLst>
                                  <p:childTnLst>
                                    <p:set>
                                      <p:cBhvr>
                                        <p:cTn id="27" dur="1" fill="hold">
                                          <p:stCondLst>
                                            <p:cond delay="0"/>
                                          </p:stCondLst>
                                        </p:cTn>
                                        <p:tgtEl>
                                          <p:spTgt spid="3">
                                            <p:txEl>
                                              <p:pRg st="7" end="7"/>
                                            </p:txEl>
                                          </p:spTgt>
                                        </p:tgtEl>
                                        <p:attrNameLst>
                                          <p:attrName>style.visibility</p:attrName>
                                        </p:attrNameLst>
                                      </p:cBhvr>
                                      <p:to>
                                        <p:strVal val="visible"/>
                                      </p:to>
                                    </p:set>
                                    <p:animEffect transition="in" filter="fade">
                                      <p:cBhvr>
                                        <p:cTn id="28" dur="500"/>
                                        <p:tgtEl>
                                          <p:spTgt spid="3">
                                            <p:txEl>
                                              <p:pRg st="7" end="7"/>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err="1" smtClean="0"/>
              <a:t>Tesseract</a:t>
            </a:r>
            <a:r>
              <a:rPr lang="en-US" dirty="0" smtClean="0"/>
              <a:t> System for Graph Processing</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66</a:t>
            </a:fld>
            <a:endParaRPr lang="en-US" altLang="en-US">
              <a:solidFill>
                <a:srgbClr val="000000"/>
              </a:solidFill>
            </a:endParaRPr>
          </a:p>
        </p:txBody>
      </p:sp>
      <p:pic>
        <p:nvPicPr>
          <p:cNvPr id="258" name="Picture 2" descr="http://www.extremetech.com/wp-content/uploads/2013/09/hybrid_memory_cube.jp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701620" y="1340768"/>
            <a:ext cx="3383774" cy="2429550"/>
          </a:xfrm>
          <a:prstGeom prst="rect">
            <a:avLst/>
          </a:prstGeom>
          <a:noFill/>
          <a:extLst>
            <a:ext uri="{909E8E84-426E-40dd-AFC4-6F175D3DCCD1}">
              <a14:hiddenFill xmlns:a14="http://schemas.microsoft.com/office/drawing/2010/main">
                <a:solidFill>
                  <a:srgbClr val="FFFFFF"/>
                </a:solidFill>
              </a14:hiddenFill>
            </a:ext>
          </a:extLst>
        </p:spPr>
      </p:pic>
      <p:grpSp>
        <p:nvGrpSpPr>
          <p:cNvPr id="259" name="그룹 137"/>
          <p:cNvGrpSpPr/>
          <p:nvPr/>
        </p:nvGrpSpPr>
        <p:grpSpPr>
          <a:xfrm>
            <a:off x="2960548" y="2386982"/>
            <a:ext cx="2890319" cy="3322913"/>
            <a:chOff x="2540320" y="2698376"/>
            <a:chExt cx="2890319" cy="3322913"/>
          </a:xfrm>
        </p:grpSpPr>
        <p:cxnSp>
          <p:nvCxnSpPr>
            <p:cNvPr id="260" name="직선 연결선 64"/>
            <p:cNvCxnSpPr/>
            <p:nvPr/>
          </p:nvCxnSpPr>
          <p:spPr>
            <a:xfrm>
              <a:off x="2540320" y="3008078"/>
              <a:ext cx="101813" cy="990596"/>
            </a:xfrm>
            <a:prstGeom prst="line">
              <a:avLst/>
            </a:prstGeom>
            <a:noFill/>
            <a:ln w="9525" cap="flat" cmpd="sng" algn="ctr">
              <a:solidFill>
                <a:sysClr val="windowText" lastClr="000000"/>
              </a:solidFill>
              <a:prstDash val="dash"/>
            </a:ln>
            <a:effectLst/>
          </p:spPr>
        </p:cxnSp>
        <p:cxnSp>
          <p:nvCxnSpPr>
            <p:cNvPr id="261" name="직선 연결선 67"/>
            <p:cNvCxnSpPr/>
            <p:nvPr/>
          </p:nvCxnSpPr>
          <p:spPr>
            <a:xfrm flipH="1">
              <a:off x="5107196" y="2698376"/>
              <a:ext cx="323443" cy="1300298"/>
            </a:xfrm>
            <a:prstGeom prst="line">
              <a:avLst/>
            </a:prstGeom>
            <a:noFill/>
            <a:ln w="9525" cap="flat" cmpd="sng" algn="ctr">
              <a:solidFill>
                <a:sysClr val="windowText" lastClr="000000"/>
              </a:solidFill>
              <a:prstDash val="dash"/>
            </a:ln>
            <a:effectLst/>
          </p:spPr>
        </p:cxnSp>
        <p:grpSp>
          <p:nvGrpSpPr>
            <p:cNvPr id="262" name="그룹 85"/>
            <p:cNvGrpSpPr/>
            <p:nvPr/>
          </p:nvGrpSpPr>
          <p:grpSpPr>
            <a:xfrm>
              <a:off x="2542515" y="3916837"/>
              <a:ext cx="2664295" cy="2104452"/>
              <a:chOff x="3275856" y="3916837"/>
              <a:chExt cx="2664295" cy="2104452"/>
            </a:xfrm>
          </p:grpSpPr>
          <p:sp>
            <p:nvSpPr>
              <p:cNvPr id="263" name="직사각형 4"/>
              <p:cNvSpPr/>
              <p:nvPr/>
            </p:nvSpPr>
            <p:spPr>
              <a:xfrm>
                <a:off x="3375473" y="3998674"/>
                <a:ext cx="2465060" cy="2022615"/>
              </a:xfrm>
              <a:prstGeom prst="rect">
                <a:avLst/>
              </a:prstGeom>
              <a:solidFill>
                <a:sysClr val="window" lastClr="FFFFFF"/>
              </a:solidFill>
              <a:ln w="25400" cap="flat" cmpd="sng" algn="ctr">
                <a:solidFill>
                  <a:sysClr val="windowText" lastClr="000000"/>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grpSp>
            <p:nvGrpSpPr>
              <p:cNvPr id="264" name="그룹 84"/>
              <p:cNvGrpSpPr/>
              <p:nvPr/>
            </p:nvGrpSpPr>
            <p:grpSpPr>
              <a:xfrm>
                <a:off x="3501888" y="3916837"/>
                <a:ext cx="2212233" cy="2010654"/>
                <a:chOff x="3501887" y="3916837"/>
                <a:chExt cx="2212233" cy="2010654"/>
              </a:xfrm>
            </p:grpSpPr>
            <p:grpSp>
              <p:nvGrpSpPr>
                <p:cNvPr id="267" name="그룹 49"/>
                <p:cNvGrpSpPr/>
                <p:nvPr/>
              </p:nvGrpSpPr>
              <p:grpSpPr>
                <a:xfrm flipV="1">
                  <a:off x="3627842" y="5167522"/>
                  <a:ext cx="64123" cy="489852"/>
                  <a:chOff x="3491880" y="4419110"/>
                  <a:chExt cx="73052" cy="558062"/>
                </a:xfrm>
              </p:grpSpPr>
              <p:cxnSp>
                <p:nvCxnSpPr>
                  <p:cNvPr id="310" name="직선 화살표 연결선 50"/>
                  <p:cNvCxnSpPr/>
                  <p:nvPr/>
                </p:nvCxnSpPr>
                <p:spPr>
                  <a:xfrm flipH="1">
                    <a:off x="3562846" y="4419110"/>
                    <a:ext cx="2086" cy="558062"/>
                  </a:xfrm>
                  <a:prstGeom prst="straightConnector1">
                    <a:avLst/>
                  </a:prstGeom>
                  <a:noFill/>
                  <a:ln w="9525" cap="flat" cmpd="sng" algn="ctr">
                    <a:solidFill>
                      <a:srgbClr val="5DA5DA">
                        <a:shade val="95000"/>
                        <a:satMod val="105000"/>
                      </a:srgbClr>
                    </a:solidFill>
                    <a:prstDash val="solid"/>
                    <a:headEnd type="none"/>
                    <a:tailEnd type="triangle" w="sm" len="sm"/>
                  </a:ln>
                  <a:effectLst/>
                </p:spPr>
              </p:cxnSp>
              <p:cxnSp>
                <p:nvCxnSpPr>
                  <p:cNvPr id="311" name="직선 화살표 연결선 51"/>
                  <p:cNvCxnSpPr/>
                  <p:nvPr/>
                </p:nvCxnSpPr>
                <p:spPr>
                  <a:xfrm>
                    <a:off x="3491880" y="4851158"/>
                    <a:ext cx="0" cy="126014"/>
                  </a:xfrm>
                  <a:prstGeom prst="straightConnector1">
                    <a:avLst/>
                  </a:prstGeom>
                  <a:noFill/>
                  <a:ln w="9525" cap="flat" cmpd="sng" algn="ctr">
                    <a:solidFill>
                      <a:srgbClr val="5DA5DA">
                        <a:shade val="95000"/>
                        <a:satMod val="105000"/>
                      </a:srgbClr>
                    </a:solidFill>
                    <a:prstDash val="solid"/>
                    <a:headEnd type="triangle" w="sm" len="sm"/>
                    <a:tailEnd type="triangle" w="sm" len="sm"/>
                  </a:ln>
                  <a:effectLst/>
                </p:spPr>
              </p:cxnSp>
            </p:grpSp>
            <p:grpSp>
              <p:nvGrpSpPr>
                <p:cNvPr id="268" name="그룹 52"/>
                <p:cNvGrpSpPr/>
                <p:nvPr/>
              </p:nvGrpSpPr>
              <p:grpSpPr>
                <a:xfrm flipV="1">
                  <a:off x="4070289" y="5167522"/>
                  <a:ext cx="64123" cy="489852"/>
                  <a:chOff x="3491880" y="4419110"/>
                  <a:chExt cx="73052" cy="558062"/>
                </a:xfrm>
              </p:grpSpPr>
              <p:cxnSp>
                <p:nvCxnSpPr>
                  <p:cNvPr id="308" name="직선 화살표 연결선 53"/>
                  <p:cNvCxnSpPr/>
                  <p:nvPr/>
                </p:nvCxnSpPr>
                <p:spPr>
                  <a:xfrm flipH="1">
                    <a:off x="3562846" y="4419110"/>
                    <a:ext cx="2086" cy="558062"/>
                  </a:xfrm>
                  <a:prstGeom prst="straightConnector1">
                    <a:avLst/>
                  </a:prstGeom>
                  <a:noFill/>
                  <a:ln w="9525" cap="flat" cmpd="sng" algn="ctr">
                    <a:solidFill>
                      <a:srgbClr val="5DA5DA">
                        <a:shade val="95000"/>
                        <a:satMod val="105000"/>
                      </a:srgbClr>
                    </a:solidFill>
                    <a:prstDash val="solid"/>
                    <a:headEnd type="none"/>
                    <a:tailEnd type="triangle" w="sm" len="sm"/>
                  </a:ln>
                  <a:effectLst/>
                </p:spPr>
              </p:cxnSp>
              <p:cxnSp>
                <p:nvCxnSpPr>
                  <p:cNvPr id="309" name="직선 화살표 연결선 54"/>
                  <p:cNvCxnSpPr/>
                  <p:nvPr/>
                </p:nvCxnSpPr>
                <p:spPr>
                  <a:xfrm>
                    <a:off x="3491880" y="4851158"/>
                    <a:ext cx="0" cy="126014"/>
                  </a:xfrm>
                  <a:prstGeom prst="straightConnector1">
                    <a:avLst/>
                  </a:prstGeom>
                  <a:noFill/>
                  <a:ln w="9525" cap="flat" cmpd="sng" algn="ctr">
                    <a:solidFill>
                      <a:srgbClr val="5DA5DA">
                        <a:shade val="95000"/>
                        <a:satMod val="105000"/>
                      </a:srgbClr>
                    </a:solidFill>
                    <a:prstDash val="solid"/>
                    <a:headEnd type="triangle" w="sm" len="sm"/>
                    <a:tailEnd type="triangle" w="sm" len="sm"/>
                  </a:ln>
                  <a:effectLst/>
                </p:spPr>
              </p:cxnSp>
            </p:grpSp>
            <p:grpSp>
              <p:nvGrpSpPr>
                <p:cNvPr id="269" name="그룹 55"/>
                <p:cNvGrpSpPr/>
                <p:nvPr/>
              </p:nvGrpSpPr>
              <p:grpSpPr>
                <a:xfrm flipV="1">
                  <a:off x="4512736" y="5167522"/>
                  <a:ext cx="64123" cy="489852"/>
                  <a:chOff x="3491880" y="4419110"/>
                  <a:chExt cx="73052" cy="558062"/>
                </a:xfrm>
              </p:grpSpPr>
              <p:cxnSp>
                <p:nvCxnSpPr>
                  <p:cNvPr id="306" name="직선 화살표 연결선 56"/>
                  <p:cNvCxnSpPr/>
                  <p:nvPr/>
                </p:nvCxnSpPr>
                <p:spPr>
                  <a:xfrm flipH="1">
                    <a:off x="3562846" y="4419110"/>
                    <a:ext cx="2086" cy="558062"/>
                  </a:xfrm>
                  <a:prstGeom prst="straightConnector1">
                    <a:avLst/>
                  </a:prstGeom>
                  <a:noFill/>
                  <a:ln w="9525" cap="flat" cmpd="sng" algn="ctr">
                    <a:solidFill>
                      <a:srgbClr val="5DA5DA">
                        <a:shade val="95000"/>
                        <a:satMod val="105000"/>
                      </a:srgbClr>
                    </a:solidFill>
                    <a:prstDash val="solid"/>
                    <a:headEnd type="none"/>
                    <a:tailEnd type="triangle" w="sm" len="sm"/>
                  </a:ln>
                  <a:effectLst/>
                </p:spPr>
              </p:cxnSp>
              <p:cxnSp>
                <p:nvCxnSpPr>
                  <p:cNvPr id="307" name="직선 화살표 연결선 57"/>
                  <p:cNvCxnSpPr/>
                  <p:nvPr/>
                </p:nvCxnSpPr>
                <p:spPr>
                  <a:xfrm>
                    <a:off x="3491880" y="4851158"/>
                    <a:ext cx="0" cy="126014"/>
                  </a:xfrm>
                  <a:prstGeom prst="straightConnector1">
                    <a:avLst/>
                  </a:prstGeom>
                  <a:noFill/>
                  <a:ln w="9525" cap="flat" cmpd="sng" algn="ctr">
                    <a:solidFill>
                      <a:srgbClr val="5DA5DA">
                        <a:shade val="95000"/>
                        <a:satMod val="105000"/>
                      </a:srgbClr>
                    </a:solidFill>
                    <a:prstDash val="solid"/>
                    <a:headEnd type="triangle" w="sm" len="sm"/>
                    <a:tailEnd type="triangle" w="sm" len="sm"/>
                  </a:ln>
                  <a:effectLst/>
                </p:spPr>
              </p:cxnSp>
            </p:grpSp>
            <p:grpSp>
              <p:nvGrpSpPr>
                <p:cNvPr id="270" name="그룹 58"/>
                <p:cNvGrpSpPr/>
                <p:nvPr/>
              </p:nvGrpSpPr>
              <p:grpSpPr>
                <a:xfrm flipV="1">
                  <a:off x="5524042" y="5167522"/>
                  <a:ext cx="64123" cy="489852"/>
                  <a:chOff x="3491880" y="4419110"/>
                  <a:chExt cx="73052" cy="558062"/>
                </a:xfrm>
              </p:grpSpPr>
              <p:cxnSp>
                <p:nvCxnSpPr>
                  <p:cNvPr id="304" name="직선 화살표 연결선 59"/>
                  <p:cNvCxnSpPr/>
                  <p:nvPr/>
                </p:nvCxnSpPr>
                <p:spPr>
                  <a:xfrm flipH="1">
                    <a:off x="3562846" y="4419110"/>
                    <a:ext cx="2086" cy="558062"/>
                  </a:xfrm>
                  <a:prstGeom prst="straightConnector1">
                    <a:avLst/>
                  </a:prstGeom>
                  <a:noFill/>
                  <a:ln w="9525" cap="flat" cmpd="sng" algn="ctr">
                    <a:solidFill>
                      <a:srgbClr val="5DA5DA">
                        <a:shade val="95000"/>
                        <a:satMod val="105000"/>
                      </a:srgbClr>
                    </a:solidFill>
                    <a:prstDash val="solid"/>
                    <a:headEnd type="none"/>
                    <a:tailEnd type="triangle" w="sm" len="sm"/>
                  </a:ln>
                  <a:effectLst/>
                </p:spPr>
              </p:cxnSp>
              <p:cxnSp>
                <p:nvCxnSpPr>
                  <p:cNvPr id="305" name="직선 화살표 연결선 60"/>
                  <p:cNvCxnSpPr/>
                  <p:nvPr/>
                </p:nvCxnSpPr>
                <p:spPr>
                  <a:xfrm>
                    <a:off x="3491880" y="4851158"/>
                    <a:ext cx="0" cy="126014"/>
                  </a:xfrm>
                  <a:prstGeom prst="straightConnector1">
                    <a:avLst/>
                  </a:prstGeom>
                  <a:noFill/>
                  <a:ln w="9525" cap="flat" cmpd="sng" algn="ctr">
                    <a:solidFill>
                      <a:srgbClr val="5DA5DA">
                        <a:shade val="95000"/>
                        <a:satMod val="105000"/>
                      </a:srgbClr>
                    </a:solidFill>
                    <a:prstDash val="solid"/>
                    <a:headEnd type="triangle" w="sm" len="sm"/>
                    <a:tailEnd type="triangle" w="sm" len="sm"/>
                  </a:ln>
                  <a:effectLst/>
                </p:spPr>
              </p:cxnSp>
            </p:grpSp>
            <p:grpSp>
              <p:nvGrpSpPr>
                <p:cNvPr id="271" name="그룹 39"/>
                <p:cNvGrpSpPr/>
                <p:nvPr/>
              </p:nvGrpSpPr>
              <p:grpSpPr>
                <a:xfrm>
                  <a:off x="3627842" y="4362113"/>
                  <a:ext cx="64123" cy="489852"/>
                  <a:chOff x="3491880" y="4419110"/>
                  <a:chExt cx="73052" cy="558062"/>
                </a:xfrm>
              </p:grpSpPr>
              <p:cxnSp>
                <p:nvCxnSpPr>
                  <p:cNvPr id="302" name="직선 화살표 연결선 33"/>
                  <p:cNvCxnSpPr/>
                  <p:nvPr/>
                </p:nvCxnSpPr>
                <p:spPr>
                  <a:xfrm flipH="1">
                    <a:off x="3562846" y="4419110"/>
                    <a:ext cx="2086" cy="558062"/>
                  </a:xfrm>
                  <a:prstGeom prst="straightConnector1">
                    <a:avLst/>
                  </a:prstGeom>
                  <a:noFill/>
                  <a:ln w="9525" cap="flat" cmpd="sng" algn="ctr">
                    <a:solidFill>
                      <a:srgbClr val="5DA5DA">
                        <a:shade val="95000"/>
                        <a:satMod val="105000"/>
                      </a:srgbClr>
                    </a:solidFill>
                    <a:prstDash val="solid"/>
                    <a:headEnd type="none"/>
                    <a:tailEnd type="triangle" w="sm" len="sm"/>
                  </a:ln>
                  <a:effectLst/>
                </p:spPr>
              </p:cxnSp>
              <p:cxnSp>
                <p:nvCxnSpPr>
                  <p:cNvPr id="303" name="직선 화살표 연결선 35"/>
                  <p:cNvCxnSpPr/>
                  <p:nvPr/>
                </p:nvCxnSpPr>
                <p:spPr>
                  <a:xfrm>
                    <a:off x="3491880" y="4851158"/>
                    <a:ext cx="0" cy="126014"/>
                  </a:xfrm>
                  <a:prstGeom prst="straightConnector1">
                    <a:avLst/>
                  </a:prstGeom>
                  <a:noFill/>
                  <a:ln w="9525" cap="flat" cmpd="sng" algn="ctr">
                    <a:solidFill>
                      <a:srgbClr val="5DA5DA">
                        <a:shade val="95000"/>
                        <a:satMod val="105000"/>
                      </a:srgbClr>
                    </a:solidFill>
                    <a:prstDash val="solid"/>
                    <a:headEnd type="triangle" w="sm" len="sm"/>
                    <a:tailEnd type="triangle" w="sm" len="sm"/>
                  </a:ln>
                  <a:effectLst/>
                </p:spPr>
              </p:cxnSp>
            </p:grpSp>
            <p:grpSp>
              <p:nvGrpSpPr>
                <p:cNvPr id="272" name="그룹 40"/>
                <p:cNvGrpSpPr/>
                <p:nvPr/>
              </p:nvGrpSpPr>
              <p:grpSpPr>
                <a:xfrm>
                  <a:off x="4070289" y="4362113"/>
                  <a:ext cx="64123" cy="489852"/>
                  <a:chOff x="3491880" y="4419110"/>
                  <a:chExt cx="73052" cy="558062"/>
                </a:xfrm>
              </p:grpSpPr>
              <p:cxnSp>
                <p:nvCxnSpPr>
                  <p:cNvPr id="300" name="직선 화살표 연결선 41"/>
                  <p:cNvCxnSpPr/>
                  <p:nvPr/>
                </p:nvCxnSpPr>
                <p:spPr>
                  <a:xfrm flipH="1">
                    <a:off x="3562846" y="4419110"/>
                    <a:ext cx="2086" cy="558062"/>
                  </a:xfrm>
                  <a:prstGeom prst="straightConnector1">
                    <a:avLst/>
                  </a:prstGeom>
                  <a:noFill/>
                  <a:ln w="9525" cap="flat" cmpd="sng" algn="ctr">
                    <a:solidFill>
                      <a:srgbClr val="5DA5DA">
                        <a:shade val="95000"/>
                        <a:satMod val="105000"/>
                      </a:srgbClr>
                    </a:solidFill>
                    <a:prstDash val="solid"/>
                    <a:headEnd type="none"/>
                    <a:tailEnd type="triangle" w="sm" len="sm"/>
                  </a:ln>
                  <a:effectLst/>
                </p:spPr>
              </p:cxnSp>
              <p:cxnSp>
                <p:nvCxnSpPr>
                  <p:cNvPr id="301" name="직선 화살표 연결선 42"/>
                  <p:cNvCxnSpPr/>
                  <p:nvPr/>
                </p:nvCxnSpPr>
                <p:spPr>
                  <a:xfrm>
                    <a:off x="3491880" y="4851158"/>
                    <a:ext cx="0" cy="126014"/>
                  </a:xfrm>
                  <a:prstGeom prst="straightConnector1">
                    <a:avLst/>
                  </a:prstGeom>
                  <a:noFill/>
                  <a:ln w="9525" cap="flat" cmpd="sng" algn="ctr">
                    <a:solidFill>
                      <a:srgbClr val="5DA5DA">
                        <a:shade val="95000"/>
                        <a:satMod val="105000"/>
                      </a:srgbClr>
                    </a:solidFill>
                    <a:prstDash val="solid"/>
                    <a:headEnd type="triangle" w="sm" len="sm"/>
                    <a:tailEnd type="triangle" w="sm" len="sm"/>
                  </a:ln>
                  <a:effectLst/>
                </p:spPr>
              </p:cxnSp>
            </p:grpSp>
            <p:grpSp>
              <p:nvGrpSpPr>
                <p:cNvPr id="273" name="그룹 43"/>
                <p:cNvGrpSpPr/>
                <p:nvPr/>
              </p:nvGrpSpPr>
              <p:grpSpPr>
                <a:xfrm>
                  <a:off x="4512736" y="4362113"/>
                  <a:ext cx="64123" cy="489852"/>
                  <a:chOff x="3491880" y="4419110"/>
                  <a:chExt cx="73052" cy="558062"/>
                </a:xfrm>
              </p:grpSpPr>
              <p:cxnSp>
                <p:nvCxnSpPr>
                  <p:cNvPr id="298" name="직선 화살표 연결선 44"/>
                  <p:cNvCxnSpPr/>
                  <p:nvPr/>
                </p:nvCxnSpPr>
                <p:spPr>
                  <a:xfrm flipH="1">
                    <a:off x="3562846" y="4419110"/>
                    <a:ext cx="2086" cy="558062"/>
                  </a:xfrm>
                  <a:prstGeom prst="straightConnector1">
                    <a:avLst/>
                  </a:prstGeom>
                  <a:noFill/>
                  <a:ln w="9525" cap="flat" cmpd="sng" algn="ctr">
                    <a:solidFill>
                      <a:srgbClr val="5DA5DA">
                        <a:shade val="95000"/>
                        <a:satMod val="105000"/>
                      </a:srgbClr>
                    </a:solidFill>
                    <a:prstDash val="solid"/>
                    <a:headEnd type="none"/>
                    <a:tailEnd type="triangle" w="sm" len="sm"/>
                  </a:ln>
                  <a:effectLst/>
                </p:spPr>
              </p:cxnSp>
              <p:cxnSp>
                <p:nvCxnSpPr>
                  <p:cNvPr id="299" name="직선 화살표 연결선 45"/>
                  <p:cNvCxnSpPr/>
                  <p:nvPr/>
                </p:nvCxnSpPr>
                <p:spPr>
                  <a:xfrm>
                    <a:off x="3491880" y="4851158"/>
                    <a:ext cx="0" cy="126014"/>
                  </a:xfrm>
                  <a:prstGeom prst="straightConnector1">
                    <a:avLst/>
                  </a:prstGeom>
                  <a:noFill/>
                  <a:ln w="9525" cap="flat" cmpd="sng" algn="ctr">
                    <a:solidFill>
                      <a:srgbClr val="5DA5DA">
                        <a:shade val="95000"/>
                        <a:satMod val="105000"/>
                      </a:srgbClr>
                    </a:solidFill>
                    <a:prstDash val="solid"/>
                    <a:headEnd type="triangle" w="sm" len="sm"/>
                    <a:tailEnd type="triangle" w="sm" len="sm"/>
                  </a:ln>
                  <a:effectLst/>
                </p:spPr>
              </p:cxnSp>
            </p:grpSp>
            <p:grpSp>
              <p:nvGrpSpPr>
                <p:cNvPr id="274" name="그룹 46"/>
                <p:cNvGrpSpPr/>
                <p:nvPr/>
              </p:nvGrpSpPr>
              <p:grpSpPr>
                <a:xfrm>
                  <a:off x="5524042" y="4362113"/>
                  <a:ext cx="64123" cy="489852"/>
                  <a:chOff x="3491880" y="4419110"/>
                  <a:chExt cx="73052" cy="558062"/>
                </a:xfrm>
              </p:grpSpPr>
              <p:cxnSp>
                <p:nvCxnSpPr>
                  <p:cNvPr id="296" name="직선 화살표 연결선 47"/>
                  <p:cNvCxnSpPr/>
                  <p:nvPr/>
                </p:nvCxnSpPr>
                <p:spPr>
                  <a:xfrm flipH="1">
                    <a:off x="3562846" y="4419110"/>
                    <a:ext cx="2086" cy="558062"/>
                  </a:xfrm>
                  <a:prstGeom prst="straightConnector1">
                    <a:avLst/>
                  </a:prstGeom>
                  <a:noFill/>
                  <a:ln w="9525" cap="flat" cmpd="sng" algn="ctr">
                    <a:solidFill>
                      <a:srgbClr val="5DA5DA">
                        <a:shade val="95000"/>
                        <a:satMod val="105000"/>
                      </a:srgbClr>
                    </a:solidFill>
                    <a:prstDash val="solid"/>
                    <a:headEnd type="none"/>
                    <a:tailEnd type="triangle" w="sm" len="sm"/>
                  </a:ln>
                  <a:effectLst/>
                </p:spPr>
              </p:cxnSp>
              <p:cxnSp>
                <p:nvCxnSpPr>
                  <p:cNvPr id="297" name="직선 화살표 연결선 48"/>
                  <p:cNvCxnSpPr/>
                  <p:nvPr/>
                </p:nvCxnSpPr>
                <p:spPr>
                  <a:xfrm>
                    <a:off x="3491880" y="4851158"/>
                    <a:ext cx="0" cy="126014"/>
                  </a:xfrm>
                  <a:prstGeom prst="straightConnector1">
                    <a:avLst/>
                  </a:prstGeom>
                  <a:noFill/>
                  <a:ln w="9525" cap="flat" cmpd="sng" algn="ctr">
                    <a:solidFill>
                      <a:srgbClr val="5DA5DA">
                        <a:shade val="95000"/>
                        <a:satMod val="105000"/>
                      </a:srgbClr>
                    </a:solidFill>
                    <a:prstDash val="solid"/>
                    <a:headEnd type="triangle" w="sm" len="sm"/>
                    <a:tailEnd type="triangle" w="sm" len="sm"/>
                  </a:ln>
                  <a:effectLst/>
                </p:spPr>
              </p:cxnSp>
            </p:grpSp>
            <p:sp>
              <p:nvSpPr>
                <p:cNvPr id="275" name="직사각형 6"/>
                <p:cNvSpPr/>
                <p:nvPr/>
              </p:nvSpPr>
              <p:spPr>
                <a:xfrm>
                  <a:off x="3501887" y="4109286"/>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76" name="직사각형 7"/>
                <p:cNvSpPr/>
                <p:nvPr/>
              </p:nvSpPr>
              <p:spPr>
                <a:xfrm>
                  <a:off x="3944334" y="4109286"/>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77" name="직사각형 8"/>
                <p:cNvSpPr/>
                <p:nvPr/>
              </p:nvSpPr>
              <p:spPr>
                <a:xfrm>
                  <a:off x="4386781" y="4109286"/>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78" name="직사각형 11"/>
                <p:cNvSpPr/>
                <p:nvPr/>
              </p:nvSpPr>
              <p:spPr>
                <a:xfrm>
                  <a:off x="3501887" y="4488526"/>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79" name="직사각형 12"/>
                <p:cNvSpPr/>
                <p:nvPr/>
              </p:nvSpPr>
              <p:spPr>
                <a:xfrm>
                  <a:off x="3944334" y="4488526"/>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80" name="직사각형 13"/>
                <p:cNvSpPr/>
                <p:nvPr/>
              </p:nvSpPr>
              <p:spPr>
                <a:xfrm>
                  <a:off x="4386781" y="4488526"/>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81" name="직사각형 15"/>
                <p:cNvSpPr/>
                <p:nvPr/>
              </p:nvSpPr>
              <p:spPr>
                <a:xfrm>
                  <a:off x="3501887" y="5286511"/>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82" name="직사각형 16"/>
                <p:cNvSpPr/>
                <p:nvPr/>
              </p:nvSpPr>
              <p:spPr>
                <a:xfrm>
                  <a:off x="3944334" y="5286511"/>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83" name="직사각형 17"/>
                <p:cNvSpPr/>
                <p:nvPr/>
              </p:nvSpPr>
              <p:spPr>
                <a:xfrm>
                  <a:off x="4386781" y="5286511"/>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84" name="직사각형 19"/>
                <p:cNvSpPr/>
                <p:nvPr/>
              </p:nvSpPr>
              <p:spPr>
                <a:xfrm>
                  <a:off x="3501887" y="5657850"/>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85" name="직사각형 20"/>
                <p:cNvSpPr/>
                <p:nvPr/>
              </p:nvSpPr>
              <p:spPr>
                <a:xfrm>
                  <a:off x="3944334" y="5657850"/>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86" name="직사각형 21"/>
                <p:cNvSpPr/>
                <p:nvPr/>
              </p:nvSpPr>
              <p:spPr>
                <a:xfrm>
                  <a:off x="4386781" y="5657850"/>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87" name="직사각형 5"/>
                <p:cNvSpPr/>
                <p:nvPr/>
              </p:nvSpPr>
              <p:spPr>
                <a:xfrm>
                  <a:off x="3501887" y="4851965"/>
                  <a:ext cx="2212233" cy="316034"/>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r>
                    <a:rPr lang="en-US" altLang="ko-KR" sz="1600" kern="0" dirty="0" smtClean="0">
                      <a:solidFill>
                        <a:sysClr val="windowText" lastClr="000000"/>
                      </a:solidFill>
                      <a:latin typeface="Calibri"/>
                      <a:ea typeface="나눔고딕"/>
                    </a:rPr>
                    <a:t>Crossbar Network</a:t>
                  </a:r>
                  <a:endParaRPr lang="ko-KR" altLang="en-US" sz="1600" kern="0" dirty="0">
                    <a:solidFill>
                      <a:sysClr val="windowText" lastClr="000000"/>
                    </a:solidFill>
                    <a:latin typeface="Calibri"/>
                    <a:ea typeface="나눔고딕"/>
                  </a:endParaRPr>
                </a:p>
              </p:txBody>
            </p:sp>
            <p:sp>
              <p:nvSpPr>
                <p:cNvPr id="288" name="직사각형 9"/>
                <p:cNvSpPr/>
                <p:nvPr/>
              </p:nvSpPr>
              <p:spPr>
                <a:xfrm>
                  <a:off x="5398087" y="4109286"/>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89" name="직사각형 14"/>
                <p:cNvSpPr/>
                <p:nvPr/>
              </p:nvSpPr>
              <p:spPr>
                <a:xfrm>
                  <a:off x="5398087" y="4480626"/>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90" name="직사각형 18"/>
                <p:cNvSpPr/>
                <p:nvPr/>
              </p:nvSpPr>
              <p:spPr>
                <a:xfrm>
                  <a:off x="5398087" y="5286511"/>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91" name="직사각형 22"/>
                <p:cNvSpPr/>
                <p:nvPr/>
              </p:nvSpPr>
              <p:spPr>
                <a:xfrm>
                  <a:off x="5398087" y="5657850"/>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92" name="TextBox 291"/>
                <p:cNvSpPr txBox="1"/>
                <p:nvPr/>
              </p:nvSpPr>
              <p:spPr>
                <a:xfrm>
                  <a:off x="4860355" y="3916837"/>
                  <a:ext cx="397866" cy="461665"/>
                </a:xfrm>
                <a:prstGeom prst="rect">
                  <a:avLst/>
                </a:prstGeom>
                <a:noFill/>
              </p:spPr>
              <p:txBody>
                <a:bodyPr wrap="none" rtlCol="0" anchor="ctr">
                  <a:spAutoFit/>
                </a:bodyPr>
                <a:lstStyle/>
                <a:p>
                  <a:pPr algn="ctr">
                    <a:defRPr/>
                  </a:pPr>
                  <a:r>
                    <a:rPr lang="en-US" altLang="ko-KR" sz="2400" kern="0" dirty="0" smtClean="0">
                      <a:solidFill>
                        <a:sysClr val="windowText" lastClr="000000"/>
                      </a:solidFill>
                      <a:latin typeface="Tahoma"/>
                    </a:rPr>
                    <a:t>…</a:t>
                  </a:r>
                  <a:endParaRPr lang="ko-KR" altLang="en-US" sz="2400" kern="0" dirty="0">
                    <a:solidFill>
                      <a:sysClr val="windowText" lastClr="000000"/>
                    </a:solidFill>
                    <a:latin typeface="Tahoma"/>
                  </a:endParaRPr>
                </a:p>
              </p:txBody>
            </p:sp>
            <p:sp>
              <p:nvSpPr>
                <p:cNvPr id="293" name="TextBox 292"/>
                <p:cNvSpPr txBox="1"/>
                <p:nvPr/>
              </p:nvSpPr>
              <p:spPr>
                <a:xfrm>
                  <a:off x="4860355" y="4297315"/>
                  <a:ext cx="397866" cy="461665"/>
                </a:xfrm>
                <a:prstGeom prst="rect">
                  <a:avLst/>
                </a:prstGeom>
                <a:noFill/>
              </p:spPr>
              <p:txBody>
                <a:bodyPr wrap="none" rtlCol="0" anchor="ctr">
                  <a:spAutoFit/>
                </a:bodyPr>
                <a:lstStyle/>
                <a:p>
                  <a:pPr algn="ctr">
                    <a:defRPr/>
                  </a:pPr>
                  <a:r>
                    <a:rPr lang="en-US" altLang="ko-KR" sz="2400" kern="0" dirty="0" smtClean="0">
                      <a:solidFill>
                        <a:sysClr val="windowText" lastClr="000000"/>
                      </a:solidFill>
                      <a:latin typeface="Tahoma"/>
                    </a:rPr>
                    <a:t>…</a:t>
                  </a:r>
                  <a:endParaRPr lang="ko-KR" altLang="en-US" sz="2400" kern="0" dirty="0">
                    <a:solidFill>
                      <a:sysClr val="windowText" lastClr="000000"/>
                    </a:solidFill>
                    <a:latin typeface="Tahoma"/>
                  </a:endParaRPr>
                </a:p>
              </p:txBody>
            </p:sp>
            <p:sp>
              <p:nvSpPr>
                <p:cNvPr id="294" name="TextBox 293"/>
                <p:cNvSpPr txBox="1"/>
                <p:nvPr/>
              </p:nvSpPr>
              <p:spPr>
                <a:xfrm>
                  <a:off x="4860355" y="5096119"/>
                  <a:ext cx="397866" cy="461665"/>
                </a:xfrm>
                <a:prstGeom prst="rect">
                  <a:avLst/>
                </a:prstGeom>
                <a:noFill/>
              </p:spPr>
              <p:txBody>
                <a:bodyPr wrap="none" rtlCol="0" anchor="ctr">
                  <a:spAutoFit/>
                </a:bodyPr>
                <a:lstStyle/>
                <a:p>
                  <a:pPr algn="ctr">
                    <a:defRPr/>
                  </a:pPr>
                  <a:r>
                    <a:rPr lang="en-US" altLang="ko-KR" sz="2400" kern="0" dirty="0" smtClean="0">
                      <a:solidFill>
                        <a:sysClr val="windowText" lastClr="000000"/>
                      </a:solidFill>
                      <a:latin typeface="Tahoma"/>
                    </a:rPr>
                    <a:t>…</a:t>
                  </a:r>
                  <a:endParaRPr lang="ko-KR" altLang="en-US" sz="2400" kern="0" dirty="0">
                    <a:solidFill>
                      <a:sysClr val="windowText" lastClr="000000"/>
                    </a:solidFill>
                    <a:latin typeface="Tahoma"/>
                  </a:endParaRPr>
                </a:p>
              </p:txBody>
            </p:sp>
            <p:sp>
              <p:nvSpPr>
                <p:cNvPr id="295" name="TextBox 294"/>
                <p:cNvSpPr txBox="1"/>
                <p:nvPr/>
              </p:nvSpPr>
              <p:spPr>
                <a:xfrm>
                  <a:off x="4860355" y="5465826"/>
                  <a:ext cx="397866" cy="461665"/>
                </a:xfrm>
                <a:prstGeom prst="rect">
                  <a:avLst/>
                </a:prstGeom>
                <a:noFill/>
              </p:spPr>
              <p:txBody>
                <a:bodyPr wrap="none" rtlCol="0" anchor="ctr">
                  <a:spAutoFit/>
                </a:bodyPr>
                <a:lstStyle/>
                <a:p>
                  <a:pPr algn="ctr">
                    <a:defRPr/>
                  </a:pPr>
                  <a:r>
                    <a:rPr lang="en-US" altLang="ko-KR" sz="2400" kern="0" dirty="0" smtClean="0">
                      <a:solidFill>
                        <a:sysClr val="windowText" lastClr="000000"/>
                      </a:solidFill>
                      <a:latin typeface="Tahoma"/>
                    </a:rPr>
                    <a:t>…</a:t>
                  </a:r>
                  <a:endParaRPr lang="ko-KR" altLang="en-US" sz="2400" kern="0" dirty="0">
                    <a:solidFill>
                      <a:sysClr val="windowText" lastClr="000000"/>
                    </a:solidFill>
                    <a:latin typeface="Tahoma"/>
                  </a:endParaRPr>
                </a:p>
              </p:txBody>
            </p:sp>
          </p:grpSp>
          <p:cxnSp>
            <p:nvCxnSpPr>
              <p:cNvPr id="265" name="직선 화살표 연결선 78"/>
              <p:cNvCxnSpPr/>
              <p:nvPr/>
            </p:nvCxnSpPr>
            <p:spPr>
              <a:xfrm flipH="1">
                <a:off x="3275856" y="5013177"/>
                <a:ext cx="226031" cy="0"/>
              </a:xfrm>
              <a:prstGeom prst="straightConnector1">
                <a:avLst/>
              </a:prstGeom>
              <a:noFill/>
              <a:ln w="9525" cap="flat" cmpd="sng" algn="ctr">
                <a:solidFill>
                  <a:srgbClr val="5DA5DA">
                    <a:shade val="95000"/>
                    <a:satMod val="105000"/>
                  </a:srgbClr>
                </a:solidFill>
                <a:prstDash val="solid"/>
                <a:headEnd type="triangle" w="sm" len="sm"/>
                <a:tailEnd type="triangle" w="sm" len="sm"/>
              </a:ln>
              <a:effectLst/>
            </p:spPr>
          </p:cxnSp>
          <p:cxnSp>
            <p:nvCxnSpPr>
              <p:cNvPr id="266" name="직선 화살표 연결선 83"/>
              <p:cNvCxnSpPr/>
              <p:nvPr/>
            </p:nvCxnSpPr>
            <p:spPr>
              <a:xfrm flipH="1">
                <a:off x="5714120" y="5015083"/>
                <a:ext cx="226031" cy="0"/>
              </a:xfrm>
              <a:prstGeom prst="straightConnector1">
                <a:avLst/>
              </a:prstGeom>
              <a:noFill/>
              <a:ln w="9525" cap="flat" cmpd="sng" algn="ctr">
                <a:solidFill>
                  <a:srgbClr val="5DA5DA">
                    <a:shade val="95000"/>
                    <a:satMod val="105000"/>
                  </a:srgbClr>
                </a:solidFill>
                <a:prstDash val="solid"/>
                <a:headEnd type="triangle" w="sm" len="sm"/>
                <a:tailEnd type="triangle" w="sm" len="sm"/>
              </a:ln>
              <a:effectLst/>
            </p:spPr>
          </p:cxnSp>
        </p:grpSp>
      </p:grpSp>
      <p:grpSp>
        <p:nvGrpSpPr>
          <p:cNvPr id="312" name="그룹 138"/>
          <p:cNvGrpSpPr/>
          <p:nvPr/>
        </p:nvGrpSpPr>
        <p:grpSpPr>
          <a:xfrm>
            <a:off x="5397217" y="3068960"/>
            <a:ext cx="3568497" cy="2986186"/>
            <a:chOff x="5277803" y="2315022"/>
            <a:chExt cx="3568497" cy="2986186"/>
          </a:xfrm>
        </p:grpSpPr>
        <p:grpSp>
          <p:nvGrpSpPr>
            <p:cNvPr id="313" name="그룹 131"/>
            <p:cNvGrpSpPr/>
            <p:nvPr/>
          </p:nvGrpSpPr>
          <p:grpSpPr>
            <a:xfrm>
              <a:off x="5860114" y="2315022"/>
              <a:ext cx="2986186" cy="2986186"/>
              <a:chOff x="5700614" y="2176524"/>
              <a:chExt cx="2986186" cy="2986186"/>
            </a:xfrm>
          </p:grpSpPr>
          <p:sp>
            <p:nvSpPr>
              <p:cNvPr id="316" name="직사각형 86"/>
              <p:cNvSpPr/>
              <p:nvPr/>
            </p:nvSpPr>
            <p:spPr>
              <a:xfrm>
                <a:off x="5700614" y="2176524"/>
                <a:ext cx="2986186" cy="2986186"/>
              </a:xfrm>
              <a:prstGeom prst="rect">
                <a:avLst/>
              </a:prstGeom>
              <a:solidFill>
                <a:sysClr val="window" lastClr="FFFFFF"/>
              </a:solidFill>
              <a:ln w="25400" cap="flat" cmpd="sng" algn="ctr">
                <a:solidFill>
                  <a:srgbClr val="5DA5DA"/>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17" name="직사각형 87"/>
              <p:cNvSpPr/>
              <p:nvPr/>
            </p:nvSpPr>
            <p:spPr>
              <a:xfrm>
                <a:off x="8110736" y="2346491"/>
                <a:ext cx="432048" cy="2075090"/>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vert="vert" rtlCol="0" anchor="ctr"/>
              <a:lstStyle/>
              <a:p>
                <a:pPr algn="ctr">
                  <a:defRPr/>
                </a:pPr>
                <a:r>
                  <a:rPr lang="en-US" altLang="ko-KR" kern="0" dirty="0" smtClean="0">
                    <a:solidFill>
                      <a:sysClr val="windowText" lastClr="000000"/>
                    </a:solidFill>
                    <a:latin typeface="Calibri"/>
                    <a:ea typeface="나눔고딕"/>
                  </a:rPr>
                  <a:t>DRAM Controller</a:t>
                </a:r>
                <a:endParaRPr lang="ko-KR" altLang="en-US" kern="0" dirty="0">
                  <a:solidFill>
                    <a:sysClr val="windowText" lastClr="000000"/>
                  </a:solidFill>
                  <a:latin typeface="Calibri"/>
                  <a:ea typeface="나눔고딕"/>
                </a:endParaRPr>
              </a:p>
            </p:txBody>
          </p:sp>
          <p:sp>
            <p:nvSpPr>
              <p:cNvPr id="318" name="직사각형 88"/>
              <p:cNvSpPr/>
              <p:nvPr/>
            </p:nvSpPr>
            <p:spPr>
              <a:xfrm>
                <a:off x="8110736" y="4589673"/>
                <a:ext cx="432048" cy="404944"/>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vert="horz" rtlCol="0" anchor="ctr"/>
              <a:lstStyle/>
              <a:p>
                <a:pPr algn="ctr">
                  <a:defRPr/>
                </a:pPr>
                <a:r>
                  <a:rPr lang="en-US" altLang="ko-KR" kern="0" dirty="0" smtClean="0">
                    <a:solidFill>
                      <a:sysClr val="windowText" lastClr="000000"/>
                    </a:solidFill>
                    <a:latin typeface="Calibri"/>
                    <a:ea typeface="나눔고딕"/>
                  </a:rPr>
                  <a:t>NI</a:t>
                </a:r>
                <a:endParaRPr lang="ko-KR" altLang="en-US" kern="0" dirty="0">
                  <a:solidFill>
                    <a:sysClr val="windowText" lastClr="000000"/>
                  </a:solidFill>
                  <a:latin typeface="Calibri"/>
                  <a:ea typeface="나눔고딕"/>
                </a:endParaRPr>
              </a:p>
            </p:txBody>
          </p:sp>
          <p:cxnSp>
            <p:nvCxnSpPr>
              <p:cNvPr id="319" name="직선 화살표 연결선 97"/>
              <p:cNvCxnSpPr>
                <a:stCxn id="318" idx="0"/>
                <a:endCxn id="317" idx="2"/>
              </p:cNvCxnSpPr>
              <p:nvPr/>
            </p:nvCxnSpPr>
            <p:spPr>
              <a:xfrm flipV="1">
                <a:off x="8326760" y="4421581"/>
                <a:ext cx="0" cy="168092"/>
              </a:xfrm>
              <a:prstGeom prst="straightConnector1">
                <a:avLst/>
              </a:prstGeom>
              <a:noFill/>
              <a:ln w="9525" cap="flat" cmpd="sng" algn="ctr">
                <a:solidFill>
                  <a:srgbClr val="5DA5DA">
                    <a:shade val="95000"/>
                    <a:satMod val="105000"/>
                  </a:srgbClr>
                </a:solidFill>
                <a:prstDash val="solid"/>
                <a:headEnd type="triangle"/>
                <a:tailEnd type="triangle"/>
              </a:ln>
              <a:effectLst/>
            </p:spPr>
          </p:cxnSp>
        </p:grpSp>
        <p:cxnSp>
          <p:nvCxnSpPr>
            <p:cNvPr id="314" name="직선 연결선 127"/>
            <p:cNvCxnSpPr/>
            <p:nvPr/>
          </p:nvCxnSpPr>
          <p:spPr>
            <a:xfrm flipV="1">
              <a:off x="5280614" y="2315022"/>
              <a:ext cx="583876" cy="1104125"/>
            </a:xfrm>
            <a:prstGeom prst="line">
              <a:avLst/>
            </a:prstGeom>
            <a:noFill/>
            <a:ln w="9525" cap="flat" cmpd="sng" algn="ctr">
              <a:solidFill>
                <a:srgbClr val="5DA5DA">
                  <a:shade val="95000"/>
                  <a:satMod val="105000"/>
                </a:srgbClr>
              </a:solidFill>
              <a:prstDash val="dash"/>
            </a:ln>
            <a:effectLst/>
          </p:spPr>
        </p:cxnSp>
        <p:cxnSp>
          <p:nvCxnSpPr>
            <p:cNvPr id="315" name="직선 연결선 128"/>
            <p:cNvCxnSpPr/>
            <p:nvPr/>
          </p:nvCxnSpPr>
          <p:spPr>
            <a:xfrm>
              <a:off x="5277803" y="3668121"/>
              <a:ext cx="580861" cy="1633087"/>
            </a:xfrm>
            <a:prstGeom prst="line">
              <a:avLst/>
            </a:prstGeom>
            <a:noFill/>
            <a:ln w="9525" cap="flat" cmpd="sng" algn="ctr">
              <a:solidFill>
                <a:srgbClr val="5DA5DA">
                  <a:shade val="95000"/>
                  <a:satMod val="105000"/>
                </a:srgbClr>
              </a:solidFill>
              <a:prstDash val="dash"/>
            </a:ln>
            <a:effectLst/>
          </p:spPr>
        </p:cxnSp>
      </p:grpSp>
      <p:grpSp>
        <p:nvGrpSpPr>
          <p:cNvPr id="320" name="그룹 132"/>
          <p:cNvGrpSpPr/>
          <p:nvPr/>
        </p:nvGrpSpPr>
        <p:grpSpPr>
          <a:xfrm>
            <a:off x="6127920" y="3238927"/>
            <a:ext cx="2261730" cy="2648562"/>
            <a:chOff x="5849006" y="2346491"/>
            <a:chExt cx="2261730" cy="2648562"/>
          </a:xfrm>
        </p:grpSpPr>
        <p:sp>
          <p:nvSpPr>
            <p:cNvPr id="321" name="직사각형 89"/>
            <p:cNvSpPr/>
            <p:nvPr/>
          </p:nvSpPr>
          <p:spPr>
            <a:xfrm>
              <a:off x="5849006" y="2346491"/>
              <a:ext cx="2079267" cy="774399"/>
            </a:xfrm>
            <a:prstGeom prst="rect">
              <a:avLst/>
            </a:prstGeom>
            <a:gradFill rotWithShape="1">
              <a:gsLst>
                <a:gs pos="0">
                  <a:srgbClr val="FAA43A">
                    <a:tint val="50000"/>
                    <a:satMod val="300000"/>
                  </a:srgbClr>
                </a:gs>
                <a:gs pos="35000">
                  <a:srgbClr val="FAA43A">
                    <a:tint val="37000"/>
                    <a:satMod val="300000"/>
                  </a:srgbClr>
                </a:gs>
                <a:gs pos="100000">
                  <a:srgbClr val="FAA43A">
                    <a:tint val="15000"/>
                    <a:satMod val="350000"/>
                  </a:srgbClr>
                </a:gs>
              </a:gsLst>
              <a:lin ang="16200000" scaled="1"/>
            </a:gradFill>
            <a:ln w="9525" cap="flat" cmpd="sng" algn="ctr">
              <a:solidFill>
                <a:srgbClr val="FAA43A">
                  <a:shade val="95000"/>
                  <a:satMod val="105000"/>
                </a:srgbClr>
              </a:solidFill>
              <a:prstDash val="solid"/>
            </a:ln>
            <a:effectLst/>
          </p:spPr>
          <p:txBody>
            <a:bodyPr vert="horz" rtlCol="0" anchor="ctr"/>
            <a:lstStyle/>
            <a:p>
              <a:pPr algn="ctr">
                <a:defRPr/>
              </a:pPr>
              <a:r>
                <a:rPr lang="en-US" altLang="ko-KR" sz="2000" kern="0" dirty="0" smtClean="0">
                  <a:solidFill>
                    <a:sysClr val="windowText" lastClr="000000"/>
                  </a:solidFill>
                  <a:latin typeface="Calibri"/>
                  <a:ea typeface="나눔고딕"/>
                </a:rPr>
                <a:t>In-Order Core</a:t>
              </a:r>
              <a:endParaRPr lang="ko-KR" altLang="en-US" sz="2000" kern="0" dirty="0">
                <a:solidFill>
                  <a:sysClr val="windowText" lastClr="000000"/>
                </a:solidFill>
                <a:latin typeface="Calibri"/>
                <a:ea typeface="나눔고딕"/>
              </a:endParaRPr>
            </a:p>
          </p:txBody>
        </p:sp>
        <p:sp>
          <p:nvSpPr>
            <p:cNvPr id="322" name="직사각형 90"/>
            <p:cNvSpPr/>
            <p:nvPr/>
          </p:nvSpPr>
          <p:spPr>
            <a:xfrm>
              <a:off x="5849006" y="4589673"/>
              <a:ext cx="2079267" cy="405380"/>
            </a:xfrm>
            <a:prstGeom prst="rect">
              <a:avLst/>
            </a:prstGeom>
            <a:gradFill rotWithShape="1">
              <a:gsLst>
                <a:gs pos="0">
                  <a:srgbClr val="FAA43A">
                    <a:tint val="50000"/>
                    <a:satMod val="300000"/>
                  </a:srgbClr>
                </a:gs>
                <a:gs pos="35000">
                  <a:srgbClr val="FAA43A">
                    <a:tint val="37000"/>
                    <a:satMod val="300000"/>
                  </a:srgbClr>
                </a:gs>
                <a:gs pos="100000">
                  <a:srgbClr val="FAA43A">
                    <a:tint val="15000"/>
                    <a:satMod val="350000"/>
                  </a:srgbClr>
                </a:gs>
              </a:gsLst>
              <a:lin ang="16200000" scaled="1"/>
            </a:gradFill>
            <a:ln w="9525" cap="flat" cmpd="sng" algn="ctr">
              <a:solidFill>
                <a:srgbClr val="FAA43A">
                  <a:shade val="95000"/>
                  <a:satMod val="105000"/>
                </a:srgbClr>
              </a:solidFill>
              <a:prstDash val="solid"/>
            </a:ln>
            <a:effectLst/>
          </p:spPr>
          <p:txBody>
            <a:bodyPr vert="horz" rtlCol="0" anchor="ctr"/>
            <a:lstStyle/>
            <a:p>
              <a:pPr algn="ctr">
                <a:defRPr/>
              </a:pPr>
              <a:r>
                <a:rPr lang="en-US" altLang="ko-KR" kern="0" dirty="0" smtClean="0">
                  <a:solidFill>
                    <a:sysClr val="windowText" lastClr="000000"/>
                  </a:solidFill>
                  <a:latin typeface="Calibri"/>
                  <a:ea typeface="나눔고딕"/>
                </a:rPr>
                <a:t>Message Queue</a:t>
              </a:r>
              <a:endParaRPr lang="ko-KR" altLang="en-US" kern="0" dirty="0">
                <a:solidFill>
                  <a:sysClr val="windowText" lastClr="000000"/>
                </a:solidFill>
                <a:latin typeface="Calibri"/>
                <a:ea typeface="나눔고딕"/>
              </a:endParaRPr>
            </a:p>
          </p:txBody>
        </p:sp>
        <p:sp>
          <p:nvSpPr>
            <p:cNvPr id="323" name="직사각형 91"/>
            <p:cNvSpPr/>
            <p:nvPr/>
          </p:nvSpPr>
          <p:spPr>
            <a:xfrm>
              <a:off x="6882913" y="3280649"/>
              <a:ext cx="1045360" cy="610202"/>
            </a:xfrm>
            <a:prstGeom prst="rect">
              <a:avLst/>
            </a:prstGeom>
            <a:gradFill rotWithShape="1">
              <a:gsLst>
                <a:gs pos="0">
                  <a:srgbClr val="FAA43A">
                    <a:tint val="50000"/>
                    <a:satMod val="300000"/>
                  </a:srgbClr>
                </a:gs>
                <a:gs pos="35000">
                  <a:srgbClr val="FAA43A">
                    <a:tint val="37000"/>
                    <a:satMod val="300000"/>
                  </a:srgbClr>
                </a:gs>
                <a:gs pos="100000">
                  <a:srgbClr val="FAA43A">
                    <a:tint val="15000"/>
                    <a:satMod val="350000"/>
                  </a:srgbClr>
                </a:gs>
              </a:gsLst>
              <a:lin ang="16200000" scaled="1"/>
            </a:gradFill>
            <a:ln w="9525" cap="flat" cmpd="sng" algn="ctr">
              <a:solidFill>
                <a:srgbClr val="FAA43A">
                  <a:shade val="95000"/>
                  <a:satMod val="105000"/>
                </a:srgbClr>
              </a:solidFill>
              <a:prstDash val="solid"/>
            </a:ln>
            <a:effectLst/>
          </p:spPr>
          <p:txBody>
            <a:bodyPr vert="horz" rtlCol="0" anchor="ctr"/>
            <a:lstStyle/>
            <a:p>
              <a:pPr algn="ctr">
                <a:defRPr/>
              </a:pPr>
              <a:r>
                <a:rPr lang="en-US" altLang="ko-KR" kern="0" dirty="0" smtClean="0">
                  <a:solidFill>
                    <a:sysClr val="windowText" lastClr="000000"/>
                  </a:solidFill>
                  <a:latin typeface="Calibri"/>
                  <a:ea typeface="나눔고딕"/>
                </a:rPr>
                <a:t>PF Buffer</a:t>
              </a:r>
              <a:endParaRPr lang="ko-KR" altLang="en-US" kern="0" dirty="0">
                <a:solidFill>
                  <a:sysClr val="windowText" lastClr="000000"/>
                </a:solidFill>
                <a:latin typeface="Calibri"/>
                <a:ea typeface="나눔고딕"/>
              </a:endParaRPr>
            </a:p>
          </p:txBody>
        </p:sp>
        <p:sp>
          <p:nvSpPr>
            <p:cNvPr id="324" name="직사각형 92"/>
            <p:cNvSpPr/>
            <p:nvPr/>
          </p:nvSpPr>
          <p:spPr>
            <a:xfrm>
              <a:off x="6882913" y="4047202"/>
              <a:ext cx="1045360" cy="374697"/>
            </a:xfrm>
            <a:prstGeom prst="rect">
              <a:avLst/>
            </a:prstGeom>
            <a:gradFill rotWithShape="1">
              <a:gsLst>
                <a:gs pos="0">
                  <a:srgbClr val="FAA43A">
                    <a:tint val="50000"/>
                    <a:satMod val="300000"/>
                  </a:srgbClr>
                </a:gs>
                <a:gs pos="35000">
                  <a:srgbClr val="FAA43A">
                    <a:tint val="37000"/>
                    <a:satMod val="300000"/>
                  </a:srgbClr>
                </a:gs>
                <a:gs pos="100000">
                  <a:srgbClr val="FAA43A">
                    <a:tint val="15000"/>
                    <a:satMod val="350000"/>
                  </a:srgbClr>
                </a:gs>
              </a:gsLst>
              <a:lin ang="16200000" scaled="1"/>
            </a:gradFill>
            <a:ln w="9525" cap="flat" cmpd="sng" algn="ctr">
              <a:solidFill>
                <a:srgbClr val="FAA43A">
                  <a:shade val="95000"/>
                  <a:satMod val="105000"/>
                </a:srgbClr>
              </a:solidFill>
              <a:prstDash val="solid"/>
            </a:ln>
            <a:effectLst/>
          </p:spPr>
          <p:txBody>
            <a:bodyPr vert="horz" rtlCol="0" anchor="ctr"/>
            <a:lstStyle/>
            <a:p>
              <a:pPr algn="ctr">
                <a:defRPr/>
              </a:pPr>
              <a:r>
                <a:rPr lang="en-US" altLang="ko-KR" kern="0" dirty="0" smtClean="0">
                  <a:solidFill>
                    <a:sysClr val="windowText" lastClr="000000"/>
                  </a:solidFill>
                  <a:latin typeface="Calibri"/>
                  <a:ea typeface="나눔고딕"/>
                </a:rPr>
                <a:t>MTP</a:t>
              </a:r>
              <a:endParaRPr lang="ko-KR" altLang="en-US" kern="0" dirty="0">
                <a:solidFill>
                  <a:sysClr val="windowText" lastClr="000000"/>
                </a:solidFill>
                <a:latin typeface="Calibri"/>
                <a:ea typeface="나눔고딕"/>
              </a:endParaRPr>
            </a:p>
          </p:txBody>
        </p:sp>
        <p:sp>
          <p:nvSpPr>
            <p:cNvPr id="325" name="직사각형 93"/>
            <p:cNvSpPr/>
            <p:nvPr/>
          </p:nvSpPr>
          <p:spPr>
            <a:xfrm>
              <a:off x="6240328" y="3280650"/>
              <a:ext cx="460122" cy="610202"/>
            </a:xfrm>
            <a:prstGeom prst="rect">
              <a:avLst/>
            </a:prstGeom>
            <a:gradFill rotWithShape="1">
              <a:gsLst>
                <a:gs pos="0">
                  <a:srgbClr val="FAA43A">
                    <a:tint val="50000"/>
                    <a:satMod val="300000"/>
                  </a:srgbClr>
                </a:gs>
                <a:gs pos="35000">
                  <a:srgbClr val="FAA43A">
                    <a:tint val="37000"/>
                    <a:satMod val="300000"/>
                  </a:srgbClr>
                </a:gs>
                <a:gs pos="100000">
                  <a:srgbClr val="FAA43A">
                    <a:tint val="15000"/>
                    <a:satMod val="350000"/>
                  </a:srgbClr>
                </a:gs>
              </a:gsLst>
              <a:lin ang="16200000" scaled="1"/>
            </a:gradFill>
            <a:ln w="9525" cap="flat" cmpd="sng" algn="ctr">
              <a:solidFill>
                <a:srgbClr val="FAA43A">
                  <a:shade val="95000"/>
                  <a:satMod val="105000"/>
                </a:srgbClr>
              </a:solidFill>
              <a:prstDash val="solid"/>
            </a:ln>
            <a:effectLst/>
          </p:spPr>
          <p:txBody>
            <a:bodyPr vert="horz" rtlCol="0" anchor="ctr"/>
            <a:lstStyle/>
            <a:p>
              <a:pPr algn="ctr">
                <a:defRPr/>
              </a:pPr>
              <a:r>
                <a:rPr lang="en-US" altLang="ko-KR" kern="0" dirty="0" smtClean="0">
                  <a:solidFill>
                    <a:sysClr val="windowText" lastClr="000000"/>
                  </a:solidFill>
                  <a:latin typeface="Calibri"/>
                  <a:ea typeface="나눔고딕"/>
                </a:rPr>
                <a:t>LP</a:t>
              </a:r>
              <a:endParaRPr lang="ko-KR" altLang="en-US" kern="0" dirty="0">
                <a:solidFill>
                  <a:sysClr val="windowText" lastClr="000000"/>
                </a:solidFill>
                <a:latin typeface="Calibri"/>
                <a:ea typeface="나눔고딕"/>
              </a:endParaRPr>
            </a:p>
          </p:txBody>
        </p:sp>
        <p:cxnSp>
          <p:nvCxnSpPr>
            <p:cNvPr id="326" name="직선 화살표 연결선 95"/>
            <p:cNvCxnSpPr/>
            <p:nvPr/>
          </p:nvCxnSpPr>
          <p:spPr>
            <a:xfrm>
              <a:off x="6028727" y="3120890"/>
              <a:ext cx="0" cy="1468783"/>
            </a:xfrm>
            <a:prstGeom prst="straightConnector1">
              <a:avLst/>
            </a:prstGeom>
            <a:noFill/>
            <a:ln w="9525" cap="flat" cmpd="sng" algn="ctr">
              <a:solidFill>
                <a:srgbClr val="FAA43A">
                  <a:shade val="95000"/>
                  <a:satMod val="105000"/>
                </a:srgbClr>
              </a:solidFill>
              <a:prstDash val="solid"/>
              <a:headEnd type="triangle"/>
              <a:tailEnd type="triangle"/>
            </a:ln>
            <a:effectLst/>
          </p:spPr>
        </p:cxnSp>
        <p:cxnSp>
          <p:nvCxnSpPr>
            <p:cNvPr id="327" name="직선 화살표 연결선 98"/>
            <p:cNvCxnSpPr>
              <a:stCxn id="318" idx="1"/>
              <a:endCxn id="322" idx="3"/>
            </p:cNvCxnSpPr>
            <p:nvPr/>
          </p:nvCxnSpPr>
          <p:spPr>
            <a:xfrm flipH="1">
              <a:off x="7928273" y="4792145"/>
              <a:ext cx="182463" cy="218"/>
            </a:xfrm>
            <a:prstGeom prst="straightConnector1">
              <a:avLst/>
            </a:prstGeom>
            <a:noFill/>
            <a:ln w="9525" cap="flat" cmpd="sng" algn="ctr">
              <a:solidFill>
                <a:srgbClr val="FAA43A">
                  <a:shade val="95000"/>
                  <a:satMod val="105000"/>
                </a:srgbClr>
              </a:solidFill>
              <a:prstDash val="solid"/>
              <a:headEnd type="triangle"/>
              <a:tailEnd type="triangle"/>
            </a:ln>
            <a:effectLst/>
          </p:spPr>
        </p:cxnSp>
        <p:cxnSp>
          <p:nvCxnSpPr>
            <p:cNvPr id="328" name="직선 화살표 연결선 106"/>
            <p:cNvCxnSpPr/>
            <p:nvPr/>
          </p:nvCxnSpPr>
          <p:spPr>
            <a:xfrm flipV="1">
              <a:off x="7405593" y="4420547"/>
              <a:ext cx="0" cy="169126"/>
            </a:xfrm>
            <a:prstGeom prst="straightConnector1">
              <a:avLst/>
            </a:prstGeom>
            <a:noFill/>
            <a:ln w="9525" cap="flat" cmpd="sng" algn="ctr">
              <a:solidFill>
                <a:srgbClr val="FAA43A">
                  <a:shade val="95000"/>
                  <a:satMod val="105000"/>
                </a:srgbClr>
              </a:solidFill>
              <a:prstDash val="solid"/>
              <a:tailEnd type="triangle"/>
            </a:ln>
            <a:effectLst/>
          </p:spPr>
        </p:cxnSp>
        <p:cxnSp>
          <p:nvCxnSpPr>
            <p:cNvPr id="329" name="직선 화살표 연결선 109"/>
            <p:cNvCxnSpPr>
              <a:stCxn id="324" idx="0"/>
              <a:endCxn id="323" idx="2"/>
            </p:cNvCxnSpPr>
            <p:nvPr/>
          </p:nvCxnSpPr>
          <p:spPr>
            <a:xfrm flipV="1">
              <a:off x="7405593" y="3890851"/>
              <a:ext cx="0" cy="156351"/>
            </a:xfrm>
            <a:prstGeom prst="straightConnector1">
              <a:avLst/>
            </a:prstGeom>
            <a:noFill/>
            <a:ln w="9525" cap="flat" cmpd="sng" algn="ctr">
              <a:solidFill>
                <a:srgbClr val="FAA43A">
                  <a:shade val="95000"/>
                  <a:satMod val="105000"/>
                </a:srgbClr>
              </a:solidFill>
              <a:prstDash val="solid"/>
              <a:tailEnd type="triangle"/>
            </a:ln>
            <a:effectLst/>
          </p:spPr>
        </p:cxnSp>
        <p:cxnSp>
          <p:nvCxnSpPr>
            <p:cNvPr id="330" name="직선 화살표 연결선 113"/>
            <p:cNvCxnSpPr/>
            <p:nvPr/>
          </p:nvCxnSpPr>
          <p:spPr>
            <a:xfrm flipV="1">
              <a:off x="7405593" y="3120890"/>
              <a:ext cx="0" cy="159760"/>
            </a:xfrm>
            <a:prstGeom prst="straightConnector1">
              <a:avLst/>
            </a:prstGeom>
            <a:noFill/>
            <a:ln w="9525" cap="flat" cmpd="sng" algn="ctr">
              <a:solidFill>
                <a:srgbClr val="FAA43A">
                  <a:shade val="95000"/>
                  <a:satMod val="105000"/>
                </a:srgbClr>
              </a:solidFill>
              <a:prstDash val="solid"/>
              <a:tailEnd type="triangle"/>
            </a:ln>
            <a:effectLst/>
          </p:spPr>
        </p:cxnSp>
        <p:cxnSp>
          <p:nvCxnSpPr>
            <p:cNvPr id="331" name="직선 화살표 연결선 115"/>
            <p:cNvCxnSpPr/>
            <p:nvPr/>
          </p:nvCxnSpPr>
          <p:spPr>
            <a:xfrm>
              <a:off x="6470389" y="3120890"/>
              <a:ext cx="0" cy="159760"/>
            </a:xfrm>
            <a:prstGeom prst="straightConnector1">
              <a:avLst/>
            </a:prstGeom>
            <a:noFill/>
            <a:ln w="9525" cap="flat" cmpd="sng" algn="ctr">
              <a:solidFill>
                <a:srgbClr val="FAA43A">
                  <a:shade val="95000"/>
                  <a:satMod val="105000"/>
                </a:srgbClr>
              </a:solidFill>
              <a:prstDash val="solid"/>
              <a:tailEnd type="triangle"/>
            </a:ln>
            <a:effectLst/>
          </p:spPr>
        </p:cxnSp>
        <p:cxnSp>
          <p:nvCxnSpPr>
            <p:cNvPr id="332" name="직선 화살표 연결선 116"/>
            <p:cNvCxnSpPr>
              <a:stCxn id="325" idx="3"/>
              <a:endCxn id="323" idx="1"/>
            </p:cNvCxnSpPr>
            <p:nvPr/>
          </p:nvCxnSpPr>
          <p:spPr>
            <a:xfrm flipV="1">
              <a:off x="6700450" y="3585750"/>
              <a:ext cx="182463" cy="1"/>
            </a:xfrm>
            <a:prstGeom prst="straightConnector1">
              <a:avLst/>
            </a:prstGeom>
            <a:noFill/>
            <a:ln w="9525" cap="flat" cmpd="sng" algn="ctr">
              <a:solidFill>
                <a:srgbClr val="FAA43A">
                  <a:shade val="95000"/>
                  <a:satMod val="105000"/>
                </a:srgbClr>
              </a:solidFill>
              <a:prstDash val="solid"/>
              <a:tailEnd type="triangle"/>
            </a:ln>
            <a:effectLst/>
          </p:spPr>
        </p:cxnSp>
        <p:cxnSp>
          <p:nvCxnSpPr>
            <p:cNvPr id="333" name="직선 화살표 연결선 123"/>
            <p:cNvCxnSpPr/>
            <p:nvPr/>
          </p:nvCxnSpPr>
          <p:spPr>
            <a:xfrm flipH="1">
              <a:off x="7928273" y="3594266"/>
              <a:ext cx="182463" cy="218"/>
            </a:xfrm>
            <a:prstGeom prst="straightConnector1">
              <a:avLst/>
            </a:prstGeom>
            <a:noFill/>
            <a:ln w="9525" cap="flat" cmpd="sng" algn="ctr">
              <a:solidFill>
                <a:srgbClr val="FAA43A">
                  <a:shade val="95000"/>
                  <a:satMod val="105000"/>
                </a:srgbClr>
              </a:solidFill>
              <a:prstDash val="solid"/>
              <a:headEnd type="triangle"/>
              <a:tailEnd type="triangle"/>
            </a:ln>
            <a:effectLst/>
          </p:spPr>
        </p:cxnSp>
        <p:cxnSp>
          <p:nvCxnSpPr>
            <p:cNvPr id="334" name="직선 화살표 연결선 124"/>
            <p:cNvCxnSpPr/>
            <p:nvPr/>
          </p:nvCxnSpPr>
          <p:spPr>
            <a:xfrm flipH="1">
              <a:off x="7928273" y="2733472"/>
              <a:ext cx="182463" cy="218"/>
            </a:xfrm>
            <a:prstGeom prst="straightConnector1">
              <a:avLst/>
            </a:prstGeom>
            <a:noFill/>
            <a:ln w="9525" cap="flat" cmpd="sng" algn="ctr">
              <a:solidFill>
                <a:srgbClr val="FAA43A">
                  <a:shade val="95000"/>
                  <a:satMod val="105000"/>
                </a:srgbClr>
              </a:solidFill>
              <a:prstDash val="solid"/>
              <a:headEnd type="triangle"/>
              <a:tailEnd type="triangle"/>
            </a:ln>
            <a:effectLst/>
          </p:spPr>
        </p:cxnSp>
      </p:grpSp>
      <p:grpSp>
        <p:nvGrpSpPr>
          <p:cNvPr id="335" name="그룹 583"/>
          <p:cNvGrpSpPr/>
          <p:nvPr/>
        </p:nvGrpSpPr>
        <p:grpSpPr>
          <a:xfrm>
            <a:off x="318817" y="3704795"/>
            <a:ext cx="2747113" cy="2348991"/>
            <a:chOff x="211357" y="3318585"/>
            <a:chExt cx="2747113" cy="2348991"/>
          </a:xfrm>
        </p:grpSpPr>
        <p:grpSp>
          <p:nvGrpSpPr>
            <p:cNvPr id="336" name="그룹 576"/>
            <p:cNvGrpSpPr/>
            <p:nvPr/>
          </p:nvGrpSpPr>
          <p:grpSpPr>
            <a:xfrm>
              <a:off x="211357" y="3468326"/>
              <a:ext cx="2199540" cy="2199250"/>
              <a:chOff x="288170" y="3573016"/>
              <a:chExt cx="2199540" cy="2199250"/>
            </a:xfrm>
          </p:grpSpPr>
          <p:grpSp>
            <p:nvGrpSpPr>
              <p:cNvPr id="339" name="그룹 337"/>
              <p:cNvGrpSpPr/>
              <p:nvPr/>
            </p:nvGrpSpPr>
            <p:grpSpPr>
              <a:xfrm>
                <a:off x="288170" y="3573016"/>
                <a:ext cx="2199540" cy="456333"/>
                <a:chOff x="288170" y="3573016"/>
                <a:chExt cx="2199540" cy="456333"/>
              </a:xfrm>
            </p:grpSpPr>
            <p:grpSp>
              <p:nvGrpSpPr>
                <p:cNvPr id="462" name="그룹 315"/>
                <p:cNvGrpSpPr/>
                <p:nvPr/>
              </p:nvGrpSpPr>
              <p:grpSpPr>
                <a:xfrm>
                  <a:off x="288170" y="3573016"/>
                  <a:ext cx="457200" cy="456333"/>
                  <a:chOff x="288170" y="3573016"/>
                  <a:chExt cx="457200" cy="456333"/>
                </a:xfrm>
              </p:grpSpPr>
              <p:sp>
                <p:nvSpPr>
                  <p:cNvPr id="484" name="직사각형 145"/>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85" name="직사각형 147"/>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86" name="직사각형 148"/>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87" name="직사각형 150"/>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88" name="직사각형 151"/>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89" name="직사각형 152"/>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nvGrpSpPr>
                <p:cNvPr id="463" name="그룹 316"/>
                <p:cNvGrpSpPr/>
                <p:nvPr/>
              </p:nvGrpSpPr>
              <p:grpSpPr>
                <a:xfrm>
                  <a:off x="868950" y="3573016"/>
                  <a:ext cx="457200" cy="456333"/>
                  <a:chOff x="288170" y="3573016"/>
                  <a:chExt cx="457200" cy="456333"/>
                </a:xfrm>
              </p:grpSpPr>
              <p:sp>
                <p:nvSpPr>
                  <p:cNvPr id="478" name="직사각형 317"/>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79" name="직사각형 318"/>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80" name="직사각형 319"/>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81" name="직사각형 320"/>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82" name="직사각형 321"/>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83" name="직사각형 322"/>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nvGrpSpPr>
                <p:cNvPr id="464" name="그룹 323"/>
                <p:cNvGrpSpPr/>
                <p:nvPr/>
              </p:nvGrpSpPr>
              <p:grpSpPr>
                <a:xfrm>
                  <a:off x="1449730" y="3573016"/>
                  <a:ext cx="457200" cy="456333"/>
                  <a:chOff x="288170" y="3573016"/>
                  <a:chExt cx="457200" cy="456333"/>
                </a:xfrm>
              </p:grpSpPr>
              <p:sp>
                <p:nvSpPr>
                  <p:cNvPr id="472" name="직사각형 324"/>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73" name="직사각형 325"/>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74" name="직사각형 326"/>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75" name="직사각형 327"/>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76" name="직사각형 328"/>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77" name="직사각형 329"/>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nvGrpSpPr>
                <p:cNvPr id="465" name="그룹 330"/>
                <p:cNvGrpSpPr/>
                <p:nvPr/>
              </p:nvGrpSpPr>
              <p:grpSpPr>
                <a:xfrm>
                  <a:off x="2030510" y="3573016"/>
                  <a:ext cx="457200" cy="456333"/>
                  <a:chOff x="288170" y="3573016"/>
                  <a:chExt cx="457200" cy="456333"/>
                </a:xfrm>
              </p:grpSpPr>
              <p:sp>
                <p:nvSpPr>
                  <p:cNvPr id="466" name="직사각형 331"/>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67" name="직사각형 332"/>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68" name="직사각형 333"/>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69" name="직사각형 334"/>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70" name="직사각형 335"/>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71" name="직사각형 336"/>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grpSp>
            <p:nvGrpSpPr>
              <p:cNvPr id="340" name="그룹 338"/>
              <p:cNvGrpSpPr/>
              <p:nvPr/>
            </p:nvGrpSpPr>
            <p:grpSpPr>
              <a:xfrm>
                <a:off x="288170" y="4153087"/>
                <a:ext cx="2199540" cy="456333"/>
                <a:chOff x="288170" y="3573016"/>
                <a:chExt cx="2199540" cy="456333"/>
              </a:xfrm>
            </p:grpSpPr>
            <p:grpSp>
              <p:nvGrpSpPr>
                <p:cNvPr id="434" name="그룹 339"/>
                <p:cNvGrpSpPr/>
                <p:nvPr/>
              </p:nvGrpSpPr>
              <p:grpSpPr>
                <a:xfrm>
                  <a:off x="288170" y="3573016"/>
                  <a:ext cx="457200" cy="456333"/>
                  <a:chOff x="288170" y="3573016"/>
                  <a:chExt cx="457200" cy="456333"/>
                </a:xfrm>
              </p:grpSpPr>
              <p:sp>
                <p:nvSpPr>
                  <p:cNvPr id="456" name="직사각형 361"/>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57" name="직사각형 362"/>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58" name="직사각형 363"/>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59" name="직사각형 364"/>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60" name="직사각형 365"/>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61" name="직사각형 366"/>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nvGrpSpPr>
                <p:cNvPr id="435" name="그룹 340"/>
                <p:cNvGrpSpPr/>
                <p:nvPr/>
              </p:nvGrpSpPr>
              <p:grpSpPr>
                <a:xfrm>
                  <a:off x="868950" y="3573016"/>
                  <a:ext cx="457200" cy="456333"/>
                  <a:chOff x="288170" y="3573016"/>
                  <a:chExt cx="457200" cy="456333"/>
                </a:xfrm>
              </p:grpSpPr>
              <p:sp>
                <p:nvSpPr>
                  <p:cNvPr id="450" name="직사각형 355"/>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51" name="직사각형 356"/>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52" name="직사각형 357"/>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53" name="직사각형 358"/>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54" name="직사각형 359"/>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55" name="직사각형 360"/>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nvGrpSpPr>
                <p:cNvPr id="436" name="그룹 341"/>
                <p:cNvGrpSpPr/>
                <p:nvPr/>
              </p:nvGrpSpPr>
              <p:grpSpPr>
                <a:xfrm>
                  <a:off x="1449730" y="3573016"/>
                  <a:ext cx="457200" cy="456333"/>
                  <a:chOff x="288170" y="3573016"/>
                  <a:chExt cx="457200" cy="456333"/>
                </a:xfrm>
              </p:grpSpPr>
              <p:sp>
                <p:nvSpPr>
                  <p:cNvPr id="444" name="직사각형 349"/>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45" name="직사각형 350"/>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46" name="직사각형 351"/>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47" name="직사각형 352"/>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48" name="직사각형 353"/>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49" name="직사각형 354"/>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nvGrpSpPr>
                <p:cNvPr id="437" name="그룹 342"/>
                <p:cNvGrpSpPr/>
                <p:nvPr/>
              </p:nvGrpSpPr>
              <p:grpSpPr>
                <a:xfrm>
                  <a:off x="2030510" y="3573016"/>
                  <a:ext cx="457200" cy="456333"/>
                  <a:chOff x="288170" y="3573016"/>
                  <a:chExt cx="457200" cy="456333"/>
                </a:xfrm>
              </p:grpSpPr>
              <p:sp>
                <p:nvSpPr>
                  <p:cNvPr id="438" name="직사각형 343"/>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39" name="직사각형 344"/>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40" name="직사각형 345"/>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41" name="직사각형 346"/>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42" name="직사각형 347"/>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43" name="직사각형 348"/>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grpSp>
            <p:nvGrpSpPr>
              <p:cNvPr id="341" name="그룹 396"/>
              <p:cNvGrpSpPr/>
              <p:nvPr/>
            </p:nvGrpSpPr>
            <p:grpSpPr>
              <a:xfrm>
                <a:off x="288170" y="4733912"/>
                <a:ext cx="2199540" cy="456333"/>
                <a:chOff x="288170" y="3573016"/>
                <a:chExt cx="2199540" cy="456333"/>
              </a:xfrm>
            </p:grpSpPr>
            <p:grpSp>
              <p:nvGrpSpPr>
                <p:cNvPr id="406" name="그룹 397"/>
                <p:cNvGrpSpPr/>
                <p:nvPr/>
              </p:nvGrpSpPr>
              <p:grpSpPr>
                <a:xfrm>
                  <a:off x="288170" y="3573016"/>
                  <a:ext cx="457200" cy="456333"/>
                  <a:chOff x="288170" y="3573016"/>
                  <a:chExt cx="457200" cy="456333"/>
                </a:xfrm>
              </p:grpSpPr>
              <p:sp>
                <p:nvSpPr>
                  <p:cNvPr id="428" name="직사각형 419"/>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29" name="직사각형 420"/>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30" name="직사각형 421"/>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31" name="직사각형 422"/>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32" name="직사각형 423"/>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33" name="직사각형 424"/>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nvGrpSpPr>
                <p:cNvPr id="407" name="그룹 398"/>
                <p:cNvGrpSpPr/>
                <p:nvPr/>
              </p:nvGrpSpPr>
              <p:grpSpPr>
                <a:xfrm>
                  <a:off x="868950" y="3573016"/>
                  <a:ext cx="457200" cy="456333"/>
                  <a:chOff x="288170" y="3573016"/>
                  <a:chExt cx="457200" cy="456333"/>
                </a:xfrm>
              </p:grpSpPr>
              <p:sp>
                <p:nvSpPr>
                  <p:cNvPr id="422" name="직사각형 413"/>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23" name="직사각형 414"/>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24" name="직사각형 415"/>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25" name="직사각형 416"/>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26" name="직사각형 417"/>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27" name="직사각형 418"/>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nvGrpSpPr>
                <p:cNvPr id="408" name="그룹 399"/>
                <p:cNvGrpSpPr/>
                <p:nvPr/>
              </p:nvGrpSpPr>
              <p:grpSpPr>
                <a:xfrm>
                  <a:off x="1449730" y="3573016"/>
                  <a:ext cx="457200" cy="456333"/>
                  <a:chOff x="288170" y="3573016"/>
                  <a:chExt cx="457200" cy="456333"/>
                </a:xfrm>
              </p:grpSpPr>
              <p:sp>
                <p:nvSpPr>
                  <p:cNvPr id="416" name="직사각형 407"/>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17" name="직사각형 408"/>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18" name="직사각형 409"/>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19" name="직사각형 410"/>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20" name="직사각형 411"/>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21" name="직사각형 412"/>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nvGrpSpPr>
                <p:cNvPr id="409" name="그룹 400"/>
                <p:cNvGrpSpPr/>
                <p:nvPr/>
              </p:nvGrpSpPr>
              <p:grpSpPr>
                <a:xfrm>
                  <a:off x="2030510" y="3573016"/>
                  <a:ext cx="457200" cy="456333"/>
                  <a:chOff x="288170" y="3573016"/>
                  <a:chExt cx="457200" cy="456333"/>
                </a:xfrm>
              </p:grpSpPr>
              <p:sp>
                <p:nvSpPr>
                  <p:cNvPr id="410" name="직사각형 401"/>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11" name="직사각형 402"/>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12" name="직사각형 403"/>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13" name="직사각형 404"/>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14" name="직사각형 405"/>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15" name="직사각형 406"/>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grpSp>
            <p:nvGrpSpPr>
              <p:cNvPr id="342" name="그룹 425"/>
              <p:cNvGrpSpPr/>
              <p:nvPr/>
            </p:nvGrpSpPr>
            <p:grpSpPr>
              <a:xfrm>
                <a:off x="288170" y="5315933"/>
                <a:ext cx="2199540" cy="456333"/>
                <a:chOff x="288170" y="3573016"/>
                <a:chExt cx="2199540" cy="456333"/>
              </a:xfrm>
            </p:grpSpPr>
            <p:grpSp>
              <p:nvGrpSpPr>
                <p:cNvPr id="378" name="그룹 426"/>
                <p:cNvGrpSpPr/>
                <p:nvPr/>
              </p:nvGrpSpPr>
              <p:grpSpPr>
                <a:xfrm>
                  <a:off x="288170" y="3573016"/>
                  <a:ext cx="457200" cy="456333"/>
                  <a:chOff x="288170" y="3573016"/>
                  <a:chExt cx="457200" cy="456333"/>
                </a:xfrm>
              </p:grpSpPr>
              <p:sp>
                <p:nvSpPr>
                  <p:cNvPr id="400" name="직사각형 448"/>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01" name="직사각형 449"/>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02" name="직사각형 450"/>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03" name="직사각형 451"/>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04" name="직사각형 452"/>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05" name="직사각형 453"/>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nvGrpSpPr>
                <p:cNvPr id="379" name="그룹 427"/>
                <p:cNvGrpSpPr/>
                <p:nvPr/>
              </p:nvGrpSpPr>
              <p:grpSpPr>
                <a:xfrm>
                  <a:off x="868950" y="3573016"/>
                  <a:ext cx="457200" cy="456333"/>
                  <a:chOff x="288170" y="3573016"/>
                  <a:chExt cx="457200" cy="456333"/>
                </a:xfrm>
              </p:grpSpPr>
              <p:sp>
                <p:nvSpPr>
                  <p:cNvPr id="394" name="직사각형 442"/>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95" name="직사각형 443"/>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96" name="직사각형 444"/>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97" name="직사각형 445"/>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98" name="직사각형 446"/>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99" name="직사각형 447"/>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nvGrpSpPr>
                <p:cNvPr id="380" name="그룹 428"/>
                <p:cNvGrpSpPr/>
                <p:nvPr/>
              </p:nvGrpSpPr>
              <p:grpSpPr>
                <a:xfrm>
                  <a:off x="1449730" y="3573016"/>
                  <a:ext cx="457200" cy="456333"/>
                  <a:chOff x="288170" y="3573016"/>
                  <a:chExt cx="457200" cy="456333"/>
                </a:xfrm>
              </p:grpSpPr>
              <p:sp>
                <p:nvSpPr>
                  <p:cNvPr id="388" name="직사각형 436"/>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89" name="직사각형 437"/>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90" name="직사각형 438"/>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91" name="직사각형 439"/>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92" name="직사각형 440"/>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93" name="직사각형 441"/>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nvGrpSpPr>
                <p:cNvPr id="381" name="그룹 429"/>
                <p:cNvGrpSpPr/>
                <p:nvPr/>
              </p:nvGrpSpPr>
              <p:grpSpPr>
                <a:xfrm>
                  <a:off x="2030510" y="3573016"/>
                  <a:ext cx="457200" cy="456333"/>
                  <a:chOff x="288170" y="3573016"/>
                  <a:chExt cx="457200" cy="456333"/>
                </a:xfrm>
              </p:grpSpPr>
              <p:sp>
                <p:nvSpPr>
                  <p:cNvPr id="382" name="직사각형 430"/>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83" name="직사각형 431"/>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84" name="직사각형 432"/>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85" name="직사각형 433"/>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86" name="직사각형 434"/>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87" name="직사각형 435"/>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cxnSp>
            <p:nvCxnSpPr>
              <p:cNvPr id="343" name="직선 화살표 연결선 455"/>
              <p:cNvCxnSpPr>
                <a:stCxn id="484" idx="3"/>
                <a:endCxn id="478" idx="1"/>
              </p:cNvCxnSpPr>
              <p:nvPr/>
            </p:nvCxnSpPr>
            <p:spPr>
              <a:xfrm>
                <a:off x="745370" y="3801183"/>
                <a:ext cx="123580" cy="0"/>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44" name="직선 화살표 연결선 456"/>
              <p:cNvCxnSpPr>
                <a:stCxn id="478" idx="3"/>
                <a:endCxn id="472" idx="1"/>
              </p:cNvCxnSpPr>
              <p:nvPr/>
            </p:nvCxnSpPr>
            <p:spPr>
              <a:xfrm>
                <a:off x="1326150" y="3801183"/>
                <a:ext cx="123580" cy="0"/>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45" name="직선 화살표 연결선 459"/>
              <p:cNvCxnSpPr>
                <a:stCxn id="472" idx="3"/>
                <a:endCxn id="466" idx="1"/>
              </p:cNvCxnSpPr>
              <p:nvPr/>
            </p:nvCxnSpPr>
            <p:spPr>
              <a:xfrm>
                <a:off x="1906930" y="3801183"/>
                <a:ext cx="123580" cy="0"/>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46" name="직선 화살표 연결선 462"/>
              <p:cNvCxnSpPr>
                <a:stCxn id="444" idx="3"/>
                <a:endCxn id="438" idx="1"/>
              </p:cNvCxnSpPr>
              <p:nvPr/>
            </p:nvCxnSpPr>
            <p:spPr>
              <a:xfrm>
                <a:off x="1906930" y="4381254"/>
                <a:ext cx="123580" cy="0"/>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47" name="직선 화살표 연결선 465"/>
              <p:cNvCxnSpPr>
                <a:stCxn id="416" idx="3"/>
                <a:endCxn id="410" idx="1"/>
              </p:cNvCxnSpPr>
              <p:nvPr/>
            </p:nvCxnSpPr>
            <p:spPr>
              <a:xfrm>
                <a:off x="1906930" y="4962079"/>
                <a:ext cx="123580" cy="0"/>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48" name="직선 화살표 연결선 468"/>
              <p:cNvCxnSpPr>
                <a:stCxn id="388" idx="3"/>
                <a:endCxn id="382" idx="1"/>
              </p:cNvCxnSpPr>
              <p:nvPr/>
            </p:nvCxnSpPr>
            <p:spPr>
              <a:xfrm>
                <a:off x="1906930" y="5544100"/>
                <a:ext cx="123580" cy="0"/>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49" name="직선 화살표 연결선 471"/>
              <p:cNvCxnSpPr>
                <a:stCxn id="394" idx="3"/>
                <a:endCxn id="388" idx="1"/>
              </p:cNvCxnSpPr>
              <p:nvPr/>
            </p:nvCxnSpPr>
            <p:spPr>
              <a:xfrm>
                <a:off x="1326150" y="5544100"/>
                <a:ext cx="123580" cy="0"/>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50" name="직선 화살표 연결선 474"/>
              <p:cNvCxnSpPr>
                <a:stCxn id="400" idx="3"/>
                <a:endCxn id="394" idx="1"/>
              </p:cNvCxnSpPr>
              <p:nvPr/>
            </p:nvCxnSpPr>
            <p:spPr>
              <a:xfrm>
                <a:off x="745370" y="5544100"/>
                <a:ext cx="123580" cy="0"/>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51" name="직선 화살표 연결선 477"/>
              <p:cNvCxnSpPr>
                <a:stCxn id="428" idx="3"/>
                <a:endCxn id="422" idx="1"/>
              </p:cNvCxnSpPr>
              <p:nvPr/>
            </p:nvCxnSpPr>
            <p:spPr>
              <a:xfrm>
                <a:off x="745370" y="4962079"/>
                <a:ext cx="123580" cy="0"/>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52" name="직선 화살표 연결선 480"/>
              <p:cNvCxnSpPr>
                <a:stCxn id="456" idx="3"/>
                <a:endCxn id="450" idx="1"/>
              </p:cNvCxnSpPr>
              <p:nvPr/>
            </p:nvCxnSpPr>
            <p:spPr>
              <a:xfrm>
                <a:off x="745370" y="4381254"/>
                <a:ext cx="123580" cy="0"/>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53" name="직선 화살표 연결선 483"/>
              <p:cNvCxnSpPr>
                <a:stCxn id="484" idx="2"/>
                <a:endCxn id="456" idx="0"/>
              </p:cNvCxnSpPr>
              <p:nvPr/>
            </p:nvCxnSpPr>
            <p:spPr>
              <a:xfrm>
                <a:off x="516770" y="4029349"/>
                <a:ext cx="0" cy="123738"/>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54" name="직선 화살표 연결선 486"/>
              <p:cNvCxnSpPr>
                <a:stCxn id="450" idx="0"/>
                <a:endCxn id="478" idx="2"/>
              </p:cNvCxnSpPr>
              <p:nvPr/>
            </p:nvCxnSpPr>
            <p:spPr>
              <a:xfrm flipV="1">
                <a:off x="1097550" y="4029349"/>
                <a:ext cx="0" cy="123738"/>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55" name="직선 화살표 연결선 489"/>
              <p:cNvCxnSpPr>
                <a:stCxn id="456" idx="2"/>
                <a:endCxn id="428" idx="0"/>
              </p:cNvCxnSpPr>
              <p:nvPr/>
            </p:nvCxnSpPr>
            <p:spPr>
              <a:xfrm>
                <a:off x="516770" y="4609420"/>
                <a:ext cx="0" cy="124492"/>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56" name="직선 화살표 연결선 492"/>
              <p:cNvCxnSpPr>
                <a:stCxn id="428" idx="2"/>
                <a:endCxn id="400" idx="0"/>
              </p:cNvCxnSpPr>
              <p:nvPr/>
            </p:nvCxnSpPr>
            <p:spPr>
              <a:xfrm>
                <a:off x="516770" y="5190245"/>
                <a:ext cx="0" cy="125688"/>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57" name="직선 화살표 연결선 495"/>
              <p:cNvCxnSpPr>
                <a:stCxn id="422" idx="2"/>
                <a:endCxn id="394" idx="0"/>
              </p:cNvCxnSpPr>
              <p:nvPr/>
            </p:nvCxnSpPr>
            <p:spPr>
              <a:xfrm>
                <a:off x="1097550" y="5190245"/>
                <a:ext cx="0" cy="125688"/>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58" name="직선 화살표 연결선 498"/>
              <p:cNvCxnSpPr>
                <a:stCxn id="438" idx="2"/>
                <a:endCxn id="410" idx="0"/>
              </p:cNvCxnSpPr>
              <p:nvPr/>
            </p:nvCxnSpPr>
            <p:spPr>
              <a:xfrm>
                <a:off x="2259110" y="4609420"/>
                <a:ext cx="0" cy="124492"/>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59" name="직선 화살표 연결선 501"/>
              <p:cNvCxnSpPr>
                <a:stCxn id="466" idx="2"/>
                <a:endCxn id="438" idx="0"/>
              </p:cNvCxnSpPr>
              <p:nvPr/>
            </p:nvCxnSpPr>
            <p:spPr>
              <a:xfrm>
                <a:off x="2259110" y="4029349"/>
                <a:ext cx="0" cy="123738"/>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60" name="직선 화살표 연결선 504"/>
              <p:cNvCxnSpPr>
                <a:stCxn id="472" idx="2"/>
                <a:endCxn id="444" idx="0"/>
              </p:cNvCxnSpPr>
              <p:nvPr/>
            </p:nvCxnSpPr>
            <p:spPr>
              <a:xfrm>
                <a:off x="1678330" y="4029349"/>
                <a:ext cx="0" cy="123738"/>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61" name="직선 화살표 연결선 507"/>
              <p:cNvCxnSpPr>
                <a:stCxn id="410" idx="2"/>
                <a:endCxn id="382" idx="0"/>
              </p:cNvCxnSpPr>
              <p:nvPr/>
            </p:nvCxnSpPr>
            <p:spPr>
              <a:xfrm>
                <a:off x="2259110" y="5190245"/>
                <a:ext cx="0" cy="125688"/>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62" name="직선 화살표 연결선 510"/>
              <p:cNvCxnSpPr>
                <a:stCxn id="416" idx="2"/>
                <a:endCxn id="388" idx="0"/>
              </p:cNvCxnSpPr>
              <p:nvPr/>
            </p:nvCxnSpPr>
            <p:spPr>
              <a:xfrm>
                <a:off x="1678330" y="5190245"/>
                <a:ext cx="0" cy="125688"/>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grpSp>
            <p:nvGrpSpPr>
              <p:cNvPr id="363" name="그룹 563"/>
              <p:cNvGrpSpPr/>
              <p:nvPr/>
            </p:nvGrpSpPr>
            <p:grpSpPr>
              <a:xfrm>
                <a:off x="752932" y="4038739"/>
                <a:ext cx="110913" cy="110913"/>
                <a:chOff x="750551" y="4036358"/>
                <a:chExt cx="110913" cy="110913"/>
              </a:xfrm>
            </p:grpSpPr>
            <p:cxnSp>
              <p:nvCxnSpPr>
                <p:cNvPr id="376" name="직선 화살표 연결선 544"/>
                <p:cNvCxnSpPr/>
                <p:nvPr/>
              </p:nvCxnSpPr>
              <p:spPr>
                <a:xfrm flipH="1">
                  <a:off x="750551" y="4036358"/>
                  <a:ext cx="110913" cy="110913"/>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77" name="직선 화살표 연결선 546"/>
                <p:cNvCxnSpPr/>
                <p:nvPr/>
              </p:nvCxnSpPr>
              <p:spPr>
                <a:xfrm rot="16200000" flipH="1">
                  <a:off x="750551" y="4036358"/>
                  <a:ext cx="110913" cy="110913"/>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grpSp>
          <p:grpSp>
            <p:nvGrpSpPr>
              <p:cNvPr id="364" name="그룹 564"/>
              <p:cNvGrpSpPr/>
              <p:nvPr/>
            </p:nvGrpSpPr>
            <p:grpSpPr>
              <a:xfrm>
                <a:off x="1914269" y="4038739"/>
                <a:ext cx="110913" cy="110913"/>
                <a:chOff x="750551" y="4036358"/>
                <a:chExt cx="110913" cy="110913"/>
              </a:xfrm>
            </p:grpSpPr>
            <p:cxnSp>
              <p:nvCxnSpPr>
                <p:cNvPr id="374" name="직선 화살표 연결선 565"/>
                <p:cNvCxnSpPr/>
                <p:nvPr/>
              </p:nvCxnSpPr>
              <p:spPr>
                <a:xfrm flipH="1">
                  <a:off x="750551" y="4036358"/>
                  <a:ext cx="110913" cy="110913"/>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75" name="직선 화살표 연결선 566"/>
                <p:cNvCxnSpPr/>
                <p:nvPr/>
              </p:nvCxnSpPr>
              <p:spPr>
                <a:xfrm rot="16200000" flipH="1">
                  <a:off x="750551" y="4036358"/>
                  <a:ext cx="110913" cy="110913"/>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grpSp>
          <p:grpSp>
            <p:nvGrpSpPr>
              <p:cNvPr id="365" name="그룹 567"/>
              <p:cNvGrpSpPr/>
              <p:nvPr/>
            </p:nvGrpSpPr>
            <p:grpSpPr>
              <a:xfrm>
                <a:off x="752932" y="5200852"/>
                <a:ext cx="110913" cy="110913"/>
                <a:chOff x="750551" y="4036358"/>
                <a:chExt cx="110913" cy="110913"/>
              </a:xfrm>
            </p:grpSpPr>
            <p:cxnSp>
              <p:nvCxnSpPr>
                <p:cNvPr id="372" name="직선 화살표 연결선 568"/>
                <p:cNvCxnSpPr/>
                <p:nvPr/>
              </p:nvCxnSpPr>
              <p:spPr>
                <a:xfrm flipH="1">
                  <a:off x="750551" y="4036358"/>
                  <a:ext cx="110913" cy="110913"/>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73" name="직선 화살표 연결선 569"/>
                <p:cNvCxnSpPr/>
                <p:nvPr/>
              </p:nvCxnSpPr>
              <p:spPr>
                <a:xfrm rot="16200000" flipH="1">
                  <a:off x="750551" y="4036358"/>
                  <a:ext cx="110913" cy="110913"/>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grpSp>
          <p:grpSp>
            <p:nvGrpSpPr>
              <p:cNvPr id="366" name="그룹 570"/>
              <p:cNvGrpSpPr/>
              <p:nvPr/>
            </p:nvGrpSpPr>
            <p:grpSpPr>
              <a:xfrm>
                <a:off x="1914269" y="5200852"/>
                <a:ext cx="110913" cy="110913"/>
                <a:chOff x="750551" y="4036358"/>
                <a:chExt cx="110913" cy="110913"/>
              </a:xfrm>
            </p:grpSpPr>
            <p:cxnSp>
              <p:nvCxnSpPr>
                <p:cNvPr id="370" name="직선 화살표 연결선 571"/>
                <p:cNvCxnSpPr/>
                <p:nvPr/>
              </p:nvCxnSpPr>
              <p:spPr>
                <a:xfrm flipH="1">
                  <a:off x="750551" y="4036358"/>
                  <a:ext cx="110913" cy="110913"/>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71" name="직선 화살표 연결선 572"/>
                <p:cNvCxnSpPr/>
                <p:nvPr/>
              </p:nvCxnSpPr>
              <p:spPr>
                <a:xfrm rot="16200000" flipH="1">
                  <a:off x="750551" y="4036358"/>
                  <a:ext cx="110913" cy="110913"/>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grpSp>
          <p:grpSp>
            <p:nvGrpSpPr>
              <p:cNvPr id="367" name="그룹 573"/>
              <p:cNvGrpSpPr/>
              <p:nvPr/>
            </p:nvGrpSpPr>
            <p:grpSpPr>
              <a:xfrm>
                <a:off x="1331478" y="4617389"/>
                <a:ext cx="110913" cy="110913"/>
                <a:chOff x="750551" y="4036358"/>
                <a:chExt cx="110913" cy="110913"/>
              </a:xfrm>
            </p:grpSpPr>
            <p:cxnSp>
              <p:nvCxnSpPr>
                <p:cNvPr id="368" name="직선 화살표 연결선 574"/>
                <p:cNvCxnSpPr/>
                <p:nvPr/>
              </p:nvCxnSpPr>
              <p:spPr>
                <a:xfrm flipH="1">
                  <a:off x="750551" y="4036358"/>
                  <a:ext cx="110913" cy="110913"/>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69" name="직선 화살표 연결선 575"/>
                <p:cNvCxnSpPr/>
                <p:nvPr/>
              </p:nvCxnSpPr>
              <p:spPr>
                <a:xfrm rot="16200000" flipH="1">
                  <a:off x="750551" y="4036358"/>
                  <a:ext cx="110913" cy="110913"/>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grpSp>
        </p:grpSp>
        <p:cxnSp>
          <p:nvCxnSpPr>
            <p:cNvPr id="337" name="직선 연결선 578"/>
            <p:cNvCxnSpPr/>
            <p:nvPr/>
          </p:nvCxnSpPr>
          <p:spPr>
            <a:xfrm flipV="1">
              <a:off x="2409894" y="3318585"/>
              <a:ext cx="548576" cy="1305027"/>
            </a:xfrm>
            <a:prstGeom prst="line">
              <a:avLst/>
            </a:prstGeom>
            <a:noFill/>
            <a:ln w="9525" cap="flat" cmpd="sng" algn="ctr">
              <a:solidFill>
                <a:sysClr val="windowText" lastClr="000000">
                  <a:shade val="95000"/>
                  <a:satMod val="105000"/>
                </a:sysClr>
              </a:solidFill>
              <a:prstDash val="dash"/>
            </a:ln>
            <a:effectLst/>
          </p:spPr>
        </p:cxnSp>
        <p:cxnSp>
          <p:nvCxnSpPr>
            <p:cNvPr id="338" name="직선 연결선 581"/>
            <p:cNvCxnSpPr/>
            <p:nvPr/>
          </p:nvCxnSpPr>
          <p:spPr>
            <a:xfrm>
              <a:off x="2409894" y="5085555"/>
              <a:ext cx="539611" cy="250089"/>
            </a:xfrm>
            <a:prstGeom prst="line">
              <a:avLst/>
            </a:prstGeom>
            <a:noFill/>
            <a:ln w="9525" cap="flat" cmpd="sng" algn="ctr">
              <a:solidFill>
                <a:sysClr val="windowText" lastClr="000000">
                  <a:shade val="95000"/>
                  <a:satMod val="105000"/>
                </a:sysClr>
              </a:solidFill>
              <a:prstDash val="dash"/>
            </a:ln>
            <a:effectLst/>
          </p:spPr>
        </p:cxnSp>
      </p:grpSp>
      <p:grpSp>
        <p:nvGrpSpPr>
          <p:cNvPr id="490" name="그룹 607"/>
          <p:cNvGrpSpPr/>
          <p:nvPr/>
        </p:nvGrpSpPr>
        <p:grpSpPr>
          <a:xfrm>
            <a:off x="-45765" y="1710657"/>
            <a:ext cx="2926699" cy="2047890"/>
            <a:chOff x="-54730" y="2022051"/>
            <a:chExt cx="2926699" cy="2047890"/>
          </a:xfrm>
        </p:grpSpPr>
        <p:sp>
          <p:nvSpPr>
            <p:cNvPr id="491" name="직사각형 591"/>
            <p:cNvSpPr/>
            <p:nvPr/>
          </p:nvSpPr>
          <p:spPr>
            <a:xfrm>
              <a:off x="308849" y="2022051"/>
              <a:ext cx="2199540" cy="527375"/>
            </a:xfrm>
            <a:prstGeom prst="rect">
              <a:avLst/>
            </a:prstGeom>
            <a:gradFill rotWithShape="1">
              <a:gsLst>
                <a:gs pos="0">
                  <a:srgbClr val="307D99">
                    <a:tint val="50000"/>
                    <a:satMod val="300000"/>
                  </a:srgbClr>
                </a:gs>
                <a:gs pos="35000">
                  <a:srgbClr val="307D99">
                    <a:tint val="37000"/>
                    <a:satMod val="300000"/>
                  </a:srgbClr>
                </a:gs>
                <a:gs pos="100000">
                  <a:srgbClr val="307D99">
                    <a:tint val="15000"/>
                    <a:satMod val="350000"/>
                  </a:srgbClr>
                </a:gs>
              </a:gsLst>
              <a:lin ang="16200000" scaled="1"/>
            </a:gradFill>
            <a:ln w="9525" cap="flat" cmpd="sng" algn="ctr">
              <a:solidFill>
                <a:srgbClr val="307D99">
                  <a:shade val="95000"/>
                  <a:satMod val="105000"/>
                </a:srgbClr>
              </a:solidFill>
              <a:prstDash val="solid"/>
            </a:ln>
            <a:effectLst/>
          </p:spPr>
          <p:txBody>
            <a:bodyPr rtlCol="0" anchor="ctr"/>
            <a:lstStyle/>
            <a:p>
              <a:pPr algn="ctr">
                <a:defRPr/>
              </a:pPr>
              <a:r>
                <a:rPr lang="en-US" altLang="ko-KR" sz="2000" kern="0" dirty="0" smtClean="0">
                  <a:solidFill>
                    <a:sysClr val="windowText" lastClr="000000"/>
                  </a:solidFill>
                  <a:latin typeface="Calibri"/>
                  <a:ea typeface="나눔고딕"/>
                </a:rPr>
                <a:t>Host Processor</a:t>
              </a:r>
              <a:endParaRPr lang="ko-KR" altLang="en-US" sz="2000" kern="0" dirty="0">
                <a:solidFill>
                  <a:sysClr val="windowText" lastClr="000000"/>
                </a:solidFill>
                <a:latin typeface="Calibri"/>
                <a:ea typeface="나눔고딕"/>
              </a:endParaRPr>
            </a:p>
          </p:txBody>
        </p:sp>
        <p:sp>
          <p:nvSpPr>
            <p:cNvPr id="492" name="위쪽/아래쪽 화살표 592"/>
            <p:cNvSpPr/>
            <p:nvPr/>
          </p:nvSpPr>
          <p:spPr>
            <a:xfrm>
              <a:off x="1232529" y="3442412"/>
              <a:ext cx="352180" cy="627529"/>
            </a:xfrm>
            <a:prstGeom prst="upDownArrow">
              <a:avLst/>
            </a:prstGeom>
            <a:gradFill rotWithShape="1">
              <a:gsLst>
                <a:gs pos="0">
                  <a:srgbClr val="307D99">
                    <a:tint val="50000"/>
                    <a:satMod val="300000"/>
                  </a:srgbClr>
                </a:gs>
                <a:gs pos="35000">
                  <a:srgbClr val="307D99">
                    <a:tint val="37000"/>
                    <a:satMod val="300000"/>
                  </a:srgbClr>
                </a:gs>
                <a:gs pos="100000">
                  <a:srgbClr val="307D99">
                    <a:tint val="15000"/>
                    <a:satMod val="350000"/>
                  </a:srgbClr>
                </a:gs>
              </a:gsLst>
              <a:lin ang="16200000" scaled="1"/>
            </a:gradFill>
            <a:ln w="9525" cap="flat" cmpd="sng" algn="ctr">
              <a:solidFill>
                <a:srgbClr val="307D99">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93" name="TextBox 492"/>
            <p:cNvSpPr txBox="1"/>
            <p:nvPr/>
          </p:nvSpPr>
          <p:spPr>
            <a:xfrm>
              <a:off x="-54730" y="2546359"/>
              <a:ext cx="2926699" cy="861774"/>
            </a:xfrm>
            <a:prstGeom prst="rect">
              <a:avLst/>
            </a:prstGeom>
            <a:noFill/>
          </p:spPr>
          <p:txBody>
            <a:bodyPr wrap="none" rtlCol="0" anchor="ctr">
              <a:spAutoFit/>
            </a:bodyPr>
            <a:lstStyle/>
            <a:p>
              <a:pPr algn="ctr">
                <a:defRPr/>
              </a:pPr>
              <a:r>
                <a:rPr lang="en-US" altLang="ko-KR" kern="0" dirty="0" smtClean="0">
                  <a:solidFill>
                    <a:sysClr val="windowText" lastClr="000000"/>
                  </a:solidFill>
                  <a:latin typeface="Tahoma"/>
                </a:rPr>
                <a:t>Memory-Mapped</a:t>
              </a:r>
            </a:p>
            <a:p>
              <a:pPr algn="ctr">
                <a:defRPr/>
              </a:pPr>
              <a:r>
                <a:rPr lang="en-US" altLang="ko-KR" kern="0" dirty="0" smtClean="0">
                  <a:solidFill>
                    <a:sysClr val="windowText" lastClr="000000"/>
                  </a:solidFill>
                  <a:latin typeface="Tahoma"/>
                </a:rPr>
                <a:t>Accelerator Interface</a:t>
              </a:r>
            </a:p>
            <a:p>
              <a:pPr algn="ctr">
                <a:defRPr/>
              </a:pPr>
              <a:r>
                <a:rPr lang="en-US" altLang="ko-KR" sz="1400" kern="0" dirty="0" smtClean="0">
                  <a:solidFill>
                    <a:sysClr val="windowText" lastClr="000000"/>
                  </a:solidFill>
                  <a:latin typeface="Tahoma"/>
                </a:rPr>
                <a:t>(</a:t>
              </a:r>
              <a:r>
                <a:rPr lang="en-US" altLang="ko-KR" sz="1400" kern="0" dirty="0" err="1" smtClean="0">
                  <a:solidFill>
                    <a:sysClr val="windowText" lastClr="000000"/>
                  </a:solidFill>
                  <a:latin typeface="Tahoma"/>
                </a:rPr>
                <a:t>Noncacheable</a:t>
              </a:r>
              <a:r>
                <a:rPr lang="en-US" altLang="ko-KR" sz="1400" kern="0" dirty="0" smtClean="0">
                  <a:solidFill>
                    <a:sysClr val="windowText" lastClr="000000"/>
                  </a:solidFill>
                  <a:latin typeface="Tahoma"/>
                </a:rPr>
                <a:t>, Physically Addressed)</a:t>
              </a:r>
              <a:endParaRPr lang="ko-KR" altLang="en-US" sz="1400" kern="0" dirty="0">
                <a:solidFill>
                  <a:sysClr val="windowText" lastClr="000000"/>
                </a:solidFill>
                <a:latin typeface="Tahoma"/>
              </a:endParaRPr>
            </a:p>
          </p:txBody>
        </p:sp>
      </p:grpSp>
      <p:grpSp>
        <p:nvGrpSpPr>
          <p:cNvPr id="494" name="그룹 696"/>
          <p:cNvGrpSpPr/>
          <p:nvPr/>
        </p:nvGrpSpPr>
        <p:grpSpPr>
          <a:xfrm>
            <a:off x="257925" y="3794393"/>
            <a:ext cx="2309790" cy="2319536"/>
            <a:chOff x="257925" y="3794393"/>
            <a:chExt cx="2309790" cy="2319536"/>
          </a:xfrm>
        </p:grpSpPr>
        <p:sp>
          <p:nvSpPr>
            <p:cNvPr id="495" name="직사각형 622"/>
            <p:cNvSpPr/>
            <p:nvPr/>
          </p:nvSpPr>
          <p:spPr>
            <a:xfrm>
              <a:off x="257925" y="3794393"/>
              <a:ext cx="2309790" cy="2319536"/>
            </a:xfrm>
            <a:prstGeom prst="rect">
              <a:avLst/>
            </a:prstGeom>
            <a:solidFill>
              <a:sysClr val="window" lastClr="FFFFFF">
                <a:alpha val="70000"/>
              </a:sysClr>
            </a:solidFill>
            <a:ln w="25400" cap="flat" cmpd="sng" algn="ctr">
              <a:noFill/>
              <a:prstDash val="solid"/>
            </a:ln>
            <a:effectLst/>
          </p:spPr>
          <p:txBody>
            <a:bodyPr rtlCol="0" anchor="ctr"/>
            <a:lstStyle/>
            <a:p>
              <a:pPr algn="ctr">
                <a:defRPr/>
              </a:pPr>
              <a:endParaRPr lang="ko-KR" altLang="en-US" kern="0">
                <a:solidFill>
                  <a:sysClr val="window" lastClr="FFFFFF"/>
                </a:solidFill>
                <a:latin typeface="Calibri"/>
                <a:ea typeface="나눔고딕"/>
              </a:endParaRPr>
            </a:p>
          </p:txBody>
        </p:sp>
        <p:sp>
          <p:nvSpPr>
            <p:cNvPr id="496" name="타원 623"/>
            <p:cNvSpPr/>
            <p:nvPr/>
          </p:nvSpPr>
          <p:spPr>
            <a:xfrm>
              <a:off x="1024088" y="4551843"/>
              <a:ext cx="206188" cy="206188"/>
            </a:xfrm>
            <a:prstGeom prst="ellipse">
              <a:avLst/>
            </a:prstGeom>
            <a:gradFill rotWithShape="1">
              <a:gsLst>
                <a:gs pos="0">
                  <a:sysClr val="windowText" lastClr="000000">
                    <a:tint val="50000"/>
                    <a:satMod val="300000"/>
                  </a:sysClr>
                </a:gs>
                <a:gs pos="35000">
                  <a:sysClr val="windowText" lastClr="000000">
                    <a:tint val="37000"/>
                    <a:satMod val="300000"/>
                  </a:sysClr>
                </a:gs>
                <a:gs pos="100000">
                  <a:sysClr val="windowText" lastClr="000000">
                    <a:tint val="15000"/>
                    <a:satMod val="350000"/>
                  </a:sysClr>
                </a:gs>
              </a:gsLst>
              <a:lin ang="16200000" scaled="1"/>
            </a:gradFill>
            <a:ln w="9525" cap="flat" cmpd="sng" algn="ctr">
              <a:solidFill>
                <a:sysClr val="windowText" lastClr="000000">
                  <a:shade val="95000"/>
                  <a:satMod val="105000"/>
                </a:sys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97" name="타원 624"/>
            <p:cNvSpPr/>
            <p:nvPr/>
          </p:nvSpPr>
          <p:spPr>
            <a:xfrm>
              <a:off x="1708299" y="4468347"/>
              <a:ext cx="206188" cy="206188"/>
            </a:xfrm>
            <a:prstGeom prst="ellipse">
              <a:avLst/>
            </a:prstGeom>
            <a:gradFill rotWithShape="1">
              <a:gsLst>
                <a:gs pos="0">
                  <a:sysClr val="windowText" lastClr="000000">
                    <a:tint val="50000"/>
                    <a:satMod val="300000"/>
                  </a:sysClr>
                </a:gs>
                <a:gs pos="35000">
                  <a:sysClr val="windowText" lastClr="000000">
                    <a:tint val="37000"/>
                    <a:satMod val="300000"/>
                  </a:sysClr>
                </a:gs>
                <a:gs pos="100000">
                  <a:sysClr val="windowText" lastClr="000000">
                    <a:tint val="15000"/>
                    <a:satMod val="350000"/>
                  </a:sysClr>
                </a:gs>
              </a:gsLst>
              <a:lin ang="16200000" scaled="1"/>
            </a:gradFill>
            <a:ln w="9525" cap="flat" cmpd="sng" algn="ctr">
              <a:solidFill>
                <a:sysClr val="windowText" lastClr="000000">
                  <a:shade val="95000"/>
                  <a:satMod val="105000"/>
                </a:sys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98" name="타원 625"/>
            <p:cNvSpPr/>
            <p:nvPr/>
          </p:nvSpPr>
          <p:spPr>
            <a:xfrm>
              <a:off x="1509490" y="4650960"/>
              <a:ext cx="206188" cy="206188"/>
            </a:xfrm>
            <a:prstGeom prst="ellipse">
              <a:avLst/>
            </a:prstGeom>
            <a:gradFill rotWithShape="1">
              <a:gsLst>
                <a:gs pos="0">
                  <a:sysClr val="windowText" lastClr="000000">
                    <a:tint val="50000"/>
                    <a:satMod val="300000"/>
                  </a:sysClr>
                </a:gs>
                <a:gs pos="35000">
                  <a:sysClr val="windowText" lastClr="000000">
                    <a:tint val="37000"/>
                    <a:satMod val="300000"/>
                  </a:sysClr>
                </a:gs>
                <a:gs pos="100000">
                  <a:sysClr val="windowText" lastClr="000000">
                    <a:tint val="15000"/>
                    <a:satMod val="350000"/>
                  </a:sysClr>
                </a:gs>
              </a:gsLst>
              <a:lin ang="16200000" scaled="1"/>
            </a:gradFill>
            <a:ln w="9525" cap="flat" cmpd="sng" algn="ctr">
              <a:solidFill>
                <a:sysClr val="windowText" lastClr="000000">
                  <a:shade val="95000"/>
                  <a:satMod val="105000"/>
                </a:sys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99" name="타원 626"/>
            <p:cNvSpPr/>
            <p:nvPr/>
          </p:nvSpPr>
          <p:spPr>
            <a:xfrm>
              <a:off x="1609829" y="5135312"/>
              <a:ext cx="206188" cy="206188"/>
            </a:xfrm>
            <a:prstGeom prst="ellipse">
              <a:avLst/>
            </a:prstGeom>
            <a:gradFill rotWithShape="1">
              <a:gsLst>
                <a:gs pos="0">
                  <a:sysClr val="windowText" lastClr="000000">
                    <a:tint val="50000"/>
                    <a:satMod val="300000"/>
                  </a:sysClr>
                </a:gs>
                <a:gs pos="35000">
                  <a:sysClr val="windowText" lastClr="000000">
                    <a:tint val="37000"/>
                    <a:satMod val="300000"/>
                  </a:sysClr>
                </a:gs>
                <a:gs pos="100000">
                  <a:sysClr val="windowText" lastClr="000000">
                    <a:tint val="15000"/>
                    <a:satMod val="350000"/>
                  </a:sysClr>
                </a:gs>
              </a:gsLst>
              <a:lin ang="16200000" scaled="1"/>
            </a:gradFill>
            <a:ln w="9525" cap="flat" cmpd="sng" algn="ctr">
              <a:solidFill>
                <a:sysClr val="windowText" lastClr="000000">
                  <a:shade val="95000"/>
                  <a:satMod val="105000"/>
                </a:sys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500" name="타원 627"/>
            <p:cNvSpPr/>
            <p:nvPr/>
          </p:nvSpPr>
          <p:spPr>
            <a:xfrm>
              <a:off x="1024088" y="5711858"/>
              <a:ext cx="206188" cy="206188"/>
            </a:xfrm>
            <a:prstGeom prst="ellipse">
              <a:avLst/>
            </a:prstGeom>
            <a:gradFill rotWithShape="1">
              <a:gsLst>
                <a:gs pos="0">
                  <a:sysClr val="windowText" lastClr="000000">
                    <a:tint val="50000"/>
                    <a:satMod val="300000"/>
                  </a:sysClr>
                </a:gs>
                <a:gs pos="35000">
                  <a:sysClr val="windowText" lastClr="000000">
                    <a:tint val="37000"/>
                    <a:satMod val="300000"/>
                  </a:sysClr>
                </a:gs>
                <a:gs pos="100000">
                  <a:sysClr val="windowText" lastClr="000000">
                    <a:tint val="15000"/>
                    <a:satMod val="350000"/>
                  </a:sysClr>
                </a:gs>
              </a:gsLst>
              <a:lin ang="16200000" scaled="1"/>
            </a:gradFill>
            <a:ln w="9525" cap="flat" cmpd="sng" algn="ctr">
              <a:solidFill>
                <a:sysClr val="windowText" lastClr="000000">
                  <a:shade val="95000"/>
                  <a:satMod val="105000"/>
                </a:sys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cxnSp>
          <p:nvCxnSpPr>
            <p:cNvPr id="501" name="직선 화살표 연결선 629"/>
            <p:cNvCxnSpPr>
              <a:stCxn id="496" idx="4"/>
              <a:endCxn id="500" idx="0"/>
            </p:cNvCxnSpPr>
            <p:nvPr/>
          </p:nvCxnSpPr>
          <p:spPr>
            <a:xfrm>
              <a:off x="1127182" y="4758031"/>
              <a:ext cx="0" cy="953827"/>
            </a:xfrm>
            <a:prstGeom prst="straightConnector1">
              <a:avLst/>
            </a:prstGeom>
            <a:noFill/>
            <a:ln w="12700" cap="flat" cmpd="sng" algn="ctr">
              <a:solidFill>
                <a:sysClr val="windowText" lastClr="000000"/>
              </a:solidFill>
              <a:prstDash val="solid"/>
              <a:tailEnd type="triangle"/>
            </a:ln>
            <a:effectLst>
              <a:outerShdw blurRad="40000" dist="20000" dir="5400000" rotWithShape="0">
                <a:srgbClr val="000000">
                  <a:alpha val="38000"/>
                </a:srgbClr>
              </a:outerShdw>
            </a:effectLst>
          </p:spPr>
        </p:cxnSp>
        <p:cxnSp>
          <p:nvCxnSpPr>
            <p:cNvPr id="502" name="직선 화살표 연결선 632"/>
            <p:cNvCxnSpPr/>
            <p:nvPr/>
          </p:nvCxnSpPr>
          <p:spPr>
            <a:xfrm flipV="1">
              <a:off x="1237451" y="4583746"/>
              <a:ext cx="465414" cy="52548"/>
            </a:xfrm>
            <a:prstGeom prst="straightConnector1">
              <a:avLst/>
            </a:prstGeom>
            <a:noFill/>
            <a:ln w="12700" cap="flat" cmpd="sng" algn="ctr">
              <a:solidFill>
                <a:sysClr val="windowText" lastClr="000000"/>
              </a:solidFill>
              <a:prstDash val="solid"/>
              <a:tailEnd type="triangle"/>
            </a:ln>
            <a:effectLst>
              <a:outerShdw blurRad="40000" dist="20000" dir="5400000" rotWithShape="0">
                <a:srgbClr val="000000">
                  <a:alpha val="38000"/>
                </a:srgbClr>
              </a:outerShdw>
            </a:effectLst>
          </p:spPr>
        </p:cxnSp>
        <p:cxnSp>
          <p:nvCxnSpPr>
            <p:cNvPr id="503" name="직선 화살표 연결선 643"/>
            <p:cNvCxnSpPr/>
            <p:nvPr/>
          </p:nvCxnSpPr>
          <p:spPr>
            <a:xfrm>
              <a:off x="1204599" y="4731504"/>
              <a:ext cx="427085" cy="431076"/>
            </a:xfrm>
            <a:prstGeom prst="straightConnector1">
              <a:avLst/>
            </a:prstGeom>
            <a:noFill/>
            <a:ln w="12700" cap="flat" cmpd="sng" algn="ctr">
              <a:solidFill>
                <a:sysClr val="windowText" lastClr="000000"/>
              </a:solidFill>
              <a:prstDash val="solid"/>
              <a:tailEnd type="triangle"/>
            </a:ln>
            <a:effectLst>
              <a:outerShdw blurRad="40000" dist="20000" dir="5400000" rotWithShape="0">
                <a:srgbClr val="000000">
                  <a:alpha val="38000"/>
                </a:srgbClr>
              </a:outerShdw>
            </a:effectLst>
          </p:spPr>
        </p:cxnSp>
        <p:cxnSp>
          <p:nvCxnSpPr>
            <p:cNvPr id="504" name="구부러진 연결선 663"/>
            <p:cNvCxnSpPr>
              <a:stCxn id="497" idx="4"/>
              <a:endCxn id="498" idx="6"/>
            </p:cNvCxnSpPr>
            <p:nvPr/>
          </p:nvCxnSpPr>
          <p:spPr>
            <a:xfrm rot="5400000">
              <a:off x="1723777" y="4666437"/>
              <a:ext cx="79519" cy="95715"/>
            </a:xfrm>
            <a:prstGeom prst="curvedConnector2">
              <a:avLst/>
            </a:prstGeom>
            <a:noFill/>
            <a:ln w="12700" cap="flat" cmpd="sng" algn="ctr">
              <a:solidFill>
                <a:sysClr val="windowText" lastClr="000000"/>
              </a:solidFill>
              <a:prstDash val="solid"/>
              <a:tailEnd type="triangle"/>
            </a:ln>
            <a:effectLst>
              <a:outerShdw blurRad="40000" dist="20000" dir="5400000" rotWithShape="0">
                <a:srgbClr val="000000">
                  <a:alpha val="38000"/>
                </a:srgbClr>
              </a:outerShdw>
            </a:effectLst>
          </p:spPr>
        </p:cxnSp>
        <p:cxnSp>
          <p:nvCxnSpPr>
            <p:cNvPr id="505" name="직선 화살표 연결선 664"/>
            <p:cNvCxnSpPr/>
            <p:nvPr/>
          </p:nvCxnSpPr>
          <p:spPr>
            <a:xfrm flipH="1">
              <a:off x="1170428" y="4845772"/>
              <a:ext cx="399848" cy="876072"/>
            </a:xfrm>
            <a:prstGeom prst="straightConnector1">
              <a:avLst/>
            </a:prstGeom>
            <a:noFill/>
            <a:ln w="12700" cap="flat" cmpd="sng" algn="ctr">
              <a:solidFill>
                <a:sysClr val="windowText" lastClr="000000"/>
              </a:solidFill>
              <a:prstDash val="solid"/>
              <a:tailEnd type="triangle"/>
            </a:ln>
            <a:effectLst>
              <a:outerShdw blurRad="40000" dist="20000" dir="5400000" rotWithShape="0">
                <a:srgbClr val="000000">
                  <a:alpha val="38000"/>
                </a:srgbClr>
              </a:outerShdw>
            </a:effectLst>
          </p:spPr>
        </p:cxnSp>
        <p:sp>
          <p:nvSpPr>
            <p:cNvPr id="506" name="타원 673"/>
            <p:cNvSpPr/>
            <p:nvPr/>
          </p:nvSpPr>
          <p:spPr>
            <a:xfrm>
              <a:off x="449241" y="5135312"/>
              <a:ext cx="206188" cy="206188"/>
            </a:xfrm>
            <a:prstGeom prst="ellipse">
              <a:avLst/>
            </a:prstGeom>
            <a:gradFill rotWithShape="1">
              <a:gsLst>
                <a:gs pos="0">
                  <a:sysClr val="windowText" lastClr="000000">
                    <a:tint val="50000"/>
                    <a:satMod val="300000"/>
                  </a:sysClr>
                </a:gs>
                <a:gs pos="35000">
                  <a:sysClr val="windowText" lastClr="000000">
                    <a:tint val="37000"/>
                    <a:satMod val="300000"/>
                  </a:sysClr>
                </a:gs>
                <a:gs pos="100000">
                  <a:sysClr val="windowText" lastClr="000000">
                    <a:tint val="15000"/>
                    <a:satMod val="350000"/>
                  </a:sysClr>
                </a:gs>
              </a:gsLst>
              <a:lin ang="16200000" scaled="1"/>
            </a:gradFill>
            <a:ln w="9525" cap="flat" cmpd="sng" algn="ctr">
              <a:solidFill>
                <a:sysClr val="windowText" lastClr="000000">
                  <a:shade val="95000"/>
                  <a:satMod val="105000"/>
                </a:sys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cxnSp>
          <p:nvCxnSpPr>
            <p:cNvPr id="507" name="직선 화살표 연결선 674"/>
            <p:cNvCxnSpPr>
              <a:stCxn id="499" idx="2"/>
              <a:endCxn id="506" idx="6"/>
            </p:cNvCxnSpPr>
            <p:nvPr/>
          </p:nvCxnSpPr>
          <p:spPr>
            <a:xfrm flipH="1">
              <a:off x="655429" y="5238406"/>
              <a:ext cx="954400" cy="0"/>
            </a:xfrm>
            <a:prstGeom prst="straightConnector1">
              <a:avLst/>
            </a:prstGeom>
            <a:noFill/>
            <a:ln w="12700" cap="flat" cmpd="sng" algn="ctr">
              <a:solidFill>
                <a:sysClr val="windowText" lastClr="000000"/>
              </a:solidFill>
              <a:prstDash val="solid"/>
              <a:tailEnd type="triangle"/>
            </a:ln>
            <a:effectLst>
              <a:outerShdw blurRad="40000" dist="20000" dir="5400000" rotWithShape="0">
                <a:srgbClr val="000000">
                  <a:alpha val="38000"/>
                </a:srgbClr>
              </a:outerShdw>
            </a:effectLst>
          </p:spPr>
        </p:cxnSp>
        <p:sp>
          <p:nvSpPr>
            <p:cNvPr id="508" name="타원 678"/>
            <p:cNvSpPr/>
            <p:nvPr/>
          </p:nvSpPr>
          <p:spPr>
            <a:xfrm>
              <a:off x="2189246" y="3977345"/>
              <a:ext cx="206188" cy="206188"/>
            </a:xfrm>
            <a:prstGeom prst="ellipse">
              <a:avLst/>
            </a:prstGeom>
            <a:gradFill rotWithShape="1">
              <a:gsLst>
                <a:gs pos="0">
                  <a:sysClr val="windowText" lastClr="000000">
                    <a:tint val="50000"/>
                    <a:satMod val="300000"/>
                  </a:sysClr>
                </a:gs>
                <a:gs pos="35000">
                  <a:sysClr val="windowText" lastClr="000000">
                    <a:tint val="37000"/>
                    <a:satMod val="300000"/>
                  </a:sysClr>
                </a:gs>
                <a:gs pos="100000">
                  <a:sysClr val="windowText" lastClr="000000">
                    <a:tint val="15000"/>
                    <a:satMod val="350000"/>
                  </a:sysClr>
                </a:gs>
              </a:gsLst>
              <a:lin ang="16200000" scaled="1"/>
            </a:gradFill>
            <a:ln w="9525" cap="flat" cmpd="sng" algn="ctr">
              <a:solidFill>
                <a:sysClr val="windowText" lastClr="000000">
                  <a:shade val="95000"/>
                  <a:satMod val="105000"/>
                </a:sys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cxnSp>
          <p:nvCxnSpPr>
            <p:cNvPr id="509" name="직선 화살표 연결선 679"/>
            <p:cNvCxnSpPr/>
            <p:nvPr/>
          </p:nvCxnSpPr>
          <p:spPr>
            <a:xfrm flipV="1">
              <a:off x="1883554" y="4166817"/>
              <a:ext cx="329400" cy="333185"/>
            </a:xfrm>
            <a:prstGeom prst="straightConnector1">
              <a:avLst/>
            </a:prstGeom>
            <a:noFill/>
            <a:ln w="12700" cap="flat" cmpd="sng" algn="ctr">
              <a:solidFill>
                <a:sysClr val="windowText" lastClr="000000"/>
              </a:solidFill>
              <a:prstDash val="solid"/>
              <a:tailEnd type="triangle"/>
            </a:ln>
            <a:effectLst>
              <a:outerShdw blurRad="40000" dist="20000" dir="5400000" rotWithShape="0">
                <a:srgbClr val="000000">
                  <a:alpha val="38000"/>
                </a:srgbClr>
              </a:outerShdw>
            </a:effectLst>
          </p:spPr>
        </p:cxnSp>
        <p:cxnSp>
          <p:nvCxnSpPr>
            <p:cNvPr id="510" name="직선 화살표 연결선 689"/>
            <p:cNvCxnSpPr/>
            <p:nvPr/>
          </p:nvCxnSpPr>
          <p:spPr>
            <a:xfrm flipH="1">
              <a:off x="1763098" y="4177768"/>
              <a:ext cx="479537" cy="968215"/>
            </a:xfrm>
            <a:prstGeom prst="straightConnector1">
              <a:avLst/>
            </a:prstGeom>
            <a:noFill/>
            <a:ln w="12700" cap="flat" cmpd="sng" algn="ctr">
              <a:solidFill>
                <a:sysClr val="windowText" lastClr="000000"/>
              </a:solidFill>
              <a:prstDash val="solid"/>
              <a:tailEnd type="triangle"/>
            </a:ln>
            <a:effectLst>
              <a:outerShdw blurRad="40000" dist="20000" dir="5400000" rotWithShape="0">
                <a:srgbClr val="000000">
                  <a:alpha val="38000"/>
                </a:srgbClr>
              </a:outerShdw>
            </a:effectLst>
          </p:spPr>
        </p:cxnSp>
      </p:grpSp>
    </p:spTree>
    <p:extLst>
      <p:ext uri="{BB962C8B-B14F-4D97-AF65-F5344CB8AC3E}">
        <p14:creationId xmlns:p14="http://schemas.microsoft.com/office/powerpoint/2010/main" val="1710370210"/>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err="1" smtClean="0"/>
              <a:t>Tesseract</a:t>
            </a:r>
            <a:r>
              <a:rPr lang="en-US" dirty="0" smtClean="0"/>
              <a:t> System for Graph Processing</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67</a:t>
            </a:fld>
            <a:endParaRPr lang="en-US" altLang="en-US">
              <a:solidFill>
                <a:srgbClr val="000000"/>
              </a:solidFill>
            </a:endParaRPr>
          </a:p>
        </p:txBody>
      </p:sp>
      <p:pic>
        <p:nvPicPr>
          <p:cNvPr id="258" name="Picture 2" descr="http://www.extremetech.com/wp-content/uploads/2013/09/hybrid_memory_cube.jp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701620" y="1340768"/>
            <a:ext cx="3383774" cy="2429550"/>
          </a:xfrm>
          <a:prstGeom prst="rect">
            <a:avLst/>
          </a:prstGeom>
          <a:noFill/>
          <a:extLst>
            <a:ext uri="{909E8E84-426E-40dd-AFC4-6F175D3DCCD1}">
              <a14:hiddenFill xmlns:a14="http://schemas.microsoft.com/office/drawing/2010/main">
                <a:solidFill>
                  <a:srgbClr val="FFFFFF"/>
                </a:solidFill>
              </a14:hiddenFill>
            </a:ext>
          </a:extLst>
        </p:spPr>
      </p:pic>
      <p:grpSp>
        <p:nvGrpSpPr>
          <p:cNvPr id="259" name="그룹 137"/>
          <p:cNvGrpSpPr/>
          <p:nvPr/>
        </p:nvGrpSpPr>
        <p:grpSpPr>
          <a:xfrm>
            <a:off x="2960548" y="2386982"/>
            <a:ext cx="2890319" cy="3322913"/>
            <a:chOff x="2540320" y="2698376"/>
            <a:chExt cx="2890319" cy="3322913"/>
          </a:xfrm>
        </p:grpSpPr>
        <p:cxnSp>
          <p:nvCxnSpPr>
            <p:cNvPr id="260" name="직선 연결선 64"/>
            <p:cNvCxnSpPr/>
            <p:nvPr/>
          </p:nvCxnSpPr>
          <p:spPr>
            <a:xfrm>
              <a:off x="2540320" y="3008078"/>
              <a:ext cx="101813" cy="990596"/>
            </a:xfrm>
            <a:prstGeom prst="line">
              <a:avLst/>
            </a:prstGeom>
            <a:noFill/>
            <a:ln w="9525" cap="flat" cmpd="sng" algn="ctr">
              <a:solidFill>
                <a:sysClr val="windowText" lastClr="000000"/>
              </a:solidFill>
              <a:prstDash val="dash"/>
            </a:ln>
            <a:effectLst/>
          </p:spPr>
        </p:cxnSp>
        <p:cxnSp>
          <p:nvCxnSpPr>
            <p:cNvPr id="261" name="직선 연결선 67"/>
            <p:cNvCxnSpPr/>
            <p:nvPr/>
          </p:nvCxnSpPr>
          <p:spPr>
            <a:xfrm flipH="1">
              <a:off x="5107196" y="2698376"/>
              <a:ext cx="323443" cy="1300298"/>
            </a:xfrm>
            <a:prstGeom prst="line">
              <a:avLst/>
            </a:prstGeom>
            <a:noFill/>
            <a:ln w="9525" cap="flat" cmpd="sng" algn="ctr">
              <a:solidFill>
                <a:sysClr val="windowText" lastClr="000000"/>
              </a:solidFill>
              <a:prstDash val="dash"/>
            </a:ln>
            <a:effectLst/>
          </p:spPr>
        </p:cxnSp>
        <p:grpSp>
          <p:nvGrpSpPr>
            <p:cNvPr id="262" name="그룹 85"/>
            <p:cNvGrpSpPr/>
            <p:nvPr/>
          </p:nvGrpSpPr>
          <p:grpSpPr>
            <a:xfrm>
              <a:off x="2542515" y="3916837"/>
              <a:ext cx="2664295" cy="2104452"/>
              <a:chOff x="3275856" y="3916837"/>
              <a:chExt cx="2664295" cy="2104452"/>
            </a:xfrm>
          </p:grpSpPr>
          <p:sp>
            <p:nvSpPr>
              <p:cNvPr id="263" name="직사각형 4"/>
              <p:cNvSpPr/>
              <p:nvPr/>
            </p:nvSpPr>
            <p:spPr>
              <a:xfrm>
                <a:off x="3375473" y="3998674"/>
                <a:ext cx="2465060" cy="2022615"/>
              </a:xfrm>
              <a:prstGeom prst="rect">
                <a:avLst/>
              </a:prstGeom>
              <a:solidFill>
                <a:sysClr val="window" lastClr="FFFFFF"/>
              </a:solidFill>
              <a:ln w="25400" cap="flat" cmpd="sng" algn="ctr">
                <a:solidFill>
                  <a:sysClr val="windowText" lastClr="000000"/>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grpSp>
            <p:nvGrpSpPr>
              <p:cNvPr id="264" name="그룹 84"/>
              <p:cNvGrpSpPr/>
              <p:nvPr/>
            </p:nvGrpSpPr>
            <p:grpSpPr>
              <a:xfrm>
                <a:off x="3501888" y="3916837"/>
                <a:ext cx="2212233" cy="2010654"/>
                <a:chOff x="3501887" y="3916837"/>
                <a:chExt cx="2212233" cy="2010654"/>
              </a:xfrm>
            </p:grpSpPr>
            <p:grpSp>
              <p:nvGrpSpPr>
                <p:cNvPr id="267" name="그룹 49"/>
                <p:cNvGrpSpPr/>
                <p:nvPr/>
              </p:nvGrpSpPr>
              <p:grpSpPr>
                <a:xfrm flipV="1">
                  <a:off x="3627842" y="5167522"/>
                  <a:ext cx="64123" cy="489852"/>
                  <a:chOff x="3491880" y="4419110"/>
                  <a:chExt cx="73052" cy="558062"/>
                </a:xfrm>
              </p:grpSpPr>
              <p:cxnSp>
                <p:nvCxnSpPr>
                  <p:cNvPr id="310" name="직선 화살표 연결선 50"/>
                  <p:cNvCxnSpPr/>
                  <p:nvPr/>
                </p:nvCxnSpPr>
                <p:spPr>
                  <a:xfrm flipH="1">
                    <a:off x="3562846" y="4419110"/>
                    <a:ext cx="2086" cy="558062"/>
                  </a:xfrm>
                  <a:prstGeom prst="straightConnector1">
                    <a:avLst/>
                  </a:prstGeom>
                  <a:noFill/>
                  <a:ln w="9525" cap="flat" cmpd="sng" algn="ctr">
                    <a:solidFill>
                      <a:srgbClr val="5DA5DA">
                        <a:shade val="95000"/>
                        <a:satMod val="105000"/>
                      </a:srgbClr>
                    </a:solidFill>
                    <a:prstDash val="solid"/>
                    <a:headEnd type="none"/>
                    <a:tailEnd type="triangle" w="sm" len="sm"/>
                  </a:ln>
                  <a:effectLst/>
                </p:spPr>
              </p:cxnSp>
              <p:cxnSp>
                <p:nvCxnSpPr>
                  <p:cNvPr id="311" name="직선 화살표 연결선 51"/>
                  <p:cNvCxnSpPr/>
                  <p:nvPr/>
                </p:nvCxnSpPr>
                <p:spPr>
                  <a:xfrm>
                    <a:off x="3491880" y="4851158"/>
                    <a:ext cx="0" cy="126014"/>
                  </a:xfrm>
                  <a:prstGeom prst="straightConnector1">
                    <a:avLst/>
                  </a:prstGeom>
                  <a:noFill/>
                  <a:ln w="9525" cap="flat" cmpd="sng" algn="ctr">
                    <a:solidFill>
                      <a:srgbClr val="5DA5DA">
                        <a:shade val="95000"/>
                        <a:satMod val="105000"/>
                      </a:srgbClr>
                    </a:solidFill>
                    <a:prstDash val="solid"/>
                    <a:headEnd type="triangle" w="sm" len="sm"/>
                    <a:tailEnd type="triangle" w="sm" len="sm"/>
                  </a:ln>
                  <a:effectLst/>
                </p:spPr>
              </p:cxnSp>
            </p:grpSp>
            <p:grpSp>
              <p:nvGrpSpPr>
                <p:cNvPr id="268" name="그룹 52"/>
                <p:cNvGrpSpPr/>
                <p:nvPr/>
              </p:nvGrpSpPr>
              <p:grpSpPr>
                <a:xfrm flipV="1">
                  <a:off x="4070289" y="5167522"/>
                  <a:ext cx="64123" cy="489852"/>
                  <a:chOff x="3491880" y="4419110"/>
                  <a:chExt cx="73052" cy="558062"/>
                </a:xfrm>
              </p:grpSpPr>
              <p:cxnSp>
                <p:nvCxnSpPr>
                  <p:cNvPr id="308" name="직선 화살표 연결선 53"/>
                  <p:cNvCxnSpPr/>
                  <p:nvPr/>
                </p:nvCxnSpPr>
                <p:spPr>
                  <a:xfrm flipH="1">
                    <a:off x="3562846" y="4419110"/>
                    <a:ext cx="2086" cy="558062"/>
                  </a:xfrm>
                  <a:prstGeom prst="straightConnector1">
                    <a:avLst/>
                  </a:prstGeom>
                  <a:noFill/>
                  <a:ln w="9525" cap="flat" cmpd="sng" algn="ctr">
                    <a:solidFill>
                      <a:srgbClr val="5DA5DA">
                        <a:shade val="95000"/>
                        <a:satMod val="105000"/>
                      </a:srgbClr>
                    </a:solidFill>
                    <a:prstDash val="solid"/>
                    <a:headEnd type="none"/>
                    <a:tailEnd type="triangle" w="sm" len="sm"/>
                  </a:ln>
                  <a:effectLst/>
                </p:spPr>
              </p:cxnSp>
              <p:cxnSp>
                <p:nvCxnSpPr>
                  <p:cNvPr id="309" name="직선 화살표 연결선 54"/>
                  <p:cNvCxnSpPr/>
                  <p:nvPr/>
                </p:nvCxnSpPr>
                <p:spPr>
                  <a:xfrm>
                    <a:off x="3491880" y="4851158"/>
                    <a:ext cx="0" cy="126014"/>
                  </a:xfrm>
                  <a:prstGeom prst="straightConnector1">
                    <a:avLst/>
                  </a:prstGeom>
                  <a:noFill/>
                  <a:ln w="9525" cap="flat" cmpd="sng" algn="ctr">
                    <a:solidFill>
                      <a:srgbClr val="5DA5DA">
                        <a:shade val="95000"/>
                        <a:satMod val="105000"/>
                      </a:srgbClr>
                    </a:solidFill>
                    <a:prstDash val="solid"/>
                    <a:headEnd type="triangle" w="sm" len="sm"/>
                    <a:tailEnd type="triangle" w="sm" len="sm"/>
                  </a:ln>
                  <a:effectLst/>
                </p:spPr>
              </p:cxnSp>
            </p:grpSp>
            <p:grpSp>
              <p:nvGrpSpPr>
                <p:cNvPr id="269" name="그룹 55"/>
                <p:cNvGrpSpPr/>
                <p:nvPr/>
              </p:nvGrpSpPr>
              <p:grpSpPr>
                <a:xfrm flipV="1">
                  <a:off x="4512736" y="5167522"/>
                  <a:ext cx="64123" cy="489852"/>
                  <a:chOff x="3491880" y="4419110"/>
                  <a:chExt cx="73052" cy="558062"/>
                </a:xfrm>
              </p:grpSpPr>
              <p:cxnSp>
                <p:nvCxnSpPr>
                  <p:cNvPr id="306" name="직선 화살표 연결선 56"/>
                  <p:cNvCxnSpPr/>
                  <p:nvPr/>
                </p:nvCxnSpPr>
                <p:spPr>
                  <a:xfrm flipH="1">
                    <a:off x="3562846" y="4419110"/>
                    <a:ext cx="2086" cy="558062"/>
                  </a:xfrm>
                  <a:prstGeom prst="straightConnector1">
                    <a:avLst/>
                  </a:prstGeom>
                  <a:noFill/>
                  <a:ln w="9525" cap="flat" cmpd="sng" algn="ctr">
                    <a:solidFill>
                      <a:srgbClr val="5DA5DA">
                        <a:shade val="95000"/>
                        <a:satMod val="105000"/>
                      </a:srgbClr>
                    </a:solidFill>
                    <a:prstDash val="solid"/>
                    <a:headEnd type="none"/>
                    <a:tailEnd type="triangle" w="sm" len="sm"/>
                  </a:ln>
                  <a:effectLst/>
                </p:spPr>
              </p:cxnSp>
              <p:cxnSp>
                <p:nvCxnSpPr>
                  <p:cNvPr id="307" name="직선 화살표 연결선 57"/>
                  <p:cNvCxnSpPr/>
                  <p:nvPr/>
                </p:nvCxnSpPr>
                <p:spPr>
                  <a:xfrm>
                    <a:off x="3491880" y="4851158"/>
                    <a:ext cx="0" cy="126014"/>
                  </a:xfrm>
                  <a:prstGeom prst="straightConnector1">
                    <a:avLst/>
                  </a:prstGeom>
                  <a:noFill/>
                  <a:ln w="9525" cap="flat" cmpd="sng" algn="ctr">
                    <a:solidFill>
                      <a:srgbClr val="5DA5DA">
                        <a:shade val="95000"/>
                        <a:satMod val="105000"/>
                      </a:srgbClr>
                    </a:solidFill>
                    <a:prstDash val="solid"/>
                    <a:headEnd type="triangle" w="sm" len="sm"/>
                    <a:tailEnd type="triangle" w="sm" len="sm"/>
                  </a:ln>
                  <a:effectLst/>
                </p:spPr>
              </p:cxnSp>
            </p:grpSp>
            <p:grpSp>
              <p:nvGrpSpPr>
                <p:cNvPr id="270" name="그룹 58"/>
                <p:cNvGrpSpPr/>
                <p:nvPr/>
              </p:nvGrpSpPr>
              <p:grpSpPr>
                <a:xfrm flipV="1">
                  <a:off x="5524042" y="5167522"/>
                  <a:ext cx="64123" cy="489852"/>
                  <a:chOff x="3491880" y="4419110"/>
                  <a:chExt cx="73052" cy="558062"/>
                </a:xfrm>
              </p:grpSpPr>
              <p:cxnSp>
                <p:nvCxnSpPr>
                  <p:cNvPr id="304" name="직선 화살표 연결선 59"/>
                  <p:cNvCxnSpPr/>
                  <p:nvPr/>
                </p:nvCxnSpPr>
                <p:spPr>
                  <a:xfrm flipH="1">
                    <a:off x="3562846" y="4419110"/>
                    <a:ext cx="2086" cy="558062"/>
                  </a:xfrm>
                  <a:prstGeom prst="straightConnector1">
                    <a:avLst/>
                  </a:prstGeom>
                  <a:noFill/>
                  <a:ln w="9525" cap="flat" cmpd="sng" algn="ctr">
                    <a:solidFill>
                      <a:srgbClr val="5DA5DA">
                        <a:shade val="95000"/>
                        <a:satMod val="105000"/>
                      </a:srgbClr>
                    </a:solidFill>
                    <a:prstDash val="solid"/>
                    <a:headEnd type="none"/>
                    <a:tailEnd type="triangle" w="sm" len="sm"/>
                  </a:ln>
                  <a:effectLst/>
                </p:spPr>
              </p:cxnSp>
              <p:cxnSp>
                <p:nvCxnSpPr>
                  <p:cNvPr id="305" name="직선 화살표 연결선 60"/>
                  <p:cNvCxnSpPr/>
                  <p:nvPr/>
                </p:nvCxnSpPr>
                <p:spPr>
                  <a:xfrm>
                    <a:off x="3491880" y="4851158"/>
                    <a:ext cx="0" cy="126014"/>
                  </a:xfrm>
                  <a:prstGeom prst="straightConnector1">
                    <a:avLst/>
                  </a:prstGeom>
                  <a:noFill/>
                  <a:ln w="9525" cap="flat" cmpd="sng" algn="ctr">
                    <a:solidFill>
                      <a:srgbClr val="5DA5DA">
                        <a:shade val="95000"/>
                        <a:satMod val="105000"/>
                      </a:srgbClr>
                    </a:solidFill>
                    <a:prstDash val="solid"/>
                    <a:headEnd type="triangle" w="sm" len="sm"/>
                    <a:tailEnd type="triangle" w="sm" len="sm"/>
                  </a:ln>
                  <a:effectLst/>
                </p:spPr>
              </p:cxnSp>
            </p:grpSp>
            <p:grpSp>
              <p:nvGrpSpPr>
                <p:cNvPr id="271" name="그룹 39"/>
                <p:cNvGrpSpPr/>
                <p:nvPr/>
              </p:nvGrpSpPr>
              <p:grpSpPr>
                <a:xfrm>
                  <a:off x="3627842" y="4362113"/>
                  <a:ext cx="64123" cy="489852"/>
                  <a:chOff x="3491880" y="4419110"/>
                  <a:chExt cx="73052" cy="558062"/>
                </a:xfrm>
              </p:grpSpPr>
              <p:cxnSp>
                <p:nvCxnSpPr>
                  <p:cNvPr id="302" name="직선 화살표 연결선 33"/>
                  <p:cNvCxnSpPr/>
                  <p:nvPr/>
                </p:nvCxnSpPr>
                <p:spPr>
                  <a:xfrm flipH="1">
                    <a:off x="3562846" y="4419110"/>
                    <a:ext cx="2086" cy="558062"/>
                  </a:xfrm>
                  <a:prstGeom prst="straightConnector1">
                    <a:avLst/>
                  </a:prstGeom>
                  <a:noFill/>
                  <a:ln w="9525" cap="flat" cmpd="sng" algn="ctr">
                    <a:solidFill>
                      <a:srgbClr val="5DA5DA">
                        <a:shade val="95000"/>
                        <a:satMod val="105000"/>
                      </a:srgbClr>
                    </a:solidFill>
                    <a:prstDash val="solid"/>
                    <a:headEnd type="none"/>
                    <a:tailEnd type="triangle" w="sm" len="sm"/>
                  </a:ln>
                  <a:effectLst/>
                </p:spPr>
              </p:cxnSp>
              <p:cxnSp>
                <p:nvCxnSpPr>
                  <p:cNvPr id="303" name="직선 화살표 연결선 35"/>
                  <p:cNvCxnSpPr/>
                  <p:nvPr/>
                </p:nvCxnSpPr>
                <p:spPr>
                  <a:xfrm>
                    <a:off x="3491880" y="4851158"/>
                    <a:ext cx="0" cy="126014"/>
                  </a:xfrm>
                  <a:prstGeom prst="straightConnector1">
                    <a:avLst/>
                  </a:prstGeom>
                  <a:noFill/>
                  <a:ln w="9525" cap="flat" cmpd="sng" algn="ctr">
                    <a:solidFill>
                      <a:srgbClr val="5DA5DA">
                        <a:shade val="95000"/>
                        <a:satMod val="105000"/>
                      </a:srgbClr>
                    </a:solidFill>
                    <a:prstDash val="solid"/>
                    <a:headEnd type="triangle" w="sm" len="sm"/>
                    <a:tailEnd type="triangle" w="sm" len="sm"/>
                  </a:ln>
                  <a:effectLst/>
                </p:spPr>
              </p:cxnSp>
            </p:grpSp>
            <p:grpSp>
              <p:nvGrpSpPr>
                <p:cNvPr id="272" name="그룹 40"/>
                <p:cNvGrpSpPr/>
                <p:nvPr/>
              </p:nvGrpSpPr>
              <p:grpSpPr>
                <a:xfrm>
                  <a:off x="4070289" y="4362113"/>
                  <a:ext cx="64123" cy="489852"/>
                  <a:chOff x="3491880" y="4419110"/>
                  <a:chExt cx="73052" cy="558062"/>
                </a:xfrm>
              </p:grpSpPr>
              <p:cxnSp>
                <p:nvCxnSpPr>
                  <p:cNvPr id="300" name="직선 화살표 연결선 41"/>
                  <p:cNvCxnSpPr/>
                  <p:nvPr/>
                </p:nvCxnSpPr>
                <p:spPr>
                  <a:xfrm flipH="1">
                    <a:off x="3562846" y="4419110"/>
                    <a:ext cx="2086" cy="558062"/>
                  </a:xfrm>
                  <a:prstGeom prst="straightConnector1">
                    <a:avLst/>
                  </a:prstGeom>
                  <a:noFill/>
                  <a:ln w="9525" cap="flat" cmpd="sng" algn="ctr">
                    <a:solidFill>
                      <a:srgbClr val="5DA5DA">
                        <a:shade val="95000"/>
                        <a:satMod val="105000"/>
                      </a:srgbClr>
                    </a:solidFill>
                    <a:prstDash val="solid"/>
                    <a:headEnd type="none"/>
                    <a:tailEnd type="triangle" w="sm" len="sm"/>
                  </a:ln>
                  <a:effectLst/>
                </p:spPr>
              </p:cxnSp>
              <p:cxnSp>
                <p:nvCxnSpPr>
                  <p:cNvPr id="301" name="직선 화살표 연결선 42"/>
                  <p:cNvCxnSpPr/>
                  <p:nvPr/>
                </p:nvCxnSpPr>
                <p:spPr>
                  <a:xfrm>
                    <a:off x="3491880" y="4851158"/>
                    <a:ext cx="0" cy="126014"/>
                  </a:xfrm>
                  <a:prstGeom prst="straightConnector1">
                    <a:avLst/>
                  </a:prstGeom>
                  <a:noFill/>
                  <a:ln w="9525" cap="flat" cmpd="sng" algn="ctr">
                    <a:solidFill>
                      <a:srgbClr val="5DA5DA">
                        <a:shade val="95000"/>
                        <a:satMod val="105000"/>
                      </a:srgbClr>
                    </a:solidFill>
                    <a:prstDash val="solid"/>
                    <a:headEnd type="triangle" w="sm" len="sm"/>
                    <a:tailEnd type="triangle" w="sm" len="sm"/>
                  </a:ln>
                  <a:effectLst/>
                </p:spPr>
              </p:cxnSp>
            </p:grpSp>
            <p:grpSp>
              <p:nvGrpSpPr>
                <p:cNvPr id="273" name="그룹 43"/>
                <p:cNvGrpSpPr/>
                <p:nvPr/>
              </p:nvGrpSpPr>
              <p:grpSpPr>
                <a:xfrm>
                  <a:off x="4512736" y="4362113"/>
                  <a:ext cx="64123" cy="489852"/>
                  <a:chOff x="3491880" y="4419110"/>
                  <a:chExt cx="73052" cy="558062"/>
                </a:xfrm>
              </p:grpSpPr>
              <p:cxnSp>
                <p:nvCxnSpPr>
                  <p:cNvPr id="298" name="직선 화살표 연결선 44"/>
                  <p:cNvCxnSpPr/>
                  <p:nvPr/>
                </p:nvCxnSpPr>
                <p:spPr>
                  <a:xfrm flipH="1">
                    <a:off x="3562846" y="4419110"/>
                    <a:ext cx="2086" cy="558062"/>
                  </a:xfrm>
                  <a:prstGeom prst="straightConnector1">
                    <a:avLst/>
                  </a:prstGeom>
                  <a:noFill/>
                  <a:ln w="9525" cap="flat" cmpd="sng" algn="ctr">
                    <a:solidFill>
                      <a:srgbClr val="5DA5DA">
                        <a:shade val="95000"/>
                        <a:satMod val="105000"/>
                      </a:srgbClr>
                    </a:solidFill>
                    <a:prstDash val="solid"/>
                    <a:headEnd type="none"/>
                    <a:tailEnd type="triangle" w="sm" len="sm"/>
                  </a:ln>
                  <a:effectLst/>
                </p:spPr>
              </p:cxnSp>
              <p:cxnSp>
                <p:nvCxnSpPr>
                  <p:cNvPr id="299" name="직선 화살표 연결선 45"/>
                  <p:cNvCxnSpPr/>
                  <p:nvPr/>
                </p:nvCxnSpPr>
                <p:spPr>
                  <a:xfrm>
                    <a:off x="3491880" y="4851158"/>
                    <a:ext cx="0" cy="126014"/>
                  </a:xfrm>
                  <a:prstGeom prst="straightConnector1">
                    <a:avLst/>
                  </a:prstGeom>
                  <a:noFill/>
                  <a:ln w="9525" cap="flat" cmpd="sng" algn="ctr">
                    <a:solidFill>
                      <a:srgbClr val="5DA5DA">
                        <a:shade val="95000"/>
                        <a:satMod val="105000"/>
                      </a:srgbClr>
                    </a:solidFill>
                    <a:prstDash val="solid"/>
                    <a:headEnd type="triangle" w="sm" len="sm"/>
                    <a:tailEnd type="triangle" w="sm" len="sm"/>
                  </a:ln>
                  <a:effectLst/>
                </p:spPr>
              </p:cxnSp>
            </p:grpSp>
            <p:grpSp>
              <p:nvGrpSpPr>
                <p:cNvPr id="274" name="그룹 46"/>
                <p:cNvGrpSpPr/>
                <p:nvPr/>
              </p:nvGrpSpPr>
              <p:grpSpPr>
                <a:xfrm>
                  <a:off x="5524042" y="4362113"/>
                  <a:ext cx="64123" cy="489852"/>
                  <a:chOff x="3491880" y="4419110"/>
                  <a:chExt cx="73052" cy="558062"/>
                </a:xfrm>
              </p:grpSpPr>
              <p:cxnSp>
                <p:nvCxnSpPr>
                  <p:cNvPr id="296" name="직선 화살표 연결선 47"/>
                  <p:cNvCxnSpPr/>
                  <p:nvPr/>
                </p:nvCxnSpPr>
                <p:spPr>
                  <a:xfrm flipH="1">
                    <a:off x="3562846" y="4419110"/>
                    <a:ext cx="2086" cy="558062"/>
                  </a:xfrm>
                  <a:prstGeom prst="straightConnector1">
                    <a:avLst/>
                  </a:prstGeom>
                  <a:noFill/>
                  <a:ln w="9525" cap="flat" cmpd="sng" algn="ctr">
                    <a:solidFill>
                      <a:srgbClr val="5DA5DA">
                        <a:shade val="95000"/>
                        <a:satMod val="105000"/>
                      </a:srgbClr>
                    </a:solidFill>
                    <a:prstDash val="solid"/>
                    <a:headEnd type="none"/>
                    <a:tailEnd type="triangle" w="sm" len="sm"/>
                  </a:ln>
                  <a:effectLst/>
                </p:spPr>
              </p:cxnSp>
              <p:cxnSp>
                <p:nvCxnSpPr>
                  <p:cNvPr id="297" name="직선 화살표 연결선 48"/>
                  <p:cNvCxnSpPr/>
                  <p:nvPr/>
                </p:nvCxnSpPr>
                <p:spPr>
                  <a:xfrm>
                    <a:off x="3491880" y="4851158"/>
                    <a:ext cx="0" cy="126014"/>
                  </a:xfrm>
                  <a:prstGeom prst="straightConnector1">
                    <a:avLst/>
                  </a:prstGeom>
                  <a:noFill/>
                  <a:ln w="9525" cap="flat" cmpd="sng" algn="ctr">
                    <a:solidFill>
                      <a:srgbClr val="5DA5DA">
                        <a:shade val="95000"/>
                        <a:satMod val="105000"/>
                      </a:srgbClr>
                    </a:solidFill>
                    <a:prstDash val="solid"/>
                    <a:headEnd type="triangle" w="sm" len="sm"/>
                    <a:tailEnd type="triangle" w="sm" len="sm"/>
                  </a:ln>
                  <a:effectLst/>
                </p:spPr>
              </p:cxnSp>
            </p:grpSp>
            <p:sp>
              <p:nvSpPr>
                <p:cNvPr id="275" name="직사각형 6"/>
                <p:cNvSpPr/>
                <p:nvPr/>
              </p:nvSpPr>
              <p:spPr>
                <a:xfrm>
                  <a:off x="3501887" y="4109286"/>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76" name="직사각형 7"/>
                <p:cNvSpPr/>
                <p:nvPr/>
              </p:nvSpPr>
              <p:spPr>
                <a:xfrm>
                  <a:off x="3944334" y="4109286"/>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77" name="직사각형 8"/>
                <p:cNvSpPr/>
                <p:nvPr/>
              </p:nvSpPr>
              <p:spPr>
                <a:xfrm>
                  <a:off x="4386781" y="4109286"/>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78" name="직사각형 11"/>
                <p:cNvSpPr/>
                <p:nvPr/>
              </p:nvSpPr>
              <p:spPr>
                <a:xfrm>
                  <a:off x="3501887" y="4488526"/>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79" name="직사각형 12"/>
                <p:cNvSpPr/>
                <p:nvPr/>
              </p:nvSpPr>
              <p:spPr>
                <a:xfrm>
                  <a:off x="3944334" y="4488526"/>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80" name="직사각형 13"/>
                <p:cNvSpPr/>
                <p:nvPr/>
              </p:nvSpPr>
              <p:spPr>
                <a:xfrm>
                  <a:off x="4386781" y="4488526"/>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81" name="직사각형 15"/>
                <p:cNvSpPr/>
                <p:nvPr/>
              </p:nvSpPr>
              <p:spPr>
                <a:xfrm>
                  <a:off x="3501887" y="5286511"/>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82" name="직사각형 16"/>
                <p:cNvSpPr/>
                <p:nvPr/>
              </p:nvSpPr>
              <p:spPr>
                <a:xfrm>
                  <a:off x="3944334" y="5286511"/>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83" name="직사각형 17"/>
                <p:cNvSpPr/>
                <p:nvPr/>
              </p:nvSpPr>
              <p:spPr>
                <a:xfrm>
                  <a:off x="4386781" y="5286511"/>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84" name="직사각형 19"/>
                <p:cNvSpPr/>
                <p:nvPr/>
              </p:nvSpPr>
              <p:spPr>
                <a:xfrm>
                  <a:off x="3501887" y="5657850"/>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85" name="직사각형 20"/>
                <p:cNvSpPr/>
                <p:nvPr/>
              </p:nvSpPr>
              <p:spPr>
                <a:xfrm>
                  <a:off x="3944334" y="5657850"/>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86" name="직사각형 21"/>
                <p:cNvSpPr/>
                <p:nvPr/>
              </p:nvSpPr>
              <p:spPr>
                <a:xfrm>
                  <a:off x="4386781" y="5657850"/>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87" name="직사각형 5"/>
                <p:cNvSpPr/>
                <p:nvPr/>
              </p:nvSpPr>
              <p:spPr>
                <a:xfrm>
                  <a:off x="3501887" y="4851965"/>
                  <a:ext cx="2212233" cy="316034"/>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r>
                    <a:rPr lang="en-US" altLang="ko-KR" sz="1600" kern="0" dirty="0" smtClean="0">
                      <a:solidFill>
                        <a:sysClr val="windowText" lastClr="000000"/>
                      </a:solidFill>
                      <a:latin typeface="Calibri"/>
                      <a:ea typeface="나눔고딕"/>
                    </a:rPr>
                    <a:t>Crossbar Network</a:t>
                  </a:r>
                  <a:endParaRPr lang="ko-KR" altLang="en-US" sz="1600" kern="0" dirty="0">
                    <a:solidFill>
                      <a:sysClr val="windowText" lastClr="000000"/>
                    </a:solidFill>
                    <a:latin typeface="Calibri"/>
                    <a:ea typeface="나눔고딕"/>
                  </a:endParaRPr>
                </a:p>
              </p:txBody>
            </p:sp>
            <p:sp>
              <p:nvSpPr>
                <p:cNvPr id="288" name="직사각형 9"/>
                <p:cNvSpPr/>
                <p:nvPr/>
              </p:nvSpPr>
              <p:spPr>
                <a:xfrm>
                  <a:off x="5398087" y="4109286"/>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89" name="직사각형 14"/>
                <p:cNvSpPr/>
                <p:nvPr/>
              </p:nvSpPr>
              <p:spPr>
                <a:xfrm>
                  <a:off x="5398087" y="4480626"/>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90" name="직사각형 18"/>
                <p:cNvSpPr/>
                <p:nvPr/>
              </p:nvSpPr>
              <p:spPr>
                <a:xfrm>
                  <a:off x="5398087" y="5286511"/>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91" name="직사각형 22"/>
                <p:cNvSpPr/>
                <p:nvPr/>
              </p:nvSpPr>
              <p:spPr>
                <a:xfrm>
                  <a:off x="5398087" y="5657850"/>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92" name="TextBox 291"/>
                <p:cNvSpPr txBox="1"/>
                <p:nvPr/>
              </p:nvSpPr>
              <p:spPr>
                <a:xfrm>
                  <a:off x="4860355" y="3916837"/>
                  <a:ext cx="397866" cy="461665"/>
                </a:xfrm>
                <a:prstGeom prst="rect">
                  <a:avLst/>
                </a:prstGeom>
                <a:noFill/>
              </p:spPr>
              <p:txBody>
                <a:bodyPr wrap="none" rtlCol="0" anchor="ctr">
                  <a:spAutoFit/>
                </a:bodyPr>
                <a:lstStyle/>
                <a:p>
                  <a:pPr algn="ctr">
                    <a:defRPr/>
                  </a:pPr>
                  <a:r>
                    <a:rPr lang="en-US" altLang="ko-KR" sz="2400" kern="0" dirty="0" smtClean="0">
                      <a:solidFill>
                        <a:sysClr val="windowText" lastClr="000000"/>
                      </a:solidFill>
                      <a:latin typeface="Tahoma"/>
                    </a:rPr>
                    <a:t>…</a:t>
                  </a:r>
                  <a:endParaRPr lang="ko-KR" altLang="en-US" sz="2400" kern="0" dirty="0">
                    <a:solidFill>
                      <a:sysClr val="windowText" lastClr="000000"/>
                    </a:solidFill>
                    <a:latin typeface="Tahoma"/>
                  </a:endParaRPr>
                </a:p>
              </p:txBody>
            </p:sp>
            <p:sp>
              <p:nvSpPr>
                <p:cNvPr id="293" name="TextBox 292"/>
                <p:cNvSpPr txBox="1"/>
                <p:nvPr/>
              </p:nvSpPr>
              <p:spPr>
                <a:xfrm>
                  <a:off x="4860355" y="4297315"/>
                  <a:ext cx="397866" cy="461665"/>
                </a:xfrm>
                <a:prstGeom prst="rect">
                  <a:avLst/>
                </a:prstGeom>
                <a:noFill/>
              </p:spPr>
              <p:txBody>
                <a:bodyPr wrap="none" rtlCol="0" anchor="ctr">
                  <a:spAutoFit/>
                </a:bodyPr>
                <a:lstStyle/>
                <a:p>
                  <a:pPr algn="ctr">
                    <a:defRPr/>
                  </a:pPr>
                  <a:r>
                    <a:rPr lang="en-US" altLang="ko-KR" sz="2400" kern="0" dirty="0" smtClean="0">
                      <a:solidFill>
                        <a:sysClr val="windowText" lastClr="000000"/>
                      </a:solidFill>
                      <a:latin typeface="Tahoma"/>
                    </a:rPr>
                    <a:t>…</a:t>
                  </a:r>
                  <a:endParaRPr lang="ko-KR" altLang="en-US" sz="2400" kern="0" dirty="0">
                    <a:solidFill>
                      <a:sysClr val="windowText" lastClr="000000"/>
                    </a:solidFill>
                    <a:latin typeface="Tahoma"/>
                  </a:endParaRPr>
                </a:p>
              </p:txBody>
            </p:sp>
            <p:sp>
              <p:nvSpPr>
                <p:cNvPr id="294" name="TextBox 293"/>
                <p:cNvSpPr txBox="1"/>
                <p:nvPr/>
              </p:nvSpPr>
              <p:spPr>
                <a:xfrm>
                  <a:off x="4860355" y="5096119"/>
                  <a:ext cx="397866" cy="461665"/>
                </a:xfrm>
                <a:prstGeom prst="rect">
                  <a:avLst/>
                </a:prstGeom>
                <a:noFill/>
              </p:spPr>
              <p:txBody>
                <a:bodyPr wrap="none" rtlCol="0" anchor="ctr">
                  <a:spAutoFit/>
                </a:bodyPr>
                <a:lstStyle/>
                <a:p>
                  <a:pPr algn="ctr">
                    <a:defRPr/>
                  </a:pPr>
                  <a:r>
                    <a:rPr lang="en-US" altLang="ko-KR" sz="2400" kern="0" dirty="0" smtClean="0">
                      <a:solidFill>
                        <a:sysClr val="windowText" lastClr="000000"/>
                      </a:solidFill>
                      <a:latin typeface="Tahoma"/>
                    </a:rPr>
                    <a:t>…</a:t>
                  </a:r>
                  <a:endParaRPr lang="ko-KR" altLang="en-US" sz="2400" kern="0" dirty="0">
                    <a:solidFill>
                      <a:sysClr val="windowText" lastClr="000000"/>
                    </a:solidFill>
                    <a:latin typeface="Tahoma"/>
                  </a:endParaRPr>
                </a:p>
              </p:txBody>
            </p:sp>
            <p:sp>
              <p:nvSpPr>
                <p:cNvPr id="295" name="TextBox 294"/>
                <p:cNvSpPr txBox="1"/>
                <p:nvPr/>
              </p:nvSpPr>
              <p:spPr>
                <a:xfrm>
                  <a:off x="4860355" y="5465826"/>
                  <a:ext cx="397866" cy="461665"/>
                </a:xfrm>
                <a:prstGeom prst="rect">
                  <a:avLst/>
                </a:prstGeom>
                <a:noFill/>
              </p:spPr>
              <p:txBody>
                <a:bodyPr wrap="none" rtlCol="0" anchor="ctr">
                  <a:spAutoFit/>
                </a:bodyPr>
                <a:lstStyle/>
                <a:p>
                  <a:pPr algn="ctr">
                    <a:defRPr/>
                  </a:pPr>
                  <a:r>
                    <a:rPr lang="en-US" altLang="ko-KR" sz="2400" kern="0" dirty="0" smtClean="0">
                      <a:solidFill>
                        <a:sysClr val="windowText" lastClr="000000"/>
                      </a:solidFill>
                      <a:latin typeface="Tahoma"/>
                    </a:rPr>
                    <a:t>…</a:t>
                  </a:r>
                  <a:endParaRPr lang="ko-KR" altLang="en-US" sz="2400" kern="0" dirty="0">
                    <a:solidFill>
                      <a:sysClr val="windowText" lastClr="000000"/>
                    </a:solidFill>
                    <a:latin typeface="Tahoma"/>
                  </a:endParaRPr>
                </a:p>
              </p:txBody>
            </p:sp>
          </p:grpSp>
          <p:cxnSp>
            <p:nvCxnSpPr>
              <p:cNvPr id="265" name="직선 화살표 연결선 78"/>
              <p:cNvCxnSpPr/>
              <p:nvPr/>
            </p:nvCxnSpPr>
            <p:spPr>
              <a:xfrm flipH="1">
                <a:off x="3275856" y="5013177"/>
                <a:ext cx="226031" cy="0"/>
              </a:xfrm>
              <a:prstGeom prst="straightConnector1">
                <a:avLst/>
              </a:prstGeom>
              <a:noFill/>
              <a:ln w="9525" cap="flat" cmpd="sng" algn="ctr">
                <a:solidFill>
                  <a:srgbClr val="5DA5DA">
                    <a:shade val="95000"/>
                    <a:satMod val="105000"/>
                  </a:srgbClr>
                </a:solidFill>
                <a:prstDash val="solid"/>
                <a:headEnd type="triangle" w="sm" len="sm"/>
                <a:tailEnd type="triangle" w="sm" len="sm"/>
              </a:ln>
              <a:effectLst/>
            </p:spPr>
          </p:cxnSp>
          <p:cxnSp>
            <p:nvCxnSpPr>
              <p:cNvPr id="266" name="직선 화살표 연결선 83"/>
              <p:cNvCxnSpPr/>
              <p:nvPr/>
            </p:nvCxnSpPr>
            <p:spPr>
              <a:xfrm flipH="1">
                <a:off x="5714120" y="5015083"/>
                <a:ext cx="226031" cy="0"/>
              </a:xfrm>
              <a:prstGeom prst="straightConnector1">
                <a:avLst/>
              </a:prstGeom>
              <a:noFill/>
              <a:ln w="9525" cap="flat" cmpd="sng" algn="ctr">
                <a:solidFill>
                  <a:srgbClr val="5DA5DA">
                    <a:shade val="95000"/>
                    <a:satMod val="105000"/>
                  </a:srgbClr>
                </a:solidFill>
                <a:prstDash val="solid"/>
                <a:headEnd type="triangle" w="sm" len="sm"/>
                <a:tailEnd type="triangle" w="sm" len="sm"/>
              </a:ln>
              <a:effectLst/>
            </p:spPr>
          </p:cxnSp>
        </p:grpSp>
      </p:grpSp>
      <p:grpSp>
        <p:nvGrpSpPr>
          <p:cNvPr id="312" name="그룹 138"/>
          <p:cNvGrpSpPr/>
          <p:nvPr/>
        </p:nvGrpSpPr>
        <p:grpSpPr>
          <a:xfrm>
            <a:off x="5397217" y="3068960"/>
            <a:ext cx="3568497" cy="2986186"/>
            <a:chOff x="5277803" y="2315022"/>
            <a:chExt cx="3568497" cy="2986186"/>
          </a:xfrm>
        </p:grpSpPr>
        <p:grpSp>
          <p:nvGrpSpPr>
            <p:cNvPr id="313" name="그룹 131"/>
            <p:cNvGrpSpPr/>
            <p:nvPr/>
          </p:nvGrpSpPr>
          <p:grpSpPr>
            <a:xfrm>
              <a:off x="5860114" y="2315022"/>
              <a:ext cx="2986186" cy="2986186"/>
              <a:chOff x="5700614" y="2176524"/>
              <a:chExt cx="2986186" cy="2986186"/>
            </a:xfrm>
          </p:grpSpPr>
          <p:sp>
            <p:nvSpPr>
              <p:cNvPr id="316" name="직사각형 86"/>
              <p:cNvSpPr/>
              <p:nvPr/>
            </p:nvSpPr>
            <p:spPr>
              <a:xfrm>
                <a:off x="5700614" y="2176524"/>
                <a:ext cx="2986186" cy="2986186"/>
              </a:xfrm>
              <a:prstGeom prst="rect">
                <a:avLst/>
              </a:prstGeom>
              <a:solidFill>
                <a:sysClr val="window" lastClr="FFFFFF"/>
              </a:solidFill>
              <a:ln w="25400" cap="flat" cmpd="sng" algn="ctr">
                <a:solidFill>
                  <a:srgbClr val="5DA5DA"/>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17" name="직사각형 87"/>
              <p:cNvSpPr/>
              <p:nvPr/>
            </p:nvSpPr>
            <p:spPr>
              <a:xfrm>
                <a:off x="8110736" y="2346491"/>
                <a:ext cx="432048" cy="2075090"/>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vert="vert" rtlCol="0" anchor="ctr"/>
              <a:lstStyle/>
              <a:p>
                <a:pPr algn="ctr">
                  <a:defRPr/>
                </a:pPr>
                <a:r>
                  <a:rPr lang="en-US" altLang="ko-KR" kern="0" dirty="0" smtClean="0">
                    <a:solidFill>
                      <a:sysClr val="windowText" lastClr="000000"/>
                    </a:solidFill>
                    <a:latin typeface="Calibri"/>
                    <a:ea typeface="나눔고딕"/>
                  </a:rPr>
                  <a:t>DRAM Controller</a:t>
                </a:r>
                <a:endParaRPr lang="ko-KR" altLang="en-US" kern="0" dirty="0">
                  <a:solidFill>
                    <a:sysClr val="windowText" lastClr="000000"/>
                  </a:solidFill>
                  <a:latin typeface="Calibri"/>
                  <a:ea typeface="나눔고딕"/>
                </a:endParaRPr>
              </a:p>
            </p:txBody>
          </p:sp>
          <p:sp>
            <p:nvSpPr>
              <p:cNvPr id="318" name="직사각형 88"/>
              <p:cNvSpPr/>
              <p:nvPr/>
            </p:nvSpPr>
            <p:spPr>
              <a:xfrm>
                <a:off x="8110736" y="4589673"/>
                <a:ext cx="432048" cy="404944"/>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vert="horz" rtlCol="0" anchor="ctr"/>
              <a:lstStyle/>
              <a:p>
                <a:pPr algn="ctr">
                  <a:defRPr/>
                </a:pPr>
                <a:r>
                  <a:rPr lang="en-US" altLang="ko-KR" kern="0" dirty="0" smtClean="0">
                    <a:solidFill>
                      <a:sysClr val="windowText" lastClr="000000"/>
                    </a:solidFill>
                    <a:latin typeface="Calibri"/>
                    <a:ea typeface="나눔고딕"/>
                  </a:rPr>
                  <a:t>NI</a:t>
                </a:r>
                <a:endParaRPr lang="ko-KR" altLang="en-US" kern="0" dirty="0">
                  <a:solidFill>
                    <a:sysClr val="windowText" lastClr="000000"/>
                  </a:solidFill>
                  <a:latin typeface="Calibri"/>
                  <a:ea typeface="나눔고딕"/>
                </a:endParaRPr>
              </a:p>
            </p:txBody>
          </p:sp>
          <p:cxnSp>
            <p:nvCxnSpPr>
              <p:cNvPr id="319" name="직선 화살표 연결선 97"/>
              <p:cNvCxnSpPr>
                <a:stCxn id="318" idx="0"/>
                <a:endCxn id="317" idx="2"/>
              </p:cNvCxnSpPr>
              <p:nvPr/>
            </p:nvCxnSpPr>
            <p:spPr>
              <a:xfrm flipV="1">
                <a:off x="8326760" y="4421581"/>
                <a:ext cx="0" cy="168092"/>
              </a:xfrm>
              <a:prstGeom prst="straightConnector1">
                <a:avLst/>
              </a:prstGeom>
              <a:noFill/>
              <a:ln w="9525" cap="flat" cmpd="sng" algn="ctr">
                <a:solidFill>
                  <a:srgbClr val="5DA5DA">
                    <a:shade val="95000"/>
                    <a:satMod val="105000"/>
                  </a:srgbClr>
                </a:solidFill>
                <a:prstDash val="solid"/>
                <a:headEnd type="triangle"/>
                <a:tailEnd type="triangle"/>
              </a:ln>
              <a:effectLst/>
            </p:spPr>
          </p:cxnSp>
        </p:grpSp>
        <p:cxnSp>
          <p:nvCxnSpPr>
            <p:cNvPr id="314" name="직선 연결선 127"/>
            <p:cNvCxnSpPr/>
            <p:nvPr/>
          </p:nvCxnSpPr>
          <p:spPr>
            <a:xfrm flipV="1">
              <a:off x="5280614" y="2315022"/>
              <a:ext cx="583876" cy="1104125"/>
            </a:xfrm>
            <a:prstGeom prst="line">
              <a:avLst/>
            </a:prstGeom>
            <a:noFill/>
            <a:ln w="9525" cap="flat" cmpd="sng" algn="ctr">
              <a:solidFill>
                <a:srgbClr val="5DA5DA">
                  <a:shade val="95000"/>
                  <a:satMod val="105000"/>
                </a:srgbClr>
              </a:solidFill>
              <a:prstDash val="dash"/>
            </a:ln>
            <a:effectLst/>
          </p:spPr>
        </p:cxnSp>
        <p:cxnSp>
          <p:nvCxnSpPr>
            <p:cNvPr id="315" name="직선 연결선 128"/>
            <p:cNvCxnSpPr/>
            <p:nvPr/>
          </p:nvCxnSpPr>
          <p:spPr>
            <a:xfrm>
              <a:off x="5277803" y="3668121"/>
              <a:ext cx="580861" cy="1633087"/>
            </a:xfrm>
            <a:prstGeom prst="line">
              <a:avLst/>
            </a:prstGeom>
            <a:noFill/>
            <a:ln w="9525" cap="flat" cmpd="sng" algn="ctr">
              <a:solidFill>
                <a:srgbClr val="5DA5DA">
                  <a:shade val="95000"/>
                  <a:satMod val="105000"/>
                </a:srgbClr>
              </a:solidFill>
              <a:prstDash val="dash"/>
            </a:ln>
            <a:effectLst/>
          </p:spPr>
        </p:cxnSp>
      </p:grpSp>
      <p:grpSp>
        <p:nvGrpSpPr>
          <p:cNvPr id="320" name="그룹 132"/>
          <p:cNvGrpSpPr/>
          <p:nvPr/>
        </p:nvGrpSpPr>
        <p:grpSpPr>
          <a:xfrm>
            <a:off x="6127920" y="3238927"/>
            <a:ext cx="2261730" cy="2648562"/>
            <a:chOff x="5849006" y="2346491"/>
            <a:chExt cx="2261730" cy="2648562"/>
          </a:xfrm>
        </p:grpSpPr>
        <p:sp>
          <p:nvSpPr>
            <p:cNvPr id="321" name="직사각형 89"/>
            <p:cNvSpPr/>
            <p:nvPr/>
          </p:nvSpPr>
          <p:spPr>
            <a:xfrm>
              <a:off x="5849006" y="2346491"/>
              <a:ext cx="2079267" cy="774399"/>
            </a:xfrm>
            <a:prstGeom prst="rect">
              <a:avLst/>
            </a:prstGeom>
            <a:gradFill rotWithShape="1">
              <a:gsLst>
                <a:gs pos="0">
                  <a:srgbClr val="FAA43A">
                    <a:tint val="50000"/>
                    <a:satMod val="300000"/>
                  </a:srgbClr>
                </a:gs>
                <a:gs pos="35000">
                  <a:srgbClr val="FAA43A">
                    <a:tint val="37000"/>
                    <a:satMod val="300000"/>
                  </a:srgbClr>
                </a:gs>
                <a:gs pos="100000">
                  <a:srgbClr val="FAA43A">
                    <a:tint val="15000"/>
                    <a:satMod val="350000"/>
                  </a:srgbClr>
                </a:gs>
              </a:gsLst>
              <a:lin ang="16200000" scaled="1"/>
            </a:gradFill>
            <a:ln w="9525" cap="flat" cmpd="sng" algn="ctr">
              <a:solidFill>
                <a:srgbClr val="FAA43A">
                  <a:shade val="95000"/>
                  <a:satMod val="105000"/>
                </a:srgbClr>
              </a:solidFill>
              <a:prstDash val="solid"/>
            </a:ln>
            <a:effectLst/>
          </p:spPr>
          <p:txBody>
            <a:bodyPr vert="horz" rtlCol="0" anchor="ctr"/>
            <a:lstStyle/>
            <a:p>
              <a:pPr algn="ctr">
                <a:defRPr/>
              </a:pPr>
              <a:r>
                <a:rPr lang="en-US" altLang="ko-KR" sz="2000" kern="0" dirty="0" smtClean="0">
                  <a:solidFill>
                    <a:sysClr val="windowText" lastClr="000000"/>
                  </a:solidFill>
                  <a:latin typeface="Calibri"/>
                  <a:ea typeface="나눔고딕"/>
                </a:rPr>
                <a:t>In-Order Core</a:t>
              </a:r>
              <a:endParaRPr lang="ko-KR" altLang="en-US" sz="2000" kern="0" dirty="0">
                <a:solidFill>
                  <a:sysClr val="windowText" lastClr="000000"/>
                </a:solidFill>
                <a:latin typeface="Calibri"/>
                <a:ea typeface="나눔고딕"/>
              </a:endParaRPr>
            </a:p>
          </p:txBody>
        </p:sp>
        <p:sp>
          <p:nvSpPr>
            <p:cNvPr id="322" name="직사각형 90"/>
            <p:cNvSpPr/>
            <p:nvPr/>
          </p:nvSpPr>
          <p:spPr>
            <a:xfrm>
              <a:off x="5849006" y="4589673"/>
              <a:ext cx="2079267" cy="405380"/>
            </a:xfrm>
            <a:prstGeom prst="rect">
              <a:avLst/>
            </a:prstGeom>
            <a:gradFill rotWithShape="1">
              <a:gsLst>
                <a:gs pos="0">
                  <a:srgbClr val="FAA43A">
                    <a:tint val="50000"/>
                    <a:satMod val="300000"/>
                  </a:srgbClr>
                </a:gs>
                <a:gs pos="35000">
                  <a:srgbClr val="FAA43A">
                    <a:tint val="37000"/>
                    <a:satMod val="300000"/>
                  </a:srgbClr>
                </a:gs>
                <a:gs pos="100000">
                  <a:srgbClr val="FAA43A">
                    <a:tint val="15000"/>
                    <a:satMod val="350000"/>
                  </a:srgbClr>
                </a:gs>
              </a:gsLst>
              <a:lin ang="16200000" scaled="1"/>
            </a:gradFill>
            <a:ln w="9525" cap="flat" cmpd="sng" algn="ctr">
              <a:solidFill>
                <a:srgbClr val="FAA43A">
                  <a:shade val="95000"/>
                  <a:satMod val="105000"/>
                </a:srgbClr>
              </a:solidFill>
              <a:prstDash val="solid"/>
            </a:ln>
            <a:effectLst/>
          </p:spPr>
          <p:txBody>
            <a:bodyPr vert="horz" rtlCol="0" anchor="ctr"/>
            <a:lstStyle/>
            <a:p>
              <a:pPr algn="ctr">
                <a:defRPr/>
              </a:pPr>
              <a:r>
                <a:rPr lang="en-US" altLang="ko-KR" kern="0" dirty="0" smtClean="0">
                  <a:solidFill>
                    <a:sysClr val="windowText" lastClr="000000"/>
                  </a:solidFill>
                  <a:latin typeface="Calibri"/>
                  <a:ea typeface="나눔고딕"/>
                </a:rPr>
                <a:t>Message Queue</a:t>
              </a:r>
              <a:endParaRPr lang="ko-KR" altLang="en-US" kern="0" dirty="0">
                <a:solidFill>
                  <a:sysClr val="windowText" lastClr="000000"/>
                </a:solidFill>
                <a:latin typeface="Calibri"/>
                <a:ea typeface="나눔고딕"/>
              </a:endParaRPr>
            </a:p>
          </p:txBody>
        </p:sp>
        <p:sp>
          <p:nvSpPr>
            <p:cNvPr id="323" name="직사각형 91"/>
            <p:cNvSpPr/>
            <p:nvPr/>
          </p:nvSpPr>
          <p:spPr>
            <a:xfrm>
              <a:off x="6882913" y="3280649"/>
              <a:ext cx="1045360" cy="610202"/>
            </a:xfrm>
            <a:prstGeom prst="rect">
              <a:avLst/>
            </a:prstGeom>
            <a:gradFill rotWithShape="1">
              <a:gsLst>
                <a:gs pos="0">
                  <a:srgbClr val="FAA43A">
                    <a:tint val="50000"/>
                    <a:satMod val="300000"/>
                  </a:srgbClr>
                </a:gs>
                <a:gs pos="35000">
                  <a:srgbClr val="FAA43A">
                    <a:tint val="37000"/>
                    <a:satMod val="300000"/>
                  </a:srgbClr>
                </a:gs>
                <a:gs pos="100000">
                  <a:srgbClr val="FAA43A">
                    <a:tint val="15000"/>
                    <a:satMod val="350000"/>
                  </a:srgbClr>
                </a:gs>
              </a:gsLst>
              <a:lin ang="16200000" scaled="1"/>
            </a:gradFill>
            <a:ln w="9525" cap="flat" cmpd="sng" algn="ctr">
              <a:solidFill>
                <a:srgbClr val="FAA43A">
                  <a:shade val="95000"/>
                  <a:satMod val="105000"/>
                </a:srgbClr>
              </a:solidFill>
              <a:prstDash val="solid"/>
            </a:ln>
            <a:effectLst/>
          </p:spPr>
          <p:txBody>
            <a:bodyPr vert="horz" rtlCol="0" anchor="ctr"/>
            <a:lstStyle/>
            <a:p>
              <a:pPr algn="ctr">
                <a:defRPr/>
              </a:pPr>
              <a:r>
                <a:rPr lang="en-US" altLang="ko-KR" kern="0" dirty="0" smtClean="0">
                  <a:solidFill>
                    <a:sysClr val="windowText" lastClr="000000"/>
                  </a:solidFill>
                  <a:latin typeface="Calibri"/>
                  <a:ea typeface="나눔고딕"/>
                </a:rPr>
                <a:t>PF Buffer</a:t>
              </a:r>
              <a:endParaRPr lang="ko-KR" altLang="en-US" kern="0" dirty="0">
                <a:solidFill>
                  <a:sysClr val="windowText" lastClr="000000"/>
                </a:solidFill>
                <a:latin typeface="Calibri"/>
                <a:ea typeface="나눔고딕"/>
              </a:endParaRPr>
            </a:p>
          </p:txBody>
        </p:sp>
        <p:sp>
          <p:nvSpPr>
            <p:cNvPr id="324" name="직사각형 92"/>
            <p:cNvSpPr/>
            <p:nvPr/>
          </p:nvSpPr>
          <p:spPr>
            <a:xfrm>
              <a:off x="6882913" y="4047202"/>
              <a:ext cx="1045360" cy="374697"/>
            </a:xfrm>
            <a:prstGeom prst="rect">
              <a:avLst/>
            </a:prstGeom>
            <a:gradFill rotWithShape="1">
              <a:gsLst>
                <a:gs pos="0">
                  <a:srgbClr val="FAA43A">
                    <a:tint val="50000"/>
                    <a:satMod val="300000"/>
                  </a:srgbClr>
                </a:gs>
                <a:gs pos="35000">
                  <a:srgbClr val="FAA43A">
                    <a:tint val="37000"/>
                    <a:satMod val="300000"/>
                  </a:srgbClr>
                </a:gs>
                <a:gs pos="100000">
                  <a:srgbClr val="FAA43A">
                    <a:tint val="15000"/>
                    <a:satMod val="350000"/>
                  </a:srgbClr>
                </a:gs>
              </a:gsLst>
              <a:lin ang="16200000" scaled="1"/>
            </a:gradFill>
            <a:ln w="9525" cap="flat" cmpd="sng" algn="ctr">
              <a:solidFill>
                <a:srgbClr val="FAA43A">
                  <a:shade val="95000"/>
                  <a:satMod val="105000"/>
                </a:srgbClr>
              </a:solidFill>
              <a:prstDash val="solid"/>
            </a:ln>
            <a:effectLst/>
          </p:spPr>
          <p:txBody>
            <a:bodyPr vert="horz" rtlCol="0" anchor="ctr"/>
            <a:lstStyle/>
            <a:p>
              <a:pPr algn="ctr">
                <a:defRPr/>
              </a:pPr>
              <a:r>
                <a:rPr lang="en-US" altLang="ko-KR" kern="0" dirty="0" smtClean="0">
                  <a:solidFill>
                    <a:sysClr val="windowText" lastClr="000000"/>
                  </a:solidFill>
                  <a:latin typeface="Calibri"/>
                  <a:ea typeface="나눔고딕"/>
                </a:rPr>
                <a:t>MTP</a:t>
              </a:r>
              <a:endParaRPr lang="ko-KR" altLang="en-US" kern="0" dirty="0">
                <a:solidFill>
                  <a:sysClr val="windowText" lastClr="000000"/>
                </a:solidFill>
                <a:latin typeface="Calibri"/>
                <a:ea typeface="나눔고딕"/>
              </a:endParaRPr>
            </a:p>
          </p:txBody>
        </p:sp>
        <p:sp>
          <p:nvSpPr>
            <p:cNvPr id="325" name="직사각형 93"/>
            <p:cNvSpPr/>
            <p:nvPr/>
          </p:nvSpPr>
          <p:spPr>
            <a:xfrm>
              <a:off x="6240328" y="3280650"/>
              <a:ext cx="460122" cy="610202"/>
            </a:xfrm>
            <a:prstGeom prst="rect">
              <a:avLst/>
            </a:prstGeom>
            <a:gradFill rotWithShape="1">
              <a:gsLst>
                <a:gs pos="0">
                  <a:srgbClr val="FAA43A">
                    <a:tint val="50000"/>
                    <a:satMod val="300000"/>
                  </a:srgbClr>
                </a:gs>
                <a:gs pos="35000">
                  <a:srgbClr val="FAA43A">
                    <a:tint val="37000"/>
                    <a:satMod val="300000"/>
                  </a:srgbClr>
                </a:gs>
                <a:gs pos="100000">
                  <a:srgbClr val="FAA43A">
                    <a:tint val="15000"/>
                    <a:satMod val="350000"/>
                  </a:srgbClr>
                </a:gs>
              </a:gsLst>
              <a:lin ang="16200000" scaled="1"/>
            </a:gradFill>
            <a:ln w="9525" cap="flat" cmpd="sng" algn="ctr">
              <a:solidFill>
                <a:srgbClr val="FAA43A">
                  <a:shade val="95000"/>
                  <a:satMod val="105000"/>
                </a:srgbClr>
              </a:solidFill>
              <a:prstDash val="solid"/>
            </a:ln>
            <a:effectLst/>
          </p:spPr>
          <p:txBody>
            <a:bodyPr vert="horz" rtlCol="0" anchor="ctr"/>
            <a:lstStyle/>
            <a:p>
              <a:pPr algn="ctr">
                <a:defRPr/>
              </a:pPr>
              <a:r>
                <a:rPr lang="en-US" altLang="ko-KR" kern="0" dirty="0" smtClean="0">
                  <a:solidFill>
                    <a:sysClr val="windowText" lastClr="000000"/>
                  </a:solidFill>
                  <a:latin typeface="Calibri"/>
                  <a:ea typeface="나눔고딕"/>
                </a:rPr>
                <a:t>LP</a:t>
              </a:r>
              <a:endParaRPr lang="ko-KR" altLang="en-US" kern="0" dirty="0">
                <a:solidFill>
                  <a:sysClr val="windowText" lastClr="000000"/>
                </a:solidFill>
                <a:latin typeface="Calibri"/>
                <a:ea typeface="나눔고딕"/>
              </a:endParaRPr>
            </a:p>
          </p:txBody>
        </p:sp>
        <p:cxnSp>
          <p:nvCxnSpPr>
            <p:cNvPr id="326" name="직선 화살표 연결선 95"/>
            <p:cNvCxnSpPr/>
            <p:nvPr/>
          </p:nvCxnSpPr>
          <p:spPr>
            <a:xfrm>
              <a:off x="6028727" y="3120890"/>
              <a:ext cx="0" cy="1468783"/>
            </a:xfrm>
            <a:prstGeom prst="straightConnector1">
              <a:avLst/>
            </a:prstGeom>
            <a:noFill/>
            <a:ln w="9525" cap="flat" cmpd="sng" algn="ctr">
              <a:solidFill>
                <a:srgbClr val="FAA43A">
                  <a:shade val="95000"/>
                  <a:satMod val="105000"/>
                </a:srgbClr>
              </a:solidFill>
              <a:prstDash val="solid"/>
              <a:headEnd type="triangle"/>
              <a:tailEnd type="triangle"/>
            </a:ln>
            <a:effectLst/>
          </p:spPr>
        </p:cxnSp>
        <p:cxnSp>
          <p:nvCxnSpPr>
            <p:cNvPr id="327" name="직선 화살표 연결선 98"/>
            <p:cNvCxnSpPr>
              <a:stCxn id="318" idx="1"/>
              <a:endCxn id="322" idx="3"/>
            </p:cNvCxnSpPr>
            <p:nvPr/>
          </p:nvCxnSpPr>
          <p:spPr>
            <a:xfrm flipH="1">
              <a:off x="7928273" y="4792145"/>
              <a:ext cx="182463" cy="218"/>
            </a:xfrm>
            <a:prstGeom prst="straightConnector1">
              <a:avLst/>
            </a:prstGeom>
            <a:noFill/>
            <a:ln w="9525" cap="flat" cmpd="sng" algn="ctr">
              <a:solidFill>
                <a:srgbClr val="FAA43A">
                  <a:shade val="95000"/>
                  <a:satMod val="105000"/>
                </a:srgbClr>
              </a:solidFill>
              <a:prstDash val="solid"/>
              <a:headEnd type="triangle"/>
              <a:tailEnd type="triangle"/>
            </a:ln>
            <a:effectLst/>
          </p:spPr>
        </p:cxnSp>
        <p:cxnSp>
          <p:nvCxnSpPr>
            <p:cNvPr id="328" name="직선 화살표 연결선 106"/>
            <p:cNvCxnSpPr/>
            <p:nvPr/>
          </p:nvCxnSpPr>
          <p:spPr>
            <a:xfrm flipV="1">
              <a:off x="7405593" y="4420547"/>
              <a:ext cx="0" cy="169126"/>
            </a:xfrm>
            <a:prstGeom prst="straightConnector1">
              <a:avLst/>
            </a:prstGeom>
            <a:noFill/>
            <a:ln w="9525" cap="flat" cmpd="sng" algn="ctr">
              <a:solidFill>
                <a:srgbClr val="FAA43A">
                  <a:shade val="95000"/>
                  <a:satMod val="105000"/>
                </a:srgbClr>
              </a:solidFill>
              <a:prstDash val="solid"/>
              <a:tailEnd type="triangle"/>
            </a:ln>
            <a:effectLst/>
          </p:spPr>
        </p:cxnSp>
        <p:cxnSp>
          <p:nvCxnSpPr>
            <p:cNvPr id="329" name="직선 화살표 연결선 109"/>
            <p:cNvCxnSpPr>
              <a:stCxn id="324" idx="0"/>
              <a:endCxn id="323" idx="2"/>
            </p:cNvCxnSpPr>
            <p:nvPr/>
          </p:nvCxnSpPr>
          <p:spPr>
            <a:xfrm flipV="1">
              <a:off x="7405593" y="3890851"/>
              <a:ext cx="0" cy="156351"/>
            </a:xfrm>
            <a:prstGeom prst="straightConnector1">
              <a:avLst/>
            </a:prstGeom>
            <a:noFill/>
            <a:ln w="9525" cap="flat" cmpd="sng" algn="ctr">
              <a:solidFill>
                <a:srgbClr val="FAA43A">
                  <a:shade val="95000"/>
                  <a:satMod val="105000"/>
                </a:srgbClr>
              </a:solidFill>
              <a:prstDash val="solid"/>
              <a:tailEnd type="triangle"/>
            </a:ln>
            <a:effectLst/>
          </p:spPr>
        </p:cxnSp>
        <p:cxnSp>
          <p:nvCxnSpPr>
            <p:cNvPr id="330" name="직선 화살표 연결선 113"/>
            <p:cNvCxnSpPr/>
            <p:nvPr/>
          </p:nvCxnSpPr>
          <p:spPr>
            <a:xfrm flipV="1">
              <a:off x="7405593" y="3120890"/>
              <a:ext cx="0" cy="159760"/>
            </a:xfrm>
            <a:prstGeom prst="straightConnector1">
              <a:avLst/>
            </a:prstGeom>
            <a:noFill/>
            <a:ln w="9525" cap="flat" cmpd="sng" algn="ctr">
              <a:solidFill>
                <a:srgbClr val="FAA43A">
                  <a:shade val="95000"/>
                  <a:satMod val="105000"/>
                </a:srgbClr>
              </a:solidFill>
              <a:prstDash val="solid"/>
              <a:tailEnd type="triangle"/>
            </a:ln>
            <a:effectLst/>
          </p:spPr>
        </p:cxnSp>
        <p:cxnSp>
          <p:nvCxnSpPr>
            <p:cNvPr id="331" name="직선 화살표 연결선 115"/>
            <p:cNvCxnSpPr/>
            <p:nvPr/>
          </p:nvCxnSpPr>
          <p:spPr>
            <a:xfrm>
              <a:off x="6470389" y="3120890"/>
              <a:ext cx="0" cy="159760"/>
            </a:xfrm>
            <a:prstGeom prst="straightConnector1">
              <a:avLst/>
            </a:prstGeom>
            <a:noFill/>
            <a:ln w="9525" cap="flat" cmpd="sng" algn="ctr">
              <a:solidFill>
                <a:srgbClr val="FAA43A">
                  <a:shade val="95000"/>
                  <a:satMod val="105000"/>
                </a:srgbClr>
              </a:solidFill>
              <a:prstDash val="solid"/>
              <a:tailEnd type="triangle"/>
            </a:ln>
            <a:effectLst/>
          </p:spPr>
        </p:cxnSp>
        <p:cxnSp>
          <p:nvCxnSpPr>
            <p:cNvPr id="332" name="직선 화살표 연결선 116"/>
            <p:cNvCxnSpPr>
              <a:stCxn id="325" idx="3"/>
              <a:endCxn id="323" idx="1"/>
            </p:cNvCxnSpPr>
            <p:nvPr/>
          </p:nvCxnSpPr>
          <p:spPr>
            <a:xfrm flipV="1">
              <a:off x="6700450" y="3585750"/>
              <a:ext cx="182463" cy="1"/>
            </a:xfrm>
            <a:prstGeom prst="straightConnector1">
              <a:avLst/>
            </a:prstGeom>
            <a:noFill/>
            <a:ln w="9525" cap="flat" cmpd="sng" algn="ctr">
              <a:solidFill>
                <a:srgbClr val="FAA43A">
                  <a:shade val="95000"/>
                  <a:satMod val="105000"/>
                </a:srgbClr>
              </a:solidFill>
              <a:prstDash val="solid"/>
              <a:tailEnd type="triangle"/>
            </a:ln>
            <a:effectLst/>
          </p:spPr>
        </p:cxnSp>
        <p:cxnSp>
          <p:nvCxnSpPr>
            <p:cNvPr id="333" name="직선 화살표 연결선 123"/>
            <p:cNvCxnSpPr/>
            <p:nvPr/>
          </p:nvCxnSpPr>
          <p:spPr>
            <a:xfrm flipH="1">
              <a:off x="7928273" y="3594266"/>
              <a:ext cx="182463" cy="218"/>
            </a:xfrm>
            <a:prstGeom prst="straightConnector1">
              <a:avLst/>
            </a:prstGeom>
            <a:noFill/>
            <a:ln w="9525" cap="flat" cmpd="sng" algn="ctr">
              <a:solidFill>
                <a:srgbClr val="FAA43A">
                  <a:shade val="95000"/>
                  <a:satMod val="105000"/>
                </a:srgbClr>
              </a:solidFill>
              <a:prstDash val="solid"/>
              <a:headEnd type="triangle"/>
              <a:tailEnd type="triangle"/>
            </a:ln>
            <a:effectLst/>
          </p:spPr>
        </p:cxnSp>
        <p:cxnSp>
          <p:nvCxnSpPr>
            <p:cNvPr id="334" name="직선 화살표 연결선 124"/>
            <p:cNvCxnSpPr/>
            <p:nvPr/>
          </p:nvCxnSpPr>
          <p:spPr>
            <a:xfrm flipH="1">
              <a:off x="7928273" y="2733472"/>
              <a:ext cx="182463" cy="218"/>
            </a:xfrm>
            <a:prstGeom prst="straightConnector1">
              <a:avLst/>
            </a:prstGeom>
            <a:noFill/>
            <a:ln w="9525" cap="flat" cmpd="sng" algn="ctr">
              <a:solidFill>
                <a:srgbClr val="FAA43A">
                  <a:shade val="95000"/>
                  <a:satMod val="105000"/>
                </a:srgbClr>
              </a:solidFill>
              <a:prstDash val="solid"/>
              <a:headEnd type="triangle"/>
              <a:tailEnd type="triangle"/>
            </a:ln>
            <a:effectLst/>
          </p:spPr>
        </p:cxnSp>
      </p:grpSp>
      <p:grpSp>
        <p:nvGrpSpPr>
          <p:cNvPr id="335" name="그룹 583"/>
          <p:cNvGrpSpPr/>
          <p:nvPr/>
        </p:nvGrpSpPr>
        <p:grpSpPr>
          <a:xfrm>
            <a:off x="318817" y="3704795"/>
            <a:ext cx="2747113" cy="2348991"/>
            <a:chOff x="211357" y="3318585"/>
            <a:chExt cx="2747113" cy="2348991"/>
          </a:xfrm>
        </p:grpSpPr>
        <p:grpSp>
          <p:nvGrpSpPr>
            <p:cNvPr id="336" name="그룹 576"/>
            <p:cNvGrpSpPr/>
            <p:nvPr/>
          </p:nvGrpSpPr>
          <p:grpSpPr>
            <a:xfrm>
              <a:off x="211357" y="3468326"/>
              <a:ext cx="2199540" cy="2199250"/>
              <a:chOff x="288170" y="3573016"/>
              <a:chExt cx="2199540" cy="2199250"/>
            </a:xfrm>
          </p:grpSpPr>
          <p:grpSp>
            <p:nvGrpSpPr>
              <p:cNvPr id="339" name="그룹 337"/>
              <p:cNvGrpSpPr/>
              <p:nvPr/>
            </p:nvGrpSpPr>
            <p:grpSpPr>
              <a:xfrm>
                <a:off x="288170" y="3573016"/>
                <a:ext cx="2199540" cy="456333"/>
                <a:chOff x="288170" y="3573016"/>
                <a:chExt cx="2199540" cy="456333"/>
              </a:xfrm>
            </p:grpSpPr>
            <p:grpSp>
              <p:nvGrpSpPr>
                <p:cNvPr id="462" name="그룹 315"/>
                <p:cNvGrpSpPr/>
                <p:nvPr/>
              </p:nvGrpSpPr>
              <p:grpSpPr>
                <a:xfrm>
                  <a:off x="288170" y="3573016"/>
                  <a:ext cx="457200" cy="456333"/>
                  <a:chOff x="288170" y="3573016"/>
                  <a:chExt cx="457200" cy="456333"/>
                </a:xfrm>
              </p:grpSpPr>
              <p:sp>
                <p:nvSpPr>
                  <p:cNvPr id="484" name="직사각형 145"/>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85" name="직사각형 147"/>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86" name="직사각형 148"/>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87" name="직사각형 150"/>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88" name="직사각형 151"/>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89" name="직사각형 152"/>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nvGrpSpPr>
                <p:cNvPr id="463" name="그룹 316"/>
                <p:cNvGrpSpPr/>
                <p:nvPr/>
              </p:nvGrpSpPr>
              <p:grpSpPr>
                <a:xfrm>
                  <a:off x="868950" y="3573016"/>
                  <a:ext cx="457200" cy="456333"/>
                  <a:chOff x="288170" y="3573016"/>
                  <a:chExt cx="457200" cy="456333"/>
                </a:xfrm>
              </p:grpSpPr>
              <p:sp>
                <p:nvSpPr>
                  <p:cNvPr id="478" name="직사각형 317"/>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79" name="직사각형 318"/>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80" name="직사각형 319"/>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81" name="직사각형 320"/>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82" name="직사각형 321"/>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83" name="직사각형 322"/>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nvGrpSpPr>
                <p:cNvPr id="464" name="그룹 323"/>
                <p:cNvGrpSpPr/>
                <p:nvPr/>
              </p:nvGrpSpPr>
              <p:grpSpPr>
                <a:xfrm>
                  <a:off x="1449730" y="3573016"/>
                  <a:ext cx="457200" cy="456333"/>
                  <a:chOff x="288170" y="3573016"/>
                  <a:chExt cx="457200" cy="456333"/>
                </a:xfrm>
              </p:grpSpPr>
              <p:sp>
                <p:nvSpPr>
                  <p:cNvPr id="472" name="직사각형 324"/>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73" name="직사각형 325"/>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74" name="직사각형 326"/>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75" name="직사각형 327"/>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76" name="직사각형 328"/>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77" name="직사각형 329"/>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nvGrpSpPr>
                <p:cNvPr id="465" name="그룹 330"/>
                <p:cNvGrpSpPr/>
                <p:nvPr/>
              </p:nvGrpSpPr>
              <p:grpSpPr>
                <a:xfrm>
                  <a:off x="2030510" y="3573016"/>
                  <a:ext cx="457200" cy="456333"/>
                  <a:chOff x="288170" y="3573016"/>
                  <a:chExt cx="457200" cy="456333"/>
                </a:xfrm>
              </p:grpSpPr>
              <p:sp>
                <p:nvSpPr>
                  <p:cNvPr id="466" name="직사각형 331"/>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67" name="직사각형 332"/>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68" name="직사각형 333"/>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69" name="직사각형 334"/>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70" name="직사각형 335"/>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71" name="직사각형 336"/>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grpSp>
            <p:nvGrpSpPr>
              <p:cNvPr id="340" name="그룹 338"/>
              <p:cNvGrpSpPr/>
              <p:nvPr/>
            </p:nvGrpSpPr>
            <p:grpSpPr>
              <a:xfrm>
                <a:off x="288170" y="4153087"/>
                <a:ext cx="2199540" cy="456333"/>
                <a:chOff x="288170" y="3573016"/>
                <a:chExt cx="2199540" cy="456333"/>
              </a:xfrm>
            </p:grpSpPr>
            <p:grpSp>
              <p:nvGrpSpPr>
                <p:cNvPr id="434" name="그룹 339"/>
                <p:cNvGrpSpPr/>
                <p:nvPr/>
              </p:nvGrpSpPr>
              <p:grpSpPr>
                <a:xfrm>
                  <a:off x="288170" y="3573016"/>
                  <a:ext cx="457200" cy="456333"/>
                  <a:chOff x="288170" y="3573016"/>
                  <a:chExt cx="457200" cy="456333"/>
                </a:xfrm>
              </p:grpSpPr>
              <p:sp>
                <p:nvSpPr>
                  <p:cNvPr id="456" name="직사각형 361"/>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57" name="직사각형 362"/>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58" name="직사각형 363"/>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59" name="직사각형 364"/>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60" name="직사각형 365"/>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61" name="직사각형 366"/>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nvGrpSpPr>
                <p:cNvPr id="435" name="그룹 340"/>
                <p:cNvGrpSpPr/>
                <p:nvPr/>
              </p:nvGrpSpPr>
              <p:grpSpPr>
                <a:xfrm>
                  <a:off x="868950" y="3573016"/>
                  <a:ext cx="457200" cy="456333"/>
                  <a:chOff x="288170" y="3573016"/>
                  <a:chExt cx="457200" cy="456333"/>
                </a:xfrm>
              </p:grpSpPr>
              <p:sp>
                <p:nvSpPr>
                  <p:cNvPr id="450" name="직사각형 355"/>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51" name="직사각형 356"/>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52" name="직사각형 357"/>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53" name="직사각형 358"/>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54" name="직사각형 359"/>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55" name="직사각형 360"/>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nvGrpSpPr>
                <p:cNvPr id="436" name="그룹 341"/>
                <p:cNvGrpSpPr/>
                <p:nvPr/>
              </p:nvGrpSpPr>
              <p:grpSpPr>
                <a:xfrm>
                  <a:off x="1449730" y="3573016"/>
                  <a:ext cx="457200" cy="456333"/>
                  <a:chOff x="288170" y="3573016"/>
                  <a:chExt cx="457200" cy="456333"/>
                </a:xfrm>
              </p:grpSpPr>
              <p:sp>
                <p:nvSpPr>
                  <p:cNvPr id="444" name="직사각형 349"/>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45" name="직사각형 350"/>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46" name="직사각형 351"/>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47" name="직사각형 352"/>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48" name="직사각형 353"/>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49" name="직사각형 354"/>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nvGrpSpPr>
                <p:cNvPr id="437" name="그룹 342"/>
                <p:cNvGrpSpPr/>
                <p:nvPr/>
              </p:nvGrpSpPr>
              <p:grpSpPr>
                <a:xfrm>
                  <a:off x="2030510" y="3573016"/>
                  <a:ext cx="457200" cy="456333"/>
                  <a:chOff x="288170" y="3573016"/>
                  <a:chExt cx="457200" cy="456333"/>
                </a:xfrm>
              </p:grpSpPr>
              <p:sp>
                <p:nvSpPr>
                  <p:cNvPr id="438" name="직사각형 343"/>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39" name="직사각형 344"/>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40" name="직사각형 345"/>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41" name="직사각형 346"/>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42" name="직사각형 347"/>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43" name="직사각형 348"/>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grpSp>
            <p:nvGrpSpPr>
              <p:cNvPr id="341" name="그룹 396"/>
              <p:cNvGrpSpPr/>
              <p:nvPr/>
            </p:nvGrpSpPr>
            <p:grpSpPr>
              <a:xfrm>
                <a:off x="288170" y="4733912"/>
                <a:ext cx="2199540" cy="456333"/>
                <a:chOff x="288170" y="3573016"/>
                <a:chExt cx="2199540" cy="456333"/>
              </a:xfrm>
            </p:grpSpPr>
            <p:grpSp>
              <p:nvGrpSpPr>
                <p:cNvPr id="406" name="그룹 397"/>
                <p:cNvGrpSpPr/>
                <p:nvPr/>
              </p:nvGrpSpPr>
              <p:grpSpPr>
                <a:xfrm>
                  <a:off x="288170" y="3573016"/>
                  <a:ext cx="457200" cy="456333"/>
                  <a:chOff x="288170" y="3573016"/>
                  <a:chExt cx="457200" cy="456333"/>
                </a:xfrm>
              </p:grpSpPr>
              <p:sp>
                <p:nvSpPr>
                  <p:cNvPr id="428" name="직사각형 419"/>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29" name="직사각형 420"/>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30" name="직사각형 421"/>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31" name="직사각형 422"/>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32" name="직사각형 423"/>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33" name="직사각형 424"/>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nvGrpSpPr>
                <p:cNvPr id="407" name="그룹 398"/>
                <p:cNvGrpSpPr/>
                <p:nvPr/>
              </p:nvGrpSpPr>
              <p:grpSpPr>
                <a:xfrm>
                  <a:off x="868950" y="3573016"/>
                  <a:ext cx="457200" cy="456333"/>
                  <a:chOff x="288170" y="3573016"/>
                  <a:chExt cx="457200" cy="456333"/>
                </a:xfrm>
              </p:grpSpPr>
              <p:sp>
                <p:nvSpPr>
                  <p:cNvPr id="422" name="직사각형 413"/>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23" name="직사각형 414"/>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24" name="직사각형 415"/>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25" name="직사각형 416"/>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26" name="직사각형 417"/>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27" name="직사각형 418"/>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nvGrpSpPr>
                <p:cNvPr id="408" name="그룹 399"/>
                <p:cNvGrpSpPr/>
                <p:nvPr/>
              </p:nvGrpSpPr>
              <p:grpSpPr>
                <a:xfrm>
                  <a:off x="1449730" y="3573016"/>
                  <a:ext cx="457200" cy="456333"/>
                  <a:chOff x="288170" y="3573016"/>
                  <a:chExt cx="457200" cy="456333"/>
                </a:xfrm>
              </p:grpSpPr>
              <p:sp>
                <p:nvSpPr>
                  <p:cNvPr id="416" name="직사각형 407"/>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17" name="직사각형 408"/>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18" name="직사각형 409"/>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19" name="직사각형 410"/>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20" name="직사각형 411"/>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21" name="직사각형 412"/>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nvGrpSpPr>
                <p:cNvPr id="409" name="그룹 400"/>
                <p:cNvGrpSpPr/>
                <p:nvPr/>
              </p:nvGrpSpPr>
              <p:grpSpPr>
                <a:xfrm>
                  <a:off x="2030510" y="3573016"/>
                  <a:ext cx="457200" cy="456333"/>
                  <a:chOff x="288170" y="3573016"/>
                  <a:chExt cx="457200" cy="456333"/>
                </a:xfrm>
              </p:grpSpPr>
              <p:sp>
                <p:nvSpPr>
                  <p:cNvPr id="410" name="직사각형 401"/>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11" name="직사각형 402"/>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12" name="직사각형 403"/>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13" name="직사각형 404"/>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14" name="직사각형 405"/>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15" name="직사각형 406"/>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grpSp>
            <p:nvGrpSpPr>
              <p:cNvPr id="342" name="그룹 425"/>
              <p:cNvGrpSpPr/>
              <p:nvPr/>
            </p:nvGrpSpPr>
            <p:grpSpPr>
              <a:xfrm>
                <a:off x="288170" y="5315933"/>
                <a:ext cx="2199540" cy="456333"/>
                <a:chOff x="288170" y="3573016"/>
                <a:chExt cx="2199540" cy="456333"/>
              </a:xfrm>
            </p:grpSpPr>
            <p:grpSp>
              <p:nvGrpSpPr>
                <p:cNvPr id="378" name="그룹 426"/>
                <p:cNvGrpSpPr/>
                <p:nvPr/>
              </p:nvGrpSpPr>
              <p:grpSpPr>
                <a:xfrm>
                  <a:off x="288170" y="3573016"/>
                  <a:ext cx="457200" cy="456333"/>
                  <a:chOff x="288170" y="3573016"/>
                  <a:chExt cx="457200" cy="456333"/>
                </a:xfrm>
              </p:grpSpPr>
              <p:sp>
                <p:nvSpPr>
                  <p:cNvPr id="400" name="직사각형 448"/>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01" name="직사각형 449"/>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02" name="직사각형 450"/>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03" name="직사각형 451"/>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04" name="직사각형 452"/>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05" name="직사각형 453"/>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nvGrpSpPr>
                <p:cNvPr id="379" name="그룹 427"/>
                <p:cNvGrpSpPr/>
                <p:nvPr/>
              </p:nvGrpSpPr>
              <p:grpSpPr>
                <a:xfrm>
                  <a:off x="868950" y="3573016"/>
                  <a:ext cx="457200" cy="456333"/>
                  <a:chOff x="288170" y="3573016"/>
                  <a:chExt cx="457200" cy="456333"/>
                </a:xfrm>
              </p:grpSpPr>
              <p:sp>
                <p:nvSpPr>
                  <p:cNvPr id="394" name="직사각형 442"/>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95" name="직사각형 443"/>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96" name="직사각형 444"/>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97" name="직사각형 445"/>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98" name="직사각형 446"/>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99" name="직사각형 447"/>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nvGrpSpPr>
                <p:cNvPr id="380" name="그룹 428"/>
                <p:cNvGrpSpPr/>
                <p:nvPr/>
              </p:nvGrpSpPr>
              <p:grpSpPr>
                <a:xfrm>
                  <a:off x="1449730" y="3573016"/>
                  <a:ext cx="457200" cy="456333"/>
                  <a:chOff x="288170" y="3573016"/>
                  <a:chExt cx="457200" cy="456333"/>
                </a:xfrm>
              </p:grpSpPr>
              <p:sp>
                <p:nvSpPr>
                  <p:cNvPr id="388" name="직사각형 436"/>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89" name="직사각형 437"/>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90" name="직사각형 438"/>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91" name="직사각형 439"/>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92" name="직사각형 440"/>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93" name="직사각형 441"/>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nvGrpSpPr>
                <p:cNvPr id="381" name="그룹 429"/>
                <p:cNvGrpSpPr/>
                <p:nvPr/>
              </p:nvGrpSpPr>
              <p:grpSpPr>
                <a:xfrm>
                  <a:off x="2030510" y="3573016"/>
                  <a:ext cx="457200" cy="456333"/>
                  <a:chOff x="288170" y="3573016"/>
                  <a:chExt cx="457200" cy="456333"/>
                </a:xfrm>
              </p:grpSpPr>
              <p:sp>
                <p:nvSpPr>
                  <p:cNvPr id="382" name="직사각형 430"/>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83" name="직사각형 431"/>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84" name="직사각형 432"/>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85" name="직사각형 433"/>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86" name="직사각형 434"/>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87" name="직사각형 435"/>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cxnSp>
            <p:nvCxnSpPr>
              <p:cNvPr id="343" name="직선 화살표 연결선 455"/>
              <p:cNvCxnSpPr>
                <a:stCxn id="484" idx="3"/>
                <a:endCxn id="478" idx="1"/>
              </p:cNvCxnSpPr>
              <p:nvPr/>
            </p:nvCxnSpPr>
            <p:spPr>
              <a:xfrm>
                <a:off x="745370" y="3801183"/>
                <a:ext cx="123580" cy="0"/>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44" name="직선 화살표 연결선 456"/>
              <p:cNvCxnSpPr>
                <a:stCxn id="478" idx="3"/>
                <a:endCxn id="472" idx="1"/>
              </p:cNvCxnSpPr>
              <p:nvPr/>
            </p:nvCxnSpPr>
            <p:spPr>
              <a:xfrm>
                <a:off x="1326150" y="3801183"/>
                <a:ext cx="123580" cy="0"/>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45" name="직선 화살표 연결선 459"/>
              <p:cNvCxnSpPr>
                <a:stCxn id="472" idx="3"/>
                <a:endCxn id="466" idx="1"/>
              </p:cNvCxnSpPr>
              <p:nvPr/>
            </p:nvCxnSpPr>
            <p:spPr>
              <a:xfrm>
                <a:off x="1906930" y="3801183"/>
                <a:ext cx="123580" cy="0"/>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46" name="직선 화살표 연결선 462"/>
              <p:cNvCxnSpPr>
                <a:stCxn id="444" idx="3"/>
                <a:endCxn id="438" idx="1"/>
              </p:cNvCxnSpPr>
              <p:nvPr/>
            </p:nvCxnSpPr>
            <p:spPr>
              <a:xfrm>
                <a:off x="1906930" y="4381254"/>
                <a:ext cx="123580" cy="0"/>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47" name="직선 화살표 연결선 465"/>
              <p:cNvCxnSpPr>
                <a:stCxn id="416" idx="3"/>
                <a:endCxn id="410" idx="1"/>
              </p:cNvCxnSpPr>
              <p:nvPr/>
            </p:nvCxnSpPr>
            <p:spPr>
              <a:xfrm>
                <a:off x="1906930" y="4962079"/>
                <a:ext cx="123580" cy="0"/>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48" name="직선 화살표 연결선 468"/>
              <p:cNvCxnSpPr>
                <a:stCxn id="388" idx="3"/>
                <a:endCxn id="382" idx="1"/>
              </p:cNvCxnSpPr>
              <p:nvPr/>
            </p:nvCxnSpPr>
            <p:spPr>
              <a:xfrm>
                <a:off x="1906930" y="5544100"/>
                <a:ext cx="123580" cy="0"/>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49" name="직선 화살표 연결선 471"/>
              <p:cNvCxnSpPr>
                <a:stCxn id="394" idx="3"/>
                <a:endCxn id="388" idx="1"/>
              </p:cNvCxnSpPr>
              <p:nvPr/>
            </p:nvCxnSpPr>
            <p:spPr>
              <a:xfrm>
                <a:off x="1326150" y="5544100"/>
                <a:ext cx="123580" cy="0"/>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50" name="직선 화살표 연결선 474"/>
              <p:cNvCxnSpPr>
                <a:stCxn id="400" idx="3"/>
                <a:endCxn id="394" idx="1"/>
              </p:cNvCxnSpPr>
              <p:nvPr/>
            </p:nvCxnSpPr>
            <p:spPr>
              <a:xfrm>
                <a:off x="745370" y="5544100"/>
                <a:ext cx="123580" cy="0"/>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51" name="직선 화살표 연결선 477"/>
              <p:cNvCxnSpPr>
                <a:stCxn id="428" idx="3"/>
                <a:endCxn id="422" idx="1"/>
              </p:cNvCxnSpPr>
              <p:nvPr/>
            </p:nvCxnSpPr>
            <p:spPr>
              <a:xfrm>
                <a:off x="745370" y="4962079"/>
                <a:ext cx="123580" cy="0"/>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52" name="직선 화살표 연결선 480"/>
              <p:cNvCxnSpPr>
                <a:stCxn id="456" idx="3"/>
                <a:endCxn id="450" idx="1"/>
              </p:cNvCxnSpPr>
              <p:nvPr/>
            </p:nvCxnSpPr>
            <p:spPr>
              <a:xfrm>
                <a:off x="745370" y="4381254"/>
                <a:ext cx="123580" cy="0"/>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53" name="직선 화살표 연결선 483"/>
              <p:cNvCxnSpPr>
                <a:stCxn id="484" idx="2"/>
                <a:endCxn id="456" idx="0"/>
              </p:cNvCxnSpPr>
              <p:nvPr/>
            </p:nvCxnSpPr>
            <p:spPr>
              <a:xfrm>
                <a:off x="516770" y="4029349"/>
                <a:ext cx="0" cy="123738"/>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54" name="직선 화살표 연결선 486"/>
              <p:cNvCxnSpPr>
                <a:stCxn id="450" idx="0"/>
                <a:endCxn id="478" idx="2"/>
              </p:cNvCxnSpPr>
              <p:nvPr/>
            </p:nvCxnSpPr>
            <p:spPr>
              <a:xfrm flipV="1">
                <a:off x="1097550" y="4029349"/>
                <a:ext cx="0" cy="123738"/>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55" name="직선 화살표 연결선 489"/>
              <p:cNvCxnSpPr>
                <a:stCxn id="456" idx="2"/>
                <a:endCxn id="428" idx="0"/>
              </p:cNvCxnSpPr>
              <p:nvPr/>
            </p:nvCxnSpPr>
            <p:spPr>
              <a:xfrm>
                <a:off x="516770" y="4609420"/>
                <a:ext cx="0" cy="124492"/>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56" name="직선 화살표 연결선 492"/>
              <p:cNvCxnSpPr>
                <a:stCxn id="428" idx="2"/>
                <a:endCxn id="400" idx="0"/>
              </p:cNvCxnSpPr>
              <p:nvPr/>
            </p:nvCxnSpPr>
            <p:spPr>
              <a:xfrm>
                <a:off x="516770" y="5190245"/>
                <a:ext cx="0" cy="125688"/>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57" name="직선 화살표 연결선 495"/>
              <p:cNvCxnSpPr>
                <a:stCxn id="422" idx="2"/>
                <a:endCxn id="394" idx="0"/>
              </p:cNvCxnSpPr>
              <p:nvPr/>
            </p:nvCxnSpPr>
            <p:spPr>
              <a:xfrm>
                <a:off x="1097550" y="5190245"/>
                <a:ext cx="0" cy="125688"/>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58" name="직선 화살표 연결선 498"/>
              <p:cNvCxnSpPr>
                <a:stCxn id="438" idx="2"/>
                <a:endCxn id="410" idx="0"/>
              </p:cNvCxnSpPr>
              <p:nvPr/>
            </p:nvCxnSpPr>
            <p:spPr>
              <a:xfrm>
                <a:off x="2259110" y="4609420"/>
                <a:ext cx="0" cy="124492"/>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59" name="직선 화살표 연결선 501"/>
              <p:cNvCxnSpPr>
                <a:stCxn id="466" idx="2"/>
                <a:endCxn id="438" idx="0"/>
              </p:cNvCxnSpPr>
              <p:nvPr/>
            </p:nvCxnSpPr>
            <p:spPr>
              <a:xfrm>
                <a:off x="2259110" y="4029349"/>
                <a:ext cx="0" cy="123738"/>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60" name="직선 화살표 연결선 504"/>
              <p:cNvCxnSpPr>
                <a:stCxn id="472" idx="2"/>
                <a:endCxn id="444" idx="0"/>
              </p:cNvCxnSpPr>
              <p:nvPr/>
            </p:nvCxnSpPr>
            <p:spPr>
              <a:xfrm>
                <a:off x="1678330" y="4029349"/>
                <a:ext cx="0" cy="123738"/>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61" name="직선 화살표 연결선 507"/>
              <p:cNvCxnSpPr>
                <a:stCxn id="410" idx="2"/>
                <a:endCxn id="382" idx="0"/>
              </p:cNvCxnSpPr>
              <p:nvPr/>
            </p:nvCxnSpPr>
            <p:spPr>
              <a:xfrm>
                <a:off x="2259110" y="5190245"/>
                <a:ext cx="0" cy="125688"/>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62" name="직선 화살표 연결선 510"/>
              <p:cNvCxnSpPr>
                <a:stCxn id="416" idx="2"/>
                <a:endCxn id="388" idx="0"/>
              </p:cNvCxnSpPr>
              <p:nvPr/>
            </p:nvCxnSpPr>
            <p:spPr>
              <a:xfrm>
                <a:off x="1678330" y="5190245"/>
                <a:ext cx="0" cy="125688"/>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grpSp>
            <p:nvGrpSpPr>
              <p:cNvPr id="363" name="그룹 563"/>
              <p:cNvGrpSpPr/>
              <p:nvPr/>
            </p:nvGrpSpPr>
            <p:grpSpPr>
              <a:xfrm>
                <a:off x="752932" y="4038739"/>
                <a:ext cx="110913" cy="110913"/>
                <a:chOff x="750551" y="4036358"/>
                <a:chExt cx="110913" cy="110913"/>
              </a:xfrm>
            </p:grpSpPr>
            <p:cxnSp>
              <p:nvCxnSpPr>
                <p:cNvPr id="376" name="직선 화살표 연결선 544"/>
                <p:cNvCxnSpPr/>
                <p:nvPr/>
              </p:nvCxnSpPr>
              <p:spPr>
                <a:xfrm flipH="1">
                  <a:off x="750551" y="4036358"/>
                  <a:ext cx="110913" cy="110913"/>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77" name="직선 화살표 연결선 546"/>
                <p:cNvCxnSpPr/>
                <p:nvPr/>
              </p:nvCxnSpPr>
              <p:spPr>
                <a:xfrm rot="16200000" flipH="1">
                  <a:off x="750551" y="4036358"/>
                  <a:ext cx="110913" cy="110913"/>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grpSp>
          <p:grpSp>
            <p:nvGrpSpPr>
              <p:cNvPr id="364" name="그룹 564"/>
              <p:cNvGrpSpPr/>
              <p:nvPr/>
            </p:nvGrpSpPr>
            <p:grpSpPr>
              <a:xfrm>
                <a:off x="1914269" y="4038739"/>
                <a:ext cx="110913" cy="110913"/>
                <a:chOff x="750551" y="4036358"/>
                <a:chExt cx="110913" cy="110913"/>
              </a:xfrm>
            </p:grpSpPr>
            <p:cxnSp>
              <p:nvCxnSpPr>
                <p:cNvPr id="374" name="직선 화살표 연결선 565"/>
                <p:cNvCxnSpPr/>
                <p:nvPr/>
              </p:nvCxnSpPr>
              <p:spPr>
                <a:xfrm flipH="1">
                  <a:off x="750551" y="4036358"/>
                  <a:ext cx="110913" cy="110913"/>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75" name="직선 화살표 연결선 566"/>
                <p:cNvCxnSpPr/>
                <p:nvPr/>
              </p:nvCxnSpPr>
              <p:spPr>
                <a:xfrm rot="16200000" flipH="1">
                  <a:off x="750551" y="4036358"/>
                  <a:ext cx="110913" cy="110913"/>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grpSp>
          <p:grpSp>
            <p:nvGrpSpPr>
              <p:cNvPr id="365" name="그룹 567"/>
              <p:cNvGrpSpPr/>
              <p:nvPr/>
            </p:nvGrpSpPr>
            <p:grpSpPr>
              <a:xfrm>
                <a:off x="752932" y="5200852"/>
                <a:ext cx="110913" cy="110913"/>
                <a:chOff x="750551" y="4036358"/>
                <a:chExt cx="110913" cy="110913"/>
              </a:xfrm>
            </p:grpSpPr>
            <p:cxnSp>
              <p:nvCxnSpPr>
                <p:cNvPr id="372" name="직선 화살표 연결선 568"/>
                <p:cNvCxnSpPr/>
                <p:nvPr/>
              </p:nvCxnSpPr>
              <p:spPr>
                <a:xfrm flipH="1">
                  <a:off x="750551" y="4036358"/>
                  <a:ext cx="110913" cy="110913"/>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73" name="직선 화살표 연결선 569"/>
                <p:cNvCxnSpPr/>
                <p:nvPr/>
              </p:nvCxnSpPr>
              <p:spPr>
                <a:xfrm rot="16200000" flipH="1">
                  <a:off x="750551" y="4036358"/>
                  <a:ext cx="110913" cy="110913"/>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grpSp>
          <p:grpSp>
            <p:nvGrpSpPr>
              <p:cNvPr id="366" name="그룹 570"/>
              <p:cNvGrpSpPr/>
              <p:nvPr/>
            </p:nvGrpSpPr>
            <p:grpSpPr>
              <a:xfrm>
                <a:off x="1914269" y="5200852"/>
                <a:ext cx="110913" cy="110913"/>
                <a:chOff x="750551" y="4036358"/>
                <a:chExt cx="110913" cy="110913"/>
              </a:xfrm>
            </p:grpSpPr>
            <p:cxnSp>
              <p:nvCxnSpPr>
                <p:cNvPr id="370" name="직선 화살표 연결선 571"/>
                <p:cNvCxnSpPr/>
                <p:nvPr/>
              </p:nvCxnSpPr>
              <p:spPr>
                <a:xfrm flipH="1">
                  <a:off x="750551" y="4036358"/>
                  <a:ext cx="110913" cy="110913"/>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71" name="직선 화살표 연결선 572"/>
                <p:cNvCxnSpPr/>
                <p:nvPr/>
              </p:nvCxnSpPr>
              <p:spPr>
                <a:xfrm rot="16200000" flipH="1">
                  <a:off x="750551" y="4036358"/>
                  <a:ext cx="110913" cy="110913"/>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grpSp>
          <p:grpSp>
            <p:nvGrpSpPr>
              <p:cNvPr id="367" name="그룹 573"/>
              <p:cNvGrpSpPr/>
              <p:nvPr/>
            </p:nvGrpSpPr>
            <p:grpSpPr>
              <a:xfrm>
                <a:off x="1331478" y="4617389"/>
                <a:ext cx="110913" cy="110913"/>
                <a:chOff x="750551" y="4036358"/>
                <a:chExt cx="110913" cy="110913"/>
              </a:xfrm>
            </p:grpSpPr>
            <p:cxnSp>
              <p:nvCxnSpPr>
                <p:cNvPr id="368" name="직선 화살표 연결선 574"/>
                <p:cNvCxnSpPr/>
                <p:nvPr/>
              </p:nvCxnSpPr>
              <p:spPr>
                <a:xfrm flipH="1">
                  <a:off x="750551" y="4036358"/>
                  <a:ext cx="110913" cy="110913"/>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69" name="직선 화살표 연결선 575"/>
                <p:cNvCxnSpPr/>
                <p:nvPr/>
              </p:nvCxnSpPr>
              <p:spPr>
                <a:xfrm rot="16200000" flipH="1">
                  <a:off x="750551" y="4036358"/>
                  <a:ext cx="110913" cy="110913"/>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grpSp>
        </p:grpSp>
        <p:cxnSp>
          <p:nvCxnSpPr>
            <p:cNvPr id="337" name="직선 연결선 578"/>
            <p:cNvCxnSpPr/>
            <p:nvPr/>
          </p:nvCxnSpPr>
          <p:spPr>
            <a:xfrm flipV="1">
              <a:off x="2409894" y="3318585"/>
              <a:ext cx="548576" cy="1305027"/>
            </a:xfrm>
            <a:prstGeom prst="line">
              <a:avLst/>
            </a:prstGeom>
            <a:noFill/>
            <a:ln w="9525" cap="flat" cmpd="sng" algn="ctr">
              <a:solidFill>
                <a:sysClr val="windowText" lastClr="000000">
                  <a:shade val="95000"/>
                  <a:satMod val="105000"/>
                </a:sysClr>
              </a:solidFill>
              <a:prstDash val="dash"/>
            </a:ln>
            <a:effectLst/>
          </p:spPr>
        </p:cxnSp>
        <p:cxnSp>
          <p:nvCxnSpPr>
            <p:cNvPr id="338" name="직선 연결선 581"/>
            <p:cNvCxnSpPr/>
            <p:nvPr/>
          </p:nvCxnSpPr>
          <p:spPr>
            <a:xfrm>
              <a:off x="2409894" y="5085555"/>
              <a:ext cx="539611" cy="250089"/>
            </a:xfrm>
            <a:prstGeom prst="line">
              <a:avLst/>
            </a:prstGeom>
            <a:noFill/>
            <a:ln w="9525" cap="flat" cmpd="sng" algn="ctr">
              <a:solidFill>
                <a:sysClr val="windowText" lastClr="000000">
                  <a:shade val="95000"/>
                  <a:satMod val="105000"/>
                </a:sysClr>
              </a:solidFill>
              <a:prstDash val="dash"/>
            </a:ln>
            <a:effectLst/>
          </p:spPr>
        </p:cxnSp>
      </p:grpSp>
      <p:grpSp>
        <p:nvGrpSpPr>
          <p:cNvPr id="490" name="그룹 607"/>
          <p:cNvGrpSpPr/>
          <p:nvPr/>
        </p:nvGrpSpPr>
        <p:grpSpPr>
          <a:xfrm>
            <a:off x="-45765" y="1710657"/>
            <a:ext cx="2926699" cy="2047890"/>
            <a:chOff x="-54730" y="2022051"/>
            <a:chExt cx="2926699" cy="2047890"/>
          </a:xfrm>
        </p:grpSpPr>
        <p:sp>
          <p:nvSpPr>
            <p:cNvPr id="491" name="직사각형 591"/>
            <p:cNvSpPr/>
            <p:nvPr/>
          </p:nvSpPr>
          <p:spPr>
            <a:xfrm>
              <a:off x="308849" y="2022051"/>
              <a:ext cx="2199540" cy="527375"/>
            </a:xfrm>
            <a:prstGeom prst="rect">
              <a:avLst/>
            </a:prstGeom>
            <a:gradFill rotWithShape="1">
              <a:gsLst>
                <a:gs pos="0">
                  <a:srgbClr val="307D99">
                    <a:tint val="50000"/>
                    <a:satMod val="300000"/>
                  </a:srgbClr>
                </a:gs>
                <a:gs pos="35000">
                  <a:srgbClr val="307D99">
                    <a:tint val="37000"/>
                    <a:satMod val="300000"/>
                  </a:srgbClr>
                </a:gs>
                <a:gs pos="100000">
                  <a:srgbClr val="307D99">
                    <a:tint val="15000"/>
                    <a:satMod val="350000"/>
                  </a:srgbClr>
                </a:gs>
              </a:gsLst>
              <a:lin ang="16200000" scaled="1"/>
            </a:gradFill>
            <a:ln w="9525" cap="flat" cmpd="sng" algn="ctr">
              <a:solidFill>
                <a:srgbClr val="307D99">
                  <a:shade val="95000"/>
                  <a:satMod val="105000"/>
                </a:srgbClr>
              </a:solidFill>
              <a:prstDash val="solid"/>
            </a:ln>
            <a:effectLst/>
          </p:spPr>
          <p:txBody>
            <a:bodyPr rtlCol="0" anchor="ctr"/>
            <a:lstStyle/>
            <a:p>
              <a:pPr algn="ctr">
                <a:defRPr/>
              </a:pPr>
              <a:r>
                <a:rPr lang="en-US" altLang="ko-KR" sz="2000" kern="0" dirty="0" smtClean="0">
                  <a:solidFill>
                    <a:sysClr val="windowText" lastClr="000000"/>
                  </a:solidFill>
                  <a:latin typeface="Calibri"/>
                  <a:ea typeface="나눔고딕"/>
                </a:rPr>
                <a:t>Host Processor</a:t>
              </a:r>
              <a:endParaRPr lang="ko-KR" altLang="en-US" sz="2000" kern="0" dirty="0">
                <a:solidFill>
                  <a:sysClr val="windowText" lastClr="000000"/>
                </a:solidFill>
                <a:latin typeface="Calibri"/>
                <a:ea typeface="나눔고딕"/>
              </a:endParaRPr>
            </a:p>
          </p:txBody>
        </p:sp>
        <p:sp>
          <p:nvSpPr>
            <p:cNvPr id="492" name="위쪽/아래쪽 화살표 592"/>
            <p:cNvSpPr/>
            <p:nvPr/>
          </p:nvSpPr>
          <p:spPr>
            <a:xfrm>
              <a:off x="1232529" y="3442412"/>
              <a:ext cx="352180" cy="627529"/>
            </a:xfrm>
            <a:prstGeom prst="upDownArrow">
              <a:avLst/>
            </a:prstGeom>
            <a:gradFill rotWithShape="1">
              <a:gsLst>
                <a:gs pos="0">
                  <a:srgbClr val="307D99">
                    <a:tint val="50000"/>
                    <a:satMod val="300000"/>
                  </a:srgbClr>
                </a:gs>
                <a:gs pos="35000">
                  <a:srgbClr val="307D99">
                    <a:tint val="37000"/>
                    <a:satMod val="300000"/>
                  </a:srgbClr>
                </a:gs>
                <a:gs pos="100000">
                  <a:srgbClr val="307D99">
                    <a:tint val="15000"/>
                    <a:satMod val="350000"/>
                  </a:srgbClr>
                </a:gs>
              </a:gsLst>
              <a:lin ang="16200000" scaled="1"/>
            </a:gradFill>
            <a:ln w="9525" cap="flat" cmpd="sng" algn="ctr">
              <a:solidFill>
                <a:srgbClr val="307D99">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93" name="TextBox 492"/>
            <p:cNvSpPr txBox="1"/>
            <p:nvPr/>
          </p:nvSpPr>
          <p:spPr>
            <a:xfrm>
              <a:off x="-54730" y="2546359"/>
              <a:ext cx="2926699" cy="861774"/>
            </a:xfrm>
            <a:prstGeom prst="rect">
              <a:avLst/>
            </a:prstGeom>
            <a:noFill/>
          </p:spPr>
          <p:txBody>
            <a:bodyPr wrap="none" rtlCol="0" anchor="ctr">
              <a:spAutoFit/>
            </a:bodyPr>
            <a:lstStyle/>
            <a:p>
              <a:pPr algn="ctr">
                <a:defRPr/>
              </a:pPr>
              <a:r>
                <a:rPr lang="en-US" altLang="ko-KR" kern="0" dirty="0" smtClean="0">
                  <a:solidFill>
                    <a:sysClr val="windowText" lastClr="000000"/>
                  </a:solidFill>
                  <a:latin typeface="Tahoma"/>
                </a:rPr>
                <a:t>Memory-Mapped</a:t>
              </a:r>
            </a:p>
            <a:p>
              <a:pPr algn="ctr">
                <a:defRPr/>
              </a:pPr>
              <a:r>
                <a:rPr lang="en-US" altLang="ko-KR" kern="0" dirty="0" smtClean="0">
                  <a:solidFill>
                    <a:sysClr val="windowText" lastClr="000000"/>
                  </a:solidFill>
                  <a:latin typeface="Tahoma"/>
                </a:rPr>
                <a:t>Accelerator Interface</a:t>
              </a:r>
            </a:p>
            <a:p>
              <a:pPr algn="ctr">
                <a:defRPr/>
              </a:pPr>
              <a:r>
                <a:rPr lang="en-US" altLang="ko-KR" sz="1400" kern="0" dirty="0" smtClean="0">
                  <a:solidFill>
                    <a:sysClr val="windowText" lastClr="000000"/>
                  </a:solidFill>
                  <a:latin typeface="Tahoma"/>
                </a:rPr>
                <a:t>(</a:t>
              </a:r>
              <a:r>
                <a:rPr lang="en-US" altLang="ko-KR" sz="1400" kern="0" dirty="0" err="1" smtClean="0">
                  <a:solidFill>
                    <a:sysClr val="windowText" lastClr="000000"/>
                  </a:solidFill>
                  <a:latin typeface="Tahoma"/>
                </a:rPr>
                <a:t>Noncacheable</a:t>
              </a:r>
              <a:r>
                <a:rPr lang="en-US" altLang="ko-KR" sz="1400" kern="0" dirty="0" smtClean="0">
                  <a:solidFill>
                    <a:sysClr val="windowText" lastClr="000000"/>
                  </a:solidFill>
                  <a:latin typeface="Tahoma"/>
                </a:rPr>
                <a:t>, Physically Addressed)</a:t>
              </a:r>
              <a:endParaRPr lang="ko-KR" altLang="en-US" sz="1400" kern="0" dirty="0">
                <a:solidFill>
                  <a:sysClr val="windowText" lastClr="000000"/>
                </a:solidFill>
                <a:latin typeface="Tahoma"/>
              </a:endParaRPr>
            </a:p>
          </p:txBody>
        </p:sp>
      </p:grpSp>
      <p:grpSp>
        <p:nvGrpSpPr>
          <p:cNvPr id="494" name="그룹 696"/>
          <p:cNvGrpSpPr/>
          <p:nvPr/>
        </p:nvGrpSpPr>
        <p:grpSpPr>
          <a:xfrm>
            <a:off x="257925" y="3794393"/>
            <a:ext cx="2309790" cy="2319536"/>
            <a:chOff x="257925" y="3794393"/>
            <a:chExt cx="2309790" cy="2319536"/>
          </a:xfrm>
        </p:grpSpPr>
        <p:sp>
          <p:nvSpPr>
            <p:cNvPr id="495" name="직사각형 622"/>
            <p:cNvSpPr/>
            <p:nvPr/>
          </p:nvSpPr>
          <p:spPr>
            <a:xfrm>
              <a:off x="257925" y="3794393"/>
              <a:ext cx="2309790" cy="2319536"/>
            </a:xfrm>
            <a:prstGeom prst="rect">
              <a:avLst/>
            </a:prstGeom>
            <a:solidFill>
              <a:sysClr val="window" lastClr="FFFFFF">
                <a:alpha val="70000"/>
              </a:sysClr>
            </a:solidFill>
            <a:ln w="25400" cap="flat" cmpd="sng" algn="ctr">
              <a:noFill/>
              <a:prstDash val="solid"/>
            </a:ln>
            <a:effectLst/>
          </p:spPr>
          <p:txBody>
            <a:bodyPr rtlCol="0" anchor="ctr"/>
            <a:lstStyle/>
            <a:p>
              <a:pPr algn="ctr">
                <a:defRPr/>
              </a:pPr>
              <a:endParaRPr lang="ko-KR" altLang="en-US" kern="0">
                <a:solidFill>
                  <a:sysClr val="window" lastClr="FFFFFF"/>
                </a:solidFill>
                <a:latin typeface="Calibri"/>
                <a:ea typeface="나눔고딕"/>
              </a:endParaRPr>
            </a:p>
          </p:txBody>
        </p:sp>
        <p:sp>
          <p:nvSpPr>
            <p:cNvPr id="496" name="타원 623"/>
            <p:cNvSpPr/>
            <p:nvPr/>
          </p:nvSpPr>
          <p:spPr>
            <a:xfrm>
              <a:off x="1024088" y="4551843"/>
              <a:ext cx="206188" cy="206188"/>
            </a:xfrm>
            <a:prstGeom prst="ellipse">
              <a:avLst/>
            </a:prstGeom>
            <a:gradFill rotWithShape="1">
              <a:gsLst>
                <a:gs pos="0">
                  <a:sysClr val="windowText" lastClr="000000">
                    <a:tint val="50000"/>
                    <a:satMod val="300000"/>
                  </a:sysClr>
                </a:gs>
                <a:gs pos="35000">
                  <a:sysClr val="windowText" lastClr="000000">
                    <a:tint val="37000"/>
                    <a:satMod val="300000"/>
                  </a:sysClr>
                </a:gs>
                <a:gs pos="100000">
                  <a:sysClr val="windowText" lastClr="000000">
                    <a:tint val="15000"/>
                    <a:satMod val="350000"/>
                  </a:sysClr>
                </a:gs>
              </a:gsLst>
              <a:lin ang="16200000" scaled="1"/>
            </a:gradFill>
            <a:ln w="9525" cap="flat" cmpd="sng" algn="ctr">
              <a:solidFill>
                <a:sysClr val="windowText" lastClr="000000">
                  <a:shade val="95000"/>
                  <a:satMod val="105000"/>
                </a:sys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97" name="타원 624"/>
            <p:cNvSpPr/>
            <p:nvPr/>
          </p:nvSpPr>
          <p:spPr>
            <a:xfrm>
              <a:off x="1708299" y="4468347"/>
              <a:ext cx="206188" cy="206188"/>
            </a:xfrm>
            <a:prstGeom prst="ellipse">
              <a:avLst/>
            </a:prstGeom>
            <a:gradFill rotWithShape="1">
              <a:gsLst>
                <a:gs pos="0">
                  <a:sysClr val="windowText" lastClr="000000">
                    <a:tint val="50000"/>
                    <a:satMod val="300000"/>
                  </a:sysClr>
                </a:gs>
                <a:gs pos="35000">
                  <a:sysClr val="windowText" lastClr="000000">
                    <a:tint val="37000"/>
                    <a:satMod val="300000"/>
                  </a:sysClr>
                </a:gs>
                <a:gs pos="100000">
                  <a:sysClr val="windowText" lastClr="000000">
                    <a:tint val="15000"/>
                    <a:satMod val="350000"/>
                  </a:sysClr>
                </a:gs>
              </a:gsLst>
              <a:lin ang="16200000" scaled="1"/>
            </a:gradFill>
            <a:ln w="9525" cap="flat" cmpd="sng" algn="ctr">
              <a:solidFill>
                <a:sysClr val="windowText" lastClr="000000">
                  <a:shade val="95000"/>
                  <a:satMod val="105000"/>
                </a:sys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98" name="타원 625"/>
            <p:cNvSpPr/>
            <p:nvPr/>
          </p:nvSpPr>
          <p:spPr>
            <a:xfrm>
              <a:off x="1509490" y="4650960"/>
              <a:ext cx="206188" cy="206188"/>
            </a:xfrm>
            <a:prstGeom prst="ellipse">
              <a:avLst/>
            </a:prstGeom>
            <a:gradFill rotWithShape="1">
              <a:gsLst>
                <a:gs pos="0">
                  <a:sysClr val="windowText" lastClr="000000">
                    <a:tint val="50000"/>
                    <a:satMod val="300000"/>
                  </a:sysClr>
                </a:gs>
                <a:gs pos="35000">
                  <a:sysClr val="windowText" lastClr="000000">
                    <a:tint val="37000"/>
                    <a:satMod val="300000"/>
                  </a:sysClr>
                </a:gs>
                <a:gs pos="100000">
                  <a:sysClr val="windowText" lastClr="000000">
                    <a:tint val="15000"/>
                    <a:satMod val="350000"/>
                  </a:sysClr>
                </a:gs>
              </a:gsLst>
              <a:lin ang="16200000" scaled="1"/>
            </a:gradFill>
            <a:ln w="9525" cap="flat" cmpd="sng" algn="ctr">
              <a:solidFill>
                <a:sysClr val="windowText" lastClr="000000">
                  <a:shade val="95000"/>
                  <a:satMod val="105000"/>
                </a:sys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99" name="타원 626"/>
            <p:cNvSpPr/>
            <p:nvPr/>
          </p:nvSpPr>
          <p:spPr>
            <a:xfrm>
              <a:off x="1609829" y="5135312"/>
              <a:ext cx="206188" cy="206188"/>
            </a:xfrm>
            <a:prstGeom prst="ellipse">
              <a:avLst/>
            </a:prstGeom>
            <a:gradFill rotWithShape="1">
              <a:gsLst>
                <a:gs pos="0">
                  <a:sysClr val="windowText" lastClr="000000">
                    <a:tint val="50000"/>
                    <a:satMod val="300000"/>
                  </a:sysClr>
                </a:gs>
                <a:gs pos="35000">
                  <a:sysClr val="windowText" lastClr="000000">
                    <a:tint val="37000"/>
                    <a:satMod val="300000"/>
                  </a:sysClr>
                </a:gs>
                <a:gs pos="100000">
                  <a:sysClr val="windowText" lastClr="000000">
                    <a:tint val="15000"/>
                    <a:satMod val="350000"/>
                  </a:sysClr>
                </a:gs>
              </a:gsLst>
              <a:lin ang="16200000" scaled="1"/>
            </a:gradFill>
            <a:ln w="9525" cap="flat" cmpd="sng" algn="ctr">
              <a:solidFill>
                <a:sysClr val="windowText" lastClr="000000">
                  <a:shade val="95000"/>
                  <a:satMod val="105000"/>
                </a:sys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500" name="타원 627"/>
            <p:cNvSpPr/>
            <p:nvPr/>
          </p:nvSpPr>
          <p:spPr>
            <a:xfrm>
              <a:off x="1024088" y="5711858"/>
              <a:ext cx="206188" cy="206188"/>
            </a:xfrm>
            <a:prstGeom prst="ellipse">
              <a:avLst/>
            </a:prstGeom>
            <a:gradFill rotWithShape="1">
              <a:gsLst>
                <a:gs pos="0">
                  <a:sysClr val="windowText" lastClr="000000">
                    <a:tint val="50000"/>
                    <a:satMod val="300000"/>
                  </a:sysClr>
                </a:gs>
                <a:gs pos="35000">
                  <a:sysClr val="windowText" lastClr="000000">
                    <a:tint val="37000"/>
                    <a:satMod val="300000"/>
                  </a:sysClr>
                </a:gs>
                <a:gs pos="100000">
                  <a:sysClr val="windowText" lastClr="000000">
                    <a:tint val="15000"/>
                    <a:satMod val="350000"/>
                  </a:sysClr>
                </a:gs>
              </a:gsLst>
              <a:lin ang="16200000" scaled="1"/>
            </a:gradFill>
            <a:ln w="9525" cap="flat" cmpd="sng" algn="ctr">
              <a:solidFill>
                <a:sysClr val="windowText" lastClr="000000">
                  <a:shade val="95000"/>
                  <a:satMod val="105000"/>
                </a:sys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cxnSp>
          <p:nvCxnSpPr>
            <p:cNvPr id="501" name="직선 화살표 연결선 629"/>
            <p:cNvCxnSpPr>
              <a:stCxn id="496" idx="4"/>
              <a:endCxn id="500" idx="0"/>
            </p:cNvCxnSpPr>
            <p:nvPr/>
          </p:nvCxnSpPr>
          <p:spPr>
            <a:xfrm>
              <a:off x="1127182" y="4758031"/>
              <a:ext cx="0" cy="953827"/>
            </a:xfrm>
            <a:prstGeom prst="straightConnector1">
              <a:avLst/>
            </a:prstGeom>
            <a:noFill/>
            <a:ln w="12700" cap="flat" cmpd="sng" algn="ctr">
              <a:solidFill>
                <a:sysClr val="windowText" lastClr="000000"/>
              </a:solidFill>
              <a:prstDash val="solid"/>
              <a:tailEnd type="triangle"/>
            </a:ln>
            <a:effectLst>
              <a:outerShdw blurRad="40000" dist="20000" dir="5400000" rotWithShape="0">
                <a:srgbClr val="000000">
                  <a:alpha val="38000"/>
                </a:srgbClr>
              </a:outerShdw>
            </a:effectLst>
          </p:spPr>
        </p:cxnSp>
        <p:cxnSp>
          <p:nvCxnSpPr>
            <p:cNvPr id="502" name="직선 화살표 연결선 632"/>
            <p:cNvCxnSpPr/>
            <p:nvPr/>
          </p:nvCxnSpPr>
          <p:spPr>
            <a:xfrm flipV="1">
              <a:off x="1237451" y="4583746"/>
              <a:ext cx="465414" cy="52548"/>
            </a:xfrm>
            <a:prstGeom prst="straightConnector1">
              <a:avLst/>
            </a:prstGeom>
            <a:noFill/>
            <a:ln w="12700" cap="flat" cmpd="sng" algn="ctr">
              <a:solidFill>
                <a:sysClr val="windowText" lastClr="000000"/>
              </a:solidFill>
              <a:prstDash val="solid"/>
              <a:tailEnd type="triangle"/>
            </a:ln>
            <a:effectLst>
              <a:outerShdw blurRad="40000" dist="20000" dir="5400000" rotWithShape="0">
                <a:srgbClr val="000000">
                  <a:alpha val="38000"/>
                </a:srgbClr>
              </a:outerShdw>
            </a:effectLst>
          </p:spPr>
        </p:cxnSp>
        <p:cxnSp>
          <p:nvCxnSpPr>
            <p:cNvPr id="503" name="직선 화살표 연결선 643"/>
            <p:cNvCxnSpPr/>
            <p:nvPr/>
          </p:nvCxnSpPr>
          <p:spPr>
            <a:xfrm>
              <a:off x="1204599" y="4731504"/>
              <a:ext cx="427085" cy="431076"/>
            </a:xfrm>
            <a:prstGeom prst="straightConnector1">
              <a:avLst/>
            </a:prstGeom>
            <a:noFill/>
            <a:ln w="12700" cap="flat" cmpd="sng" algn="ctr">
              <a:solidFill>
                <a:sysClr val="windowText" lastClr="000000"/>
              </a:solidFill>
              <a:prstDash val="solid"/>
              <a:tailEnd type="triangle"/>
            </a:ln>
            <a:effectLst>
              <a:outerShdw blurRad="40000" dist="20000" dir="5400000" rotWithShape="0">
                <a:srgbClr val="000000">
                  <a:alpha val="38000"/>
                </a:srgbClr>
              </a:outerShdw>
            </a:effectLst>
          </p:spPr>
        </p:cxnSp>
        <p:cxnSp>
          <p:nvCxnSpPr>
            <p:cNvPr id="504" name="구부러진 연결선 663"/>
            <p:cNvCxnSpPr>
              <a:stCxn id="497" idx="4"/>
              <a:endCxn id="498" idx="6"/>
            </p:cNvCxnSpPr>
            <p:nvPr/>
          </p:nvCxnSpPr>
          <p:spPr>
            <a:xfrm rot="5400000">
              <a:off x="1723777" y="4666437"/>
              <a:ext cx="79519" cy="95715"/>
            </a:xfrm>
            <a:prstGeom prst="curvedConnector2">
              <a:avLst/>
            </a:prstGeom>
            <a:noFill/>
            <a:ln w="12700" cap="flat" cmpd="sng" algn="ctr">
              <a:solidFill>
                <a:sysClr val="windowText" lastClr="000000"/>
              </a:solidFill>
              <a:prstDash val="solid"/>
              <a:tailEnd type="triangle"/>
            </a:ln>
            <a:effectLst>
              <a:outerShdw blurRad="40000" dist="20000" dir="5400000" rotWithShape="0">
                <a:srgbClr val="000000">
                  <a:alpha val="38000"/>
                </a:srgbClr>
              </a:outerShdw>
            </a:effectLst>
          </p:spPr>
        </p:cxnSp>
        <p:cxnSp>
          <p:nvCxnSpPr>
            <p:cNvPr id="505" name="직선 화살표 연결선 664"/>
            <p:cNvCxnSpPr/>
            <p:nvPr/>
          </p:nvCxnSpPr>
          <p:spPr>
            <a:xfrm flipH="1">
              <a:off x="1170428" y="4845772"/>
              <a:ext cx="399848" cy="876072"/>
            </a:xfrm>
            <a:prstGeom prst="straightConnector1">
              <a:avLst/>
            </a:prstGeom>
            <a:noFill/>
            <a:ln w="12700" cap="flat" cmpd="sng" algn="ctr">
              <a:solidFill>
                <a:sysClr val="windowText" lastClr="000000"/>
              </a:solidFill>
              <a:prstDash val="solid"/>
              <a:tailEnd type="triangle"/>
            </a:ln>
            <a:effectLst>
              <a:outerShdw blurRad="40000" dist="20000" dir="5400000" rotWithShape="0">
                <a:srgbClr val="000000">
                  <a:alpha val="38000"/>
                </a:srgbClr>
              </a:outerShdw>
            </a:effectLst>
          </p:spPr>
        </p:cxnSp>
        <p:sp>
          <p:nvSpPr>
            <p:cNvPr id="506" name="타원 673"/>
            <p:cNvSpPr/>
            <p:nvPr/>
          </p:nvSpPr>
          <p:spPr>
            <a:xfrm>
              <a:off x="449241" y="5135312"/>
              <a:ext cx="206188" cy="206188"/>
            </a:xfrm>
            <a:prstGeom prst="ellipse">
              <a:avLst/>
            </a:prstGeom>
            <a:gradFill rotWithShape="1">
              <a:gsLst>
                <a:gs pos="0">
                  <a:sysClr val="windowText" lastClr="000000">
                    <a:tint val="50000"/>
                    <a:satMod val="300000"/>
                  </a:sysClr>
                </a:gs>
                <a:gs pos="35000">
                  <a:sysClr val="windowText" lastClr="000000">
                    <a:tint val="37000"/>
                    <a:satMod val="300000"/>
                  </a:sysClr>
                </a:gs>
                <a:gs pos="100000">
                  <a:sysClr val="windowText" lastClr="000000">
                    <a:tint val="15000"/>
                    <a:satMod val="350000"/>
                  </a:sysClr>
                </a:gs>
              </a:gsLst>
              <a:lin ang="16200000" scaled="1"/>
            </a:gradFill>
            <a:ln w="9525" cap="flat" cmpd="sng" algn="ctr">
              <a:solidFill>
                <a:sysClr val="windowText" lastClr="000000">
                  <a:shade val="95000"/>
                  <a:satMod val="105000"/>
                </a:sys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cxnSp>
          <p:nvCxnSpPr>
            <p:cNvPr id="507" name="직선 화살표 연결선 674"/>
            <p:cNvCxnSpPr>
              <a:stCxn id="499" idx="2"/>
              <a:endCxn id="506" idx="6"/>
            </p:cNvCxnSpPr>
            <p:nvPr/>
          </p:nvCxnSpPr>
          <p:spPr>
            <a:xfrm flipH="1">
              <a:off x="655429" y="5238406"/>
              <a:ext cx="954400" cy="0"/>
            </a:xfrm>
            <a:prstGeom prst="straightConnector1">
              <a:avLst/>
            </a:prstGeom>
            <a:noFill/>
            <a:ln w="12700" cap="flat" cmpd="sng" algn="ctr">
              <a:solidFill>
                <a:sysClr val="windowText" lastClr="000000"/>
              </a:solidFill>
              <a:prstDash val="solid"/>
              <a:tailEnd type="triangle"/>
            </a:ln>
            <a:effectLst>
              <a:outerShdw blurRad="40000" dist="20000" dir="5400000" rotWithShape="0">
                <a:srgbClr val="000000">
                  <a:alpha val="38000"/>
                </a:srgbClr>
              </a:outerShdw>
            </a:effectLst>
          </p:spPr>
        </p:cxnSp>
        <p:sp>
          <p:nvSpPr>
            <p:cNvPr id="508" name="타원 678"/>
            <p:cNvSpPr/>
            <p:nvPr/>
          </p:nvSpPr>
          <p:spPr>
            <a:xfrm>
              <a:off x="2189246" y="3977345"/>
              <a:ext cx="206188" cy="206188"/>
            </a:xfrm>
            <a:prstGeom prst="ellipse">
              <a:avLst/>
            </a:prstGeom>
            <a:gradFill rotWithShape="1">
              <a:gsLst>
                <a:gs pos="0">
                  <a:sysClr val="windowText" lastClr="000000">
                    <a:tint val="50000"/>
                    <a:satMod val="300000"/>
                  </a:sysClr>
                </a:gs>
                <a:gs pos="35000">
                  <a:sysClr val="windowText" lastClr="000000">
                    <a:tint val="37000"/>
                    <a:satMod val="300000"/>
                  </a:sysClr>
                </a:gs>
                <a:gs pos="100000">
                  <a:sysClr val="windowText" lastClr="000000">
                    <a:tint val="15000"/>
                    <a:satMod val="350000"/>
                  </a:sysClr>
                </a:gs>
              </a:gsLst>
              <a:lin ang="16200000" scaled="1"/>
            </a:gradFill>
            <a:ln w="9525" cap="flat" cmpd="sng" algn="ctr">
              <a:solidFill>
                <a:sysClr val="windowText" lastClr="000000">
                  <a:shade val="95000"/>
                  <a:satMod val="105000"/>
                </a:sys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cxnSp>
          <p:nvCxnSpPr>
            <p:cNvPr id="509" name="직선 화살표 연결선 679"/>
            <p:cNvCxnSpPr/>
            <p:nvPr/>
          </p:nvCxnSpPr>
          <p:spPr>
            <a:xfrm flipV="1">
              <a:off x="1883554" y="4166817"/>
              <a:ext cx="329400" cy="333185"/>
            </a:xfrm>
            <a:prstGeom prst="straightConnector1">
              <a:avLst/>
            </a:prstGeom>
            <a:noFill/>
            <a:ln w="12700" cap="flat" cmpd="sng" algn="ctr">
              <a:solidFill>
                <a:sysClr val="windowText" lastClr="000000"/>
              </a:solidFill>
              <a:prstDash val="solid"/>
              <a:tailEnd type="triangle"/>
            </a:ln>
            <a:effectLst>
              <a:outerShdw blurRad="40000" dist="20000" dir="5400000" rotWithShape="0">
                <a:srgbClr val="000000">
                  <a:alpha val="38000"/>
                </a:srgbClr>
              </a:outerShdw>
            </a:effectLst>
          </p:spPr>
        </p:cxnSp>
        <p:cxnSp>
          <p:nvCxnSpPr>
            <p:cNvPr id="510" name="직선 화살표 연결선 689"/>
            <p:cNvCxnSpPr/>
            <p:nvPr/>
          </p:nvCxnSpPr>
          <p:spPr>
            <a:xfrm flipH="1">
              <a:off x="1763098" y="4177768"/>
              <a:ext cx="479537" cy="968215"/>
            </a:xfrm>
            <a:prstGeom prst="straightConnector1">
              <a:avLst/>
            </a:prstGeom>
            <a:noFill/>
            <a:ln w="12700" cap="flat" cmpd="sng" algn="ctr">
              <a:solidFill>
                <a:sysClr val="windowText" lastClr="000000"/>
              </a:solidFill>
              <a:prstDash val="solid"/>
              <a:tailEnd type="triangle"/>
            </a:ln>
            <a:effectLst>
              <a:outerShdw blurRad="40000" dist="20000" dir="5400000" rotWithShape="0">
                <a:srgbClr val="000000">
                  <a:alpha val="38000"/>
                </a:srgbClr>
              </a:outerShdw>
            </a:effectLst>
          </p:spPr>
        </p:cxnSp>
      </p:grpSp>
      <p:sp>
        <p:nvSpPr>
          <p:cNvPr id="515" name="직사각형 256"/>
          <p:cNvSpPr/>
          <p:nvPr/>
        </p:nvSpPr>
        <p:spPr>
          <a:xfrm>
            <a:off x="0" y="5983200"/>
            <a:ext cx="9144000" cy="874800"/>
          </a:xfrm>
          <a:prstGeom prst="rect">
            <a:avLst/>
          </a:prstGeom>
          <a:solidFill>
            <a:sysClr val="windowText" lastClr="000000">
              <a:alpha val="60000"/>
            </a:sysClr>
          </a:solidFill>
          <a:ln w="25400" cap="flat" cmpd="sng" algn="ctr">
            <a:noFill/>
            <a:prstDash val="solid"/>
          </a:ln>
          <a:effectLst/>
        </p:spPr>
        <p:txBody>
          <a:bodyPr rtlCol="0" anchor="ctr"/>
          <a:lstStyle/>
          <a:p>
            <a:pPr algn="ctr">
              <a:defRPr/>
            </a:pPr>
            <a:endParaRPr lang="ko-KR" altLang="en-US" kern="0">
              <a:solidFill>
                <a:sysClr val="window" lastClr="FFFFFF"/>
              </a:solidFill>
              <a:latin typeface="Calibri"/>
              <a:ea typeface="나눔고딕"/>
            </a:endParaRPr>
          </a:p>
        </p:txBody>
      </p:sp>
      <p:sp>
        <p:nvSpPr>
          <p:cNvPr id="516" name="직사각형 257"/>
          <p:cNvSpPr/>
          <p:nvPr/>
        </p:nvSpPr>
        <p:spPr>
          <a:xfrm>
            <a:off x="0" y="5398571"/>
            <a:ext cx="6022172" cy="583147"/>
          </a:xfrm>
          <a:prstGeom prst="rect">
            <a:avLst/>
          </a:prstGeom>
          <a:solidFill>
            <a:sysClr val="windowText" lastClr="000000">
              <a:alpha val="60000"/>
            </a:sysClr>
          </a:solidFill>
          <a:ln w="25400" cap="flat" cmpd="sng" algn="ctr">
            <a:noFill/>
            <a:prstDash val="solid"/>
          </a:ln>
          <a:effectLst/>
        </p:spPr>
        <p:txBody>
          <a:bodyPr rtlCol="0" anchor="ctr"/>
          <a:lstStyle/>
          <a:p>
            <a:pPr algn="ctr">
              <a:defRPr/>
            </a:pPr>
            <a:endParaRPr lang="ko-KR" altLang="en-US" kern="0">
              <a:solidFill>
                <a:sysClr val="window" lastClr="FFFFFF"/>
              </a:solidFill>
              <a:latin typeface="Calibri"/>
              <a:ea typeface="나눔고딕"/>
            </a:endParaRPr>
          </a:p>
        </p:txBody>
      </p:sp>
      <p:sp>
        <p:nvSpPr>
          <p:cNvPr id="517" name="직사각형 259"/>
          <p:cNvSpPr/>
          <p:nvPr/>
        </p:nvSpPr>
        <p:spPr>
          <a:xfrm>
            <a:off x="8312935" y="5400000"/>
            <a:ext cx="831065" cy="582896"/>
          </a:xfrm>
          <a:prstGeom prst="rect">
            <a:avLst/>
          </a:prstGeom>
          <a:solidFill>
            <a:sysClr val="windowText" lastClr="000000">
              <a:alpha val="60000"/>
            </a:sysClr>
          </a:solidFill>
          <a:ln w="25400" cap="flat" cmpd="sng" algn="ctr">
            <a:noFill/>
            <a:prstDash val="solid"/>
          </a:ln>
          <a:effectLst/>
        </p:spPr>
        <p:txBody>
          <a:bodyPr rtlCol="0" anchor="ctr"/>
          <a:lstStyle/>
          <a:p>
            <a:pPr algn="ctr">
              <a:defRPr/>
            </a:pPr>
            <a:endParaRPr lang="ko-KR" altLang="en-US" kern="0">
              <a:solidFill>
                <a:sysClr val="window" lastClr="FFFFFF"/>
              </a:solidFill>
              <a:latin typeface="Calibri"/>
              <a:ea typeface="나눔고딕"/>
            </a:endParaRPr>
          </a:p>
        </p:txBody>
      </p:sp>
      <p:sp>
        <p:nvSpPr>
          <p:cNvPr id="518" name="직사각형 2"/>
          <p:cNvSpPr/>
          <p:nvPr/>
        </p:nvSpPr>
        <p:spPr>
          <a:xfrm>
            <a:off x="0" y="-1"/>
            <a:ext cx="9144000" cy="5400000"/>
          </a:xfrm>
          <a:prstGeom prst="rect">
            <a:avLst/>
          </a:prstGeom>
          <a:solidFill>
            <a:sysClr val="windowText" lastClr="000000">
              <a:alpha val="60000"/>
            </a:sysClr>
          </a:solidFill>
          <a:ln w="25400" cap="flat" cmpd="sng" algn="ctr">
            <a:noFill/>
            <a:prstDash val="solid"/>
          </a:ln>
          <a:effectLst/>
        </p:spPr>
        <p:txBody>
          <a:bodyPr rtlCol="0" anchor="ctr"/>
          <a:lstStyle/>
          <a:p>
            <a:pPr algn="ctr">
              <a:defRPr/>
            </a:pPr>
            <a:endParaRPr lang="ko-KR" altLang="en-US" kern="0">
              <a:solidFill>
                <a:sysClr val="window" lastClr="FFFFFF"/>
              </a:solidFill>
              <a:latin typeface="Calibri"/>
              <a:ea typeface="나눔고딕"/>
            </a:endParaRPr>
          </a:p>
        </p:txBody>
      </p:sp>
      <p:sp>
        <p:nvSpPr>
          <p:cNvPr id="519" name="모서리가 둥근 직사각형 10"/>
          <p:cNvSpPr/>
          <p:nvPr/>
        </p:nvSpPr>
        <p:spPr>
          <a:xfrm>
            <a:off x="5461339" y="4067108"/>
            <a:ext cx="3403838" cy="1095472"/>
          </a:xfrm>
          <a:prstGeom prst="roundRect">
            <a:avLst/>
          </a:prstGeom>
          <a:gradFill rotWithShape="1">
            <a:gsLst>
              <a:gs pos="0">
                <a:srgbClr val="FAA43A">
                  <a:tint val="50000"/>
                  <a:satMod val="300000"/>
                </a:srgbClr>
              </a:gs>
              <a:gs pos="35000">
                <a:srgbClr val="FAA43A">
                  <a:tint val="37000"/>
                  <a:satMod val="300000"/>
                </a:srgbClr>
              </a:gs>
              <a:gs pos="100000">
                <a:srgbClr val="FAA43A">
                  <a:tint val="15000"/>
                  <a:satMod val="350000"/>
                </a:srgbClr>
              </a:gs>
            </a:gsLst>
            <a:lin ang="16200000" scaled="1"/>
          </a:gradFill>
          <a:ln w="9525" cap="flat" cmpd="sng" algn="ctr">
            <a:solidFill>
              <a:srgbClr val="FAA43A">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r>
              <a:rPr lang="en-US" altLang="ko-KR" sz="2400" kern="0" dirty="0" smtClean="0">
                <a:solidFill>
                  <a:sysClr val="windowText" lastClr="000000"/>
                </a:solidFill>
                <a:latin typeface="Calibri"/>
                <a:ea typeface="나눔고딕"/>
              </a:rPr>
              <a:t>Communication </a:t>
            </a:r>
            <a:r>
              <a:rPr lang="en-US" altLang="ko-KR" sz="2400" kern="0" dirty="0" smtClean="0">
                <a:solidFill>
                  <a:sysClr val="windowText" lastClr="000000"/>
                </a:solidFill>
                <a:latin typeface="Calibri"/>
                <a:ea typeface="나눔고딕"/>
              </a:rPr>
              <a:t>via</a:t>
            </a:r>
            <a:br>
              <a:rPr lang="en-US" altLang="ko-KR" sz="2400" kern="0" dirty="0" smtClean="0">
                <a:solidFill>
                  <a:sysClr val="windowText" lastClr="000000"/>
                </a:solidFill>
                <a:latin typeface="Calibri"/>
                <a:ea typeface="나눔고딕"/>
              </a:rPr>
            </a:br>
            <a:r>
              <a:rPr lang="en-US" altLang="ko-KR" sz="2400" kern="0" dirty="0" smtClean="0">
                <a:solidFill>
                  <a:sysClr val="windowText" lastClr="000000"/>
                </a:solidFill>
                <a:latin typeface="Calibri"/>
                <a:ea typeface="나눔고딕"/>
              </a:rPr>
              <a:t>Remote Function Calls</a:t>
            </a:r>
            <a:endParaRPr lang="ko-KR" altLang="en-US" sz="2400" kern="0" dirty="0">
              <a:solidFill>
                <a:sysClr val="windowText" lastClr="000000"/>
              </a:solidFill>
              <a:latin typeface="Calibri"/>
              <a:ea typeface="나눔고딕"/>
            </a:endParaRPr>
          </a:p>
        </p:txBody>
      </p:sp>
    </p:spTree>
    <p:extLst>
      <p:ext uri="{BB962C8B-B14F-4D97-AF65-F5344CB8AC3E}">
        <p14:creationId xmlns:p14="http://schemas.microsoft.com/office/powerpoint/2010/main" val="2819044189"/>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err="1" smtClean="0"/>
              <a:t>Tesseract</a:t>
            </a:r>
            <a:r>
              <a:rPr lang="en-US" dirty="0" smtClean="0"/>
              <a:t> System for Graph Processing</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68</a:t>
            </a:fld>
            <a:endParaRPr lang="en-US" altLang="en-US">
              <a:solidFill>
                <a:srgbClr val="000000"/>
              </a:solidFill>
            </a:endParaRPr>
          </a:p>
        </p:txBody>
      </p:sp>
      <p:pic>
        <p:nvPicPr>
          <p:cNvPr id="258" name="Picture 2" descr="http://www.extremetech.com/wp-content/uploads/2013/09/hybrid_memory_cube.jp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701620" y="1340768"/>
            <a:ext cx="3383774" cy="2429550"/>
          </a:xfrm>
          <a:prstGeom prst="rect">
            <a:avLst/>
          </a:prstGeom>
          <a:noFill/>
          <a:extLst>
            <a:ext uri="{909E8E84-426E-40dd-AFC4-6F175D3DCCD1}">
              <a14:hiddenFill xmlns:a14="http://schemas.microsoft.com/office/drawing/2010/main">
                <a:solidFill>
                  <a:srgbClr val="FFFFFF"/>
                </a:solidFill>
              </a14:hiddenFill>
            </a:ext>
          </a:extLst>
        </p:spPr>
      </p:pic>
      <p:grpSp>
        <p:nvGrpSpPr>
          <p:cNvPr id="259" name="그룹 137"/>
          <p:cNvGrpSpPr/>
          <p:nvPr/>
        </p:nvGrpSpPr>
        <p:grpSpPr>
          <a:xfrm>
            <a:off x="2960548" y="2386982"/>
            <a:ext cx="2890319" cy="3322913"/>
            <a:chOff x="2540320" y="2698376"/>
            <a:chExt cx="2890319" cy="3322913"/>
          </a:xfrm>
        </p:grpSpPr>
        <p:cxnSp>
          <p:nvCxnSpPr>
            <p:cNvPr id="260" name="직선 연결선 64"/>
            <p:cNvCxnSpPr/>
            <p:nvPr/>
          </p:nvCxnSpPr>
          <p:spPr>
            <a:xfrm>
              <a:off x="2540320" y="3008078"/>
              <a:ext cx="101813" cy="990596"/>
            </a:xfrm>
            <a:prstGeom prst="line">
              <a:avLst/>
            </a:prstGeom>
            <a:noFill/>
            <a:ln w="9525" cap="flat" cmpd="sng" algn="ctr">
              <a:solidFill>
                <a:sysClr val="windowText" lastClr="000000"/>
              </a:solidFill>
              <a:prstDash val="dash"/>
            </a:ln>
            <a:effectLst/>
          </p:spPr>
        </p:cxnSp>
        <p:cxnSp>
          <p:nvCxnSpPr>
            <p:cNvPr id="261" name="직선 연결선 67"/>
            <p:cNvCxnSpPr/>
            <p:nvPr/>
          </p:nvCxnSpPr>
          <p:spPr>
            <a:xfrm flipH="1">
              <a:off x="5107196" y="2698376"/>
              <a:ext cx="323443" cy="1300298"/>
            </a:xfrm>
            <a:prstGeom prst="line">
              <a:avLst/>
            </a:prstGeom>
            <a:noFill/>
            <a:ln w="9525" cap="flat" cmpd="sng" algn="ctr">
              <a:solidFill>
                <a:sysClr val="windowText" lastClr="000000"/>
              </a:solidFill>
              <a:prstDash val="dash"/>
            </a:ln>
            <a:effectLst/>
          </p:spPr>
        </p:cxnSp>
        <p:grpSp>
          <p:nvGrpSpPr>
            <p:cNvPr id="262" name="그룹 85"/>
            <p:cNvGrpSpPr/>
            <p:nvPr/>
          </p:nvGrpSpPr>
          <p:grpSpPr>
            <a:xfrm>
              <a:off x="2542515" y="3916837"/>
              <a:ext cx="2664295" cy="2104452"/>
              <a:chOff x="3275856" y="3916837"/>
              <a:chExt cx="2664295" cy="2104452"/>
            </a:xfrm>
          </p:grpSpPr>
          <p:sp>
            <p:nvSpPr>
              <p:cNvPr id="263" name="직사각형 4"/>
              <p:cNvSpPr/>
              <p:nvPr/>
            </p:nvSpPr>
            <p:spPr>
              <a:xfrm>
                <a:off x="3375473" y="3998674"/>
                <a:ext cx="2465060" cy="2022615"/>
              </a:xfrm>
              <a:prstGeom prst="rect">
                <a:avLst/>
              </a:prstGeom>
              <a:solidFill>
                <a:sysClr val="window" lastClr="FFFFFF"/>
              </a:solidFill>
              <a:ln w="25400" cap="flat" cmpd="sng" algn="ctr">
                <a:solidFill>
                  <a:sysClr val="windowText" lastClr="000000"/>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grpSp>
            <p:nvGrpSpPr>
              <p:cNvPr id="264" name="그룹 84"/>
              <p:cNvGrpSpPr/>
              <p:nvPr/>
            </p:nvGrpSpPr>
            <p:grpSpPr>
              <a:xfrm>
                <a:off x="3501888" y="3916837"/>
                <a:ext cx="2212233" cy="2010654"/>
                <a:chOff x="3501887" y="3916837"/>
                <a:chExt cx="2212233" cy="2010654"/>
              </a:xfrm>
            </p:grpSpPr>
            <p:grpSp>
              <p:nvGrpSpPr>
                <p:cNvPr id="267" name="그룹 49"/>
                <p:cNvGrpSpPr/>
                <p:nvPr/>
              </p:nvGrpSpPr>
              <p:grpSpPr>
                <a:xfrm flipV="1">
                  <a:off x="3627842" y="5167522"/>
                  <a:ext cx="64123" cy="489852"/>
                  <a:chOff x="3491880" y="4419110"/>
                  <a:chExt cx="73052" cy="558062"/>
                </a:xfrm>
              </p:grpSpPr>
              <p:cxnSp>
                <p:nvCxnSpPr>
                  <p:cNvPr id="310" name="직선 화살표 연결선 50"/>
                  <p:cNvCxnSpPr/>
                  <p:nvPr/>
                </p:nvCxnSpPr>
                <p:spPr>
                  <a:xfrm flipH="1">
                    <a:off x="3562846" y="4419110"/>
                    <a:ext cx="2086" cy="558062"/>
                  </a:xfrm>
                  <a:prstGeom prst="straightConnector1">
                    <a:avLst/>
                  </a:prstGeom>
                  <a:noFill/>
                  <a:ln w="9525" cap="flat" cmpd="sng" algn="ctr">
                    <a:solidFill>
                      <a:srgbClr val="5DA5DA">
                        <a:shade val="95000"/>
                        <a:satMod val="105000"/>
                      </a:srgbClr>
                    </a:solidFill>
                    <a:prstDash val="solid"/>
                    <a:headEnd type="none"/>
                    <a:tailEnd type="triangle" w="sm" len="sm"/>
                  </a:ln>
                  <a:effectLst/>
                </p:spPr>
              </p:cxnSp>
              <p:cxnSp>
                <p:nvCxnSpPr>
                  <p:cNvPr id="311" name="직선 화살표 연결선 51"/>
                  <p:cNvCxnSpPr/>
                  <p:nvPr/>
                </p:nvCxnSpPr>
                <p:spPr>
                  <a:xfrm>
                    <a:off x="3491880" y="4851158"/>
                    <a:ext cx="0" cy="126014"/>
                  </a:xfrm>
                  <a:prstGeom prst="straightConnector1">
                    <a:avLst/>
                  </a:prstGeom>
                  <a:noFill/>
                  <a:ln w="9525" cap="flat" cmpd="sng" algn="ctr">
                    <a:solidFill>
                      <a:srgbClr val="5DA5DA">
                        <a:shade val="95000"/>
                        <a:satMod val="105000"/>
                      </a:srgbClr>
                    </a:solidFill>
                    <a:prstDash val="solid"/>
                    <a:headEnd type="triangle" w="sm" len="sm"/>
                    <a:tailEnd type="triangle" w="sm" len="sm"/>
                  </a:ln>
                  <a:effectLst/>
                </p:spPr>
              </p:cxnSp>
            </p:grpSp>
            <p:grpSp>
              <p:nvGrpSpPr>
                <p:cNvPr id="268" name="그룹 52"/>
                <p:cNvGrpSpPr/>
                <p:nvPr/>
              </p:nvGrpSpPr>
              <p:grpSpPr>
                <a:xfrm flipV="1">
                  <a:off x="4070289" y="5167522"/>
                  <a:ext cx="64123" cy="489852"/>
                  <a:chOff x="3491880" y="4419110"/>
                  <a:chExt cx="73052" cy="558062"/>
                </a:xfrm>
              </p:grpSpPr>
              <p:cxnSp>
                <p:nvCxnSpPr>
                  <p:cNvPr id="308" name="직선 화살표 연결선 53"/>
                  <p:cNvCxnSpPr/>
                  <p:nvPr/>
                </p:nvCxnSpPr>
                <p:spPr>
                  <a:xfrm flipH="1">
                    <a:off x="3562846" y="4419110"/>
                    <a:ext cx="2086" cy="558062"/>
                  </a:xfrm>
                  <a:prstGeom prst="straightConnector1">
                    <a:avLst/>
                  </a:prstGeom>
                  <a:noFill/>
                  <a:ln w="9525" cap="flat" cmpd="sng" algn="ctr">
                    <a:solidFill>
                      <a:srgbClr val="5DA5DA">
                        <a:shade val="95000"/>
                        <a:satMod val="105000"/>
                      </a:srgbClr>
                    </a:solidFill>
                    <a:prstDash val="solid"/>
                    <a:headEnd type="none"/>
                    <a:tailEnd type="triangle" w="sm" len="sm"/>
                  </a:ln>
                  <a:effectLst/>
                </p:spPr>
              </p:cxnSp>
              <p:cxnSp>
                <p:nvCxnSpPr>
                  <p:cNvPr id="309" name="직선 화살표 연결선 54"/>
                  <p:cNvCxnSpPr/>
                  <p:nvPr/>
                </p:nvCxnSpPr>
                <p:spPr>
                  <a:xfrm>
                    <a:off x="3491880" y="4851158"/>
                    <a:ext cx="0" cy="126014"/>
                  </a:xfrm>
                  <a:prstGeom prst="straightConnector1">
                    <a:avLst/>
                  </a:prstGeom>
                  <a:noFill/>
                  <a:ln w="9525" cap="flat" cmpd="sng" algn="ctr">
                    <a:solidFill>
                      <a:srgbClr val="5DA5DA">
                        <a:shade val="95000"/>
                        <a:satMod val="105000"/>
                      </a:srgbClr>
                    </a:solidFill>
                    <a:prstDash val="solid"/>
                    <a:headEnd type="triangle" w="sm" len="sm"/>
                    <a:tailEnd type="triangle" w="sm" len="sm"/>
                  </a:ln>
                  <a:effectLst/>
                </p:spPr>
              </p:cxnSp>
            </p:grpSp>
            <p:grpSp>
              <p:nvGrpSpPr>
                <p:cNvPr id="269" name="그룹 55"/>
                <p:cNvGrpSpPr/>
                <p:nvPr/>
              </p:nvGrpSpPr>
              <p:grpSpPr>
                <a:xfrm flipV="1">
                  <a:off x="4512736" y="5167522"/>
                  <a:ext cx="64123" cy="489852"/>
                  <a:chOff x="3491880" y="4419110"/>
                  <a:chExt cx="73052" cy="558062"/>
                </a:xfrm>
              </p:grpSpPr>
              <p:cxnSp>
                <p:nvCxnSpPr>
                  <p:cNvPr id="306" name="직선 화살표 연결선 56"/>
                  <p:cNvCxnSpPr/>
                  <p:nvPr/>
                </p:nvCxnSpPr>
                <p:spPr>
                  <a:xfrm flipH="1">
                    <a:off x="3562846" y="4419110"/>
                    <a:ext cx="2086" cy="558062"/>
                  </a:xfrm>
                  <a:prstGeom prst="straightConnector1">
                    <a:avLst/>
                  </a:prstGeom>
                  <a:noFill/>
                  <a:ln w="9525" cap="flat" cmpd="sng" algn="ctr">
                    <a:solidFill>
                      <a:srgbClr val="5DA5DA">
                        <a:shade val="95000"/>
                        <a:satMod val="105000"/>
                      </a:srgbClr>
                    </a:solidFill>
                    <a:prstDash val="solid"/>
                    <a:headEnd type="none"/>
                    <a:tailEnd type="triangle" w="sm" len="sm"/>
                  </a:ln>
                  <a:effectLst/>
                </p:spPr>
              </p:cxnSp>
              <p:cxnSp>
                <p:nvCxnSpPr>
                  <p:cNvPr id="307" name="직선 화살표 연결선 57"/>
                  <p:cNvCxnSpPr/>
                  <p:nvPr/>
                </p:nvCxnSpPr>
                <p:spPr>
                  <a:xfrm>
                    <a:off x="3491880" y="4851158"/>
                    <a:ext cx="0" cy="126014"/>
                  </a:xfrm>
                  <a:prstGeom prst="straightConnector1">
                    <a:avLst/>
                  </a:prstGeom>
                  <a:noFill/>
                  <a:ln w="9525" cap="flat" cmpd="sng" algn="ctr">
                    <a:solidFill>
                      <a:srgbClr val="5DA5DA">
                        <a:shade val="95000"/>
                        <a:satMod val="105000"/>
                      </a:srgbClr>
                    </a:solidFill>
                    <a:prstDash val="solid"/>
                    <a:headEnd type="triangle" w="sm" len="sm"/>
                    <a:tailEnd type="triangle" w="sm" len="sm"/>
                  </a:ln>
                  <a:effectLst/>
                </p:spPr>
              </p:cxnSp>
            </p:grpSp>
            <p:grpSp>
              <p:nvGrpSpPr>
                <p:cNvPr id="270" name="그룹 58"/>
                <p:cNvGrpSpPr/>
                <p:nvPr/>
              </p:nvGrpSpPr>
              <p:grpSpPr>
                <a:xfrm flipV="1">
                  <a:off x="5524042" y="5167522"/>
                  <a:ext cx="64123" cy="489852"/>
                  <a:chOff x="3491880" y="4419110"/>
                  <a:chExt cx="73052" cy="558062"/>
                </a:xfrm>
              </p:grpSpPr>
              <p:cxnSp>
                <p:nvCxnSpPr>
                  <p:cNvPr id="304" name="직선 화살표 연결선 59"/>
                  <p:cNvCxnSpPr/>
                  <p:nvPr/>
                </p:nvCxnSpPr>
                <p:spPr>
                  <a:xfrm flipH="1">
                    <a:off x="3562846" y="4419110"/>
                    <a:ext cx="2086" cy="558062"/>
                  </a:xfrm>
                  <a:prstGeom prst="straightConnector1">
                    <a:avLst/>
                  </a:prstGeom>
                  <a:noFill/>
                  <a:ln w="9525" cap="flat" cmpd="sng" algn="ctr">
                    <a:solidFill>
                      <a:srgbClr val="5DA5DA">
                        <a:shade val="95000"/>
                        <a:satMod val="105000"/>
                      </a:srgbClr>
                    </a:solidFill>
                    <a:prstDash val="solid"/>
                    <a:headEnd type="none"/>
                    <a:tailEnd type="triangle" w="sm" len="sm"/>
                  </a:ln>
                  <a:effectLst/>
                </p:spPr>
              </p:cxnSp>
              <p:cxnSp>
                <p:nvCxnSpPr>
                  <p:cNvPr id="305" name="직선 화살표 연결선 60"/>
                  <p:cNvCxnSpPr/>
                  <p:nvPr/>
                </p:nvCxnSpPr>
                <p:spPr>
                  <a:xfrm>
                    <a:off x="3491880" y="4851158"/>
                    <a:ext cx="0" cy="126014"/>
                  </a:xfrm>
                  <a:prstGeom prst="straightConnector1">
                    <a:avLst/>
                  </a:prstGeom>
                  <a:noFill/>
                  <a:ln w="9525" cap="flat" cmpd="sng" algn="ctr">
                    <a:solidFill>
                      <a:srgbClr val="5DA5DA">
                        <a:shade val="95000"/>
                        <a:satMod val="105000"/>
                      </a:srgbClr>
                    </a:solidFill>
                    <a:prstDash val="solid"/>
                    <a:headEnd type="triangle" w="sm" len="sm"/>
                    <a:tailEnd type="triangle" w="sm" len="sm"/>
                  </a:ln>
                  <a:effectLst/>
                </p:spPr>
              </p:cxnSp>
            </p:grpSp>
            <p:grpSp>
              <p:nvGrpSpPr>
                <p:cNvPr id="271" name="그룹 39"/>
                <p:cNvGrpSpPr/>
                <p:nvPr/>
              </p:nvGrpSpPr>
              <p:grpSpPr>
                <a:xfrm>
                  <a:off x="3627842" y="4362113"/>
                  <a:ext cx="64123" cy="489852"/>
                  <a:chOff x="3491880" y="4419110"/>
                  <a:chExt cx="73052" cy="558062"/>
                </a:xfrm>
              </p:grpSpPr>
              <p:cxnSp>
                <p:nvCxnSpPr>
                  <p:cNvPr id="302" name="직선 화살표 연결선 33"/>
                  <p:cNvCxnSpPr/>
                  <p:nvPr/>
                </p:nvCxnSpPr>
                <p:spPr>
                  <a:xfrm flipH="1">
                    <a:off x="3562846" y="4419110"/>
                    <a:ext cx="2086" cy="558062"/>
                  </a:xfrm>
                  <a:prstGeom prst="straightConnector1">
                    <a:avLst/>
                  </a:prstGeom>
                  <a:noFill/>
                  <a:ln w="9525" cap="flat" cmpd="sng" algn="ctr">
                    <a:solidFill>
                      <a:srgbClr val="5DA5DA">
                        <a:shade val="95000"/>
                        <a:satMod val="105000"/>
                      </a:srgbClr>
                    </a:solidFill>
                    <a:prstDash val="solid"/>
                    <a:headEnd type="none"/>
                    <a:tailEnd type="triangle" w="sm" len="sm"/>
                  </a:ln>
                  <a:effectLst/>
                </p:spPr>
              </p:cxnSp>
              <p:cxnSp>
                <p:nvCxnSpPr>
                  <p:cNvPr id="303" name="직선 화살표 연결선 35"/>
                  <p:cNvCxnSpPr/>
                  <p:nvPr/>
                </p:nvCxnSpPr>
                <p:spPr>
                  <a:xfrm>
                    <a:off x="3491880" y="4851158"/>
                    <a:ext cx="0" cy="126014"/>
                  </a:xfrm>
                  <a:prstGeom prst="straightConnector1">
                    <a:avLst/>
                  </a:prstGeom>
                  <a:noFill/>
                  <a:ln w="9525" cap="flat" cmpd="sng" algn="ctr">
                    <a:solidFill>
                      <a:srgbClr val="5DA5DA">
                        <a:shade val="95000"/>
                        <a:satMod val="105000"/>
                      </a:srgbClr>
                    </a:solidFill>
                    <a:prstDash val="solid"/>
                    <a:headEnd type="triangle" w="sm" len="sm"/>
                    <a:tailEnd type="triangle" w="sm" len="sm"/>
                  </a:ln>
                  <a:effectLst/>
                </p:spPr>
              </p:cxnSp>
            </p:grpSp>
            <p:grpSp>
              <p:nvGrpSpPr>
                <p:cNvPr id="272" name="그룹 40"/>
                <p:cNvGrpSpPr/>
                <p:nvPr/>
              </p:nvGrpSpPr>
              <p:grpSpPr>
                <a:xfrm>
                  <a:off x="4070289" y="4362113"/>
                  <a:ext cx="64123" cy="489852"/>
                  <a:chOff x="3491880" y="4419110"/>
                  <a:chExt cx="73052" cy="558062"/>
                </a:xfrm>
              </p:grpSpPr>
              <p:cxnSp>
                <p:nvCxnSpPr>
                  <p:cNvPr id="300" name="직선 화살표 연결선 41"/>
                  <p:cNvCxnSpPr/>
                  <p:nvPr/>
                </p:nvCxnSpPr>
                <p:spPr>
                  <a:xfrm flipH="1">
                    <a:off x="3562846" y="4419110"/>
                    <a:ext cx="2086" cy="558062"/>
                  </a:xfrm>
                  <a:prstGeom prst="straightConnector1">
                    <a:avLst/>
                  </a:prstGeom>
                  <a:noFill/>
                  <a:ln w="9525" cap="flat" cmpd="sng" algn="ctr">
                    <a:solidFill>
                      <a:srgbClr val="5DA5DA">
                        <a:shade val="95000"/>
                        <a:satMod val="105000"/>
                      </a:srgbClr>
                    </a:solidFill>
                    <a:prstDash val="solid"/>
                    <a:headEnd type="none"/>
                    <a:tailEnd type="triangle" w="sm" len="sm"/>
                  </a:ln>
                  <a:effectLst/>
                </p:spPr>
              </p:cxnSp>
              <p:cxnSp>
                <p:nvCxnSpPr>
                  <p:cNvPr id="301" name="직선 화살표 연결선 42"/>
                  <p:cNvCxnSpPr/>
                  <p:nvPr/>
                </p:nvCxnSpPr>
                <p:spPr>
                  <a:xfrm>
                    <a:off x="3491880" y="4851158"/>
                    <a:ext cx="0" cy="126014"/>
                  </a:xfrm>
                  <a:prstGeom prst="straightConnector1">
                    <a:avLst/>
                  </a:prstGeom>
                  <a:noFill/>
                  <a:ln w="9525" cap="flat" cmpd="sng" algn="ctr">
                    <a:solidFill>
                      <a:srgbClr val="5DA5DA">
                        <a:shade val="95000"/>
                        <a:satMod val="105000"/>
                      </a:srgbClr>
                    </a:solidFill>
                    <a:prstDash val="solid"/>
                    <a:headEnd type="triangle" w="sm" len="sm"/>
                    <a:tailEnd type="triangle" w="sm" len="sm"/>
                  </a:ln>
                  <a:effectLst/>
                </p:spPr>
              </p:cxnSp>
            </p:grpSp>
            <p:grpSp>
              <p:nvGrpSpPr>
                <p:cNvPr id="273" name="그룹 43"/>
                <p:cNvGrpSpPr/>
                <p:nvPr/>
              </p:nvGrpSpPr>
              <p:grpSpPr>
                <a:xfrm>
                  <a:off x="4512736" y="4362113"/>
                  <a:ext cx="64123" cy="489852"/>
                  <a:chOff x="3491880" y="4419110"/>
                  <a:chExt cx="73052" cy="558062"/>
                </a:xfrm>
              </p:grpSpPr>
              <p:cxnSp>
                <p:nvCxnSpPr>
                  <p:cNvPr id="298" name="직선 화살표 연결선 44"/>
                  <p:cNvCxnSpPr/>
                  <p:nvPr/>
                </p:nvCxnSpPr>
                <p:spPr>
                  <a:xfrm flipH="1">
                    <a:off x="3562846" y="4419110"/>
                    <a:ext cx="2086" cy="558062"/>
                  </a:xfrm>
                  <a:prstGeom prst="straightConnector1">
                    <a:avLst/>
                  </a:prstGeom>
                  <a:noFill/>
                  <a:ln w="9525" cap="flat" cmpd="sng" algn="ctr">
                    <a:solidFill>
                      <a:srgbClr val="5DA5DA">
                        <a:shade val="95000"/>
                        <a:satMod val="105000"/>
                      </a:srgbClr>
                    </a:solidFill>
                    <a:prstDash val="solid"/>
                    <a:headEnd type="none"/>
                    <a:tailEnd type="triangle" w="sm" len="sm"/>
                  </a:ln>
                  <a:effectLst/>
                </p:spPr>
              </p:cxnSp>
              <p:cxnSp>
                <p:nvCxnSpPr>
                  <p:cNvPr id="299" name="직선 화살표 연결선 45"/>
                  <p:cNvCxnSpPr/>
                  <p:nvPr/>
                </p:nvCxnSpPr>
                <p:spPr>
                  <a:xfrm>
                    <a:off x="3491880" y="4851158"/>
                    <a:ext cx="0" cy="126014"/>
                  </a:xfrm>
                  <a:prstGeom prst="straightConnector1">
                    <a:avLst/>
                  </a:prstGeom>
                  <a:noFill/>
                  <a:ln w="9525" cap="flat" cmpd="sng" algn="ctr">
                    <a:solidFill>
                      <a:srgbClr val="5DA5DA">
                        <a:shade val="95000"/>
                        <a:satMod val="105000"/>
                      </a:srgbClr>
                    </a:solidFill>
                    <a:prstDash val="solid"/>
                    <a:headEnd type="triangle" w="sm" len="sm"/>
                    <a:tailEnd type="triangle" w="sm" len="sm"/>
                  </a:ln>
                  <a:effectLst/>
                </p:spPr>
              </p:cxnSp>
            </p:grpSp>
            <p:grpSp>
              <p:nvGrpSpPr>
                <p:cNvPr id="274" name="그룹 46"/>
                <p:cNvGrpSpPr/>
                <p:nvPr/>
              </p:nvGrpSpPr>
              <p:grpSpPr>
                <a:xfrm>
                  <a:off x="5524042" y="4362113"/>
                  <a:ext cx="64123" cy="489852"/>
                  <a:chOff x="3491880" y="4419110"/>
                  <a:chExt cx="73052" cy="558062"/>
                </a:xfrm>
              </p:grpSpPr>
              <p:cxnSp>
                <p:nvCxnSpPr>
                  <p:cNvPr id="296" name="직선 화살표 연결선 47"/>
                  <p:cNvCxnSpPr/>
                  <p:nvPr/>
                </p:nvCxnSpPr>
                <p:spPr>
                  <a:xfrm flipH="1">
                    <a:off x="3562846" y="4419110"/>
                    <a:ext cx="2086" cy="558062"/>
                  </a:xfrm>
                  <a:prstGeom prst="straightConnector1">
                    <a:avLst/>
                  </a:prstGeom>
                  <a:noFill/>
                  <a:ln w="9525" cap="flat" cmpd="sng" algn="ctr">
                    <a:solidFill>
                      <a:srgbClr val="5DA5DA">
                        <a:shade val="95000"/>
                        <a:satMod val="105000"/>
                      </a:srgbClr>
                    </a:solidFill>
                    <a:prstDash val="solid"/>
                    <a:headEnd type="none"/>
                    <a:tailEnd type="triangle" w="sm" len="sm"/>
                  </a:ln>
                  <a:effectLst/>
                </p:spPr>
              </p:cxnSp>
              <p:cxnSp>
                <p:nvCxnSpPr>
                  <p:cNvPr id="297" name="직선 화살표 연결선 48"/>
                  <p:cNvCxnSpPr/>
                  <p:nvPr/>
                </p:nvCxnSpPr>
                <p:spPr>
                  <a:xfrm>
                    <a:off x="3491880" y="4851158"/>
                    <a:ext cx="0" cy="126014"/>
                  </a:xfrm>
                  <a:prstGeom prst="straightConnector1">
                    <a:avLst/>
                  </a:prstGeom>
                  <a:noFill/>
                  <a:ln w="9525" cap="flat" cmpd="sng" algn="ctr">
                    <a:solidFill>
                      <a:srgbClr val="5DA5DA">
                        <a:shade val="95000"/>
                        <a:satMod val="105000"/>
                      </a:srgbClr>
                    </a:solidFill>
                    <a:prstDash val="solid"/>
                    <a:headEnd type="triangle" w="sm" len="sm"/>
                    <a:tailEnd type="triangle" w="sm" len="sm"/>
                  </a:ln>
                  <a:effectLst/>
                </p:spPr>
              </p:cxnSp>
            </p:grpSp>
            <p:sp>
              <p:nvSpPr>
                <p:cNvPr id="275" name="직사각형 6"/>
                <p:cNvSpPr/>
                <p:nvPr/>
              </p:nvSpPr>
              <p:spPr>
                <a:xfrm>
                  <a:off x="3501887" y="4109286"/>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76" name="직사각형 7"/>
                <p:cNvSpPr/>
                <p:nvPr/>
              </p:nvSpPr>
              <p:spPr>
                <a:xfrm>
                  <a:off x="3944334" y="4109286"/>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77" name="직사각형 8"/>
                <p:cNvSpPr/>
                <p:nvPr/>
              </p:nvSpPr>
              <p:spPr>
                <a:xfrm>
                  <a:off x="4386781" y="4109286"/>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78" name="직사각형 11"/>
                <p:cNvSpPr/>
                <p:nvPr/>
              </p:nvSpPr>
              <p:spPr>
                <a:xfrm>
                  <a:off x="3501887" y="4488526"/>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79" name="직사각형 12"/>
                <p:cNvSpPr/>
                <p:nvPr/>
              </p:nvSpPr>
              <p:spPr>
                <a:xfrm>
                  <a:off x="3944334" y="4488526"/>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80" name="직사각형 13"/>
                <p:cNvSpPr/>
                <p:nvPr/>
              </p:nvSpPr>
              <p:spPr>
                <a:xfrm>
                  <a:off x="4386781" y="4488526"/>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81" name="직사각형 15"/>
                <p:cNvSpPr/>
                <p:nvPr/>
              </p:nvSpPr>
              <p:spPr>
                <a:xfrm>
                  <a:off x="3501887" y="5286511"/>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82" name="직사각형 16"/>
                <p:cNvSpPr/>
                <p:nvPr/>
              </p:nvSpPr>
              <p:spPr>
                <a:xfrm>
                  <a:off x="3944334" y="5286511"/>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83" name="직사각형 17"/>
                <p:cNvSpPr/>
                <p:nvPr/>
              </p:nvSpPr>
              <p:spPr>
                <a:xfrm>
                  <a:off x="4386781" y="5286511"/>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84" name="직사각형 19"/>
                <p:cNvSpPr/>
                <p:nvPr/>
              </p:nvSpPr>
              <p:spPr>
                <a:xfrm>
                  <a:off x="3501887" y="5657850"/>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85" name="직사각형 20"/>
                <p:cNvSpPr/>
                <p:nvPr/>
              </p:nvSpPr>
              <p:spPr>
                <a:xfrm>
                  <a:off x="3944334" y="5657850"/>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86" name="직사각형 21"/>
                <p:cNvSpPr/>
                <p:nvPr/>
              </p:nvSpPr>
              <p:spPr>
                <a:xfrm>
                  <a:off x="4386781" y="5657850"/>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87" name="직사각형 5"/>
                <p:cNvSpPr/>
                <p:nvPr/>
              </p:nvSpPr>
              <p:spPr>
                <a:xfrm>
                  <a:off x="3501887" y="4851965"/>
                  <a:ext cx="2212233" cy="316034"/>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r>
                    <a:rPr lang="en-US" altLang="ko-KR" sz="1600" kern="0" dirty="0" smtClean="0">
                      <a:solidFill>
                        <a:sysClr val="windowText" lastClr="000000"/>
                      </a:solidFill>
                      <a:latin typeface="Calibri"/>
                      <a:ea typeface="나눔고딕"/>
                    </a:rPr>
                    <a:t>Crossbar Network</a:t>
                  </a:r>
                  <a:endParaRPr lang="ko-KR" altLang="en-US" sz="1600" kern="0" dirty="0">
                    <a:solidFill>
                      <a:sysClr val="windowText" lastClr="000000"/>
                    </a:solidFill>
                    <a:latin typeface="Calibri"/>
                    <a:ea typeface="나눔고딕"/>
                  </a:endParaRPr>
                </a:p>
              </p:txBody>
            </p:sp>
            <p:sp>
              <p:nvSpPr>
                <p:cNvPr id="288" name="직사각형 9"/>
                <p:cNvSpPr/>
                <p:nvPr/>
              </p:nvSpPr>
              <p:spPr>
                <a:xfrm>
                  <a:off x="5398087" y="4109286"/>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89" name="직사각형 14"/>
                <p:cNvSpPr/>
                <p:nvPr/>
              </p:nvSpPr>
              <p:spPr>
                <a:xfrm>
                  <a:off x="5398087" y="4480626"/>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90" name="직사각형 18"/>
                <p:cNvSpPr/>
                <p:nvPr/>
              </p:nvSpPr>
              <p:spPr>
                <a:xfrm>
                  <a:off x="5398087" y="5286511"/>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91" name="직사각형 22"/>
                <p:cNvSpPr/>
                <p:nvPr/>
              </p:nvSpPr>
              <p:spPr>
                <a:xfrm>
                  <a:off x="5398087" y="5657850"/>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92" name="TextBox 291"/>
                <p:cNvSpPr txBox="1"/>
                <p:nvPr/>
              </p:nvSpPr>
              <p:spPr>
                <a:xfrm>
                  <a:off x="4860355" y="3916837"/>
                  <a:ext cx="397866" cy="461665"/>
                </a:xfrm>
                <a:prstGeom prst="rect">
                  <a:avLst/>
                </a:prstGeom>
                <a:noFill/>
              </p:spPr>
              <p:txBody>
                <a:bodyPr wrap="none" rtlCol="0" anchor="ctr">
                  <a:spAutoFit/>
                </a:bodyPr>
                <a:lstStyle/>
                <a:p>
                  <a:pPr algn="ctr">
                    <a:defRPr/>
                  </a:pPr>
                  <a:r>
                    <a:rPr lang="en-US" altLang="ko-KR" sz="2400" kern="0" dirty="0" smtClean="0">
                      <a:solidFill>
                        <a:sysClr val="windowText" lastClr="000000"/>
                      </a:solidFill>
                      <a:latin typeface="Tahoma"/>
                    </a:rPr>
                    <a:t>…</a:t>
                  </a:r>
                  <a:endParaRPr lang="ko-KR" altLang="en-US" sz="2400" kern="0" dirty="0">
                    <a:solidFill>
                      <a:sysClr val="windowText" lastClr="000000"/>
                    </a:solidFill>
                    <a:latin typeface="Tahoma"/>
                  </a:endParaRPr>
                </a:p>
              </p:txBody>
            </p:sp>
            <p:sp>
              <p:nvSpPr>
                <p:cNvPr id="293" name="TextBox 292"/>
                <p:cNvSpPr txBox="1"/>
                <p:nvPr/>
              </p:nvSpPr>
              <p:spPr>
                <a:xfrm>
                  <a:off x="4860355" y="4297315"/>
                  <a:ext cx="397866" cy="461665"/>
                </a:xfrm>
                <a:prstGeom prst="rect">
                  <a:avLst/>
                </a:prstGeom>
                <a:noFill/>
              </p:spPr>
              <p:txBody>
                <a:bodyPr wrap="none" rtlCol="0" anchor="ctr">
                  <a:spAutoFit/>
                </a:bodyPr>
                <a:lstStyle/>
                <a:p>
                  <a:pPr algn="ctr">
                    <a:defRPr/>
                  </a:pPr>
                  <a:r>
                    <a:rPr lang="en-US" altLang="ko-KR" sz="2400" kern="0" dirty="0" smtClean="0">
                      <a:solidFill>
                        <a:sysClr val="windowText" lastClr="000000"/>
                      </a:solidFill>
                      <a:latin typeface="Tahoma"/>
                    </a:rPr>
                    <a:t>…</a:t>
                  </a:r>
                  <a:endParaRPr lang="ko-KR" altLang="en-US" sz="2400" kern="0" dirty="0">
                    <a:solidFill>
                      <a:sysClr val="windowText" lastClr="000000"/>
                    </a:solidFill>
                    <a:latin typeface="Tahoma"/>
                  </a:endParaRPr>
                </a:p>
              </p:txBody>
            </p:sp>
            <p:sp>
              <p:nvSpPr>
                <p:cNvPr id="294" name="TextBox 293"/>
                <p:cNvSpPr txBox="1"/>
                <p:nvPr/>
              </p:nvSpPr>
              <p:spPr>
                <a:xfrm>
                  <a:off x="4860355" y="5096119"/>
                  <a:ext cx="397866" cy="461665"/>
                </a:xfrm>
                <a:prstGeom prst="rect">
                  <a:avLst/>
                </a:prstGeom>
                <a:noFill/>
              </p:spPr>
              <p:txBody>
                <a:bodyPr wrap="none" rtlCol="0" anchor="ctr">
                  <a:spAutoFit/>
                </a:bodyPr>
                <a:lstStyle/>
                <a:p>
                  <a:pPr algn="ctr">
                    <a:defRPr/>
                  </a:pPr>
                  <a:r>
                    <a:rPr lang="en-US" altLang="ko-KR" sz="2400" kern="0" dirty="0" smtClean="0">
                      <a:solidFill>
                        <a:sysClr val="windowText" lastClr="000000"/>
                      </a:solidFill>
                      <a:latin typeface="Tahoma"/>
                    </a:rPr>
                    <a:t>…</a:t>
                  </a:r>
                  <a:endParaRPr lang="ko-KR" altLang="en-US" sz="2400" kern="0" dirty="0">
                    <a:solidFill>
                      <a:sysClr val="windowText" lastClr="000000"/>
                    </a:solidFill>
                    <a:latin typeface="Tahoma"/>
                  </a:endParaRPr>
                </a:p>
              </p:txBody>
            </p:sp>
            <p:sp>
              <p:nvSpPr>
                <p:cNvPr id="295" name="TextBox 294"/>
                <p:cNvSpPr txBox="1"/>
                <p:nvPr/>
              </p:nvSpPr>
              <p:spPr>
                <a:xfrm>
                  <a:off x="4860355" y="5465826"/>
                  <a:ext cx="397866" cy="461665"/>
                </a:xfrm>
                <a:prstGeom prst="rect">
                  <a:avLst/>
                </a:prstGeom>
                <a:noFill/>
              </p:spPr>
              <p:txBody>
                <a:bodyPr wrap="none" rtlCol="0" anchor="ctr">
                  <a:spAutoFit/>
                </a:bodyPr>
                <a:lstStyle/>
                <a:p>
                  <a:pPr algn="ctr">
                    <a:defRPr/>
                  </a:pPr>
                  <a:r>
                    <a:rPr lang="en-US" altLang="ko-KR" sz="2400" kern="0" dirty="0" smtClean="0">
                      <a:solidFill>
                        <a:sysClr val="windowText" lastClr="000000"/>
                      </a:solidFill>
                      <a:latin typeface="Tahoma"/>
                    </a:rPr>
                    <a:t>…</a:t>
                  </a:r>
                  <a:endParaRPr lang="ko-KR" altLang="en-US" sz="2400" kern="0" dirty="0">
                    <a:solidFill>
                      <a:sysClr val="windowText" lastClr="000000"/>
                    </a:solidFill>
                    <a:latin typeface="Tahoma"/>
                  </a:endParaRPr>
                </a:p>
              </p:txBody>
            </p:sp>
          </p:grpSp>
          <p:cxnSp>
            <p:nvCxnSpPr>
              <p:cNvPr id="265" name="직선 화살표 연결선 78"/>
              <p:cNvCxnSpPr/>
              <p:nvPr/>
            </p:nvCxnSpPr>
            <p:spPr>
              <a:xfrm flipH="1">
                <a:off x="3275856" y="5013177"/>
                <a:ext cx="226031" cy="0"/>
              </a:xfrm>
              <a:prstGeom prst="straightConnector1">
                <a:avLst/>
              </a:prstGeom>
              <a:noFill/>
              <a:ln w="9525" cap="flat" cmpd="sng" algn="ctr">
                <a:solidFill>
                  <a:srgbClr val="5DA5DA">
                    <a:shade val="95000"/>
                    <a:satMod val="105000"/>
                  </a:srgbClr>
                </a:solidFill>
                <a:prstDash val="solid"/>
                <a:headEnd type="triangle" w="sm" len="sm"/>
                <a:tailEnd type="triangle" w="sm" len="sm"/>
              </a:ln>
              <a:effectLst/>
            </p:spPr>
          </p:cxnSp>
          <p:cxnSp>
            <p:nvCxnSpPr>
              <p:cNvPr id="266" name="직선 화살표 연결선 83"/>
              <p:cNvCxnSpPr/>
              <p:nvPr/>
            </p:nvCxnSpPr>
            <p:spPr>
              <a:xfrm flipH="1">
                <a:off x="5714120" y="5015083"/>
                <a:ext cx="226031" cy="0"/>
              </a:xfrm>
              <a:prstGeom prst="straightConnector1">
                <a:avLst/>
              </a:prstGeom>
              <a:noFill/>
              <a:ln w="9525" cap="flat" cmpd="sng" algn="ctr">
                <a:solidFill>
                  <a:srgbClr val="5DA5DA">
                    <a:shade val="95000"/>
                    <a:satMod val="105000"/>
                  </a:srgbClr>
                </a:solidFill>
                <a:prstDash val="solid"/>
                <a:headEnd type="triangle" w="sm" len="sm"/>
                <a:tailEnd type="triangle" w="sm" len="sm"/>
              </a:ln>
              <a:effectLst/>
            </p:spPr>
          </p:cxnSp>
        </p:grpSp>
      </p:grpSp>
      <p:grpSp>
        <p:nvGrpSpPr>
          <p:cNvPr id="312" name="그룹 138"/>
          <p:cNvGrpSpPr/>
          <p:nvPr/>
        </p:nvGrpSpPr>
        <p:grpSpPr>
          <a:xfrm>
            <a:off x="5397217" y="3068960"/>
            <a:ext cx="3568497" cy="2986186"/>
            <a:chOff x="5277803" y="2315022"/>
            <a:chExt cx="3568497" cy="2986186"/>
          </a:xfrm>
        </p:grpSpPr>
        <p:grpSp>
          <p:nvGrpSpPr>
            <p:cNvPr id="313" name="그룹 131"/>
            <p:cNvGrpSpPr/>
            <p:nvPr/>
          </p:nvGrpSpPr>
          <p:grpSpPr>
            <a:xfrm>
              <a:off x="5860114" y="2315022"/>
              <a:ext cx="2986186" cy="2986186"/>
              <a:chOff x="5700614" y="2176524"/>
              <a:chExt cx="2986186" cy="2986186"/>
            </a:xfrm>
          </p:grpSpPr>
          <p:sp>
            <p:nvSpPr>
              <p:cNvPr id="316" name="직사각형 86"/>
              <p:cNvSpPr/>
              <p:nvPr/>
            </p:nvSpPr>
            <p:spPr>
              <a:xfrm>
                <a:off x="5700614" y="2176524"/>
                <a:ext cx="2986186" cy="2986186"/>
              </a:xfrm>
              <a:prstGeom prst="rect">
                <a:avLst/>
              </a:prstGeom>
              <a:solidFill>
                <a:sysClr val="window" lastClr="FFFFFF"/>
              </a:solidFill>
              <a:ln w="25400" cap="flat" cmpd="sng" algn="ctr">
                <a:solidFill>
                  <a:srgbClr val="5DA5DA"/>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17" name="직사각형 87"/>
              <p:cNvSpPr/>
              <p:nvPr/>
            </p:nvSpPr>
            <p:spPr>
              <a:xfrm>
                <a:off x="8110736" y="2346491"/>
                <a:ext cx="432048" cy="2075090"/>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vert="vert" rtlCol="0" anchor="ctr"/>
              <a:lstStyle/>
              <a:p>
                <a:pPr algn="ctr">
                  <a:defRPr/>
                </a:pPr>
                <a:r>
                  <a:rPr lang="en-US" altLang="ko-KR" kern="0" dirty="0" smtClean="0">
                    <a:solidFill>
                      <a:sysClr val="windowText" lastClr="000000"/>
                    </a:solidFill>
                    <a:latin typeface="Calibri"/>
                    <a:ea typeface="나눔고딕"/>
                  </a:rPr>
                  <a:t>DRAM Controller</a:t>
                </a:r>
                <a:endParaRPr lang="ko-KR" altLang="en-US" kern="0" dirty="0">
                  <a:solidFill>
                    <a:sysClr val="windowText" lastClr="000000"/>
                  </a:solidFill>
                  <a:latin typeface="Calibri"/>
                  <a:ea typeface="나눔고딕"/>
                </a:endParaRPr>
              </a:p>
            </p:txBody>
          </p:sp>
          <p:sp>
            <p:nvSpPr>
              <p:cNvPr id="318" name="직사각형 88"/>
              <p:cNvSpPr/>
              <p:nvPr/>
            </p:nvSpPr>
            <p:spPr>
              <a:xfrm>
                <a:off x="8110736" y="4589673"/>
                <a:ext cx="432048" cy="404944"/>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vert="horz" rtlCol="0" anchor="ctr"/>
              <a:lstStyle/>
              <a:p>
                <a:pPr algn="ctr">
                  <a:defRPr/>
                </a:pPr>
                <a:r>
                  <a:rPr lang="en-US" altLang="ko-KR" kern="0" dirty="0" smtClean="0">
                    <a:solidFill>
                      <a:sysClr val="windowText" lastClr="000000"/>
                    </a:solidFill>
                    <a:latin typeface="Calibri"/>
                    <a:ea typeface="나눔고딕"/>
                  </a:rPr>
                  <a:t>NI</a:t>
                </a:r>
                <a:endParaRPr lang="ko-KR" altLang="en-US" kern="0" dirty="0">
                  <a:solidFill>
                    <a:sysClr val="windowText" lastClr="000000"/>
                  </a:solidFill>
                  <a:latin typeface="Calibri"/>
                  <a:ea typeface="나눔고딕"/>
                </a:endParaRPr>
              </a:p>
            </p:txBody>
          </p:sp>
          <p:cxnSp>
            <p:nvCxnSpPr>
              <p:cNvPr id="319" name="직선 화살표 연결선 97"/>
              <p:cNvCxnSpPr>
                <a:stCxn id="318" idx="0"/>
                <a:endCxn id="317" idx="2"/>
              </p:cNvCxnSpPr>
              <p:nvPr/>
            </p:nvCxnSpPr>
            <p:spPr>
              <a:xfrm flipV="1">
                <a:off x="8326760" y="4421581"/>
                <a:ext cx="0" cy="168092"/>
              </a:xfrm>
              <a:prstGeom prst="straightConnector1">
                <a:avLst/>
              </a:prstGeom>
              <a:noFill/>
              <a:ln w="9525" cap="flat" cmpd="sng" algn="ctr">
                <a:solidFill>
                  <a:srgbClr val="5DA5DA">
                    <a:shade val="95000"/>
                    <a:satMod val="105000"/>
                  </a:srgbClr>
                </a:solidFill>
                <a:prstDash val="solid"/>
                <a:headEnd type="triangle"/>
                <a:tailEnd type="triangle"/>
              </a:ln>
              <a:effectLst/>
            </p:spPr>
          </p:cxnSp>
        </p:grpSp>
        <p:cxnSp>
          <p:nvCxnSpPr>
            <p:cNvPr id="314" name="직선 연결선 127"/>
            <p:cNvCxnSpPr/>
            <p:nvPr/>
          </p:nvCxnSpPr>
          <p:spPr>
            <a:xfrm flipV="1">
              <a:off x="5280614" y="2315022"/>
              <a:ext cx="583876" cy="1104125"/>
            </a:xfrm>
            <a:prstGeom prst="line">
              <a:avLst/>
            </a:prstGeom>
            <a:noFill/>
            <a:ln w="9525" cap="flat" cmpd="sng" algn="ctr">
              <a:solidFill>
                <a:srgbClr val="5DA5DA">
                  <a:shade val="95000"/>
                  <a:satMod val="105000"/>
                </a:srgbClr>
              </a:solidFill>
              <a:prstDash val="dash"/>
            </a:ln>
            <a:effectLst/>
          </p:spPr>
        </p:cxnSp>
        <p:cxnSp>
          <p:nvCxnSpPr>
            <p:cNvPr id="315" name="직선 연결선 128"/>
            <p:cNvCxnSpPr/>
            <p:nvPr/>
          </p:nvCxnSpPr>
          <p:spPr>
            <a:xfrm>
              <a:off x="5277803" y="3668121"/>
              <a:ext cx="580861" cy="1633087"/>
            </a:xfrm>
            <a:prstGeom prst="line">
              <a:avLst/>
            </a:prstGeom>
            <a:noFill/>
            <a:ln w="9525" cap="flat" cmpd="sng" algn="ctr">
              <a:solidFill>
                <a:srgbClr val="5DA5DA">
                  <a:shade val="95000"/>
                  <a:satMod val="105000"/>
                </a:srgbClr>
              </a:solidFill>
              <a:prstDash val="dash"/>
            </a:ln>
            <a:effectLst/>
          </p:spPr>
        </p:cxnSp>
      </p:grpSp>
      <p:grpSp>
        <p:nvGrpSpPr>
          <p:cNvPr id="320" name="그룹 132"/>
          <p:cNvGrpSpPr/>
          <p:nvPr/>
        </p:nvGrpSpPr>
        <p:grpSpPr>
          <a:xfrm>
            <a:off x="6127920" y="3238927"/>
            <a:ext cx="2261730" cy="2648562"/>
            <a:chOff x="5849006" y="2346491"/>
            <a:chExt cx="2261730" cy="2648562"/>
          </a:xfrm>
        </p:grpSpPr>
        <p:sp>
          <p:nvSpPr>
            <p:cNvPr id="321" name="직사각형 89"/>
            <p:cNvSpPr/>
            <p:nvPr/>
          </p:nvSpPr>
          <p:spPr>
            <a:xfrm>
              <a:off x="5849006" y="2346491"/>
              <a:ext cx="2079267" cy="774399"/>
            </a:xfrm>
            <a:prstGeom prst="rect">
              <a:avLst/>
            </a:prstGeom>
            <a:gradFill rotWithShape="1">
              <a:gsLst>
                <a:gs pos="0">
                  <a:srgbClr val="FAA43A">
                    <a:tint val="50000"/>
                    <a:satMod val="300000"/>
                  </a:srgbClr>
                </a:gs>
                <a:gs pos="35000">
                  <a:srgbClr val="FAA43A">
                    <a:tint val="37000"/>
                    <a:satMod val="300000"/>
                  </a:srgbClr>
                </a:gs>
                <a:gs pos="100000">
                  <a:srgbClr val="FAA43A">
                    <a:tint val="15000"/>
                    <a:satMod val="350000"/>
                  </a:srgbClr>
                </a:gs>
              </a:gsLst>
              <a:lin ang="16200000" scaled="1"/>
            </a:gradFill>
            <a:ln w="9525" cap="flat" cmpd="sng" algn="ctr">
              <a:solidFill>
                <a:srgbClr val="FAA43A">
                  <a:shade val="95000"/>
                  <a:satMod val="105000"/>
                </a:srgbClr>
              </a:solidFill>
              <a:prstDash val="solid"/>
            </a:ln>
            <a:effectLst/>
          </p:spPr>
          <p:txBody>
            <a:bodyPr vert="horz" rtlCol="0" anchor="ctr"/>
            <a:lstStyle/>
            <a:p>
              <a:pPr algn="ctr">
                <a:defRPr/>
              </a:pPr>
              <a:r>
                <a:rPr lang="en-US" altLang="ko-KR" sz="2000" kern="0" dirty="0" smtClean="0">
                  <a:solidFill>
                    <a:sysClr val="windowText" lastClr="000000"/>
                  </a:solidFill>
                  <a:latin typeface="Calibri"/>
                  <a:ea typeface="나눔고딕"/>
                </a:rPr>
                <a:t>In-Order Core</a:t>
              </a:r>
              <a:endParaRPr lang="ko-KR" altLang="en-US" sz="2000" kern="0" dirty="0">
                <a:solidFill>
                  <a:sysClr val="windowText" lastClr="000000"/>
                </a:solidFill>
                <a:latin typeface="Calibri"/>
                <a:ea typeface="나눔고딕"/>
              </a:endParaRPr>
            </a:p>
          </p:txBody>
        </p:sp>
        <p:sp>
          <p:nvSpPr>
            <p:cNvPr id="322" name="직사각형 90"/>
            <p:cNvSpPr/>
            <p:nvPr/>
          </p:nvSpPr>
          <p:spPr>
            <a:xfrm>
              <a:off x="5849006" y="4589673"/>
              <a:ext cx="2079267" cy="405380"/>
            </a:xfrm>
            <a:prstGeom prst="rect">
              <a:avLst/>
            </a:prstGeom>
            <a:gradFill rotWithShape="1">
              <a:gsLst>
                <a:gs pos="0">
                  <a:srgbClr val="FAA43A">
                    <a:tint val="50000"/>
                    <a:satMod val="300000"/>
                  </a:srgbClr>
                </a:gs>
                <a:gs pos="35000">
                  <a:srgbClr val="FAA43A">
                    <a:tint val="37000"/>
                    <a:satMod val="300000"/>
                  </a:srgbClr>
                </a:gs>
                <a:gs pos="100000">
                  <a:srgbClr val="FAA43A">
                    <a:tint val="15000"/>
                    <a:satMod val="350000"/>
                  </a:srgbClr>
                </a:gs>
              </a:gsLst>
              <a:lin ang="16200000" scaled="1"/>
            </a:gradFill>
            <a:ln w="9525" cap="flat" cmpd="sng" algn="ctr">
              <a:solidFill>
                <a:srgbClr val="FAA43A">
                  <a:shade val="95000"/>
                  <a:satMod val="105000"/>
                </a:srgbClr>
              </a:solidFill>
              <a:prstDash val="solid"/>
            </a:ln>
            <a:effectLst/>
          </p:spPr>
          <p:txBody>
            <a:bodyPr vert="horz" rtlCol="0" anchor="ctr"/>
            <a:lstStyle/>
            <a:p>
              <a:pPr algn="ctr">
                <a:defRPr/>
              </a:pPr>
              <a:r>
                <a:rPr lang="en-US" altLang="ko-KR" kern="0" dirty="0" smtClean="0">
                  <a:solidFill>
                    <a:sysClr val="windowText" lastClr="000000"/>
                  </a:solidFill>
                  <a:latin typeface="Calibri"/>
                  <a:ea typeface="나눔고딕"/>
                </a:rPr>
                <a:t>Message Queue</a:t>
              </a:r>
              <a:endParaRPr lang="ko-KR" altLang="en-US" kern="0" dirty="0">
                <a:solidFill>
                  <a:sysClr val="windowText" lastClr="000000"/>
                </a:solidFill>
                <a:latin typeface="Calibri"/>
                <a:ea typeface="나눔고딕"/>
              </a:endParaRPr>
            </a:p>
          </p:txBody>
        </p:sp>
        <p:sp>
          <p:nvSpPr>
            <p:cNvPr id="323" name="직사각형 91"/>
            <p:cNvSpPr/>
            <p:nvPr/>
          </p:nvSpPr>
          <p:spPr>
            <a:xfrm>
              <a:off x="6882913" y="3280649"/>
              <a:ext cx="1045360" cy="610202"/>
            </a:xfrm>
            <a:prstGeom prst="rect">
              <a:avLst/>
            </a:prstGeom>
            <a:gradFill rotWithShape="1">
              <a:gsLst>
                <a:gs pos="0">
                  <a:srgbClr val="FAA43A">
                    <a:tint val="50000"/>
                    <a:satMod val="300000"/>
                  </a:srgbClr>
                </a:gs>
                <a:gs pos="35000">
                  <a:srgbClr val="FAA43A">
                    <a:tint val="37000"/>
                    <a:satMod val="300000"/>
                  </a:srgbClr>
                </a:gs>
                <a:gs pos="100000">
                  <a:srgbClr val="FAA43A">
                    <a:tint val="15000"/>
                    <a:satMod val="350000"/>
                  </a:srgbClr>
                </a:gs>
              </a:gsLst>
              <a:lin ang="16200000" scaled="1"/>
            </a:gradFill>
            <a:ln w="9525" cap="flat" cmpd="sng" algn="ctr">
              <a:solidFill>
                <a:srgbClr val="FAA43A">
                  <a:shade val="95000"/>
                  <a:satMod val="105000"/>
                </a:srgbClr>
              </a:solidFill>
              <a:prstDash val="solid"/>
            </a:ln>
            <a:effectLst/>
          </p:spPr>
          <p:txBody>
            <a:bodyPr vert="horz" rtlCol="0" anchor="ctr"/>
            <a:lstStyle/>
            <a:p>
              <a:pPr algn="ctr">
                <a:defRPr/>
              </a:pPr>
              <a:r>
                <a:rPr lang="en-US" altLang="ko-KR" kern="0" dirty="0" smtClean="0">
                  <a:solidFill>
                    <a:sysClr val="windowText" lastClr="000000"/>
                  </a:solidFill>
                  <a:latin typeface="Calibri"/>
                  <a:ea typeface="나눔고딕"/>
                </a:rPr>
                <a:t>PF Buffer</a:t>
              </a:r>
              <a:endParaRPr lang="ko-KR" altLang="en-US" kern="0" dirty="0">
                <a:solidFill>
                  <a:sysClr val="windowText" lastClr="000000"/>
                </a:solidFill>
                <a:latin typeface="Calibri"/>
                <a:ea typeface="나눔고딕"/>
              </a:endParaRPr>
            </a:p>
          </p:txBody>
        </p:sp>
        <p:sp>
          <p:nvSpPr>
            <p:cNvPr id="324" name="직사각형 92"/>
            <p:cNvSpPr/>
            <p:nvPr/>
          </p:nvSpPr>
          <p:spPr>
            <a:xfrm>
              <a:off x="6882913" y="4047202"/>
              <a:ext cx="1045360" cy="374697"/>
            </a:xfrm>
            <a:prstGeom prst="rect">
              <a:avLst/>
            </a:prstGeom>
            <a:gradFill rotWithShape="1">
              <a:gsLst>
                <a:gs pos="0">
                  <a:srgbClr val="FAA43A">
                    <a:tint val="50000"/>
                    <a:satMod val="300000"/>
                  </a:srgbClr>
                </a:gs>
                <a:gs pos="35000">
                  <a:srgbClr val="FAA43A">
                    <a:tint val="37000"/>
                    <a:satMod val="300000"/>
                  </a:srgbClr>
                </a:gs>
                <a:gs pos="100000">
                  <a:srgbClr val="FAA43A">
                    <a:tint val="15000"/>
                    <a:satMod val="350000"/>
                  </a:srgbClr>
                </a:gs>
              </a:gsLst>
              <a:lin ang="16200000" scaled="1"/>
            </a:gradFill>
            <a:ln w="9525" cap="flat" cmpd="sng" algn="ctr">
              <a:solidFill>
                <a:srgbClr val="FAA43A">
                  <a:shade val="95000"/>
                  <a:satMod val="105000"/>
                </a:srgbClr>
              </a:solidFill>
              <a:prstDash val="solid"/>
            </a:ln>
            <a:effectLst/>
          </p:spPr>
          <p:txBody>
            <a:bodyPr vert="horz" rtlCol="0" anchor="ctr"/>
            <a:lstStyle/>
            <a:p>
              <a:pPr algn="ctr">
                <a:defRPr/>
              </a:pPr>
              <a:r>
                <a:rPr lang="en-US" altLang="ko-KR" kern="0" dirty="0" smtClean="0">
                  <a:solidFill>
                    <a:sysClr val="windowText" lastClr="000000"/>
                  </a:solidFill>
                  <a:latin typeface="Calibri"/>
                  <a:ea typeface="나눔고딕"/>
                </a:rPr>
                <a:t>MTP</a:t>
              </a:r>
              <a:endParaRPr lang="ko-KR" altLang="en-US" kern="0" dirty="0">
                <a:solidFill>
                  <a:sysClr val="windowText" lastClr="000000"/>
                </a:solidFill>
                <a:latin typeface="Calibri"/>
                <a:ea typeface="나눔고딕"/>
              </a:endParaRPr>
            </a:p>
          </p:txBody>
        </p:sp>
        <p:sp>
          <p:nvSpPr>
            <p:cNvPr id="325" name="직사각형 93"/>
            <p:cNvSpPr/>
            <p:nvPr/>
          </p:nvSpPr>
          <p:spPr>
            <a:xfrm>
              <a:off x="6240328" y="3280650"/>
              <a:ext cx="460122" cy="610202"/>
            </a:xfrm>
            <a:prstGeom prst="rect">
              <a:avLst/>
            </a:prstGeom>
            <a:gradFill rotWithShape="1">
              <a:gsLst>
                <a:gs pos="0">
                  <a:srgbClr val="FAA43A">
                    <a:tint val="50000"/>
                    <a:satMod val="300000"/>
                  </a:srgbClr>
                </a:gs>
                <a:gs pos="35000">
                  <a:srgbClr val="FAA43A">
                    <a:tint val="37000"/>
                    <a:satMod val="300000"/>
                  </a:srgbClr>
                </a:gs>
                <a:gs pos="100000">
                  <a:srgbClr val="FAA43A">
                    <a:tint val="15000"/>
                    <a:satMod val="350000"/>
                  </a:srgbClr>
                </a:gs>
              </a:gsLst>
              <a:lin ang="16200000" scaled="1"/>
            </a:gradFill>
            <a:ln w="9525" cap="flat" cmpd="sng" algn="ctr">
              <a:solidFill>
                <a:srgbClr val="FAA43A">
                  <a:shade val="95000"/>
                  <a:satMod val="105000"/>
                </a:srgbClr>
              </a:solidFill>
              <a:prstDash val="solid"/>
            </a:ln>
            <a:effectLst/>
          </p:spPr>
          <p:txBody>
            <a:bodyPr vert="horz" rtlCol="0" anchor="ctr"/>
            <a:lstStyle/>
            <a:p>
              <a:pPr algn="ctr">
                <a:defRPr/>
              </a:pPr>
              <a:r>
                <a:rPr lang="en-US" altLang="ko-KR" kern="0" dirty="0" smtClean="0">
                  <a:solidFill>
                    <a:sysClr val="windowText" lastClr="000000"/>
                  </a:solidFill>
                  <a:latin typeface="Calibri"/>
                  <a:ea typeface="나눔고딕"/>
                </a:rPr>
                <a:t>LP</a:t>
              </a:r>
              <a:endParaRPr lang="ko-KR" altLang="en-US" kern="0" dirty="0">
                <a:solidFill>
                  <a:sysClr val="windowText" lastClr="000000"/>
                </a:solidFill>
                <a:latin typeface="Calibri"/>
                <a:ea typeface="나눔고딕"/>
              </a:endParaRPr>
            </a:p>
          </p:txBody>
        </p:sp>
        <p:cxnSp>
          <p:nvCxnSpPr>
            <p:cNvPr id="326" name="직선 화살표 연결선 95"/>
            <p:cNvCxnSpPr/>
            <p:nvPr/>
          </p:nvCxnSpPr>
          <p:spPr>
            <a:xfrm>
              <a:off x="6028727" y="3120890"/>
              <a:ext cx="0" cy="1468783"/>
            </a:xfrm>
            <a:prstGeom prst="straightConnector1">
              <a:avLst/>
            </a:prstGeom>
            <a:noFill/>
            <a:ln w="9525" cap="flat" cmpd="sng" algn="ctr">
              <a:solidFill>
                <a:srgbClr val="FAA43A">
                  <a:shade val="95000"/>
                  <a:satMod val="105000"/>
                </a:srgbClr>
              </a:solidFill>
              <a:prstDash val="solid"/>
              <a:headEnd type="triangle"/>
              <a:tailEnd type="triangle"/>
            </a:ln>
            <a:effectLst/>
          </p:spPr>
        </p:cxnSp>
        <p:cxnSp>
          <p:nvCxnSpPr>
            <p:cNvPr id="327" name="직선 화살표 연결선 98"/>
            <p:cNvCxnSpPr>
              <a:stCxn id="318" idx="1"/>
              <a:endCxn id="322" idx="3"/>
            </p:cNvCxnSpPr>
            <p:nvPr/>
          </p:nvCxnSpPr>
          <p:spPr>
            <a:xfrm flipH="1">
              <a:off x="7928273" y="4792145"/>
              <a:ext cx="182463" cy="218"/>
            </a:xfrm>
            <a:prstGeom prst="straightConnector1">
              <a:avLst/>
            </a:prstGeom>
            <a:noFill/>
            <a:ln w="9525" cap="flat" cmpd="sng" algn="ctr">
              <a:solidFill>
                <a:srgbClr val="FAA43A">
                  <a:shade val="95000"/>
                  <a:satMod val="105000"/>
                </a:srgbClr>
              </a:solidFill>
              <a:prstDash val="solid"/>
              <a:headEnd type="triangle"/>
              <a:tailEnd type="triangle"/>
            </a:ln>
            <a:effectLst/>
          </p:spPr>
        </p:cxnSp>
        <p:cxnSp>
          <p:nvCxnSpPr>
            <p:cNvPr id="328" name="직선 화살표 연결선 106"/>
            <p:cNvCxnSpPr/>
            <p:nvPr/>
          </p:nvCxnSpPr>
          <p:spPr>
            <a:xfrm flipV="1">
              <a:off x="7405593" y="4420547"/>
              <a:ext cx="0" cy="169126"/>
            </a:xfrm>
            <a:prstGeom prst="straightConnector1">
              <a:avLst/>
            </a:prstGeom>
            <a:noFill/>
            <a:ln w="9525" cap="flat" cmpd="sng" algn="ctr">
              <a:solidFill>
                <a:srgbClr val="FAA43A">
                  <a:shade val="95000"/>
                  <a:satMod val="105000"/>
                </a:srgbClr>
              </a:solidFill>
              <a:prstDash val="solid"/>
              <a:tailEnd type="triangle"/>
            </a:ln>
            <a:effectLst/>
          </p:spPr>
        </p:cxnSp>
        <p:cxnSp>
          <p:nvCxnSpPr>
            <p:cNvPr id="329" name="직선 화살표 연결선 109"/>
            <p:cNvCxnSpPr>
              <a:stCxn id="324" idx="0"/>
              <a:endCxn id="323" idx="2"/>
            </p:cNvCxnSpPr>
            <p:nvPr/>
          </p:nvCxnSpPr>
          <p:spPr>
            <a:xfrm flipV="1">
              <a:off x="7405593" y="3890851"/>
              <a:ext cx="0" cy="156351"/>
            </a:xfrm>
            <a:prstGeom prst="straightConnector1">
              <a:avLst/>
            </a:prstGeom>
            <a:noFill/>
            <a:ln w="9525" cap="flat" cmpd="sng" algn="ctr">
              <a:solidFill>
                <a:srgbClr val="FAA43A">
                  <a:shade val="95000"/>
                  <a:satMod val="105000"/>
                </a:srgbClr>
              </a:solidFill>
              <a:prstDash val="solid"/>
              <a:tailEnd type="triangle"/>
            </a:ln>
            <a:effectLst/>
          </p:spPr>
        </p:cxnSp>
        <p:cxnSp>
          <p:nvCxnSpPr>
            <p:cNvPr id="330" name="직선 화살표 연결선 113"/>
            <p:cNvCxnSpPr/>
            <p:nvPr/>
          </p:nvCxnSpPr>
          <p:spPr>
            <a:xfrm flipV="1">
              <a:off x="7405593" y="3120890"/>
              <a:ext cx="0" cy="159760"/>
            </a:xfrm>
            <a:prstGeom prst="straightConnector1">
              <a:avLst/>
            </a:prstGeom>
            <a:noFill/>
            <a:ln w="9525" cap="flat" cmpd="sng" algn="ctr">
              <a:solidFill>
                <a:srgbClr val="FAA43A">
                  <a:shade val="95000"/>
                  <a:satMod val="105000"/>
                </a:srgbClr>
              </a:solidFill>
              <a:prstDash val="solid"/>
              <a:tailEnd type="triangle"/>
            </a:ln>
            <a:effectLst/>
          </p:spPr>
        </p:cxnSp>
        <p:cxnSp>
          <p:nvCxnSpPr>
            <p:cNvPr id="331" name="직선 화살표 연결선 115"/>
            <p:cNvCxnSpPr/>
            <p:nvPr/>
          </p:nvCxnSpPr>
          <p:spPr>
            <a:xfrm>
              <a:off x="6470389" y="3120890"/>
              <a:ext cx="0" cy="159760"/>
            </a:xfrm>
            <a:prstGeom prst="straightConnector1">
              <a:avLst/>
            </a:prstGeom>
            <a:noFill/>
            <a:ln w="9525" cap="flat" cmpd="sng" algn="ctr">
              <a:solidFill>
                <a:srgbClr val="FAA43A">
                  <a:shade val="95000"/>
                  <a:satMod val="105000"/>
                </a:srgbClr>
              </a:solidFill>
              <a:prstDash val="solid"/>
              <a:tailEnd type="triangle"/>
            </a:ln>
            <a:effectLst/>
          </p:spPr>
        </p:cxnSp>
        <p:cxnSp>
          <p:nvCxnSpPr>
            <p:cNvPr id="332" name="직선 화살표 연결선 116"/>
            <p:cNvCxnSpPr>
              <a:stCxn id="325" idx="3"/>
              <a:endCxn id="323" idx="1"/>
            </p:cNvCxnSpPr>
            <p:nvPr/>
          </p:nvCxnSpPr>
          <p:spPr>
            <a:xfrm flipV="1">
              <a:off x="6700450" y="3585750"/>
              <a:ext cx="182463" cy="1"/>
            </a:xfrm>
            <a:prstGeom prst="straightConnector1">
              <a:avLst/>
            </a:prstGeom>
            <a:noFill/>
            <a:ln w="9525" cap="flat" cmpd="sng" algn="ctr">
              <a:solidFill>
                <a:srgbClr val="FAA43A">
                  <a:shade val="95000"/>
                  <a:satMod val="105000"/>
                </a:srgbClr>
              </a:solidFill>
              <a:prstDash val="solid"/>
              <a:tailEnd type="triangle"/>
            </a:ln>
            <a:effectLst/>
          </p:spPr>
        </p:cxnSp>
        <p:cxnSp>
          <p:nvCxnSpPr>
            <p:cNvPr id="333" name="직선 화살표 연결선 123"/>
            <p:cNvCxnSpPr/>
            <p:nvPr/>
          </p:nvCxnSpPr>
          <p:spPr>
            <a:xfrm flipH="1">
              <a:off x="7928273" y="3594266"/>
              <a:ext cx="182463" cy="218"/>
            </a:xfrm>
            <a:prstGeom prst="straightConnector1">
              <a:avLst/>
            </a:prstGeom>
            <a:noFill/>
            <a:ln w="9525" cap="flat" cmpd="sng" algn="ctr">
              <a:solidFill>
                <a:srgbClr val="FAA43A">
                  <a:shade val="95000"/>
                  <a:satMod val="105000"/>
                </a:srgbClr>
              </a:solidFill>
              <a:prstDash val="solid"/>
              <a:headEnd type="triangle"/>
              <a:tailEnd type="triangle"/>
            </a:ln>
            <a:effectLst/>
          </p:spPr>
        </p:cxnSp>
        <p:cxnSp>
          <p:nvCxnSpPr>
            <p:cNvPr id="334" name="직선 화살표 연결선 124"/>
            <p:cNvCxnSpPr/>
            <p:nvPr/>
          </p:nvCxnSpPr>
          <p:spPr>
            <a:xfrm flipH="1">
              <a:off x="7928273" y="2733472"/>
              <a:ext cx="182463" cy="218"/>
            </a:xfrm>
            <a:prstGeom prst="straightConnector1">
              <a:avLst/>
            </a:prstGeom>
            <a:noFill/>
            <a:ln w="9525" cap="flat" cmpd="sng" algn="ctr">
              <a:solidFill>
                <a:srgbClr val="FAA43A">
                  <a:shade val="95000"/>
                  <a:satMod val="105000"/>
                </a:srgbClr>
              </a:solidFill>
              <a:prstDash val="solid"/>
              <a:headEnd type="triangle"/>
              <a:tailEnd type="triangle"/>
            </a:ln>
            <a:effectLst/>
          </p:spPr>
        </p:cxnSp>
      </p:grpSp>
      <p:grpSp>
        <p:nvGrpSpPr>
          <p:cNvPr id="335" name="그룹 583"/>
          <p:cNvGrpSpPr/>
          <p:nvPr/>
        </p:nvGrpSpPr>
        <p:grpSpPr>
          <a:xfrm>
            <a:off x="318817" y="3704795"/>
            <a:ext cx="2747113" cy="2348991"/>
            <a:chOff x="211357" y="3318585"/>
            <a:chExt cx="2747113" cy="2348991"/>
          </a:xfrm>
        </p:grpSpPr>
        <p:grpSp>
          <p:nvGrpSpPr>
            <p:cNvPr id="336" name="그룹 576"/>
            <p:cNvGrpSpPr/>
            <p:nvPr/>
          </p:nvGrpSpPr>
          <p:grpSpPr>
            <a:xfrm>
              <a:off x="211357" y="3468326"/>
              <a:ext cx="2199540" cy="2199250"/>
              <a:chOff x="288170" y="3573016"/>
              <a:chExt cx="2199540" cy="2199250"/>
            </a:xfrm>
          </p:grpSpPr>
          <p:grpSp>
            <p:nvGrpSpPr>
              <p:cNvPr id="339" name="그룹 337"/>
              <p:cNvGrpSpPr/>
              <p:nvPr/>
            </p:nvGrpSpPr>
            <p:grpSpPr>
              <a:xfrm>
                <a:off x="288170" y="3573016"/>
                <a:ext cx="2199540" cy="456333"/>
                <a:chOff x="288170" y="3573016"/>
                <a:chExt cx="2199540" cy="456333"/>
              </a:xfrm>
            </p:grpSpPr>
            <p:grpSp>
              <p:nvGrpSpPr>
                <p:cNvPr id="462" name="그룹 315"/>
                <p:cNvGrpSpPr/>
                <p:nvPr/>
              </p:nvGrpSpPr>
              <p:grpSpPr>
                <a:xfrm>
                  <a:off x="288170" y="3573016"/>
                  <a:ext cx="457200" cy="456333"/>
                  <a:chOff x="288170" y="3573016"/>
                  <a:chExt cx="457200" cy="456333"/>
                </a:xfrm>
              </p:grpSpPr>
              <p:sp>
                <p:nvSpPr>
                  <p:cNvPr id="484" name="직사각형 145"/>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85" name="직사각형 147"/>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86" name="직사각형 148"/>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87" name="직사각형 150"/>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88" name="직사각형 151"/>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89" name="직사각형 152"/>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nvGrpSpPr>
                <p:cNvPr id="463" name="그룹 316"/>
                <p:cNvGrpSpPr/>
                <p:nvPr/>
              </p:nvGrpSpPr>
              <p:grpSpPr>
                <a:xfrm>
                  <a:off x="868950" y="3573016"/>
                  <a:ext cx="457200" cy="456333"/>
                  <a:chOff x="288170" y="3573016"/>
                  <a:chExt cx="457200" cy="456333"/>
                </a:xfrm>
              </p:grpSpPr>
              <p:sp>
                <p:nvSpPr>
                  <p:cNvPr id="478" name="직사각형 317"/>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79" name="직사각형 318"/>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80" name="직사각형 319"/>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81" name="직사각형 320"/>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82" name="직사각형 321"/>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83" name="직사각형 322"/>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nvGrpSpPr>
                <p:cNvPr id="464" name="그룹 323"/>
                <p:cNvGrpSpPr/>
                <p:nvPr/>
              </p:nvGrpSpPr>
              <p:grpSpPr>
                <a:xfrm>
                  <a:off x="1449730" y="3573016"/>
                  <a:ext cx="457200" cy="456333"/>
                  <a:chOff x="288170" y="3573016"/>
                  <a:chExt cx="457200" cy="456333"/>
                </a:xfrm>
              </p:grpSpPr>
              <p:sp>
                <p:nvSpPr>
                  <p:cNvPr id="472" name="직사각형 324"/>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73" name="직사각형 325"/>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74" name="직사각형 326"/>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75" name="직사각형 327"/>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76" name="직사각형 328"/>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77" name="직사각형 329"/>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nvGrpSpPr>
                <p:cNvPr id="465" name="그룹 330"/>
                <p:cNvGrpSpPr/>
                <p:nvPr/>
              </p:nvGrpSpPr>
              <p:grpSpPr>
                <a:xfrm>
                  <a:off x="2030510" y="3573016"/>
                  <a:ext cx="457200" cy="456333"/>
                  <a:chOff x="288170" y="3573016"/>
                  <a:chExt cx="457200" cy="456333"/>
                </a:xfrm>
              </p:grpSpPr>
              <p:sp>
                <p:nvSpPr>
                  <p:cNvPr id="466" name="직사각형 331"/>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67" name="직사각형 332"/>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68" name="직사각형 333"/>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69" name="직사각형 334"/>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70" name="직사각형 335"/>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71" name="직사각형 336"/>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grpSp>
            <p:nvGrpSpPr>
              <p:cNvPr id="340" name="그룹 338"/>
              <p:cNvGrpSpPr/>
              <p:nvPr/>
            </p:nvGrpSpPr>
            <p:grpSpPr>
              <a:xfrm>
                <a:off x="288170" y="4153087"/>
                <a:ext cx="2199540" cy="456333"/>
                <a:chOff x="288170" y="3573016"/>
                <a:chExt cx="2199540" cy="456333"/>
              </a:xfrm>
            </p:grpSpPr>
            <p:grpSp>
              <p:nvGrpSpPr>
                <p:cNvPr id="434" name="그룹 339"/>
                <p:cNvGrpSpPr/>
                <p:nvPr/>
              </p:nvGrpSpPr>
              <p:grpSpPr>
                <a:xfrm>
                  <a:off x="288170" y="3573016"/>
                  <a:ext cx="457200" cy="456333"/>
                  <a:chOff x="288170" y="3573016"/>
                  <a:chExt cx="457200" cy="456333"/>
                </a:xfrm>
              </p:grpSpPr>
              <p:sp>
                <p:nvSpPr>
                  <p:cNvPr id="456" name="직사각형 361"/>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57" name="직사각형 362"/>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58" name="직사각형 363"/>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59" name="직사각형 364"/>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60" name="직사각형 365"/>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61" name="직사각형 366"/>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nvGrpSpPr>
                <p:cNvPr id="435" name="그룹 340"/>
                <p:cNvGrpSpPr/>
                <p:nvPr/>
              </p:nvGrpSpPr>
              <p:grpSpPr>
                <a:xfrm>
                  <a:off x="868950" y="3573016"/>
                  <a:ext cx="457200" cy="456333"/>
                  <a:chOff x="288170" y="3573016"/>
                  <a:chExt cx="457200" cy="456333"/>
                </a:xfrm>
              </p:grpSpPr>
              <p:sp>
                <p:nvSpPr>
                  <p:cNvPr id="450" name="직사각형 355"/>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51" name="직사각형 356"/>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52" name="직사각형 357"/>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53" name="직사각형 358"/>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54" name="직사각형 359"/>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55" name="직사각형 360"/>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nvGrpSpPr>
                <p:cNvPr id="436" name="그룹 341"/>
                <p:cNvGrpSpPr/>
                <p:nvPr/>
              </p:nvGrpSpPr>
              <p:grpSpPr>
                <a:xfrm>
                  <a:off x="1449730" y="3573016"/>
                  <a:ext cx="457200" cy="456333"/>
                  <a:chOff x="288170" y="3573016"/>
                  <a:chExt cx="457200" cy="456333"/>
                </a:xfrm>
              </p:grpSpPr>
              <p:sp>
                <p:nvSpPr>
                  <p:cNvPr id="444" name="직사각형 349"/>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45" name="직사각형 350"/>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46" name="직사각형 351"/>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47" name="직사각형 352"/>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48" name="직사각형 353"/>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49" name="직사각형 354"/>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nvGrpSpPr>
                <p:cNvPr id="437" name="그룹 342"/>
                <p:cNvGrpSpPr/>
                <p:nvPr/>
              </p:nvGrpSpPr>
              <p:grpSpPr>
                <a:xfrm>
                  <a:off x="2030510" y="3573016"/>
                  <a:ext cx="457200" cy="456333"/>
                  <a:chOff x="288170" y="3573016"/>
                  <a:chExt cx="457200" cy="456333"/>
                </a:xfrm>
              </p:grpSpPr>
              <p:sp>
                <p:nvSpPr>
                  <p:cNvPr id="438" name="직사각형 343"/>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39" name="직사각형 344"/>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40" name="직사각형 345"/>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41" name="직사각형 346"/>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42" name="직사각형 347"/>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43" name="직사각형 348"/>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grpSp>
            <p:nvGrpSpPr>
              <p:cNvPr id="341" name="그룹 396"/>
              <p:cNvGrpSpPr/>
              <p:nvPr/>
            </p:nvGrpSpPr>
            <p:grpSpPr>
              <a:xfrm>
                <a:off x="288170" y="4733912"/>
                <a:ext cx="2199540" cy="456333"/>
                <a:chOff x="288170" y="3573016"/>
                <a:chExt cx="2199540" cy="456333"/>
              </a:xfrm>
            </p:grpSpPr>
            <p:grpSp>
              <p:nvGrpSpPr>
                <p:cNvPr id="406" name="그룹 397"/>
                <p:cNvGrpSpPr/>
                <p:nvPr/>
              </p:nvGrpSpPr>
              <p:grpSpPr>
                <a:xfrm>
                  <a:off x="288170" y="3573016"/>
                  <a:ext cx="457200" cy="456333"/>
                  <a:chOff x="288170" y="3573016"/>
                  <a:chExt cx="457200" cy="456333"/>
                </a:xfrm>
              </p:grpSpPr>
              <p:sp>
                <p:nvSpPr>
                  <p:cNvPr id="428" name="직사각형 419"/>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29" name="직사각형 420"/>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30" name="직사각형 421"/>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31" name="직사각형 422"/>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32" name="직사각형 423"/>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33" name="직사각형 424"/>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nvGrpSpPr>
                <p:cNvPr id="407" name="그룹 398"/>
                <p:cNvGrpSpPr/>
                <p:nvPr/>
              </p:nvGrpSpPr>
              <p:grpSpPr>
                <a:xfrm>
                  <a:off x="868950" y="3573016"/>
                  <a:ext cx="457200" cy="456333"/>
                  <a:chOff x="288170" y="3573016"/>
                  <a:chExt cx="457200" cy="456333"/>
                </a:xfrm>
              </p:grpSpPr>
              <p:sp>
                <p:nvSpPr>
                  <p:cNvPr id="422" name="직사각형 413"/>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23" name="직사각형 414"/>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24" name="직사각형 415"/>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25" name="직사각형 416"/>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26" name="직사각형 417"/>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27" name="직사각형 418"/>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nvGrpSpPr>
                <p:cNvPr id="408" name="그룹 399"/>
                <p:cNvGrpSpPr/>
                <p:nvPr/>
              </p:nvGrpSpPr>
              <p:grpSpPr>
                <a:xfrm>
                  <a:off x="1449730" y="3573016"/>
                  <a:ext cx="457200" cy="456333"/>
                  <a:chOff x="288170" y="3573016"/>
                  <a:chExt cx="457200" cy="456333"/>
                </a:xfrm>
              </p:grpSpPr>
              <p:sp>
                <p:nvSpPr>
                  <p:cNvPr id="416" name="직사각형 407"/>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17" name="직사각형 408"/>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18" name="직사각형 409"/>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19" name="직사각형 410"/>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20" name="직사각형 411"/>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21" name="직사각형 412"/>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nvGrpSpPr>
                <p:cNvPr id="409" name="그룹 400"/>
                <p:cNvGrpSpPr/>
                <p:nvPr/>
              </p:nvGrpSpPr>
              <p:grpSpPr>
                <a:xfrm>
                  <a:off x="2030510" y="3573016"/>
                  <a:ext cx="457200" cy="456333"/>
                  <a:chOff x="288170" y="3573016"/>
                  <a:chExt cx="457200" cy="456333"/>
                </a:xfrm>
              </p:grpSpPr>
              <p:sp>
                <p:nvSpPr>
                  <p:cNvPr id="410" name="직사각형 401"/>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11" name="직사각형 402"/>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12" name="직사각형 403"/>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13" name="직사각형 404"/>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14" name="직사각형 405"/>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15" name="직사각형 406"/>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grpSp>
            <p:nvGrpSpPr>
              <p:cNvPr id="342" name="그룹 425"/>
              <p:cNvGrpSpPr/>
              <p:nvPr/>
            </p:nvGrpSpPr>
            <p:grpSpPr>
              <a:xfrm>
                <a:off x="288170" y="5315933"/>
                <a:ext cx="2199540" cy="456333"/>
                <a:chOff x="288170" y="3573016"/>
                <a:chExt cx="2199540" cy="456333"/>
              </a:xfrm>
            </p:grpSpPr>
            <p:grpSp>
              <p:nvGrpSpPr>
                <p:cNvPr id="378" name="그룹 426"/>
                <p:cNvGrpSpPr/>
                <p:nvPr/>
              </p:nvGrpSpPr>
              <p:grpSpPr>
                <a:xfrm>
                  <a:off x="288170" y="3573016"/>
                  <a:ext cx="457200" cy="456333"/>
                  <a:chOff x="288170" y="3573016"/>
                  <a:chExt cx="457200" cy="456333"/>
                </a:xfrm>
              </p:grpSpPr>
              <p:sp>
                <p:nvSpPr>
                  <p:cNvPr id="400" name="직사각형 448"/>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01" name="직사각형 449"/>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02" name="직사각형 450"/>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03" name="직사각형 451"/>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04" name="직사각형 452"/>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05" name="직사각형 453"/>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nvGrpSpPr>
                <p:cNvPr id="379" name="그룹 427"/>
                <p:cNvGrpSpPr/>
                <p:nvPr/>
              </p:nvGrpSpPr>
              <p:grpSpPr>
                <a:xfrm>
                  <a:off x="868950" y="3573016"/>
                  <a:ext cx="457200" cy="456333"/>
                  <a:chOff x="288170" y="3573016"/>
                  <a:chExt cx="457200" cy="456333"/>
                </a:xfrm>
              </p:grpSpPr>
              <p:sp>
                <p:nvSpPr>
                  <p:cNvPr id="394" name="직사각형 442"/>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95" name="직사각형 443"/>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96" name="직사각형 444"/>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97" name="직사각형 445"/>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98" name="직사각형 446"/>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99" name="직사각형 447"/>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nvGrpSpPr>
                <p:cNvPr id="380" name="그룹 428"/>
                <p:cNvGrpSpPr/>
                <p:nvPr/>
              </p:nvGrpSpPr>
              <p:grpSpPr>
                <a:xfrm>
                  <a:off x="1449730" y="3573016"/>
                  <a:ext cx="457200" cy="456333"/>
                  <a:chOff x="288170" y="3573016"/>
                  <a:chExt cx="457200" cy="456333"/>
                </a:xfrm>
              </p:grpSpPr>
              <p:sp>
                <p:nvSpPr>
                  <p:cNvPr id="388" name="직사각형 436"/>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89" name="직사각형 437"/>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90" name="직사각형 438"/>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91" name="직사각형 439"/>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92" name="직사각형 440"/>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93" name="직사각형 441"/>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nvGrpSpPr>
                <p:cNvPr id="381" name="그룹 429"/>
                <p:cNvGrpSpPr/>
                <p:nvPr/>
              </p:nvGrpSpPr>
              <p:grpSpPr>
                <a:xfrm>
                  <a:off x="2030510" y="3573016"/>
                  <a:ext cx="457200" cy="456333"/>
                  <a:chOff x="288170" y="3573016"/>
                  <a:chExt cx="457200" cy="456333"/>
                </a:xfrm>
              </p:grpSpPr>
              <p:sp>
                <p:nvSpPr>
                  <p:cNvPr id="382" name="직사각형 430"/>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83" name="직사각형 431"/>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84" name="직사각형 432"/>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85" name="직사각형 433"/>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86" name="직사각형 434"/>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87" name="직사각형 435"/>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cxnSp>
            <p:nvCxnSpPr>
              <p:cNvPr id="343" name="직선 화살표 연결선 455"/>
              <p:cNvCxnSpPr>
                <a:stCxn id="484" idx="3"/>
                <a:endCxn id="478" idx="1"/>
              </p:cNvCxnSpPr>
              <p:nvPr/>
            </p:nvCxnSpPr>
            <p:spPr>
              <a:xfrm>
                <a:off x="745370" y="3801183"/>
                <a:ext cx="123580" cy="0"/>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44" name="직선 화살표 연결선 456"/>
              <p:cNvCxnSpPr>
                <a:stCxn id="478" idx="3"/>
                <a:endCxn id="472" idx="1"/>
              </p:cNvCxnSpPr>
              <p:nvPr/>
            </p:nvCxnSpPr>
            <p:spPr>
              <a:xfrm>
                <a:off x="1326150" y="3801183"/>
                <a:ext cx="123580" cy="0"/>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45" name="직선 화살표 연결선 459"/>
              <p:cNvCxnSpPr>
                <a:stCxn id="472" idx="3"/>
                <a:endCxn id="466" idx="1"/>
              </p:cNvCxnSpPr>
              <p:nvPr/>
            </p:nvCxnSpPr>
            <p:spPr>
              <a:xfrm>
                <a:off x="1906930" y="3801183"/>
                <a:ext cx="123580" cy="0"/>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46" name="직선 화살표 연결선 462"/>
              <p:cNvCxnSpPr>
                <a:stCxn id="444" idx="3"/>
                <a:endCxn id="438" idx="1"/>
              </p:cNvCxnSpPr>
              <p:nvPr/>
            </p:nvCxnSpPr>
            <p:spPr>
              <a:xfrm>
                <a:off x="1906930" y="4381254"/>
                <a:ext cx="123580" cy="0"/>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47" name="직선 화살표 연결선 465"/>
              <p:cNvCxnSpPr>
                <a:stCxn id="416" idx="3"/>
                <a:endCxn id="410" idx="1"/>
              </p:cNvCxnSpPr>
              <p:nvPr/>
            </p:nvCxnSpPr>
            <p:spPr>
              <a:xfrm>
                <a:off x="1906930" y="4962079"/>
                <a:ext cx="123580" cy="0"/>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48" name="직선 화살표 연결선 468"/>
              <p:cNvCxnSpPr>
                <a:stCxn id="388" idx="3"/>
                <a:endCxn id="382" idx="1"/>
              </p:cNvCxnSpPr>
              <p:nvPr/>
            </p:nvCxnSpPr>
            <p:spPr>
              <a:xfrm>
                <a:off x="1906930" y="5544100"/>
                <a:ext cx="123580" cy="0"/>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49" name="직선 화살표 연결선 471"/>
              <p:cNvCxnSpPr>
                <a:stCxn id="394" idx="3"/>
                <a:endCxn id="388" idx="1"/>
              </p:cNvCxnSpPr>
              <p:nvPr/>
            </p:nvCxnSpPr>
            <p:spPr>
              <a:xfrm>
                <a:off x="1326150" y="5544100"/>
                <a:ext cx="123580" cy="0"/>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50" name="직선 화살표 연결선 474"/>
              <p:cNvCxnSpPr>
                <a:stCxn id="400" idx="3"/>
                <a:endCxn id="394" idx="1"/>
              </p:cNvCxnSpPr>
              <p:nvPr/>
            </p:nvCxnSpPr>
            <p:spPr>
              <a:xfrm>
                <a:off x="745370" y="5544100"/>
                <a:ext cx="123580" cy="0"/>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51" name="직선 화살표 연결선 477"/>
              <p:cNvCxnSpPr>
                <a:stCxn id="428" idx="3"/>
                <a:endCxn id="422" idx="1"/>
              </p:cNvCxnSpPr>
              <p:nvPr/>
            </p:nvCxnSpPr>
            <p:spPr>
              <a:xfrm>
                <a:off x="745370" y="4962079"/>
                <a:ext cx="123580" cy="0"/>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52" name="직선 화살표 연결선 480"/>
              <p:cNvCxnSpPr>
                <a:stCxn id="456" idx="3"/>
                <a:endCxn id="450" idx="1"/>
              </p:cNvCxnSpPr>
              <p:nvPr/>
            </p:nvCxnSpPr>
            <p:spPr>
              <a:xfrm>
                <a:off x="745370" y="4381254"/>
                <a:ext cx="123580" cy="0"/>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53" name="직선 화살표 연결선 483"/>
              <p:cNvCxnSpPr>
                <a:stCxn id="484" idx="2"/>
                <a:endCxn id="456" idx="0"/>
              </p:cNvCxnSpPr>
              <p:nvPr/>
            </p:nvCxnSpPr>
            <p:spPr>
              <a:xfrm>
                <a:off x="516770" y="4029349"/>
                <a:ext cx="0" cy="123738"/>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54" name="직선 화살표 연결선 486"/>
              <p:cNvCxnSpPr>
                <a:stCxn id="450" idx="0"/>
                <a:endCxn id="478" idx="2"/>
              </p:cNvCxnSpPr>
              <p:nvPr/>
            </p:nvCxnSpPr>
            <p:spPr>
              <a:xfrm flipV="1">
                <a:off x="1097550" y="4029349"/>
                <a:ext cx="0" cy="123738"/>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55" name="직선 화살표 연결선 489"/>
              <p:cNvCxnSpPr>
                <a:stCxn id="456" idx="2"/>
                <a:endCxn id="428" idx="0"/>
              </p:cNvCxnSpPr>
              <p:nvPr/>
            </p:nvCxnSpPr>
            <p:spPr>
              <a:xfrm>
                <a:off x="516770" y="4609420"/>
                <a:ext cx="0" cy="124492"/>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56" name="직선 화살표 연결선 492"/>
              <p:cNvCxnSpPr>
                <a:stCxn id="428" idx="2"/>
                <a:endCxn id="400" idx="0"/>
              </p:cNvCxnSpPr>
              <p:nvPr/>
            </p:nvCxnSpPr>
            <p:spPr>
              <a:xfrm>
                <a:off x="516770" y="5190245"/>
                <a:ext cx="0" cy="125688"/>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57" name="직선 화살표 연결선 495"/>
              <p:cNvCxnSpPr>
                <a:stCxn id="422" idx="2"/>
                <a:endCxn id="394" idx="0"/>
              </p:cNvCxnSpPr>
              <p:nvPr/>
            </p:nvCxnSpPr>
            <p:spPr>
              <a:xfrm>
                <a:off x="1097550" y="5190245"/>
                <a:ext cx="0" cy="125688"/>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58" name="직선 화살표 연결선 498"/>
              <p:cNvCxnSpPr>
                <a:stCxn id="438" idx="2"/>
                <a:endCxn id="410" idx="0"/>
              </p:cNvCxnSpPr>
              <p:nvPr/>
            </p:nvCxnSpPr>
            <p:spPr>
              <a:xfrm>
                <a:off x="2259110" y="4609420"/>
                <a:ext cx="0" cy="124492"/>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59" name="직선 화살표 연결선 501"/>
              <p:cNvCxnSpPr>
                <a:stCxn id="466" idx="2"/>
                <a:endCxn id="438" idx="0"/>
              </p:cNvCxnSpPr>
              <p:nvPr/>
            </p:nvCxnSpPr>
            <p:spPr>
              <a:xfrm>
                <a:off x="2259110" y="4029349"/>
                <a:ext cx="0" cy="123738"/>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60" name="직선 화살표 연결선 504"/>
              <p:cNvCxnSpPr>
                <a:stCxn id="472" idx="2"/>
                <a:endCxn id="444" idx="0"/>
              </p:cNvCxnSpPr>
              <p:nvPr/>
            </p:nvCxnSpPr>
            <p:spPr>
              <a:xfrm>
                <a:off x="1678330" y="4029349"/>
                <a:ext cx="0" cy="123738"/>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61" name="직선 화살표 연결선 507"/>
              <p:cNvCxnSpPr>
                <a:stCxn id="410" idx="2"/>
                <a:endCxn id="382" idx="0"/>
              </p:cNvCxnSpPr>
              <p:nvPr/>
            </p:nvCxnSpPr>
            <p:spPr>
              <a:xfrm>
                <a:off x="2259110" y="5190245"/>
                <a:ext cx="0" cy="125688"/>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62" name="직선 화살표 연결선 510"/>
              <p:cNvCxnSpPr>
                <a:stCxn id="416" idx="2"/>
                <a:endCxn id="388" idx="0"/>
              </p:cNvCxnSpPr>
              <p:nvPr/>
            </p:nvCxnSpPr>
            <p:spPr>
              <a:xfrm>
                <a:off x="1678330" y="5190245"/>
                <a:ext cx="0" cy="125688"/>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grpSp>
            <p:nvGrpSpPr>
              <p:cNvPr id="363" name="그룹 563"/>
              <p:cNvGrpSpPr/>
              <p:nvPr/>
            </p:nvGrpSpPr>
            <p:grpSpPr>
              <a:xfrm>
                <a:off x="752932" y="4038739"/>
                <a:ext cx="110913" cy="110913"/>
                <a:chOff x="750551" y="4036358"/>
                <a:chExt cx="110913" cy="110913"/>
              </a:xfrm>
            </p:grpSpPr>
            <p:cxnSp>
              <p:nvCxnSpPr>
                <p:cNvPr id="376" name="직선 화살표 연결선 544"/>
                <p:cNvCxnSpPr/>
                <p:nvPr/>
              </p:nvCxnSpPr>
              <p:spPr>
                <a:xfrm flipH="1">
                  <a:off x="750551" y="4036358"/>
                  <a:ext cx="110913" cy="110913"/>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77" name="직선 화살표 연결선 546"/>
                <p:cNvCxnSpPr/>
                <p:nvPr/>
              </p:nvCxnSpPr>
              <p:spPr>
                <a:xfrm rot="16200000" flipH="1">
                  <a:off x="750551" y="4036358"/>
                  <a:ext cx="110913" cy="110913"/>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grpSp>
          <p:grpSp>
            <p:nvGrpSpPr>
              <p:cNvPr id="364" name="그룹 564"/>
              <p:cNvGrpSpPr/>
              <p:nvPr/>
            </p:nvGrpSpPr>
            <p:grpSpPr>
              <a:xfrm>
                <a:off x="1914269" y="4038739"/>
                <a:ext cx="110913" cy="110913"/>
                <a:chOff x="750551" y="4036358"/>
                <a:chExt cx="110913" cy="110913"/>
              </a:xfrm>
            </p:grpSpPr>
            <p:cxnSp>
              <p:nvCxnSpPr>
                <p:cNvPr id="374" name="직선 화살표 연결선 565"/>
                <p:cNvCxnSpPr/>
                <p:nvPr/>
              </p:nvCxnSpPr>
              <p:spPr>
                <a:xfrm flipH="1">
                  <a:off x="750551" y="4036358"/>
                  <a:ext cx="110913" cy="110913"/>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75" name="직선 화살표 연결선 566"/>
                <p:cNvCxnSpPr/>
                <p:nvPr/>
              </p:nvCxnSpPr>
              <p:spPr>
                <a:xfrm rot="16200000" flipH="1">
                  <a:off x="750551" y="4036358"/>
                  <a:ext cx="110913" cy="110913"/>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grpSp>
          <p:grpSp>
            <p:nvGrpSpPr>
              <p:cNvPr id="365" name="그룹 567"/>
              <p:cNvGrpSpPr/>
              <p:nvPr/>
            </p:nvGrpSpPr>
            <p:grpSpPr>
              <a:xfrm>
                <a:off x="752932" y="5200852"/>
                <a:ext cx="110913" cy="110913"/>
                <a:chOff x="750551" y="4036358"/>
                <a:chExt cx="110913" cy="110913"/>
              </a:xfrm>
            </p:grpSpPr>
            <p:cxnSp>
              <p:nvCxnSpPr>
                <p:cNvPr id="372" name="직선 화살표 연결선 568"/>
                <p:cNvCxnSpPr/>
                <p:nvPr/>
              </p:nvCxnSpPr>
              <p:spPr>
                <a:xfrm flipH="1">
                  <a:off x="750551" y="4036358"/>
                  <a:ext cx="110913" cy="110913"/>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73" name="직선 화살표 연결선 569"/>
                <p:cNvCxnSpPr/>
                <p:nvPr/>
              </p:nvCxnSpPr>
              <p:spPr>
                <a:xfrm rot="16200000" flipH="1">
                  <a:off x="750551" y="4036358"/>
                  <a:ext cx="110913" cy="110913"/>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grpSp>
          <p:grpSp>
            <p:nvGrpSpPr>
              <p:cNvPr id="366" name="그룹 570"/>
              <p:cNvGrpSpPr/>
              <p:nvPr/>
            </p:nvGrpSpPr>
            <p:grpSpPr>
              <a:xfrm>
                <a:off x="1914269" y="5200852"/>
                <a:ext cx="110913" cy="110913"/>
                <a:chOff x="750551" y="4036358"/>
                <a:chExt cx="110913" cy="110913"/>
              </a:xfrm>
            </p:grpSpPr>
            <p:cxnSp>
              <p:nvCxnSpPr>
                <p:cNvPr id="370" name="직선 화살표 연결선 571"/>
                <p:cNvCxnSpPr/>
                <p:nvPr/>
              </p:nvCxnSpPr>
              <p:spPr>
                <a:xfrm flipH="1">
                  <a:off x="750551" y="4036358"/>
                  <a:ext cx="110913" cy="110913"/>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71" name="직선 화살표 연결선 572"/>
                <p:cNvCxnSpPr/>
                <p:nvPr/>
              </p:nvCxnSpPr>
              <p:spPr>
                <a:xfrm rot="16200000" flipH="1">
                  <a:off x="750551" y="4036358"/>
                  <a:ext cx="110913" cy="110913"/>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grpSp>
          <p:grpSp>
            <p:nvGrpSpPr>
              <p:cNvPr id="367" name="그룹 573"/>
              <p:cNvGrpSpPr/>
              <p:nvPr/>
            </p:nvGrpSpPr>
            <p:grpSpPr>
              <a:xfrm>
                <a:off x="1331478" y="4617389"/>
                <a:ext cx="110913" cy="110913"/>
                <a:chOff x="750551" y="4036358"/>
                <a:chExt cx="110913" cy="110913"/>
              </a:xfrm>
            </p:grpSpPr>
            <p:cxnSp>
              <p:nvCxnSpPr>
                <p:cNvPr id="368" name="직선 화살표 연결선 574"/>
                <p:cNvCxnSpPr/>
                <p:nvPr/>
              </p:nvCxnSpPr>
              <p:spPr>
                <a:xfrm flipH="1">
                  <a:off x="750551" y="4036358"/>
                  <a:ext cx="110913" cy="110913"/>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69" name="직선 화살표 연결선 575"/>
                <p:cNvCxnSpPr/>
                <p:nvPr/>
              </p:nvCxnSpPr>
              <p:spPr>
                <a:xfrm rot="16200000" flipH="1">
                  <a:off x="750551" y="4036358"/>
                  <a:ext cx="110913" cy="110913"/>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grpSp>
        </p:grpSp>
        <p:cxnSp>
          <p:nvCxnSpPr>
            <p:cNvPr id="337" name="직선 연결선 578"/>
            <p:cNvCxnSpPr/>
            <p:nvPr/>
          </p:nvCxnSpPr>
          <p:spPr>
            <a:xfrm flipV="1">
              <a:off x="2409894" y="3318585"/>
              <a:ext cx="548576" cy="1305027"/>
            </a:xfrm>
            <a:prstGeom prst="line">
              <a:avLst/>
            </a:prstGeom>
            <a:noFill/>
            <a:ln w="9525" cap="flat" cmpd="sng" algn="ctr">
              <a:solidFill>
                <a:sysClr val="windowText" lastClr="000000">
                  <a:shade val="95000"/>
                  <a:satMod val="105000"/>
                </a:sysClr>
              </a:solidFill>
              <a:prstDash val="dash"/>
            </a:ln>
            <a:effectLst/>
          </p:spPr>
        </p:cxnSp>
        <p:cxnSp>
          <p:nvCxnSpPr>
            <p:cNvPr id="338" name="직선 연결선 581"/>
            <p:cNvCxnSpPr/>
            <p:nvPr/>
          </p:nvCxnSpPr>
          <p:spPr>
            <a:xfrm>
              <a:off x="2409894" y="5085555"/>
              <a:ext cx="539611" cy="250089"/>
            </a:xfrm>
            <a:prstGeom prst="line">
              <a:avLst/>
            </a:prstGeom>
            <a:noFill/>
            <a:ln w="9525" cap="flat" cmpd="sng" algn="ctr">
              <a:solidFill>
                <a:sysClr val="windowText" lastClr="000000">
                  <a:shade val="95000"/>
                  <a:satMod val="105000"/>
                </a:sysClr>
              </a:solidFill>
              <a:prstDash val="dash"/>
            </a:ln>
            <a:effectLst/>
          </p:spPr>
        </p:cxnSp>
      </p:grpSp>
      <p:grpSp>
        <p:nvGrpSpPr>
          <p:cNvPr id="490" name="그룹 607"/>
          <p:cNvGrpSpPr/>
          <p:nvPr/>
        </p:nvGrpSpPr>
        <p:grpSpPr>
          <a:xfrm>
            <a:off x="-45765" y="1710657"/>
            <a:ext cx="2926699" cy="2047890"/>
            <a:chOff x="-54730" y="2022051"/>
            <a:chExt cx="2926699" cy="2047890"/>
          </a:xfrm>
        </p:grpSpPr>
        <p:sp>
          <p:nvSpPr>
            <p:cNvPr id="491" name="직사각형 591"/>
            <p:cNvSpPr/>
            <p:nvPr/>
          </p:nvSpPr>
          <p:spPr>
            <a:xfrm>
              <a:off x="308849" y="2022051"/>
              <a:ext cx="2199540" cy="527375"/>
            </a:xfrm>
            <a:prstGeom prst="rect">
              <a:avLst/>
            </a:prstGeom>
            <a:gradFill rotWithShape="1">
              <a:gsLst>
                <a:gs pos="0">
                  <a:srgbClr val="307D99">
                    <a:tint val="50000"/>
                    <a:satMod val="300000"/>
                  </a:srgbClr>
                </a:gs>
                <a:gs pos="35000">
                  <a:srgbClr val="307D99">
                    <a:tint val="37000"/>
                    <a:satMod val="300000"/>
                  </a:srgbClr>
                </a:gs>
                <a:gs pos="100000">
                  <a:srgbClr val="307D99">
                    <a:tint val="15000"/>
                    <a:satMod val="350000"/>
                  </a:srgbClr>
                </a:gs>
              </a:gsLst>
              <a:lin ang="16200000" scaled="1"/>
            </a:gradFill>
            <a:ln w="9525" cap="flat" cmpd="sng" algn="ctr">
              <a:solidFill>
                <a:srgbClr val="307D99">
                  <a:shade val="95000"/>
                  <a:satMod val="105000"/>
                </a:srgbClr>
              </a:solidFill>
              <a:prstDash val="solid"/>
            </a:ln>
            <a:effectLst/>
          </p:spPr>
          <p:txBody>
            <a:bodyPr rtlCol="0" anchor="ctr"/>
            <a:lstStyle/>
            <a:p>
              <a:pPr algn="ctr">
                <a:defRPr/>
              </a:pPr>
              <a:r>
                <a:rPr lang="en-US" altLang="ko-KR" sz="2000" kern="0" dirty="0" smtClean="0">
                  <a:solidFill>
                    <a:sysClr val="windowText" lastClr="000000"/>
                  </a:solidFill>
                  <a:latin typeface="Calibri"/>
                  <a:ea typeface="나눔고딕"/>
                </a:rPr>
                <a:t>Host Processor</a:t>
              </a:r>
              <a:endParaRPr lang="ko-KR" altLang="en-US" sz="2000" kern="0" dirty="0">
                <a:solidFill>
                  <a:sysClr val="windowText" lastClr="000000"/>
                </a:solidFill>
                <a:latin typeface="Calibri"/>
                <a:ea typeface="나눔고딕"/>
              </a:endParaRPr>
            </a:p>
          </p:txBody>
        </p:sp>
        <p:sp>
          <p:nvSpPr>
            <p:cNvPr id="492" name="위쪽/아래쪽 화살표 592"/>
            <p:cNvSpPr/>
            <p:nvPr/>
          </p:nvSpPr>
          <p:spPr>
            <a:xfrm>
              <a:off x="1232529" y="3442412"/>
              <a:ext cx="352180" cy="627529"/>
            </a:xfrm>
            <a:prstGeom prst="upDownArrow">
              <a:avLst/>
            </a:prstGeom>
            <a:gradFill rotWithShape="1">
              <a:gsLst>
                <a:gs pos="0">
                  <a:srgbClr val="307D99">
                    <a:tint val="50000"/>
                    <a:satMod val="300000"/>
                  </a:srgbClr>
                </a:gs>
                <a:gs pos="35000">
                  <a:srgbClr val="307D99">
                    <a:tint val="37000"/>
                    <a:satMod val="300000"/>
                  </a:srgbClr>
                </a:gs>
                <a:gs pos="100000">
                  <a:srgbClr val="307D99">
                    <a:tint val="15000"/>
                    <a:satMod val="350000"/>
                  </a:srgbClr>
                </a:gs>
              </a:gsLst>
              <a:lin ang="16200000" scaled="1"/>
            </a:gradFill>
            <a:ln w="9525" cap="flat" cmpd="sng" algn="ctr">
              <a:solidFill>
                <a:srgbClr val="307D99">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93" name="TextBox 492"/>
            <p:cNvSpPr txBox="1"/>
            <p:nvPr/>
          </p:nvSpPr>
          <p:spPr>
            <a:xfrm>
              <a:off x="-54730" y="2546359"/>
              <a:ext cx="2926699" cy="861774"/>
            </a:xfrm>
            <a:prstGeom prst="rect">
              <a:avLst/>
            </a:prstGeom>
            <a:noFill/>
          </p:spPr>
          <p:txBody>
            <a:bodyPr wrap="none" rtlCol="0" anchor="ctr">
              <a:spAutoFit/>
            </a:bodyPr>
            <a:lstStyle/>
            <a:p>
              <a:pPr algn="ctr">
                <a:defRPr/>
              </a:pPr>
              <a:r>
                <a:rPr lang="en-US" altLang="ko-KR" kern="0" dirty="0" smtClean="0">
                  <a:solidFill>
                    <a:sysClr val="windowText" lastClr="000000"/>
                  </a:solidFill>
                  <a:latin typeface="Tahoma"/>
                </a:rPr>
                <a:t>Memory-Mapped</a:t>
              </a:r>
            </a:p>
            <a:p>
              <a:pPr algn="ctr">
                <a:defRPr/>
              </a:pPr>
              <a:r>
                <a:rPr lang="en-US" altLang="ko-KR" kern="0" dirty="0" smtClean="0">
                  <a:solidFill>
                    <a:sysClr val="windowText" lastClr="000000"/>
                  </a:solidFill>
                  <a:latin typeface="Tahoma"/>
                </a:rPr>
                <a:t>Accelerator Interface</a:t>
              </a:r>
            </a:p>
            <a:p>
              <a:pPr algn="ctr">
                <a:defRPr/>
              </a:pPr>
              <a:r>
                <a:rPr lang="en-US" altLang="ko-KR" sz="1400" kern="0" dirty="0" smtClean="0">
                  <a:solidFill>
                    <a:sysClr val="windowText" lastClr="000000"/>
                  </a:solidFill>
                  <a:latin typeface="Tahoma"/>
                </a:rPr>
                <a:t>(</a:t>
              </a:r>
              <a:r>
                <a:rPr lang="en-US" altLang="ko-KR" sz="1400" kern="0" dirty="0" err="1" smtClean="0">
                  <a:solidFill>
                    <a:sysClr val="windowText" lastClr="000000"/>
                  </a:solidFill>
                  <a:latin typeface="Tahoma"/>
                </a:rPr>
                <a:t>Noncacheable</a:t>
              </a:r>
              <a:r>
                <a:rPr lang="en-US" altLang="ko-KR" sz="1400" kern="0" dirty="0" smtClean="0">
                  <a:solidFill>
                    <a:sysClr val="windowText" lastClr="000000"/>
                  </a:solidFill>
                  <a:latin typeface="Tahoma"/>
                </a:rPr>
                <a:t>, Physically Addressed)</a:t>
              </a:r>
              <a:endParaRPr lang="ko-KR" altLang="en-US" sz="1400" kern="0" dirty="0">
                <a:solidFill>
                  <a:sysClr val="windowText" lastClr="000000"/>
                </a:solidFill>
                <a:latin typeface="Tahoma"/>
              </a:endParaRPr>
            </a:p>
          </p:txBody>
        </p:sp>
      </p:grpSp>
      <p:grpSp>
        <p:nvGrpSpPr>
          <p:cNvPr id="494" name="그룹 696"/>
          <p:cNvGrpSpPr/>
          <p:nvPr/>
        </p:nvGrpSpPr>
        <p:grpSpPr>
          <a:xfrm>
            <a:off x="257925" y="3794393"/>
            <a:ext cx="2309790" cy="2319536"/>
            <a:chOff x="257925" y="3794393"/>
            <a:chExt cx="2309790" cy="2319536"/>
          </a:xfrm>
        </p:grpSpPr>
        <p:sp>
          <p:nvSpPr>
            <p:cNvPr id="495" name="직사각형 622"/>
            <p:cNvSpPr/>
            <p:nvPr/>
          </p:nvSpPr>
          <p:spPr>
            <a:xfrm>
              <a:off x="257925" y="3794393"/>
              <a:ext cx="2309790" cy="2319536"/>
            </a:xfrm>
            <a:prstGeom prst="rect">
              <a:avLst/>
            </a:prstGeom>
            <a:solidFill>
              <a:sysClr val="window" lastClr="FFFFFF">
                <a:alpha val="70000"/>
              </a:sysClr>
            </a:solidFill>
            <a:ln w="25400" cap="flat" cmpd="sng" algn="ctr">
              <a:noFill/>
              <a:prstDash val="solid"/>
            </a:ln>
            <a:effectLst/>
          </p:spPr>
          <p:txBody>
            <a:bodyPr rtlCol="0" anchor="ctr"/>
            <a:lstStyle/>
            <a:p>
              <a:pPr algn="ctr">
                <a:defRPr/>
              </a:pPr>
              <a:endParaRPr lang="ko-KR" altLang="en-US" kern="0">
                <a:solidFill>
                  <a:sysClr val="window" lastClr="FFFFFF"/>
                </a:solidFill>
                <a:latin typeface="Calibri"/>
                <a:ea typeface="나눔고딕"/>
              </a:endParaRPr>
            </a:p>
          </p:txBody>
        </p:sp>
        <p:sp>
          <p:nvSpPr>
            <p:cNvPr id="496" name="타원 623"/>
            <p:cNvSpPr/>
            <p:nvPr/>
          </p:nvSpPr>
          <p:spPr>
            <a:xfrm>
              <a:off x="1024088" y="4551843"/>
              <a:ext cx="206188" cy="206188"/>
            </a:xfrm>
            <a:prstGeom prst="ellipse">
              <a:avLst/>
            </a:prstGeom>
            <a:gradFill rotWithShape="1">
              <a:gsLst>
                <a:gs pos="0">
                  <a:sysClr val="windowText" lastClr="000000">
                    <a:tint val="50000"/>
                    <a:satMod val="300000"/>
                  </a:sysClr>
                </a:gs>
                <a:gs pos="35000">
                  <a:sysClr val="windowText" lastClr="000000">
                    <a:tint val="37000"/>
                    <a:satMod val="300000"/>
                  </a:sysClr>
                </a:gs>
                <a:gs pos="100000">
                  <a:sysClr val="windowText" lastClr="000000">
                    <a:tint val="15000"/>
                    <a:satMod val="350000"/>
                  </a:sysClr>
                </a:gs>
              </a:gsLst>
              <a:lin ang="16200000" scaled="1"/>
            </a:gradFill>
            <a:ln w="9525" cap="flat" cmpd="sng" algn="ctr">
              <a:solidFill>
                <a:sysClr val="windowText" lastClr="000000">
                  <a:shade val="95000"/>
                  <a:satMod val="105000"/>
                </a:sys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97" name="타원 624"/>
            <p:cNvSpPr/>
            <p:nvPr/>
          </p:nvSpPr>
          <p:spPr>
            <a:xfrm>
              <a:off x="1708299" y="4468347"/>
              <a:ext cx="206188" cy="206188"/>
            </a:xfrm>
            <a:prstGeom prst="ellipse">
              <a:avLst/>
            </a:prstGeom>
            <a:gradFill rotWithShape="1">
              <a:gsLst>
                <a:gs pos="0">
                  <a:sysClr val="windowText" lastClr="000000">
                    <a:tint val="50000"/>
                    <a:satMod val="300000"/>
                  </a:sysClr>
                </a:gs>
                <a:gs pos="35000">
                  <a:sysClr val="windowText" lastClr="000000">
                    <a:tint val="37000"/>
                    <a:satMod val="300000"/>
                  </a:sysClr>
                </a:gs>
                <a:gs pos="100000">
                  <a:sysClr val="windowText" lastClr="000000">
                    <a:tint val="15000"/>
                    <a:satMod val="350000"/>
                  </a:sysClr>
                </a:gs>
              </a:gsLst>
              <a:lin ang="16200000" scaled="1"/>
            </a:gradFill>
            <a:ln w="9525" cap="flat" cmpd="sng" algn="ctr">
              <a:solidFill>
                <a:sysClr val="windowText" lastClr="000000">
                  <a:shade val="95000"/>
                  <a:satMod val="105000"/>
                </a:sys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98" name="타원 625"/>
            <p:cNvSpPr/>
            <p:nvPr/>
          </p:nvSpPr>
          <p:spPr>
            <a:xfrm>
              <a:off x="1509490" y="4650960"/>
              <a:ext cx="206188" cy="206188"/>
            </a:xfrm>
            <a:prstGeom prst="ellipse">
              <a:avLst/>
            </a:prstGeom>
            <a:gradFill rotWithShape="1">
              <a:gsLst>
                <a:gs pos="0">
                  <a:sysClr val="windowText" lastClr="000000">
                    <a:tint val="50000"/>
                    <a:satMod val="300000"/>
                  </a:sysClr>
                </a:gs>
                <a:gs pos="35000">
                  <a:sysClr val="windowText" lastClr="000000">
                    <a:tint val="37000"/>
                    <a:satMod val="300000"/>
                  </a:sysClr>
                </a:gs>
                <a:gs pos="100000">
                  <a:sysClr val="windowText" lastClr="000000">
                    <a:tint val="15000"/>
                    <a:satMod val="350000"/>
                  </a:sysClr>
                </a:gs>
              </a:gsLst>
              <a:lin ang="16200000" scaled="1"/>
            </a:gradFill>
            <a:ln w="9525" cap="flat" cmpd="sng" algn="ctr">
              <a:solidFill>
                <a:sysClr val="windowText" lastClr="000000">
                  <a:shade val="95000"/>
                  <a:satMod val="105000"/>
                </a:sys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99" name="타원 626"/>
            <p:cNvSpPr/>
            <p:nvPr/>
          </p:nvSpPr>
          <p:spPr>
            <a:xfrm>
              <a:off x="1609829" y="5135312"/>
              <a:ext cx="206188" cy="206188"/>
            </a:xfrm>
            <a:prstGeom prst="ellipse">
              <a:avLst/>
            </a:prstGeom>
            <a:gradFill rotWithShape="1">
              <a:gsLst>
                <a:gs pos="0">
                  <a:sysClr val="windowText" lastClr="000000">
                    <a:tint val="50000"/>
                    <a:satMod val="300000"/>
                  </a:sysClr>
                </a:gs>
                <a:gs pos="35000">
                  <a:sysClr val="windowText" lastClr="000000">
                    <a:tint val="37000"/>
                    <a:satMod val="300000"/>
                  </a:sysClr>
                </a:gs>
                <a:gs pos="100000">
                  <a:sysClr val="windowText" lastClr="000000">
                    <a:tint val="15000"/>
                    <a:satMod val="350000"/>
                  </a:sysClr>
                </a:gs>
              </a:gsLst>
              <a:lin ang="16200000" scaled="1"/>
            </a:gradFill>
            <a:ln w="9525" cap="flat" cmpd="sng" algn="ctr">
              <a:solidFill>
                <a:sysClr val="windowText" lastClr="000000">
                  <a:shade val="95000"/>
                  <a:satMod val="105000"/>
                </a:sys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500" name="타원 627"/>
            <p:cNvSpPr/>
            <p:nvPr/>
          </p:nvSpPr>
          <p:spPr>
            <a:xfrm>
              <a:off x="1024088" y="5711858"/>
              <a:ext cx="206188" cy="206188"/>
            </a:xfrm>
            <a:prstGeom prst="ellipse">
              <a:avLst/>
            </a:prstGeom>
            <a:gradFill rotWithShape="1">
              <a:gsLst>
                <a:gs pos="0">
                  <a:sysClr val="windowText" lastClr="000000">
                    <a:tint val="50000"/>
                    <a:satMod val="300000"/>
                  </a:sysClr>
                </a:gs>
                <a:gs pos="35000">
                  <a:sysClr val="windowText" lastClr="000000">
                    <a:tint val="37000"/>
                    <a:satMod val="300000"/>
                  </a:sysClr>
                </a:gs>
                <a:gs pos="100000">
                  <a:sysClr val="windowText" lastClr="000000">
                    <a:tint val="15000"/>
                    <a:satMod val="350000"/>
                  </a:sysClr>
                </a:gs>
              </a:gsLst>
              <a:lin ang="16200000" scaled="1"/>
            </a:gradFill>
            <a:ln w="9525" cap="flat" cmpd="sng" algn="ctr">
              <a:solidFill>
                <a:sysClr val="windowText" lastClr="000000">
                  <a:shade val="95000"/>
                  <a:satMod val="105000"/>
                </a:sys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cxnSp>
          <p:nvCxnSpPr>
            <p:cNvPr id="501" name="직선 화살표 연결선 629"/>
            <p:cNvCxnSpPr>
              <a:stCxn id="496" idx="4"/>
              <a:endCxn id="500" idx="0"/>
            </p:cNvCxnSpPr>
            <p:nvPr/>
          </p:nvCxnSpPr>
          <p:spPr>
            <a:xfrm>
              <a:off x="1127182" y="4758031"/>
              <a:ext cx="0" cy="953827"/>
            </a:xfrm>
            <a:prstGeom prst="straightConnector1">
              <a:avLst/>
            </a:prstGeom>
            <a:noFill/>
            <a:ln w="12700" cap="flat" cmpd="sng" algn="ctr">
              <a:solidFill>
                <a:sysClr val="windowText" lastClr="000000"/>
              </a:solidFill>
              <a:prstDash val="solid"/>
              <a:tailEnd type="triangle"/>
            </a:ln>
            <a:effectLst>
              <a:outerShdw blurRad="40000" dist="20000" dir="5400000" rotWithShape="0">
                <a:srgbClr val="000000">
                  <a:alpha val="38000"/>
                </a:srgbClr>
              </a:outerShdw>
            </a:effectLst>
          </p:spPr>
        </p:cxnSp>
        <p:cxnSp>
          <p:nvCxnSpPr>
            <p:cNvPr id="502" name="직선 화살표 연결선 632"/>
            <p:cNvCxnSpPr/>
            <p:nvPr/>
          </p:nvCxnSpPr>
          <p:spPr>
            <a:xfrm flipV="1">
              <a:off x="1237451" y="4583746"/>
              <a:ext cx="465414" cy="52548"/>
            </a:xfrm>
            <a:prstGeom prst="straightConnector1">
              <a:avLst/>
            </a:prstGeom>
            <a:noFill/>
            <a:ln w="12700" cap="flat" cmpd="sng" algn="ctr">
              <a:solidFill>
                <a:sysClr val="windowText" lastClr="000000"/>
              </a:solidFill>
              <a:prstDash val="solid"/>
              <a:tailEnd type="triangle"/>
            </a:ln>
            <a:effectLst>
              <a:outerShdw blurRad="40000" dist="20000" dir="5400000" rotWithShape="0">
                <a:srgbClr val="000000">
                  <a:alpha val="38000"/>
                </a:srgbClr>
              </a:outerShdw>
            </a:effectLst>
          </p:spPr>
        </p:cxnSp>
        <p:cxnSp>
          <p:nvCxnSpPr>
            <p:cNvPr id="503" name="직선 화살표 연결선 643"/>
            <p:cNvCxnSpPr/>
            <p:nvPr/>
          </p:nvCxnSpPr>
          <p:spPr>
            <a:xfrm>
              <a:off x="1204599" y="4731504"/>
              <a:ext cx="427085" cy="431076"/>
            </a:xfrm>
            <a:prstGeom prst="straightConnector1">
              <a:avLst/>
            </a:prstGeom>
            <a:noFill/>
            <a:ln w="12700" cap="flat" cmpd="sng" algn="ctr">
              <a:solidFill>
                <a:sysClr val="windowText" lastClr="000000"/>
              </a:solidFill>
              <a:prstDash val="solid"/>
              <a:tailEnd type="triangle"/>
            </a:ln>
            <a:effectLst>
              <a:outerShdw blurRad="40000" dist="20000" dir="5400000" rotWithShape="0">
                <a:srgbClr val="000000">
                  <a:alpha val="38000"/>
                </a:srgbClr>
              </a:outerShdw>
            </a:effectLst>
          </p:spPr>
        </p:cxnSp>
        <p:cxnSp>
          <p:nvCxnSpPr>
            <p:cNvPr id="504" name="구부러진 연결선 663"/>
            <p:cNvCxnSpPr>
              <a:stCxn id="497" idx="4"/>
              <a:endCxn id="498" idx="6"/>
            </p:cNvCxnSpPr>
            <p:nvPr/>
          </p:nvCxnSpPr>
          <p:spPr>
            <a:xfrm rot="5400000">
              <a:off x="1723777" y="4666437"/>
              <a:ext cx="79519" cy="95715"/>
            </a:xfrm>
            <a:prstGeom prst="curvedConnector2">
              <a:avLst/>
            </a:prstGeom>
            <a:noFill/>
            <a:ln w="12700" cap="flat" cmpd="sng" algn="ctr">
              <a:solidFill>
                <a:sysClr val="windowText" lastClr="000000"/>
              </a:solidFill>
              <a:prstDash val="solid"/>
              <a:tailEnd type="triangle"/>
            </a:ln>
            <a:effectLst>
              <a:outerShdw blurRad="40000" dist="20000" dir="5400000" rotWithShape="0">
                <a:srgbClr val="000000">
                  <a:alpha val="38000"/>
                </a:srgbClr>
              </a:outerShdw>
            </a:effectLst>
          </p:spPr>
        </p:cxnSp>
        <p:cxnSp>
          <p:nvCxnSpPr>
            <p:cNvPr id="505" name="직선 화살표 연결선 664"/>
            <p:cNvCxnSpPr/>
            <p:nvPr/>
          </p:nvCxnSpPr>
          <p:spPr>
            <a:xfrm flipH="1">
              <a:off x="1170428" y="4845772"/>
              <a:ext cx="399848" cy="876072"/>
            </a:xfrm>
            <a:prstGeom prst="straightConnector1">
              <a:avLst/>
            </a:prstGeom>
            <a:noFill/>
            <a:ln w="12700" cap="flat" cmpd="sng" algn="ctr">
              <a:solidFill>
                <a:sysClr val="windowText" lastClr="000000"/>
              </a:solidFill>
              <a:prstDash val="solid"/>
              <a:tailEnd type="triangle"/>
            </a:ln>
            <a:effectLst>
              <a:outerShdw blurRad="40000" dist="20000" dir="5400000" rotWithShape="0">
                <a:srgbClr val="000000">
                  <a:alpha val="38000"/>
                </a:srgbClr>
              </a:outerShdw>
            </a:effectLst>
          </p:spPr>
        </p:cxnSp>
        <p:sp>
          <p:nvSpPr>
            <p:cNvPr id="506" name="타원 673"/>
            <p:cNvSpPr/>
            <p:nvPr/>
          </p:nvSpPr>
          <p:spPr>
            <a:xfrm>
              <a:off x="449241" y="5135312"/>
              <a:ext cx="206188" cy="206188"/>
            </a:xfrm>
            <a:prstGeom prst="ellipse">
              <a:avLst/>
            </a:prstGeom>
            <a:gradFill rotWithShape="1">
              <a:gsLst>
                <a:gs pos="0">
                  <a:sysClr val="windowText" lastClr="000000">
                    <a:tint val="50000"/>
                    <a:satMod val="300000"/>
                  </a:sysClr>
                </a:gs>
                <a:gs pos="35000">
                  <a:sysClr val="windowText" lastClr="000000">
                    <a:tint val="37000"/>
                    <a:satMod val="300000"/>
                  </a:sysClr>
                </a:gs>
                <a:gs pos="100000">
                  <a:sysClr val="windowText" lastClr="000000">
                    <a:tint val="15000"/>
                    <a:satMod val="350000"/>
                  </a:sysClr>
                </a:gs>
              </a:gsLst>
              <a:lin ang="16200000" scaled="1"/>
            </a:gradFill>
            <a:ln w="9525" cap="flat" cmpd="sng" algn="ctr">
              <a:solidFill>
                <a:sysClr val="windowText" lastClr="000000">
                  <a:shade val="95000"/>
                  <a:satMod val="105000"/>
                </a:sys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cxnSp>
          <p:nvCxnSpPr>
            <p:cNvPr id="507" name="직선 화살표 연결선 674"/>
            <p:cNvCxnSpPr>
              <a:stCxn id="499" idx="2"/>
              <a:endCxn id="506" idx="6"/>
            </p:cNvCxnSpPr>
            <p:nvPr/>
          </p:nvCxnSpPr>
          <p:spPr>
            <a:xfrm flipH="1">
              <a:off x="655429" y="5238406"/>
              <a:ext cx="954400" cy="0"/>
            </a:xfrm>
            <a:prstGeom prst="straightConnector1">
              <a:avLst/>
            </a:prstGeom>
            <a:noFill/>
            <a:ln w="12700" cap="flat" cmpd="sng" algn="ctr">
              <a:solidFill>
                <a:sysClr val="windowText" lastClr="000000"/>
              </a:solidFill>
              <a:prstDash val="solid"/>
              <a:tailEnd type="triangle"/>
            </a:ln>
            <a:effectLst>
              <a:outerShdw blurRad="40000" dist="20000" dir="5400000" rotWithShape="0">
                <a:srgbClr val="000000">
                  <a:alpha val="38000"/>
                </a:srgbClr>
              </a:outerShdw>
            </a:effectLst>
          </p:spPr>
        </p:cxnSp>
        <p:sp>
          <p:nvSpPr>
            <p:cNvPr id="508" name="타원 678"/>
            <p:cNvSpPr/>
            <p:nvPr/>
          </p:nvSpPr>
          <p:spPr>
            <a:xfrm>
              <a:off x="2189246" y="3977345"/>
              <a:ext cx="206188" cy="206188"/>
            </a:xfrm>
            <a:prstGeom prst="ellipse">
              <a:avLst/>
            </a:prstGeom>
            <a:gradFill rotWithShape="1">
              <a:gsLst>
                <a:gs pos="0">
                  <a:sysClr val="windowText" lastClr="000000">
                    <a:tint val="50000"/>
                    <a:satMod val="300000"/>
                  </a:sysClr>
                </a:gs>
                <a:gs pos="35000">
                  <a:sysClr val="windowText" lastClr="000000">
                    <a:tint val="37000"/>
                    <a:satMod val="300000"/>
                  </a:sysClr>
                </a:gs>
                <a:gs pos="100000">
                  <a:sysClr val="windowText" lastClr="000000">
                    <a:tint val="15000"/>
                    <a:satMod val="350000"/>
                  </a:sysClr>
                </a:gs>
              </a:gsLst>
              <a:lin ang="16200000" scaled="1"/>
            </a:gradFill>
            <a:ln w="9525" cap="flat" cmpd="sng" algn="ctr">
              <a:solidFill>
                <a:sysClr val="windowText" lastClr="000000">
                  <a:shade val="95000"/>
                  <a:satMod val="105000"/>
                </a:sys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cxnSp>
          <p:nvCxnSpPr>
            <p:cNvPr id="509" name="직선 화살표 연결선 679"/>
            <p:cNvCxnSpPr/>
            <p:nvPr/>
          </p:nvCxnSpPr>
          <p:spPr>
            <a:xfrm flipV="1">
              <a:off x="1883554" y="4166817"/>
              <a:ext cx="329400" cy="333185"/>
            </a:xfrm>
            <a:prstGeom prst="straightConnector1">
              <a:avLst/>
            </a:prstGeom>
            <a:noFill/>
            <a:ln w="12700" cap="flat" cmpd="sng" algn="ctr">
              <a:solidFill>
                <a:sysClr val="windowText" lastClr="000000"/>
              </a:solidFill>
              <a:prstDash val="solid"/>
              <a:tailEnd type="triangle"/>
            </a:ln>
            <a:effectLst>
              <a:outerShdw blurRad="40000" dist="20000" dir="5400000" rotWithShape="0">
                <a:srgbClr val="000000">
                  <a:alpha val="38000"/>
                </a:srgbClr>
              </a:outerShdw>
            </a:effectLst>
          </p:spPr>
        </p:cxnSp>
        <p:cxnSp>
          <p:nvCxnSpPr>
            <p:cNvPr id="510" name="직선 화살표 연결선 689"/>
            <p:cNvCxnSpPr/>
            <p:nvPr/>
          </p:nvCxnSpPr>
          <p:spPr>
            <a:xfrm flipH="1">
              <a:off x="1763098" y="4177768"/>
              <a:ext cx="479537" cy="968215"/>
            </a:xfrm>
            <a:prstGeom prst="straightConnector1">
              <a:avLst/>
            </a:prstGeom>
            <a:noFill/>
            <a:ln w="12700" cap="flat" cmpd="sng" algn="ctr">
              <a:solidFill>
                <a:sysClr val="windowText" lastClr="000000"/>
              </a:solidFill>
              <a:prstDash val="solid"/>
              <a:tailEnd type="triangle"/>
            </a:ln>
            <a:effectLst>
              <a:outerShdw blurRad="40000" dist="20000" dir="5400000" rotWithShape="0">
                <a:srgbClr val="000000">
                  <a:alpha val="38000"/>
                </a:srgbClr>
              </a:outerShdw>
            </a:effectLst>
          </p:spPr>
        </p:cxnSp>
      </p:grpSp>
      <p:sp>
        <p:nvSpPr>
          <p:cNvPr id="515" name="직사각형 2"/>
          <p:cNvSpPr/>
          <p:nvPr/>
        </p:nvSpPr>
        <p:spPr>
          <a:xfrm>
            <a:off x="0" y="1"/>
            <a:ext cx="9144000" cy="4086000"/>
          </a:xfrm>
          <a:prstGeom prst="rect">
            <a:avLst/>
          </a:prstGeom>
          <a:solidFill>
            <a:sysClr val="windowText" lastClr="000000">
              <a:alpha val="60000"/>
            </a:sysClr>
          </a:solidFill>
          <a:ln w="25400" cap="flat" cmpd="sng" algn="ctr">
            <a:noFill/>
            <a:prstDash val="solid"/>
          </a:ln>
          <a:effectLst/>
        </p:spPr>
        <p:txBody>
          <a:bodyPr rtlCol="0" anchor="ctr"/>
          <a:lstStyle/>
          <a:p>
            <a:pPr algn="ctr">
              <a:defRPr/>
            </a:pPr>
            <a:endParaRPr lang="ko-KR" altLang="en-US" kern="0">
              <a:solidFill>
                <a:sysClr val="window" lastClr="FFFFFF"/>
              </a:solidFill>
              <a:latin typeface="Calibri"/>
              <a:ea typeface="나눔고딕"/>
            </a:endParaRPr>
          </a:p>
        </p:txBody>
      </p:sp>
      <p:sp>
        <p:nvSpPr>
          <p:cNvPr id="516" name="직사각형 256"/>
          <p:cNvSpPr/>
          <p:nvPr/>
        </p:nvSpPr>
        <p:spPr>
          <a:xfrm>
            <a:off x="0" y="5400000"/>
            <a:ext cx="9144000" cy="1458000"/>
          </a:xfrm>
          <a:prstGeom prst="rect">
            <a:avLst/>
          </a:prstGeom>
          <a:solidFill>
            <a:sysClr val="windowText" lastClr="000000">
              <a:alpha val="60000"/>
            </a:sysClr>
          </a:solidFill>
          <a:ln w="25400" cap="flat" cmpd="sng" algn="ctr">
            <a:noFill/>
            <a:prstDash val="solid"/>
          </a:ln>
          <a:effectLst/>
        </p:spPr>
        <p:txBody>
          <a:bodyPr rtlCol="0" anchor="ctr"/>
          <a:lstStyle/>
          <a:p>
            <a:pPr algn="ctr">
              <a:defRPr/>
            </a:pPr>
            <a:endParaRPr lang="ko-KR" altLang="en-US" kern="0">
              <a:solidFill>
                <a:sysClr val="window" lastClr="FFFFFF"/>
              </a:solidFill>
              <a:latin typeface="Calibri"/>
              <a:ea typeface="나눔고딕"/>
            </a:endParaRPr>
          </a:p>
        </p:txBody>
      </p:sp>
      <p:sp>
        <p:nvSpPr>
          <p:cNvPr id="517" name="직사각형 257"/>
          <p:cNvSpPr/>
          <p:nvPr/>
        </p:nvSpPr>
        <p:spPr>
          <a:xfrm>
            <a:off x="0" y="4086000"/>
            <a:ext cx="6413494" cy="1314000"/>
          </a:xfrm>
          <a:prstGeom prst="rect">
            <a:avLst/>
          </a:prstGeom>
          <a:solidFill>
            <a:sysClr val="windowText" lastClr="000000">
              <a:alpha val="60000"/>
            </a:sysClr>
          </a:solidFill>
          <a:ln w="25400" cap="flat" cmpd="sng" algn="ctr">
            <a:noFill/>
            <a:prstDash val="solid"/>
          </a:ln>
          <a:effectLst/>
        </p:spPr>
        <p:txBody>
          <a:bodyPr rtlCol="0" anchor="ctr"/>
          <a:lstStyle/>
          <a:p>
            <a:pPr algn="ctr">
              <a:defRPr/>
            </a:pPr>
            <a:endParaRPr lang="ko-KR" altLang="en-US" kern="0">
              <a:solidFill>
                <a:sysClr val="window" lastClr="FFFFFF"/>
              </a:solidFill>
              <a:latin typeface="Calibri"/>
              <a:ea typeface="나눔고딕"/>
            </a:endParaRPr>
          </a:p>
        </p:txBody>
      </p:sp>
      <p:sp>
        <p:nvSpPr>
          <p:cNvPr id="518" name="직사각형 259"/>
          <p:cNvSpPr/>
          <p:nvPr/>
        </p:nvSpPr>
        <p:spPr>
          <a:xfrm>
            <a:off x="8312935" y="4086000"/>
            <a:ext cx="831065" cy="1314000"/>
          </a:xfrm>
          <a:prstGeom prst="rect">
            <a:avLst/>
          </a:prstGeom>
          <a:solidFill>
            <a:sysClr val="windowText" lastClr="000000">
              <a:alpha val="60000"/>
            </a:sysClr>
          </a:solidFill>
          <a:ln w="25400" cap="flat" cmpd="sng" algn="ctr">
            <a:noFill/>
            <a:prstDash val="solid"/>
          </a:ln>
          <a:effectLst/>
        </p:spPr>
        <p:txBody>
          <a:bodyPr rtlCol="0" anchor="ctr"/>
          <a:lstStyle/>
          <a:p>
            <a:pPr algn="ctr">
              <a:defRPr/>
            </a:pPr>
            <a:endParaRPr lang="ko-KR" altLang="en-US" kern="0">
              <a:solidFill>
                <a:sysClr val="window" lastClr="FFFFFF"/>
              </a:solidFill>
              <a:latin typeface="Calibri"/>
              <a:ea typeface="나눔고딕"/>
            </a:endParaRPr>
          </a:p>
        </p:txBody>
      </p:sp>
      <p:sp>
        <p:nvSpPr>
          <p:cNvPr id="519" name="모서리가 둥근 직사각형 10"/>
          <p:cNvSpPr/>
          <p:nvPr/>
        </p:nvSpPr>
        <p:spPr>
          <a:xfrm>
            <a:off x="6313610" y="3214446"/>
            <a:ext cx="2087858" cy="563984"/>
          </a:xfrm>
          <a:prstGeom prst="roundRect">
            <a:avLst/>
          </a:prstGeom>
          <a:gradFill rotWithShape="1">
            <a:gsLst>
              <a:gs pos="0">
                <a:srgbClr val="FAA43A">
                  <a:tint val="50000"/>
                  <a:satMod val="300000"/>
                </a:srgbClr>
              </a:gs>
              <a:gs pos="35000">
                <a:srgbClr val="FAA43A">
                  <a:tint val="37000"/>
                  <a:satMod val="300000"/>
                </a:srgbClr>
              </a:gs>
              <a:gs pos="100000">
                <a:srgbClr val="FAA43A">
                  <a:tint val="15000"/>
                  <a:satMod val="350000"/>
                </a:srgbClr>
              </a:gs>
            </a:gsLst>
            <a:lin ang="16200000" scaled="1"/>
          </a:gradFill>
          <a:ln w="9525" cap="flat" cmpd="sng" algn="ctr">
            <a:solidFill>
              <a:srgbClr val="FAA43A">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r>
              <a:rPr lang="en-US" altLang="ko-KR" sz="2400" kern="0" dirty="0" smtClean="0">
                <a:solidFill>
                  <a:sysClr val="windowText" lastClr="000000"/>
                </a:solidFill>
                <a:latin typeface="Calibri"/>
                <a:ea typeface="나눔고딕"/>
              </a:rPr>
              <a:t>Prefetching</a:t>
            </a:r>
            <a:endParaRPr lang="ko-KR" altLang="en-US" sz="2400" kern="0" dirty="0">
              <a:solidFill>
                <a:sysClr val="windowText" lastClr="000000"/>
              </a:solidFill>
              <a:latin typeface="Calibri"/>
              <a:ea typeface="나눔고딕"/>
            </a:endParaRPr>
          </a:p>
        </p:txBody>
      </p:sp>
    </p:spTree>
    <p:extLst>
      <p:ext uri="{BB962C8B-B14F-4D97-AF65-F5344CB8AC3E}">
        <p14:creationId xmlns:p14="http://schemas.microsoft.com/office/powerpoint/2010/main" val="783735424"/>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Evaluated Systems</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69</a:t>
            </a:fld>
            <a:endParaRPr lang="en-US" altLang="en-US">
              <a:solidFill>
                <a:srgbClr val="000000"/>
              </a:solidFill>
            </a:endParaRPr>
          </a:p>
        </p:txBody>
      </p:sp>
      <p:grpSp>
        <p:nvGrpSpPr>
          <p:cNvPr id="245" name="그룹 9"/>
          <p:cNvGrpSpPr/>
          <p:nvPr/>
        </p:nvGrpSpPr>
        <p:grpSpPr>
          <a:xfrm>
            <a:off x="4753793" y="1140133"/>
            <a:ext cx="1662216" cy="4531606"/>
            <a:chOff x="4753793" y="1340768"/>
            <a:chExt cx="1662216" cy="4531606"/>
          </a:xfrm>
        </p:grpSpPr>
        <p:sp>
          <p:nvSpPr>
            <p:cNvPr id="246" name="TextBox 245"/>
            <p:cNvSpPr txBox="1"/>
            <p:nvPr/>
          </p:nvSpPr>
          <p:spPr>
            <a:xfrm>
              <a:off x="4922700" y="1340768"/>
              <a:ext cx="1324402" cy="461665"/>
            </a:xfrm>
            <a:prstGeom prst="rect">
              <a:avLst/>
            </a:prstGeom>
            <a:noFill/>
          </p:spPr>
          <p:txBody>
            <a:bodyPr wrap="none" rtlCol="0" anchor="ctr">
              <a:spAutoFit/>
            </a:bodyPr>
            <a:lstStyle/>
            <a:p>
              <a:pPr algn="ctr">
                <a:defRPr/>
              </a:pPr>
              <a:r>
                <a:rPr lang="en-US" altLang="ko-KR" sz="2400" kern="0" dirty="0" smtClean="0">
                  <a:solidFill>
                    <a:sysClr val="windowText" lastClr="000000"/>
                  </a:solidFill>
                  <a:latin typeface="Tahoma"/>
                </a:rPr>
                <a:t>HMC-MC</a:t>
              </a:r>
              <a:endParaRPr lang="ko-KR" altLang="en-US" sz="2400" kern="0" dirty="0">
                <a:solidFill>
                  <a:sysClr val="windowText" lastClr="000000"/>
                </a:solidFill>
                <a:latin typeface="Tahoma"/>
              </a:endParaRPr>
            </a:p>
          </p:txBody>
        </p:sp>
        <p:grpSp>
          <p:nvGrpSpPr>
            <p:cNvPr id="247" name="그룹 530"/>
            <p:cNvGrpSpPr/>
            <p:nvPr/>
          </p:nvGrpSpPr>
          <p:grpSpPr>
            <a:xfrm>
              <a:off x="4753793" y="2137755"/>
              <a:ext cx="1662216" cy="3734619"/>
              <a:chOff x="4986958" y="2155226"/>
              <a:chExt cx="1662216" cy="3734619"/>
            </a:xfrm>
          </p:grpSpPr>
          <p:grpSp>
            <p:nvGrpSpPr>
              <p:cNvPr id="248" name="그룹 234"/>
              <p:cNvGrpSpPr/>
              <p:nvPr/>
            </p:nvGrpSpPr>
            <p:grpSpPr>
              <a:xfrm rot="5400000">
                <a:off x="4986919" y="3188862"/>
                <a:ext cx="1660086" cy="1660007"/>
                <a:chOff x="2733859" y="2420936"/>
                <a:chExt cx="2016223" cy="2016129"/>
              </a:xfrm>
            </p:grpSpPr>
            <p:sp>
              <p:nvSpPr>
                <p:cNvPr id="283" name="직사각형 271"/>
                <p:cNvSpPr/>
                <p:nvPr/>
              </p:nvSpPr>
              <p:spPr>
                <a:xfrm rot="16200000">
                  <a:off x="2733907" y="2420889"/>
                  <a:ext cx="864001" cy="864095"/>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r>
                    <a:rPr lang="en-US" altLang="ko-KR" sz="1400" kern="0" dirty="0">
                      <a:solidFill>
                        <a:sysClr val="windowText" lastClr="000000"/>
                      </a:solidFill>
                      <a:latin typeface="Calibri"/>
                      <a:ea typeface="나눔고딕"/>
                    </a:rPr>
                    <a:t>128</a:t>
                  </a:r>
                  <a:br>
                    <a:rPr lang="en-US" altLang="ko-KR" sz="1400" kern="0" dirty="0">
                      <a:solidFill>
                        <a:sysClr val="windowText" lastClr="000000"/>
                      </a:solidFill>
                      <a:latin typeface="Calibri"/>
                      <a:ea typeface="나눔고딕"/>
                    </a:rPr>
                  </a:br>
                  <a:r>
                    <a:rPr lang="en-US" altLang="ko-KR" sz="1400" kern="0" spc="-100" dirty="0">
                      <a:solidFill>
                        <a:sysClr val="windowText" lastClr="000000"/>
                      </a:solidFill>
                      <a:latin typeface="Calibri"/>
                      <a:ea typeface="나눔고딕"/>
                    </a:rPr>
                    <a:t>In-Order</a:t>
                  </a:r>
                </a:p>
                <a:p>
                  <a:pPr algn="ctr">
                    <a:defRPr/>
                  </a:pPr>
                  <a:r>
                    <a:rPr lang="en-US" altLang="ko-KR" sz="1400" kern="0" dirty="0">
                      <a:solidFill>
                        <a:sysClr val="windowText" lastClr="000000"/>
                      </a:solidFill>
                      <a:latin typeface="Calibri"/>
                      <a:ea typeface="나눔고딕"/>
                    </a:rPr>
                    <a:t>2GHz</a:t>
                  </a:r>
                  <a:endParaRPr lang="ko-KR" altLang="en-US" sz="1400" kern="0" dirty="0">
                    <a:solidFill>
                      <a:sysClr val="windowText" lastClr="000000"/>
                    </a:solidFill>
                    <a:latin typeface="Calibri"/>
                    <a:ea typeface="나눔고딕"/>
                  </a:endParaRPr>
                </a:p>
              </p:txBody>
            </p:sp>
            <p:sp>
              <p:nvSpPr>
                <p:cNvPr id="284" name="직사각형 272"/>
                <p:cNvSpPr/>
                <p:nvPr/>
              </p:nvSpPr>
              <p:spPr>
                <a:xfrm rot="16200000">
                  <a:off x="3886034" y="2420889"/>
                  <a:ext cx="864001" cy="864095"/>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r>
                    <a:rPr lang="en-US" altLang="ko-KR" sz="1400" kern="0" dirty="0">
                      <a:solidFill>
                        <a:sysClr val="windowText" lastClr="000000"/>
                      </a:solidFill>
                      <a:latin typeface="Calibri"/>
                      <a:ea typeface="나눔고딕"/>
                    </a:rPr>
                    <a:t>128</a:t>
                  </a:r>
                  <a:br>
                    <a:rPr lang="en-US" altLang="ko-KR" sz="1400" kern="0" dirty="0">
                      <a:solidFill>
                        <a:sysClr val="windowText" lastClr="000000"/>
                      </a:solidFill>
                      <a:latin typeface="Calibri"/>
                      <a:ea typeface="나눔고딕"/>
                    </a:rPr>
                  </a:br>
                  <a:r>
                    <a:rPr lang="en-US" altLang="ko-KR" sz="1400" kern="0" spc="-100" dirty="0">
                      <a:solidFill>
                        <a:sysClr val="windowText" lastClr="000000"/>
                      </a:solidFill>
                      <a:latin typeface="Calibri"/>
                      <a:ea typeface="나눔고딕"/>
                    </a:rPr>
                    <a:t>In-Order</a:t>
                  </a:r>
                </a:p>
                <a:p>
                  <a:pPr algn="ctr">
                    <a:defRPr/>
                  </a:pPr>
                  <a:r>
                    <a:rPr lang="en-US" altLang="ko-KR" sz="1400" kern="0" dirty="0">
                      <a:solidFill>
                        <a:sysClr val="windowText" lastClr="000000"/>
                      </a:solidFill>
                      <a:latin typeface="Calibri"/>
                      <a:ea typeface="나눔고딕"/>
                    </a:rPr>
                    <a:t>2GHz</a:t>
                  </a:r>
                  <a:endParaRPr lang="ko-KR" altLang="en-US" sz="1400" kern="0" dirty="0">
                    <a:solidFill>
                      <a:sysClr val="windowText" lastClr="000000"/>
                    </a:solidFill>
                    <a:latin typeface="Calibri"/>
                    <a:ea typeface="나눔고딕"/>
                  </a:endParaRPr>
                </a:p>
              </p:txBody>
            </p:sp>
            <p:sp>
              <p:nvSpPr>
                <p:cNvPr id="285" name="직사각형 273"/>
                <p:cNvSpPr/>
                <p:nvPr/>
              </p:nvSpPr>
              <p:spPr>
                <a:xfrm rot="16200000">
                  <a:off x="3886034" y="3573017"/>
                  <a:ext cx="864001" cy="864095"/>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r>
                    <a:rPr lang="en-US" altLang="ko-KR" sz="1400" kern="0" dirty="0">
                      <a:solidFill>
                        <a:sysClr val="windowText" lastClr="000000"/>
                      </a:solidFill>
                      <a:latin typeface="Calibri"/>
                      <a:ea typeface="나눔고딕"/>
                    </a:rPr>
                    <a:t>128</a:t>
                  </a:r>
                  <a:br>
                    <a:rPr lang="en-US" altLang="ko-KR" sz="1400" kern="0" dirty="0">
                      <a:solidFill>
                        <a:sysClr val="windowText" lastClr="000000"/>
                      </a:solidFill>
                      <a:latin typeface="Calibri"/>
                      <a:ea typeface="나눔고딕"/>
                    </a:rPr>
                  </a:br>
                  <a:r>
                    <a:rPr lang="en-US" altLang="ko-KR" sz="1400" kern="0" spc="-100" dirty="0">
                      <a:solidFill>
                        <a:sysClr val="windowText" lastClr="000000"/>
                      </a:solidFill>
                      <a:latin typeface="Calibri"/>
                      <a:ea typeface="나눔고딕"/>
                    </a:rPr>
                    <a:t>In-Order</a:t>
                  </a:r>
                </a:p>
                <a:p>
                  <a:pPr algn="ctr">
                    <a:defRPr/>
                  </a:pPr>
                  <a:r>
                    <a:rPr lang="en-US" altLang="ko-KR" sz="1400" kern="0" dirty="0">
                      <a:solidFill>
                        <a:sysClr val="windowText" lastClr="000000"/>
                      </a:solidFill>
                      <a:latin typeface="Calibri"/>
                      <a:ea typeface="나눔고딕"/>
                    </a:rPr>
                    <a:t>2GHz</a:t>
                  </a:r>
                  <a:endParaRPr lang="ko-KR" altLang="en-US" sz="1400" kern="0" dirty="0">
                    <a:solidFill>
                      <a:sysClr val="windowText" lastClr="000000"/>
                    </a:solidFill>
                    <a:latin typeface="Calibri"/>
                    <a:ea typeface="나눔고딕"/>
                  </a:endParaRPr>
                </a:p>
              </p:txBody>
            </p:sp>
            <p:sp>
              <p:nvSpPr>
                <p:cNvPr id="286" name="직사각형 274"/>
                <p:cNvSpPr/>
                <p:nvPr/>
              </p:nvSpPr>
              <p:spPr>
                <a:xfrm rot="16200000">
                  <a:off x="2733907" y="3573017"/>
                  <a:ext cx="864000" cy="864095"/>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r>
                    <a:rPr lang="en-US" altLang="ko-KR" sz="1400" kern="0" dirty="0" smtClean="0">
                      <a:solidFill>
                        <a:sysClr val="windowText" lastClr="000000"/>
                      </a:solidFill>
                      <a:latin typeface="Calibri"/>
                      <a:ea typeface="나눔고딕"/>
                    </a:rPr>
                    <a:t>128</a:t>
                  </a:r>
                  <a:br>
                    <a:rPr lang="en-US" altLang="ko-KR" sz="1400" kern="0" dirty="0" smtClean="0">
                      <a:solidFill>
                        <a:sysClr val="windowText" lastClr="000000"/>
                      </a:solidFill>
                      <a:latin typeface="Calibri"/>
                      <a:ea typeface="나눔고딕"/>
                    </a:rPr>
                  </a:br>
                  <a:r>
                    <a:rPr lang="en-US" altLang="ko-KR" sz="1400" kern="0" spc="-100" dirty="0" smtClean="0">
                      <a:solidFill>
                        <a:sysClr val="windowText" lastClr="000000"/>
                      </a:solidFill>
                      <a:latin typeface="Calibri"/>
                      <a:ea typeface="나눔고딕"/>
                    </a:rPr>
                    <a:t>In-Order</a:t>
                  </a:r>
                </a:p>
                <a:p>
                  <a:pPr algn="ctr">
                    <a:defRPr/>
                  </a:pPr>
                  <a:r>
                    <a:rPr lang="en-US" altLang="ko-KR" sz="1400" kern="0" dirty="0" smtClean="0">
                      <a:solidFill>
                        <a:sysClr val="windowText" lastClr="000000"/>
                      </a:solidFill>
                      <a:latin typeface="Calibri"/>
                      <a:ea typeface="나눔고딕"/>
                    </a:rPr>
                    <a:t>2GHz</a:t>
                  </a:r>
                  <a:endParaRPr lang="ko-KR" altLang="en-US" sz="1400" kern="0" dirty="0">
                    <a:solidFill>
                      <a:sysClr val="windowText" lastClr="000000"/>
                    </a:solidFill>
                    <a:latin typeface="Calibri"/>
                    <a:ea typeface="나눔고딕"/>
                  </a:endParaRPr>
                </a:p>
              </p:txBody>
            </p:sp>
            <p:cxnSp>
              <p:nvCxnSpPr>
                <p:cNvPr id="287" name="직선 화살표 연결선 275"/>
                <p:cNvCxnSpPr>
                  <a:stCxn id="283" idx="1"/>
                  <a:endCxn id="286" idx="3"/>
                </p:cNvCxnSpPr>
                <p:nvPr/>
              </p:nvCxnSpPr>
              <p:spPr>
                <a:xfrm rot="16200000" flipH="1">
                  <a:off x="3021844" y="3429001"/>
                  <a:ext cx="288128" cy="0"/>
                </a:xfrm>
                <a:prstGeom prst="straightConnector1">
                  <a:avLst/>
                </a:prstGeom>
                <a:noFill/>
                <a:ln w="9525" cap="flat" cmpd="sng" algn="ctr">
                  <a:solidFill>
                    <a:srgbClr val="5DA5DA">
                      <a:shade val="95000"/>
                      <a:satMod val="105000"/>
                    </a:srgbClr>
                  </a:solidFill>
                  <a:prstDash val="solid"/>
                  <a:headEnd type="triangle"/>
                  <a:tailEnd type="triangle"/>
                </a:ln>
                <a:effectLst/>
              </p:spPr>
            </p:cxnSp>
            <p:cxnSp>
              <p:nvCxnSpPr>
                <p:cNvPr id="288" name="직선 화살표 연결선 276"/>
                <p:cNvCxnSpPr>
                  <a:stCxn id="286" idx="2"/>
                  <a:endCxn id="285" idx="0"/>
                </p:cNvCxnSpPr>
                <p:nvPr/>
              </p:nvCxnSpPr>
              <p:spPr>
                <a:xfrm rot="16200000">
                  <a:off x="3741970" y="3861047"/>
                  <a:ext cx="1" cy="288033"/>
                </a:xfrm>
                <a:prstGeom prst="straightConnector1">
                  <a:avLst/>
                </a:prstGeom>
                <a:noFill/>
                <a:ln w="9525" cap="flat" cmpd="sng" algn="ctr">
                  <a:solidFill>
                    <a:srgbClr val="5DA5DA">
                      <a:shade val="95000"/>
                      <a:satMod val="105000"/>
                    </a:srgbClr>
                  </a:solidFill>
                  <a:prstDash val="solid"/>
                  <a:headEnd type="triangle"/>
                  <a:tailEnd type="triangle"/>
                </a:ln>
                <a:effectLst/>
              </p:spPr>
            </p:cxnSp>
            <p:cxnSp>
              <p:nvCxnSpPr>
                <p:cNvPr id="289" name="직선 화살표 연결선 277"/>
                <p:cNvCxnSpPr>
                  <a:stCxn id="284" idx="1"/>
                  <a:endCxn id="285" idx="3"/>
                </p:cNvCxnSpPr>
                <p:nvPr/>
              </p:nvCxnSpPr>
              <p:spPr>
                <a:xfrm rot="16200000" flipH="1">
                  <a:off x="4173972" y="3429000"/>
                  <a:ext cx="288127" cy="0"/>
                </a:xfrm>
                <a:prstGeom prst="straightConnector1">
                  <a:avLst/>
                </a:prstGeom>
                <a:noFill/>
                <a:ln w="9525" cap="flat" cmpd="sng" algn="ctr">
                  <a:solidFill>
                    <a:srgbClr val="5DA5DA">
                      <a:shade val="95000"/>
                      <a:satMod val="105000"/>
                    </a:srgbClr>
                  </a:solidFill>
                  <a:prstDash val="solid"/>
                  <a:headEnd type="triangle"/>
                  <a:tailEnd type="triangle"/>
                </a:ln>
                <a:effectLst/>
              </p:spPr>
            </p:cxnSp>
            <p:cxnSp>
              <p:nvCxnSpPr>
                <p:cNvPr id="290" name="직선 화살표 연결선 278"/>
                <p:cNvCxnSpPr>
                  <a:stCxn id="283" idx="2"/>
                  <a:endCxn id="284" idx="0"/>
                </p:cNvCxnSpPr>
                <p:nvPr/>
              </p:nvCxnSpPr>
              <p:spPr>
                <a:xfrm rot="16200000">
                  <a:off x="3741971" y="2708920"/>
                  <a:ext cx="0" cy="288032"/>
                </a:xfrm>
                <a:prstGeom prst="straightConnector1">
                  <a:avLst/>
                </a:prstGeom>
                <a:noFill/>
                <a:ln w="9525" cap="flat" cmpd="sng" algn="ctr">
                  <a:solidFill>
                    <a:srgbClr val="5DA5DA">
                      <a:shade val="95000"/>
                      <a:satMod val="105000"/>
                    </a:srgbClr>
                  </a:solidFill>
                  <a:prstDash val="solid"/>
                  <a:headEnd type="triangle"/>
                  <a:tailEnd type="triangle"/>
                </a:ln>
                <a:effectLst/>
              </p:spPr>
            </p:cxnSp>
            <p:cxnSp>
              <p:nvCxnSpPr>
                <p:cNvPr id="291" name="직선 화살표 연결선 279"/>
                <p:cNvCxnSpPr/>
                <p:nvPr/>
              </p:nvCxnSpPr>
              <p:spPr>
                <a:xfrm>
                  <a:off x="3597907" y="3284984"/>
                  <a:ext cx="288032" cy="288032"/>
                </a:xfrm>
                <a:prstGeom prst="straightConnector1">
                  <a:avLst/>
                </a:prstGeom>
                <a:noFill/>
                <a:ln w="9525" cap="flat" cmpd="sng" algn="ctr">
                  <a:solidFill>
                    <a:srgbClr val="5DA5DA">
                      <a:shade val="95000"/>
                      <a:satMod val="105000"/>
                    </a:srgbClr>
                  </a:solidFill>
                  <a:prstDash val="solid"/>
                  <a:headEnd type="triangle"/>
                  <a:tailEnd type="triangle"/>
                </a:ln>
                <a:effectLst/>
              </p:spPr>
            </p:cxnSp>
            <p:cxnSp>
              <p:nvCxnSpPr>
                <p:cNvPr id="292" name="직선 화살표 연결선 280"/>
                <p:cNvCxnSpPr/>
                <p:nvPr/>
              </p:nvCxnSpPr>
              <p:spPr>
                <a:xfrm flipH="1">
                  <a:off x="3597907" y="3284984"/>
                  <a:ext cx="288032" cy="288032"/>
                </a:xfrm>
                <a:prstGeom prst="straightConnector1">
                  <a:avLst/>
                </a:prstGeom>
                <a:noFill/>
                <a:ln w="9525" cap="flat" cmpd="sng" algn="ctr">
                  <a:solidFill>
                    <a:srgbClr val="5DA5DA">
                      <a:shade val="95000"/>
                      <a:satMod val="105000"/>
                    </a:srgbClr>
                  </a:solidFill>
                  <a:prstDash val="solid"/>
                  <a:headEnd type="triangle"/>
                  <a:tailEnd type="triangle"/>
                </a:ln>
                <a:effectLst/>
              </p:spPr>
            </p:cxnSp>
          </p:grpSp>
          <p:grpSp>
            <p:nvGrpSpPr>
              <p:cNvPr id="249" name="그룹 494"/>
              <p:cNvGrpSpPr/>
              <p:nvPr/>
            </p:nvGrpSpPr>
            <p:grpSpPr>
              <a:xfrm>
                <a:off x="4986958" y="4853737"/>
                <a:ext cx="1662216" cy="1036108"/>
                <a:chOff x="2829427" y="4853737"/>
                <a:chExt cx="1662216" cy="1036108"/>
              </a:xfrm>
            </p:grpSpPr>
            <p:sp>
              <p:nvSpPr>
                <p:cNvPr id="267" name="직사각형 495"/>
                <p:cNvSpPr/>
                <p:nvPr/>
              </p:nvSpPr>
              <p:spPr>
                <a:xfrm rot="16200000">
                  <a:off x="2830031" y="5094855"/>
                  <a:ext cx="306000" cy="307207"/>
                </a:xfrm>
                <a:prstGeom prst="rect">
                  <a:avLst/>
                </a:prstGeom>
                <a:gradFill rotWithShape="1">
                  <a:gsLst>
                    <a:gs pos="0">
                      <a:srgbClr val="B2912F">
                        <a:tint val="50000"/>
                        <a:satMod val="300000"/>
                      </a:srgbClr>
                    </a:gs>
                    <a:gs pos="35000">
                      <a:srgbClr val="B2912F">
                        <a:tint val="37000"/>
                        <a:satMod val="300000"/>
                      </a:srgbClr>
                    </a:gs>
                    <a:gs pos="100000">
                      <a:srgbClr val="B2912F">
                        <a:tint val="15000"/>
                        <a:satMod val="350000"/>
                      </a:srgbClr>
                    </a:gs>
                  </a:gsLst>
                  <a:lin ang="16200000" scaled="1"/>
                </a:gradFill>
                <a:ln w="9525" cap="flat" cmpd="sng" algn="ctr">
                  <a:solidFill>
                    <a:srgbClr val="B2912F">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268" name="직사각형 496"/>
                <p:cNvSpPr/>
                <p:nvPr/>
              </p:nvSpPr>
              <p:spPr>
                <a:xfrm rot="16200000">
                  <a:off x="2830031" y="5583241"/>
                  <a:ext cx="306000" cy="307207"/>
                </a:xfrm>
                <a:prstGeom prst="rect">
                  <a:avLst/>
                </a:prstGeom>
                <a:gradFill rotWithShape="1">
                  <a:gsLst>
                    <a:gs pos="0">
                      <a:srgbClr val="B2912F">
                        <a:tint val="50000"/>
                        <a:satMod val="300000"/>
                      </a:srgbClr>
                    </a:gs>
                    <a:gs pos="35000">
                      <a:srgbClr val="B2912F">
                        <a:tint val="37000"/>
                        <a:satMod val="300000"/>
                      </a:srgbClr>
                    </a:gs>
                    <a:gs pos="100000">
                      <a:srgbClr val="B2912F">
                        <a:tint val="15000"/>
                        <a:satMod val="350000"/>
                      </a:srgbClr>
                    </a:gs>
                  </a:gsLst>
                  <a:lin ang="16200000" scaled="1"/>
                </a:gradFill>
                <a:ln w="9525" cap="flat" cmpd="sng" algn="ctr">
                  <a:solidFill>
                    <a:srgbClr val="B2912F">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cxnSp>
              <p:nvCxnSpPr>
                <p:cNvPr id="269" name="직선 화살표 연결선 497"/>
                <p:cNvCxnSpPr/>
                <p:nvPr/>
              </p:nvCxnSpPr>
              <p:spPr>
                <a:xfrm rot="16200000">
                  <a:off x="2922446" y="4972079"/>
                  <a:ext cx="228329" cy="0"/>
                </a:xfrm>
                <a:prstGeom prst="straightConnector1">
                  <a:avLst/>
                </a:prstGeom>
                <a:noFill/>
                <a:ln w="9525" cap="flat" cmpd="sng" algn="ctr">
                  <a:solidFill>
                    <a:srgbClr val="60BD68">
                      <a:shade val="95000"/>
                      <a:satMod val="105000"/>
                    </a:srgbClr>
                  </a:solidFill>
                  <a:prstDash val="solid"/>
                  <a:headEnd type="triangle"/>
                  <a:tailEnd type="triangle"/>
                </a:ln>
                <a:effectLst/>
              </p:spPr>
            </p:cxnSp>
            <p:cxnSp>
              <p:nvCxnSpPr>
                <p:cNvPr id="270" name="직선 화살표 연결선 498"/>
                <p:cNvCxnSpPr/>
                <p:nvPr/>
              </p:nvCxnSpPr>
              <p:spPr>
                <a:xfrm rot="16200000">
                  <a:off x="2566823" y="5215524"/>
                  <a:ext cx="723574" cy="0"/>
                </a:xfrm>
                <a:prstGeom prst="straightConnector1">
                  <a:avLst/>
                </a:prstGeom>
                <a:noFill/>
                <a:ln w="9525" cap="flat" cmpd="sng" algn="ctr">
                  <a:solidFill>
                    <a:srgbClr val="60BD68">
                      <a:shade val="95000"/>
                      <a:satMod val="105000"/>
                    </a:srgbClr>
                  </a:solidFill>
                  <a:prstDash val="solid"/>
                  <a:headEnd type="triangle"/>
                  <a:tailEnd type="triangle"/>
                </a:ln>
                <a:effectLst/>
              </p:spPr>
            </p:cxnSp>
            <p:sp>
              <p:nvSpPr>
                <p:cNvPr id="271" name="직사각형 499"/>
                <p:cNvSpPr/>
                <p:nvPr/>
              </p:nvSpPr>
              <p:spPr>
                <a:xfrm rot="16200000">
                  <a:off x="3236420" y="5094855"/>
                  <a:ext cx="306000" cy="307207"/>
                </a:xfrm>
                <a:prstGeom prst="rect">
                  <a:avLst/>
                </a:prstGeom>
                <a:gradFill rotWithShape="1">
                  <a:gsLst>
                    <a:gs pos="0">
                      <a:srgbClr val="B2912F">
                        <a:tint val="50000"/>
                        <a:satMod val="300000"/>
                      </a:srgbClr>
                    </a:gs>
                    <a:gs pos="35000">
                      <a:srgbClr val="B2912F">
                        <a:tint val="37000"/>
                        <a:satMod val="300000"/>
                      </a:srgbClr>
                    </a:gs>
                    <a:gs pos="100000">
                      <a:srgbClr val="B2912F">
                        <a:tint val="15000"/>
                        <a:satMod val="350000"/>
                      </a:srgbClr>
                    </a:gs>
                  </a:gsLst>
                  <a:lin ang="16200000" scaled="1"/>
                </a:gradFill>
                <a:ln w="9525" cap="flat" cmpd="sng" algn="ctr">
                  <a:solidFill>
                    <a:srgbClr val="B2912F">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272" name="직사각형 500"/>
                <p:cNvSpPr/>
                <p:nvPr/>
              </p:nvSpPr>
              <p:spPr>
                <a:xfrm rot="16200000">
                  <a:off x="3236420" y="5583241"/>
                  <a:ext cx="306000" cy="307207"/>
                </a:xfrm>
                <a:prstGeom prst="rect">
                  <a:avLst/>
                </a:prstGeom>
                <a:gradFill rotWithShape="1">
                  <a:gsLst>
                    <a:gs pos="0">
                      <a:srgbClr val="B2912F">
                        <a:tint val="50000"/>
                        <a:satMod val="300000"/>
                      </a:srgbClr>
                    </a:gs>
                    <a:gs pos="35000">
                      <a:srgbClr val="B2912F">
                        <a:tint val="37000"/>
                        <a:satMod val="300000"/>
                      </a:srgbClr>
                    </a:gs>
                    <a:gs pos="100000">
                      <a:srgbClr val="B2912F">
                        <a:tint val="15000"/>
                        <a:satMod val="350000"/>
                      </a:srgbClr>
                    </a:gs>
                  </a:gsLst>
                  <a:lin ang="16200000" scaled="1"/>
                </a:gradFill>
                <a:ln w="9525" cap="flat" cmpd="sng" algn="ctr">
                  <a:solidFill>
                    <a:srgbClr val="B2912F">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cxnSp>
              <p:nvCxnSpPr>
                <p:cNvPr id="273" name="직선 화살표 연결선 501"/>
                <p:cNvCxnSpPr/>
                <p:nvPr/>
              </p:nvCxnSpPr>
              <p:spPr>
                <a:xfrm rot="16200000">
                  <a:off x="3328835" y="4972079"/>
                  <a:ext cx="228329" cy="0"/>
                </a:xfrm>
                <a:prstGeom prst="straightConnector1">
                  <a:avLst/>
                </a:prstGeom>
                <a:noFill/>
                <a:ln w="9525" cap="flat" cmpd="sng" algn="ctr">
                  <a:solidFill>
                    <a:srgbClr val="60BD68">
                      <a:shade val="95000"/>
                      <a:satMod val="105000"/>
                    </a:srgbClr>
                  </a:solidFill>
                  <a:prstDash val="solid"/>
                  <a:headEnd type="triangle"/>
                  <a:tailEnd type="triangle"/>
                </a:ln>
                <a:effectLst/>
              </p:spPr>
            </p:cxnSp>
            <p:cxnSp>
              <p:nvCxnSpPr>
                <p:cNvPr id="274" name="직선 화살표 연결선 502"/>
                <p:cNvCxnSpPr/>
                <p:nvPr/>
              </p:nvCxnSpPr>
              <p:spPr>
                <a:xfrm rot="16200000">
                  <a:off x="2973212" y="5215524"/>
                  <a:ext cx="723574" cy="0"/>
                </a:xfrm>
                <a:prstGeom prst="straightConnector1">
                  <a:avLst/>
                </a:prstGeom>
                <a:noFill/>
                <a:ln w="9525" cap="flat" cmpd="sng" algn="ctr">
                  <a:solidFill>
                    <a:srgbClr val="60BD68">
                      <a:shade val="95000"/>
                      <a:satMod val="105000"/>
                    </a:srgbClr>
                  </a:solidFill>
                  <a:prstDash val="solid"/>
                  <a:headEnd type="triangle"/>
                  <a:tailEnd type="triangle"/>
                </a:ln>
                <a:effectLst/>
              </p:spPr>
            </p:cxnSp>
            <p:sp>
              <p:nvSpPr>
                <p:cNvPr id="275" name="직사각형 503"/>
                <p:cNvSpPr/>
                <p:nvPr/>
              </p:nvSpPr>
              <p:spPr>
                <a:xfrm rot="16200000">
                  <a:off x="3778651" y="5094855"/>
                  <a:ext cx="306000" cy="307207"/>
                </a:xfrm>
                <a:prstGeom prst="rect">
                  <a:avLst/>
                </a:prstGeom>
                <a:gradFill rotWithShape="1">
                  <a:gsLst>
                    <a:gs pos="0">
                      <a:srgbClr val="B2912F">
                        <a:tint val="50000"/>
                        <a:satMod val="300000"/>
                      </a:srgbClr>
                    </a:gs>
                    <a:gs pos="35000">
                      <a:srgbClr val="B2912F">
                        <a:tint val="37000"/>
                        <a:satMod val="300000"/>
                      </a:srgbClr>
                    </a:gs>
                    <a:gs pos="100000">
                      <a:srgbClr val="B2912F">
                        <a:tint val="15000"/>
                        <a:satMod val="350000"/>
                      </a:srgbClr>
                    </a:gs>
                  </a:gsLst>
                  <a:lin ang="16200000" scaled="1"/>
                </a:gradFill>
                <a:ln w="9525" cap="flat" cmpd="sng" algn="ctr">
                  <a:solidFill>
                    <a:srgbClr val="B2912F">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276" name="직사각형 504"/>
                <p:cNvSpPr/>
                <p:nvPr/>
              </p:nvSpPr>
              <p:spPr>
                <a:xfrm rot="16200000">
                  <a:off x="3778651" y="5583241"/>
                  <a:ext cx="306000" cy="307207"/>
                </a:xfrm>
                <a:prstGeom prst="rect">
                  <a:avLst/>
                </a:prstGeom>
                <a:gradFill rotWithShape="1">
                  <a:gsLst>
                    <a:gs pos="0">
                      <a:srgbClr val="B2912F">
                        <a:tint val="50000"/>
                        <a:satMod val="300000"/>
                      </a:srgbClr>
                    </a:gs>
                    <a:gs pos="35000">
                      <a:srgbClr val="B2912F">
                        <a:tint val="37000"/>
                        <a:satMod val="300000"/>
                      </a:srgbClr>
                    </a:gs>
                    <a:gs pos="100000">
                      <a:srgbClr val="B2912F">
                        <a:tint val="15000"/>
                        <a:satMod val="350000"/>
                      </a:srgbClr>
                    </a:gs>
                  </a:gsLst>
                  <a:lin ang="16200000" scaled="1"/>
                </a:gradFill>
                <a:ln w="9525" cap="flat" cmpd="sng" algn="ctr">
                  <a:solidFill>
                    <a:srgbClr val="B2912F">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cxnSp>
              <p:nvCxnSpPr>
                <p:cNvPr id="277" name="직선 화살표 연결선 505"/>
                <p:cNvCxnSpPr/>
                <p:nvPr/>
              </p:nvCxnSpPr>
              <p:spPr>
                <a:xfrm rot="16200000">
                  <a:off x="3871066" y="4972079"/>
                  <a:ext cx="228329" cy="0"/>
                </a:xfrm>
                <a:prstGeom prst="straightConnector1">
                  <a:avLst/>
                </a:prstGeom>
                <a:noFill/>
                <a:ln w="9525" cap="flat" cmpd="sng" algn="ctr">
                  <a:solidFill>
                    <a:srgbClr val="60BD68">
                      <a:shade val="95000"/>
                      <a:satMod val="105000"/>
                    </a:srgbClr>
                  </a:solidFill>
                  <a:prstDash val="solid"/>
                  <a:headEnd type="triangle"/>
                  <a:tailEnd type="triangle"/>
                </a:ln>
                <a:effectLst/>
              </p:spPr>
            </p:cxnSp>
            <p:cxnSp>
              <p:nvCxnSpPr>
                <p:cNvPr id="278" name="직선 화살표 연결선 506"/>
                <p:cNvCxnSpPr/>
                <p:nvPr/>
              </p:nvCxnSpPr>
              <p:spPr>
                <a:xfrm rot="16200000">
                  <a:off x="3515443" y="5215524"/>
                  <a:ext cx="723574" cy="0"/>
                </a:xfrm>
                <a:prstGeom prst="straightConnector1">
                  <a:avLst/>
                </a:prstGeom>
                <a:noFill/>
                <a:ln w="9525" cap="flat" cmpd="sng" algn="ctr">
                  <a:solidFill>
                    <a:srgbClr val="60BD68">
                      <a:shade val="95000"/>
                      <a:satMod val="105000"/>
                    </a:srgbClr>
                  </a:solidFill>
                  <a:prstDash val="solid"/>
                  <a:headEnd type="triangle"/>
                  <a:tailEnd type="triangle"/>
                </a:ln>
                <a:effectLst/>
              </p:spPr>
            </p:cxnSp>
            <p:sp>
              <p:nvSpPr>
                <p:cNvPr id="279" name="직사각형 507"/>
                <p:cNvSpPr/>
                <p:nvPr/>
              </p:nvSpPr>
              <p:spPr>
                <a:xfrm rot="16200000">
                  <a:off x="4185040" y="5094855"/>
                  <a:ext cx="306000" cy="307207"/>
                </a:xfrm>
                <a:prstGeom prst="rect">
                  <a:avLst/>
                </a:prstGeom>
                <a:gradFill rotWithShape="1">
                  <a:gsLst>
                    <a:gs pos="0">
                      <a:srgbClr val="B2912F">
                        <a:tint val="50000"/>
                        <a:satMod val="300000"/>
                      </a:srgbClr>
                    </a:gs>
                    <a:gs pos="35000">
                      <a:srgbClr val="B2912F">
                        <a:tint val="37000"/>
                        <a:satMod val="300000"/>
                      </a:srgbClr>
                    </a:gs>
                    <a:gs pos="100000">
                      <a:srgbClr val="B2912F">
                        <a:tint val="15000"/>
                        <a:satMod val="350000"/>
                      </a:srgbClr>
                    </a:gs>
                  </a:gsLst>
                  <a:lin ang="16200000" scaled="1"/>
                </a:gradFill>
                <a:ln w="9525" cap="flat" cmpd="sng" algn="ctr">
                  <a:solidFill>
                    <a:srgbClr val="B2912F">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280" name="직사각형 508"/>
                <p:cNvSpPr/>
                <p:nvPr/>
              </p:nvSpPr>
              <p:spPr>
                <a:xfrm rot="16200000">
                  <a:off x="4185040" y="5583241"/>
                  <a:ext cx="306000" cy="307207"/>
                </a:xfrm>
                <a:prstGeom prst="rect">
                  <a:avLst/>
                </a:prstGeom>
                <a:gradFill rotWithShape="1">
                  <a:gsLst>
                    <a:gs pos="0">
                      <a:srgbClr val="B2912F">
                        <a:tint val="50000"/>
                        <a:satMod val="300000"/>
                      </a:srgbClr>
                    </a:gs>
                    <a:gs pos="35000">
                      <a:srgbClr val="B2912F">
                        <a:tint val="37000"/>
                        <a:satMod val="300000"/>
                      </a:srgbClr>
                    </a:gs>
                    <a:gs pos="100000">
                      <a:srgbClr val="B2912F">
                        <a:tint val="15000"/>
                        <a:satMod val="350000"/>
                      </a:srgbClr>
                    </a:gs>
                  </a:gsLst>
                  <a:lin ang="16200000" scaled="1"/>
                </a:gradFill>
                <a:ln w="9525" cap="flat" cmpd="sng" algn="ctr">
                  <a:solidFill>
                    <a:srgbClr val="B2912F">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cxnSp>
              <p:nvCxnSpPr>
                <p:cNvPr id="281" name="직선 화살표 연결선 509"/>
                <p:cNvCxnSpPr/>
                <p:nvPr/>
              </p:nvCxnSpPr>
              <p:spPr>
                <a:xfrm rot="16200000">
                  <a:off x="4277455" y="4972079"/>
                  <a:ext cx="228329" cy="0"/>
                </a:xfrm>
                <a:prstGeom prst="straightConnector1">
                  <a:avLst/>
                </a:prstGeom>
                <a:noFill/>
                <a:ln w="9525" cap="flat" cmpd="sng" algn="ctr">
                  <a:solidFill>
                    <a:srgbClr val="60BD68">
                      <a:shade val="95000"/>
                      <a:satMod val="105000"/>
                    </a:srgbClr>
                  </a:solidFill>
                  <a:prstDash val="solid"/>
                  <a:headEnd type="triangle"/>
                  <a:tailEnd type="triangle"/>
                </a:ln>
                <a:effectLst/>
              </p:spPr>
            </p:cxnSp>
            <p:cxnSp>
              <p:nvCxnSpPr>
                <p:cNvPr id="282" name="직선 화살표 연결선 510"/>
                <p:cNvCxnSpPr/>
                <p:nvPr/>
              </p:nvCxnSpPr>
              <p:spPr>
                <a:xfrm rot="16200000">
                  <a:off x="3921832" y="5215524"/>
                  <a:ext cx="723574" cy="0"/>
                </a:xfrm>
                <a:prstGeom prst="straightConnector1">
                  <a:avLst/>
                </a:prstGeom>
                <a:noFill/>
                <a:ln w="9525" cap="flat" cmpd="sng" algn="ctr">
                  <a:solidFill>
                    <a:srgbClr val="60BD68">
                      <a:shade val="95000"/>
                      <a:satMod val="105000"/>
                    </a:srgbClr>
                  </a:solidFill>
                  <a:prstDash val="solid"/>
                  <a:headEnd type="triangle"/>
                  <a:tailEnd type="triangle"/>
                </a:ln>
                <a:effectLst/>
              </p:spPr>
            </p:cxnSp>
          </p:grpSp>
          <p:grpSp>
            <p:nvGrpSpPr>
              <p:cNvPr id="250" name="그룹 511"/>
              <p:cNvGrpSpPr/>
              <p:nvPr/>
            </p:nvGrpSpPr>
            <p:grpSpPr>
              <a:xfrm flipV="1">
                <a:off x="4986958" y="2155226"/>
                <a:ext cx="1662216" cy="1036108"/>
                <a:chOff x="2829427" y="4853737"/>
                <a:chExt cx="1662216" cy="1036108"/>
              </a:xfrm>
            </p:grpSpPr>
            <p:sp>
              <p:nvSpPr>
                <p:cNvPr id="251" name="직사각형 512"/>
                <p:cNvSpPr/>
                <p:nvPr/>
              </p:nvSpPr>
              <p:spPr>
                <a:xfrm rot="16200000">
                  <a:off x="2830031" y="5094855"/>
                  <a:ext cx="306000" cy="307207"/>
                </a:xfrm>
                <a:prstGeom prst="rect">
                  <a:avLst/>
                </a:prstGeom>
                <a:gradFill rotWithShape="1">
                  <a:gsLst>
                    <a:gs pos="0">
                      <a:srgbClr val="B2912F">
                        <a:tint val="50000"/>
                        <a:satMod val="300000"/>
                      </a:srgbClr>
                    </a:gs>
                    <a:gs pos="35000">
                      <a:srgbClr val="B2912F">
                        <a:tint val="37000"/>
                        <a:satMod val="300000"/>
                      </a:srgbClr>
                    </a:gs>
                    <a:gs pos="100000">
                      <a:srgbClr val="B2912F">
                        <a:tint val="15000"/>
                        <a:satMod val="350000"/>
                      </a:srgbClr>
                    </a:gs>
                  </a:gsLst>
                  <a:lin ang="16200000" scaled="1"/>
                </a:gradFill>
                <a:ln w="9525" cap="flat" cmpd="sng" algn="ctr">
                  <a:solidFill>
                    <a:srgbClr val="B2912F">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252" name="직사각형 513"/>
                <p:cNvSpPr/>
                <p:nvPr/>
              </p:nvSpPr>
              <p:spPr>
                <a:xfrm rot="16200000">
                  <a:off x="2830031" y="5583241"/>
                  <a:ext cx="306000" cy="307207"/>
                </a:xfrm>
                <a:prstGeom prst="rect">
                  <a:avLst/>
                </a:prstGeom>
                <a:gradFill rotWithShape="1">
                  <a:gsLst>
                    <a:gs pos="0">
                      <a:srgbClr val="B2912F">
                        <a:tint val="50000"/>
                        <a:satMod val="300000"/>
                      </a:srgbClr>
                    </a:gs>
                    <a:gs pos="35000">
                      <a:srgbClr val="B2912F">
                        <a:tint val="37000"/>
                        <a:satMod val="300000"/>
                      </a:srgbClr>
                    </a:gs>
                    <a:gs pos="100000">
                      <a:srgbClr val="B2912F">
                        <a:tint val="15000"/>
                        <a:satMod val="350000"/>
                      </a:srgbClr>
                    </a:gs>
                  </a:gsLst>
                  <a:lin ang="16200000" scaled="1"/>
                </a:gradFill>
                <a:ln w="9525" cap="flat" cmpd="sng" algn="ctr">
                  <a:solidFill>
                    <a:srgbClr val="B2912F">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cxnSp>
              <p:nvCxnSpPr>
                <p:cNvPr id="253" name="직선 화살표 연결선 514"/>
                <p:cNvCxnSpPr/>
                <p:nvPr/>
              </p:nvCxnSpPr>
              <p:spPr>
                <a:xfrm rot="16200000">
                  <a:off x="2922446" y="4972079"/>
                  <a:ext cx="228329" cy="0"/>
                </a:xfrm>
                <a:prstGeom prst="straightConnector1">
                  <a:avLst/>
                </a:prstGeom>
                <a:noFill/>
                <a:ln w="9525" cap="flat" cmpd="sng" algn="ctr">
                  <a:solidFill>
                    <a:srgbClr val="60BD68">
                      <a:shade val="95000"/>
                      <a:satMod val="105000"/>
                    </a:srgbClr>
                  </a:solidFill>
                  <a:prstDash val="solid"/>
                  <a:headEnd type="triangle"/>
                  <a:tailEnd type="triangle"/>
                </a:ln>
                <a:effectLst/>
              </p:spPr>
            </p:cxnSp>
            <p:cxnSp>
              <p:nvCxnSpPr>
                <p:cNvPr id="254" name="직선 화살표 연결선 515"/>
                <p:cNvCxnSpPr/>
                <p:nvPr/>
              </p:nvCxnSpPr>
              <p:spPr>
                <a:xfrm rot="16200000">
                  <a:off x="2566823" y="5215524"/>
                  <a:ext cx="723574" cy="0"/>
                </a:xfrm>
                <a:prstGeom prst="straightConnector1">
                  <a:avLst/>
                </a:prstGeom>
                <a:noFill/>
                <a:ln w="9525" cap="flat" cmpd="sng" algn="ctr">
                  <a:solidFill>
                    <a:srgbClr val="60BD68">
                      <a:shade val="95000"/>
                      <a:satMod val="105000"/>
                    </a:srgbClr>
                  </a:solidFill>
                  <a:prstDash val="solid"/>
                  <a:headEnd type="triangle"/>
                  <a:tailEnd type="triangle"/>
                </a:ln>
                <a:effectLst/>
              </p:spPr>
            </p:cxnSp>
            <p:sp>
              <p:nvSpPr>
                <p:cNvPr id="255" name="직사각형 516"/>
                <p:cNvSpPr/>
                <p:nvPr/>
              </p:nvSpPr>
              <p:spPr>
                <a:xfrm rot="16200000">
                  <a:off x="3236420" y="5094855"/>
                  <a:ext cx="306000" cy="307207"/>
                </a:xfrm>
                <a:prstGeom prst="rect">
                  <a:avLst/>
                </a:prstGeom>
                <a:gradFill rotWithShape="1">
                  <a:gsLst>
                    <a:gs pos="0">
                      <a:srgbClr val="B2912F">
                        <a:tint val="50000"/>
                        <a:satMod val="300000"/>
                      </a:srgbClr>
                    </a:gs>
                    <a:gs pos="35000">
                      <a:srgbClr val="B2912F">
                        <a:tint val="37000"/>
                        <a:satMod val="300000"/>
                      </a:srgbClr>
                    </a:gs>
                    <a:gs pos="100000">
                      <a:srgbClr val="B2912F">
                        <a:tint val="15000"/>
                        <a:satMod val="350000"/>
                      </a:srgbClr>
                    </a:gs>
                  </a:gsLst>
                  <a:lin ang="16200000" scaled="1"/>
                </a:gradFill>
                <a:ln w="9525" cap="flat" cmpd="sng" algn="ctr">
                  <a:solidFill>
                    <a:srgbClr val="B2912F">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256" name="직사각형 517"/>
                <p:cNvSpPr/>
                <p:nvPr/>
              </p:nvSpPr>
              <p:spPr>
                <a:xfrm rot="16200000">
                  <a:off x="3236420" y="5583241"/>
                  <a:ext cx="306000" cy="307207"/>
                </a:xfrm>
                <a:prstGeom prst="rect">
                  <a:avLst/>
                </a:prstGeom>
                <a:gradFill rotWithShape="1">
                  <a:gsLst>
                    <a:gs pos="0">
                      <a:srgbClr val="B2912F">
                        <a:tint val="50000"/>
                        <a:satMod val="300000"/>
                      </a:srgbClr>
                    </a:gs>
                    <a:gs pos="35000">
                      <a:srgbClr val="B2912F">
                        <a:tint val="37000"/>
                        <a:satMod val="300000"/>
                      </a:srgbClr>
                    </a:gs>
                    <a:gs pos="100000">
                      <a:srgbClr val="B2912F">
                        <a:tint val="15000"/>
                        <a:satMod val="350000"/>
                      </a:srgbClr>
                    </a:gs>
                  </a:gsLst>
                  <a:lin ang="16200000" scaled="1"/>
                </a:gradFill>
                <a:ln w="9525" cap="flat" cmpd="sng" algn="ctr">
                  <a:solidFill>
                    <a:srgbClr val="B2912F">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cxnSp>
              <p:nvCxnSpPr>
                <p:cNvPr id="257" name="직선 화살표 연결선 518"/>
                <p:cNvCxnSpPr/>
                <p:nvPr/>
              </p:nvCxnSpPr>
              <p:spPr>
                <a:xfrm rot="16200000">
                  <a:off x="3328835" y="4972079"/>
                  <a:ext cx="228329" cy="0"/>
                </a:xfrm>
                <a:prstGeom prst="straightConnector1">
                  <a:avLst/>
                </a:prstGeom>
                <a:noFill/>
                <a:ln w="9525" cap="flat" cmpd="sng" algn="ctr">
                  <a:solidFill>
                    <a:srgbClr val="60BD68">
                      <a:shade val="95000"/>
                      <a:satMod val="105000"/>
                    </a:srgbClr>
                  </a:solidFill>
                  <a:prstDash val="solid"/>
                  <a:headEnd type="triangle"/>
                  <a:tailEnd type="triangle"/>
                </a:ln>
                <a:effectLst/>
              </p:spPr>
            </p:cxnSp>
            <p:cxnSp>
              <p:nvCxnSpPr>
                <p:cNvPr id="258" name="직선 화살표 연결선 519"/>
                <p:cNvCxnSpPr/>
                <p:nvPr/>
              </p:nvCxnSpPr>
              <p:spPr>
                <a:xfrm rot="16200000">
                  <a:off x="2973212" y="5215524"/>
                  <a:ext cx="723574" cy="0"/>
                </a:xfrm>
                <a:prstGeom prst="straightConnector1">
                  <a:avLst/>
                </a:prstGeom>
                <a:noFill/>
                <a:ln w="9525" cap="flat" cmpd="sng" algn="ctr">
                  <a:solidFill>
                    <a:srgbClr val="60BD68">
                      <a:shade val="95000"/>
                      <a:satMod val="105000"/>
                    </a:srgbClr>
                  </a:solidFill>
                  <a:prstDash val="solid"/>
                  <a:headEnd type="triangle"/>
                  <a:tailEnd type="triangle"/>
                </a:ln>
                <a:effectLst/>
              </p:spPr>
            </p:cxnSp>
            <p:sp>
              <p:nvSpPr>
                <p:cNvPr id="259" name="직사각형 520"/>
                <p:cNvSpPr/>
                <p:nvPr/>
              </p:nvSpPr>
              <p:spPr>
                <a:xfrm rot="16200000">
                  <a:off x="3778651" y="5094855"/>
                  <a:ext cx="306000" cy="307207"/>
                </a:xfrm>
                <a:prstGeom prst="rect">
                  <a:avLst/>
                </a:prstGeom>
                <a:gradFill rotWithShape="1">
                  <a:gsLst>
                    <a:gs pos="0">
                      <a:srgbClr val="B2912F">
                        <a:tint val="50000"/>
                        <a:satMod val="300000"/>
                      </a:srgbClr>
                    </a:gs>
                    <a:gs pos="35000">
                      <a:srgbClr val="B2912F">
                        <a:tint val="37000"/>
                        <a:satMod val="300000"/>
                      </a:srgbClr>
                    </a:gs>
                    <a:gs pos="100000">
                      <a:srgbClr val="B2912F">
                        <a:tint val="15000"/>
                        <a:satMod val="350000"/>
                      </a:srgbClr>
                    </a:gs>
                  </a:gsLst>
                  <a:lin ang="16200000" scaled="1"/>
                </a:gradFill>
                <a:ln w="9525" cap="flat" cmpd="sng" algn="ctr">
                  <a:solidFill>
                    <a:srgbClr val="B2912F">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260" name="직사각형 521"/>
                <p:cNvSpPr/>
                <p:nvPr/>
              </p:nvSpPr>
              <p:spPr>
                <a:xfrm rot="16200000">
                  <a:off x="3778651" y="5583241"/>
                  <a:ext cx="306000" cy="307207"/>
                </a:xfrm>
                <a:prstGeom prst="rect">
                  <a:avLst/>
                </a:prstGeom>
                <a:gradFill rotWithShape="1">
                  <a:gsLst>
                    <a:gs pos="0">
                      <a:srgbClr val="B2912F">
                        <a:tint val="50000"/>
                        <a:satMod val="300000"/>
                      </a:srgbClr>
                    </a:gs>
                    <a:gs pos="35000">
                      <a:srgbClr val="B2912F">
                        <a:tint val="37000"/>
                        <a:satMod val="300000"/>
                      </a:srgbClr>
                    </a:gs>
                    <a:gs pos="100000">
                      <a:srgbClr val="B2912F">
                        <a:tint val="15000"/>
                        <a:satMod val="350000"/>
                      </a:srgbClr>
                    </a:gs>
                  </a:gsLst>
                  <a:lin ang="16200000" scaled="1"/>
                </a:gradFill>
                <a:ln w="9525" cap="flat" cmpd="sng" algn="ctr">
                  <a:solidFill>
                    <a:srgbClr val="B2912F">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cxnSp>
              <p:nvCxnSpPr>
                <p:cNvPr id="261" name="직선 화살표 연결선 522"/>
                <p:cNvCxnSpPr/>
                <p:nvPr/>
              </p:nvCxnSpPr>
              <p:spPr>
                <a:xfrm rot="16200000">
                  <a:off x="3871066" y="4972079"/>
                  <a:ext cx="228329" cy="0"/>
                </a:xfrm>
                <a:prstGeom prst="straightConnector1">
                  <a:avLst/>
                </a:prstGeom>
                <a:noFill/>
                <a:ln w="9525" cap="flat" cmpd="sng" algn="ctr">
                  <a:solidFill>
                    <a:srgbClr val="60BD68">
                      <a:shade val="95000"/>
                      <a:satMod val="105000"/>
                    </a:srgbClr>
                  </a:solidFill>
                  <a:prstDash val="solid"/>
                  <a:headEnd type="triangle"/>
                  <a:tailEnd type="triangle"/>
                </a:ln>
                <a:effectLst/>
              </p:spPr>
            </p:cxnSp>
            <p:cxnSp>
              <p:nvCxnSpPr>
                <p:cNvPr id="262" name="직선 화살표 연결선 523"/>
                <p:cNvCxnSpPr/>
                <p:nvPr/>
              </p:nvCxnSpPr>
              <p:spPr>
                <a:xfrm rot="16200000">
                  <a:off x="3515443" y="5215524"/>
                  <a:ext cx="723574" cy="0"/>
                </a:xfrm>
                <a:prstGeom prst="straightConnector1">
                  <a:avLst/>
                </a:prstGeom>
                <a:noFill/>
                <a:ln w="9525" cap="flat" cmpd="sng" algn="ctr">
                  <a:solidFill>
                    <a:srgbClr val="60BD68">
                      <a:shade val="95000"/>
                      <a:satMod val="105000"/>
                    </a:srgbClr>
                  </a:solidFill>
                  <a:prstDash val="solid"/>
                  <a:headEnd type="triangle"/>
                  <a:tailEnd type="triangle"/>
                </a:ln>
                <a:effectLst/>
              </p:spPr>
            </p:cxnSp>
            <p:sp>
              <p:nvSpPr>
                <p:cNvPr id="263" name="직사각형 524"/>
                <p:cNvSpPr/>
                <p:nvPr/>
              </p:nvSpPr>
              <p:spPr>
                <a:xfrm rot="16200000">
                  <a:off x="4185040" y="5094855"/>
                  <a:ext cx="306000" cy="307207"/>
                </a:xfrm>
                <a:prstGeom prst="rect">
                  <a:avLst/>
                </a:prstGeom>
                <a:gradFill rotWithShape="1">
                  <a:gsLst>
                    <a:gs pos="0">
                      <a:srgbClr val="B2912F">
                        <a:tint val="50000"/>
                        <a:satMod val="300000"/>
                      </a:srgbClr>
                    </a:gs>
                    <a:gs pos="35000">
                      <a:srgbClr val="B2912F">
                        <a:tint val="37000"/>
                        <a:satMod val="300000"/>
                      </a:srgbClr>
                    </a:gs>
                    <a:gs pos="100000">
                      <a:srgbClr val="B2912F">
                        <a:tint val="15000"/>
                        <a:satMod val="350000"/>
                      </a:srgbClr>
                    </a:gs>
                  </a:gsLst>
                  <a:lin ang="16200000" scaled="1"/>
                </a:gradFill>
                <a:ln w="9525" cap="flat" cmpd="sng" algn="ctr">
                  <a:solidFill>
                    <a:srgbClr val="B2912F">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264" name="직사각형 525"/>
                <p:cNvSpPr/>
                <p:nvPr/>
              </p:nvSpPr>
              <p:spPr>
                <a:xfrm rot="16200000">
                  <a:off x="4185040" y="5583241"/>
                  <a:ext cx="306000" cy="307207"/>
                </a:xfrm>
                <a:prstGeom prst="rect">
                  <a:avLst/>
                </a:prstGeom>
                <a:gradFill rotWithShape="1">
                  <a:gsLst>
                    <a:gs pos="0">
                      <a:srgbClr val="B2912F">
                        <a:tint val="50000"/>
                        <a:satMod val="300000"/>
                      </a:srgbClr>
                    </a:gs>
                    <a:gs pos="35000">
                      <a:srgbClr val="B2912F">
                        <a:tint val="37000"/>
                        <a:satMod val="300000"/>
                      </a:srgbClr>
                    </a:gs>
                    <a:gs pos="100000">
                      <a:srgbClr val="B2912F">
                        <a:tint val="15000"/>
                        <a:satMod val="350000"/>
                      </a:srgbClr>
                    </a:gs>
                  </a:gsLst>
                  <a:lin ang="16200000" scaled="1"/>
                </a:gradFill>
                <a:ln w="9525" cap="flat" cmpd="sng" algn="ctr">
                  <a:solidFill>
                    <a:srgbClr val="B2912F">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cxnSp>
              <p:nvCxnSpPr>
                <p:cNvPr id="265" name="직선 화살표 연결선 526"/>
                <p:cNvCxnSpPr/>
                <p:nvPr/>
              </p:nvCxnSpPr>
              <p:spPr>
                <a:xfrm rot="16200000">
                  <a:off x="4277455" y="4972079"/>
                  <a:ext cx="228329" cy="0"/>
                </a:xfrm>
                <a:prstGeom prst="straightConnector1">
                  <a:avLst/>
                </a:prstGeom>
                <a:noFill/>
                <a:ln w="9525" cap="flat" cmpd="sng" algn="ctr">
                  <a:solidFill>
                    <a:srgbClr val="60BD68">
                      <a:shade val="95000"/>
                      <a:satMod val="105000"/>
                    </a:srgbClr>
                  </a:solidFill>
                  <a:prstDash val="solid"/>
                  <a:headEnd type="triangle"/>
                  <a:tailEnd type="triangle"/>
                </a:ln>
                <a:effectLst/>
              </p:spPr>
            </p:cxnSp>
            <p:cxnSp>
              <p:nvCxnSpPr>
                <p:cNvPr id="266" name="직선 화살표 연결선 527"/>
                <p:cNvCxnSpPr/>
                <p:nvPr/>
              </p:nvCxnSpPr>
              <p:spPr>
                <a:xfrm rot="16200000">
                  <a:off x="3921832" y="5215524"/>
                  <a:ext cx="723574" cy="0"/>
                </a:xfrm>
                <a:prstGeom prst="straightConnector1">
                  <a:avLst/>
                </a:prstGeom>
                <a:noFill/>
                <a:ln w="9525" cap="flat" cmpd="sng" algn="ctr">
                  <a:solidFill>
                    <a:srgbClr val="60BD68">
                      <a:shade val="95000"/>
                      <a:satMod val="105000"/>
                    </a:srgbClr>
                  </a:solidFill>
                  <a:prstDash val="solid"/>
                  <a:headEnd type="triangle"/>
                  <a:tailEnd type="triangle"/>
                </a:ln>
                <a:effectLst/>
              </p:spPr>
            </p:cxnSp>
          </p:grpSp>
        </p:grpSp>
      </p:grpSp>
      <p:cxnSp>
        <p:nvCxnSpPr>
          <p:cNvPr id="293" name="직선 연결선 632"/>
          <p:cNvCxnSpPr/>
          <p:nvPr/>
        </p:nvCxnSpPr>
        <p:spPr>
          <a:xfrm>
            <a:off x="2374317" y="1124744"/>
            <a:ext cx="0" cy="4752528"/>
          </a:xfrm>
          <a:prstGeom prst="line">
            <a:avLst/>
          </a:prstGeom>
          <a:noFill/>
          <a:ln w="9525" cap="flat" cmpd="sng" algn="ctr">
            <a:solidFill>
              <a:sysClr val="windowText" lastClr="000000"/>
            </a:solidFill>
            <a:prstDash val="dash"/>
          </a:ln>
          <a:effectLst/>
        </p:spPr>
      </p:cxnSp>
      <p:cxnSp>
        <p:nvCxnSpPr>
          <p:cNvPr id="294" name="직선 연결선 634"/>
          <p:cNvCxnSpPr/>
          <p:nvPr/>
        </p:nvCxnSpPr>
        <p:spPr>
          <a:xfrm>
            <a:off x="4543383" y="1124744"/>
            <a:ext cx="0" cy="4752528"/>
          </a:xfrm>
          <a:prstGeom prst="line">
            <a:avLst/>
          </a:prstGeom>
          <a:noFill/>
          <a:ln w="9525" cap="flat" cmpd="sng" algn="ctr">
            <a:solidFill>
              <a:sysClr val="windowText" lastClr="000000"/>
            </a:solidFill>
            <a:prstDash val="dash"/>
          </a:ln>
          <a:effectLst/>
        </p:spPr>
      </p:cxnSp>
      <p:cxnSp>
        <p:nvCxnSpPr>
          <p:cNvPr id="295" name="직선 연결선 635"/>
          <p:cNvCxnSpPr/>
          <p:nvPr/>
        </p:nvCxnSpPr>
        <p:spPr>
          <a:xfrm>
            <a:off x="6690490" y="1124744"/>
            <a:ext cx="0" cy="4752528"/>
          </a:xfrm>
          <a:prstGeom prst="line">
            <a:avLst/>
          </a:prstGeom>
          <a:noFill/>
          <a:ln w="9525" cap="flat" cmpd="sng" algn="ctr">
            <a:solidFill>
              <a:sysClr val="windowText" lastClr="000000"/>
            </a:solidFill>
            <a:prstDash val="dash"/>
          </a:ln>
          <a:effectLst/>
        </p:spPr>
      </p:cxnSp>
      <p:sp>
        <p:nvSpPr>
          <p:cNvPr id="296" name="TextBox 295"/>
          <p:cNvSpPr txBox="1"/>
          <p:nvPr/>
        </p:nvSpPr>
        <p:spPr>
          <a:xfrm>
            <a:off x="644713" y="5924599"/>
            <a:ext cx="1265025" cy="400110"/>
          </a:xfrm>
          <a:prstGeom prst="rect">
            <a:avLst/>
          </a:prstGeom>
          <a:noFill/>
        </p:spPr>
        <p:txBody>
          <a:bodyPr wrap="none" rtlCol="0" anchor="ctr">
            <a:spAutoFit/>
          </a:bodyPr>
          <a:lstStyle/>
          <a:p>
            <a:pPr algn="ctr">
              <a:defRPr/>
            </a:pPr>
            <a:r>
              <a:rPr lang="en-US" altLang="ko-KR" sz="2000" kern="0" dirty="0" smtClean="0">
                <a:solidFill>
                  <a:sysClr val="windowText" lastClr="000000"/>
                </a:solidFill>
                <a:latin typeface="Tahoma"/>
              </a:rPr>
              <a:t>102.4GB/s</a:t>
            </a:r>
            <a:endParaRPr lang="ko-KR" altLang="en-US" sz="2000" kern="0" dirty="0">
              <a:solidFill>
                <a:sysClr val="windowText" lastClr="000000"/>
              </a:solidFill>
              <a:latin typeface="Tahoma"/>
            </a:endParaRPr>
          </a:p>
        </p:txBody>
      </p:sp>
      <p:sp>
        <p:nvSpPr>
          <p:cNvPr id="297" name="TextBox 296"/>
          <p:cNvSpPr txBox="1"/>
          <p:nvPr/>
        </p:nvSpPr>
        <p:spPr>
          <a:xfrm>
            <a:off x="2893896" y="5924599"/>
            <a:ext cx="1071062" cy="400110"/>
          </a:xfrm>
          <a:prstGeom prst="rect">
            <a:avLst/>
          </a:prstGeom>
          <a:noFill/>
        </p:spPr>
        <p:txBody>
          <a:bodyPr wrap="none" rtlCol="0" anchor="ctr">
            <a:spAutoFit/>
          </a:bodyPr>
          <a:lstStyle/>
          <a:p>
            <a:pPr algn="ctr">
              <a:defRPr/>
            </a:pPr>
            <a:r>
              <a:rPr lang="en-US" altLang="ko-KR" sz="2000" kern="0" dirty="0" smtClean="0">
                <a:solidFill>
                  <a:sysClr val="windowText" lastClr="000000"/>
                </a:solidFill>
                <a:latin typeface="Tahoma"/>
              </a:rPr>
              <a:t>640GB/s</a:t>
            </a:r>
            <a:endParaRPr lang="ko-KR" altLang="en-US" sz="2000" kern="0" dirty="0">
              <a:solidFill>
                <a:sysClr val="windowText" lastClr="000000"/>
              </a:solidFill>
              <a:latin typeface="Tahoma"/>
            </a:endParaRPr>
          </a:p>
        </p:txBody>
      </p:sp>
      <p:sp>
        <p:nvSpPr>
          <p:cNvPr id="298" name="TextBox 297"/>
          <p:cNvSpPr txBox="1"/>
          <p:nvPr/>
        </p:nvSpPr>
        <p:spPr>
          <a:xfrm>
            <a:off x="5048265" y="5924599"/>
            <a:ext cx="1071062" cy="400110"/>
          </a:xfrm>
          <a:prstGeom prst="rect">
            <a:avLst/>
          </a:prstGeom>
          <a:noFill/>
        </p:spPr>
        <p:txBody>
          <a:bodyPr wrap="none" rtlCol="0" anchor="ctr">
            <a:spAutoFit/>
          </a:bodyPr>
          <a:lstStyle/>
          <a:p>
            <a:pPr algn="ctr">
              <a:defRPr/>
            </a:pPr>
            <a:r>
              <a:rPr lang="en-US" altLang="ko-KR" sz="2000" kern="0" dirty="0" smtClean="0">
                <a:solidFill>
                  <a:sysClr val="windowText" lastClr="000000"/>
                </a:solidFill>
                <a:latin typeface="Tahoma"/>
              </a:rPr>
              <a:t>640GB/s</a:t>
            </a:r>
            <a:endParaRPr lang="ko-KR" altLang="en-US" sz="2000" kern="0" dirty="0">
              <a:solidFill>
                <a:sysClr val="windowText" lastClr="000000"/>
              </a:solidFill>
              <a:latin typeface="Tahoma"/>
            </a:endParaRPr>
          </a:p>
        </p:txBody>
      </p:sp>
      <p:sp>
        <p:nvSpPr>
          <p:cNvPr id="299" name="TextBox 298"/>
          <p:cNvSpPr txBox="1"/>
          <p:nvPr/>
        </p:nvSpPr>
        <p:spPr>
          <a:xfrm>
            <a:off x="7415237" y="5924599"/>
            <a:ext cx="774506" cy="400110"/>
          </a:xfrm>
          <a:prstGeom prst="rect">
            <a:avLst/>
          </a:prstGeom>
          <a:noFill/>
        </p:spPr>
        <p:txBody>
          <a:bodyPr wrap="none" rtlCol="0" anchor="ctr">
            <a:spAutoFit/>
          </a:bodyPr>
          <a:lstStyle/>
          <a:p>
            <a:pPr algn="ctr">
              <a:defRPr/>
            </a:pPr>
            <a:r>
              <a:rPr lang="en-US" altLang="ko-KR" sz="2000" kern="0" dirty="0" smtClean="0">
                <a:solidFill>
                  <a:sysClr val="windowText" lastClr="000000"/>
                </a:solidFill>
                <a:latin typeface="Tahoma"/>
              </a:rPr>
              <a:t>8TB/s</a:t>
            </a:r>
            <a:endParaRPr lang="ko-KR" altLang="en-US" sz="2000" kern="0" dirty="0">
              <a:solidFill>
                <a:sysClr val="windowText" lastClr="000000"/>
              </a:solidFill>
              <a:latin typeface="Tahoma"/>
            </a:endParaRPr>
          </a:p>
        </p:txBody>
      </p:sp>
      <p:grpSp>
        <p:nvGrpSpPr>
          <p:cNvPr id="300" name="그룹 8"/>
          <p:cNvGrpSpPr/>
          <p:nvPr/>
        </p:nvGrpSpPr>
        <p:grpSpPr>
          <a:xfrm>
            <a:off x="2599423" y="1140133"/>
            <a:ext cx="1662216" cy="4531606"/>
            <a:chOff x="2599423" y="1340768"/>
            <a:chExt cx="1662216" cy="4531606"/>
          </a:xfrm>
        </p:grpSpPr>
        <p:sp>
          <p:nvSpPr>
            <p:cNvPr id="301" name="TextBox 300"/>
            <p:cNvSpPr txBox="1"/>
            <p:nvPr/>
          </p:nvSpPr>
          <p:spPr>
            <a:xfrm>
              <a:off x="2696997" y="1340768"/>
              <a:ext cx="1467068" cy="461665"/>
            </a:xfrm>
            <a:prstGeom prst="rect">
              <a:avLst/>
            </a:prstGeom>
            <a:noFill/>
          </p:spPr>
          <p:txBody>
            <a:bodyPr wrap="none" rtlCol="0" anchor="ctr">
              <a:spAutoFit/>
            </a:bodyPr>
            <a:lstStyle/>
            <a:p>
              <a:pPr algn="ctr">
                <a:defRPr/>
              </a:pPr>
              <a:r>
                <a:rPr lang="en-US" altLang="ko-KR" sz="2400" kern="0" dirty="0" smtClean="0">
                  <a:solidFill>
                    <a:sysClr val="windowText" lastClr="000000"/>
                  </a:solidFill>
                  <a:latin typeface="Tahoma"/>
                </a:rPr>
                <a:t>HMC-</a:t>
              </a:r>
              <a:r>
                <a:rPr lang="en-US" altLang="ko-KR" sz="2400" kern="0" dirty="0" err="1" smtClean="0">
                  <a:solidFill>
                    <a:sysClr val="windowText" lastClr="000000"/>
                  </a:solidFill>
                  <a:latin typeface="Tahoma"/>
                </a:rPr>
                <a:t>OoO</a:t>
              </a:r>
              <a:endParaRPr lang="ko-KR" altLang="en-US" sz="2400" kern="0" dirty="0">
                <a:solidFill>
                  <a:sysClr val="windowText" lastClr="000000"/>
                </a:solidFill>
                <a:latin typeface="Tahoma"/>
              </a:endParaRPr>
            </a:p>
          </p:txBody>
        </p:sp>
        <p:grpSp>
          <p:nvGrpSpPr>
            <p:cNvPr id="302" name="그룹 528"/>
            <p:cNvGrpSpPr/>
            <p:nvPr/>
          </p:nvGrpSpPr>
          <p:grpSpPr>
            <a:xfrm>
              <a:off x="2599423" y="2137755"/>
              <a:ext cx="1662216" cy="3734619"/>
              <a:chOff x="2829427" y="2155226"/>
              <a:chExt cx="1662216" cy="3734619"/>
            </a:xfrm>
          </p:grpSpPr>
          <p:grpSp>
            <p:nvGrpSpPr>
              <p:cNvPr id="304" name="그룹 110"/>
              <p:cNvGrpSpPr/>
              <p:nvPr/>
            </p:nvGrpSpPr>
            <p:grpSpPr>
              <a:xfrm rot="16200000">
                <a:off x="2829389" y="3197906"/>
                <a:ext cx="1660086" cy="1660008"/>
                <a:chOff x="2733860" y="2420935"/>
                <a:chExt cx="2016223" cy="2016130"/>
              </a:xfrm>
            </p:grpSpPr>
            <p:sp>
              <p:nvSpPr>
                <p:cNvPr id="339" name="직사각형 179"/>
                <p:cNvSpPr/>
                <p:nvPr/>
              </p:nvSpPr>
              <p:spPr>
                <a:xfrm rot="5400000">
                  <a:off x="2733907" y="2420888"/>
                  <a:ext cx="864001" cy="864095"/>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r>
                    <a:rPr lang="en-US" altLang="ko-KR" sz="1600" kern="0" dirty="0">
                      <a:solidFill>
                        <a:sysClr val="windowText" lastClr="000000"/>
                      </a:solidFill>
                      <a:latin typeface="Calibri"/>
                      <a:ea typeface="나눔고딕"/>
                    </a:rPr>
                    <a:t>8 </a:t>
                  </a:r>
                  <a:r>
                    <a:rPr lang="en-US" altLang="ko-KR" sz="1600" kern="0" dirty="0" err="1">
                      <a:solidFill>
                        <a:sysClr val="windowText" lastClr="000000"/>
                      </a:solidFill>
                      <a:latin typeface="Calibri"/>
                      <a:ea typeface="나눔고딕"/>
                    </a:rPr>
                    <a:t>OoO</a:t>
                  </a:r>
                  <a:endParaRPr lang="en-US" altLang="ko-KR" sz="1600" kern="0" dirty="0">
                    <a:solidFill>
                      <a:sysClr val="windowText" lastClr="000000"/>
                    </a:solidFill>
                    <a:latin typeface="Calibri"/>
                    <a:ea typeface="나눔고딕"/>
                  </a:endParaRPr>
                </a:p>
                <a:p>
                  <a:pPr algn="ctr">
                    <a:defRPr/>
                  </a:pPr>
                  <a:r>
                    <a:rPr lang="en-US" altLang="ko-KR" sz="1600" kern="0" dirty="0">
                      <a:solidFill>
                        <a:sysClr val="windowText" lastClr="000000"/>
                      </a:solidFill>
                      <a:latin typeface="Calibri"/>
                      <a:ea typeface="나눔고딕"/>
                    </a:rPr>
                    <a:t>4GHz</a:t>
                  </a:r>
                  <a:endParaRPr lang="ko-KR" altLang="en-US" sz="1600" kern="0" dirty="0">
                    <a:solidFill>
                      <a:sysClr val="windowText" lastClr="000000"/>
                    </a:solidFill>
                    <a:latin typeface="Calibri"/>
                    <a:ea typeface="나눔고딕"/>
                  </a:endParaRPr>
                </a:p>
              </p:txBody>
            </p:sp>
            <p:sp>
              <p:nvSpPr>
                <p:cNvPr id="340" name="직사각형 180"/>
                <p:cNvSpPr/>
                <p:nvPr/>
              </p:nvSpPr>
              <p:spPr>
                <a:xfrm rot="5400000">
                  <a:off x="3886035" y="2420888"/>
                  <a:ext cx="864000" cy="864095"/>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r>
                    <a:rPr lang="en-US" altLang="ko-KR" sz="1600" kern="0" dirty="0">
                      <a:solidFill>
                        <a:sysClr val="windowText" lastClr="000000"/>
                      </a:solidFill>
                      <a:latin typeface="Calibri"/>
                      <a:ea typeface="나눔고딕"/>
                    </a:rPr>
                    <a:t>8 </a:t>
                  </a:r>
                  <a:r>
                    <a:rPr lang="en-US" altLang="ko-KR" sz="1600" kern="0" dirty="0" err="1">
                      <a:solidFill>
                        <a:sysClr val="windowText" lastClr="000000"/>
                      </a:solidFill>
                      <a:latin typeface="Calibri"/>
                      <a:ea typeface="나눔고딕"/>
                    </a:rPr>
                    <a:t>OoO</a:t>
                  </a:r>
                  <a:endParaRPr lang="en-US" altLang="ko-KR" sz="1600" kern="0" dirty="0">
                    <a:solidFill>
                      <a:sysClr val="windowText" lastClr="000000"/>
                    </a:solidFill>
                    <a:latin typeface="Calibri"/>
                    <a:ea typeface="나눔고딕"/>
                  </a:endParaRPr>
                </a:p>
                <a:p>
                  <a:pPr algn="ctr">
                    <a:defRPr/>
                  </a:pPr>
                  <a:r>
                    <a:rPr lang="en-US" altLang="ko-KR" sz="1600" kern="0" dirty="0">
                      <a:solidFill>
                        <a:sysClr val="windowText" lastClr="000000"/>
                      </a:solidFill>
                      <a:latin typeface="Calibri"/>
                      <a:ea typeface="나눔고딕"/>
                    </a:rPr>
                    <a:t>4GHz</a:t>
                  </a:r>
                  <a:endParaRPr lang="ko-KR" altLang="en-US" sz="1600" kern="0" dirty="0">
                    <a:solidFill>
                      <a:sysClr val="windowText" lastClr="000000"/>
                    </a:solidFill>
                    <a:latin typeface="Calibri"/>
                    <a:ea typeface="나눔고딕"/>
                  </a:endParaRPr>
                </a:p>
              </p:txBody>
            </p:sp>
            <p:sp>
              <p:nvSpPr>
                <p:cNvPr id="341" name="직사각형 181"/>
                <p:cNvSpPr/>
                <p:nvPr/>
              </p:nvSpPr>
              <p:spPr>
                <a:xfrm rot="5400000">
                  <a:off x="3886035" y="3573017"/>
                  <a:ext cx="864001" cy="864095"/>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r>
                    <a:rPr lang="en-US" altLang="ko-KR" sz="1600" kern="0" dirty="0">
                      <a:solidFill>
                        <a:sysClr val="windowText" lastClr="000000"/>
                      </a:solidFill>
                      <a:latin typeface="Calibri"/>
                      <a:ea typeface="나눔고딕"/>
                    </a:rPr>
                    <a:t>8 </a:t>
                  </a:r>
                  <a:r>
                    <a:rPr lang="en-US" altLang="ko-KR" sz="1600" kern="0" dirty="0" err="1">
                      <a:solidFill>
                        <a:sysClr val="windowText" lastClr="000000"/>
                      </a:solidFill>
                      <a:latin typeface="Calibri"/>
                      <a:ea typeface="나눔고딕"/>
                    </a:rPr>
                    <a:t>OoO</a:t>
                  </a:r>
                  <a:endParaRPr lang="en-US" altLang="ko-KR" sz="1600" kern="0" dirty="0">
                    <a:solidFill>
                      <a:sysClr val="windowText" lastClr="000000"/>
                    </a:solidFill>
                    <a:latin typeface="Calibri"/>
                    <a:ea typeface="나눔고딕"/>
                  </a:endParaRPr>
                </a:p>
                <a:p>
                  <a:pPr algn="ctr">
                    <a:defRPr/>
                  </a:pPr>
                  <a:r>
                    <a:rPr lang="en-US" altLang="ko-KR" sz="1600" kern="0" dirty="0">
                      <a:solidFill>
                        <a:sysClr val="windowText" lastClr="000000"/>
                      </a:solidFill>
                      <a:latin typeface="Calibri"/>
                      <a:ea typeface="나눔고딕"/>
                    </a:rPr>
                    <a:t>4GHz</a:t>
                  </a:r>
                  <a:endParaRPr lang="ko-KR" altLang="en-US" sz="1600" kern="0" dirty="0">
                    <a:solidFill>
                      <a:sysClr val="windowText" lastClr="000000"/>
                    </a:solidFill>
                    <a:latin typeface="Calibri"/>
                    <a:ea typeface="나눔고딕"/>
                  </a:endParaRPr>
                </a:p>
              </p:txBody>
            </p:sp>
            <p:sp>
              <p:nvSpPr>
                <p:cNvPr id="342" name="직사각형 182"/>
                <p:cNvSpPr/>
                <p:nvPr/>
              </p:nvSpPr>
              <p:spPr>
                <a:xfrm rot="5400000">
                  <a:off x="2733907" y="3573017"/>
                  <a:ext cx="864001" cy="864095"/>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r>
                    <a:rPr lang="en-US" altLang="ko-KR" sz="1600" kern="0" dirty="0">
                      <a:solidFill>
                        <a:sysClr val="windowText" lastClr="000000"/>
                      </a:solidFill>
                      <a:latin typeface="Calibri"/>
                      <a:ea typeface="나눔고딕"/>
                    </a:rPr>
                    <a:t>8 </a:t>
                  </a:r>
                  <a:r>
                    <a:rPr lang="en-US" altLang="ko-KR" sz="1600" kern="0" dirty="0" err="1">
                      <a:solidFill>
                        <a:sysClr val="windowText" lastClr="000000"/>
                      </a:solidFill>
                      <a:latin typeface="Calibri"/>
                      <a:ea typeface="나눔고딕"/>
                    </a:rPr>
                    <a:t>OoO</a:t>
                  </a:r>
                  <a:endParaRPr lang="en-US" altLang="ko-KR" sz="1600" kern="0" dirty="0">
                    <a:solidFill>
                      <a:sysClr val="windowText" lastClr="000000"/>
                    </a:solidFill>
                    <a:latin typeface="Calibri"/>
                    <a:ea typeface="나눔고딕"/>
                  </a:endParaRPr>
                </a:p>
                <a:p>
                  <a:pPr algn="ctr">
                    <a:defRPr/>
                  </a:pPr>
                  <a:r>
                    <a:rPr lang="en-US" altLang="ko-KR" sz="1600" kern="0" dirty="0">
                      <a:solidFill>
                        <a:sysClr val="windowText" lastClr="000000"/>
                      </a:solidFill>
                      <a:latin typeface="Calibri"/>
                      <a:ea typeface="나눔고딕"/>
                    </a:rPr>
                    <a:t>4GHz</a:t>
                  </a:r>
                  <a:endParaRPr lang="ko-KR" altLang="en-US" sz="1600" kern="0" dirty="0">
                    <a:solidFill>
                      <a:sysClr val="windowText" lastClr="000000"/>
                    </a:solidFill>
                    <a:latin typeface="Calibri"/>
                    <a:ea typeface="나눔고딕"/>
                  </a:endParaRPr>
                </a:p>
              </p:txBody>
            </p:sp>
            <p:cxnSp>
              <p:nvCxnSpPr>
                <p:cNvPr id="343" name="직선 화살표 연결선 183"/>
                <p:cNvCxnSpPr>
                  <a:stCxn id="339" idx="3"/>
                  <a:endCxn id="342" idx="1"/>
                </p:cNvCxnSpPr>
                <p:nvPr/>
              </p:nvCxnSpPr>
              <p:spPr>
                <a:xfrm rot="5400000">
                  <a:off x="3021843" y="3429000"/>
                  <a:ext cx="288128" cy="0"/>
                </a:xfrm>
                <a:prstGeom prst="straightConnector1">
                  <a:avLst/>
                </a:prstGeom>
                <a:noFill/>
                <a:ln w="9525" cap="flat" cmpd="sng" algn="ctr">
                  <a:solidFill>
                    <a:srgbClr val="5DA5DA">
                      <a:shade val="95000"/>
                      <a:satMod val="105000"/>
                    </a:srgbClr>
                  </a:solidFill>
                  <a:prstDash val="solid"/>
                  <a:headEnd type="triangle"/>
                  <a:tailEnd type="triangle"/>
                </a:ln>
                <a:effectLst/>
              </p:spPr>
            </p:cxnSp>
            <p:cxnSp>
              <p:nvCxnSpPr>
                <p:cNvPr id="344" name="직선 화살표 연결선 184"/>
                <p:cNvCxnSpPr>
                  <a:stCxn id="342" idx="0"/>
                  <a:endCxn id="341" idx="2"/>
                </p:cNvCxnSpPr>
                <p:nvPr/>
              </p:nvCxnSpPr>
              <p:spPr>
                <a:xfrm rot="5400000" flipV="1">
                  <a:off x="3741971" y="3861049"/>
                  <a:ext cx="0" cy="288033"/>
                </a:xfrm>
                <a:prstGeom prst="straightConnector1">
                  <a:avLst/>
                </a:prstGeom>
                <a:noFill/>
                <a:ln w="9525" cap="flat" cmpd="sng" algn="ctr">
                  <a:solidFill>
                    <a:srgbClr val="5DA5DA">
                      <a:shade val="95000"/>
                      <a:satMod val="105000"/>
                    </a:srgbClr>
                  </a:solidFill>
                  <a:prstDash val="solid"/>
                  <a:headEnd type="triangle"/>
                  <a:tailEnd type="triangle"/>
                </a:ln>
                <a:effectLst/>
              </p:spPr>
            </p:cxnSp>
            <p:cxnSp>
              <p:nvCxnSpPr>
                <p:cNvPr id="345" name="직선 화살표 연결선 185"/>
                <p:cNvCxnSpPr>
                  <a:stCxn id="340" idx="3"/>
                  <a:endCxn id="341" idx="1"/>
                </p:cNvCxnSpPr>
                <p:nvPr/>
              </p:nvCxnSpPr>
              <p:spPr>
                <a:xfrm rot="5400000">
                  <a:off x="4173970" y="3428999"/>
                  <a:ext cx="288129" cy="0"/>
                </a:xfrm>
                <a:prstGeom prst="straightConnector1">
                  <a:avLst/>
                </a:prstGeom>
                <a:noFill/>
                <a:ln w="9525" cap="flat" cmpd="sng" algn="ctr">
                  <a:solidFill>
                    <a:srgbClr val="5DA5DA">
                      <a:shade val="95000"/>
                      <a:satMod val="105000"/>
                    </a:srgbClr>
                  </a:solidFill>
                  <a:prstDash val="solid"/>
                  <a:headEnd type="triangle"/>
                  <a:tailEnd type="triangle"/>
                </a:ln>
                <a:effectLst/>
              </p:spPr>
            </p:cxnSp>
            <p:cxnSp>
              <p:nvCxnSpPr>
                <p:cNvPr id="346" name="직선 화살표 연결선 186"/>
                <p:cNvCxnSpPr>
                  <a:stCxn id="339" idx="0"/>
                  <a:endCxn id="340" idx="2"/>
                </p:cNvCxnSpPr>
                <p:nvPr/>
              </p:nvCxnSpPr>
              <p:spPr>
                <a:xfrm rot="5400000" flipH="1" flipV="1">
                  <a:off x="3741970" y="2708920"/>
                  <a:ext cx="1" cy="288032"/>
                </a:xfrm>
                <a:prstGeom prst="straightConnector1">
                  <a:avLst/>
                </a:prstGeom>
                <a:noFill/>
                <a:ln w="9525" cap="flat" cmpd="sng" algn="ctr">
                  <a:solidFill>
                    <a:srgbClr val="5DA5DA">
                      <a:shade val="95000"/>
                      <a:satMod val="105000"/>
                    </a:srgbClr>
                  </a:solidFill>
                  <a:prstDash val="solid"/>
                  <a:headEnd type="triangle"/>
                  <a:tailEnd type="triangle"/>
                </a:ln>
                <a:effectLst/>
              </p:spPr>
            </p:cxnSp>
            <p:cxnSp>
              <p:nvCxnSpPr>
                <p:cNvPr id="347" name="직선 화살표 연결선 187"/>
                <p:cNvCxnSpPr/>
                <p:nvPr/>
              </p:nvCxnSpPr>
              <p:spPr>
                <a:xfrm>
                  <a:off x="3597907" y="3284984"/>
                  <a:ext cx="288032" cy="288032"/>
                </a:xfrm>
                <a:prstGeom prst="straightConnector1">
                  <a:avLst/>
                </a:prstGeom>
                <a:noFill/>
                <a:ln w="9525" cap="flat" cmpd="sng" algn="ctr">
                  <a:solidFill>
                    <a:srgbClr val="5DA5DA">
                      <a:shade val="95000"/>
                      <a:satMod val="105000"/>
                    </a:srgbClr>
                  </a:solidFill>
                  <a:prstDash val="solid"/>
                  <a:headEnd type="triangle"/>
                  <a:tailEnd type="triangle"/>
                </a:ln>
                <a:effectLst/>
              </p:spPr>
            </p:cxnSp>
            <p:cxnSp>
              <p:nvCxnSpPr>
                <p:cNvPr id="348" name="직선 화살표 연결선 188"/>
                <p:cNvCxnSpPr/>
                <p:nvPr/>
              </p:nvCxnSpPr>
              <p:spPr>
                <a:xfrm flipH="1">
                  <a:off x="3597907" y="3284984"/>
                  <a:ext cx="288032" cy="288032"/>
                </a:xfrm>
                <a:prstGeom prst="straightConnector1">
                  <a:avLst/>
                </a:prstGeom>
                <a:noFill/>
                <a:ln w="9525" cap="flat" cmpd="sng" algn="ctr">
                  <a:solidFill>
                    <a:srgbClr val="5DA5DA">
                      <a:shade val="95000"/>
                      <a:satMod val="105000"/>
                    </a:srgbClr>
                  </a:solidFill>
                  <a:prstDash val="solid"/>
                  <a:headEnd type="triangle"/>
                  <a:tailEnd type="triangle"/>
                </a:ln>
                <a:effectLst/>
              </p:spPr>
            </p:cxnSp>
          </p:grpSp>
          <p:grpSp>
            <p:nvGrpSpPr>
              <p:cNvPr id="305" name="그룹 380"/>
              <p:cNvGrpSpPr/>
              <p:nvPr/>
            </p:nvGrpSpPr>
            <p:grpSpPr>
              <a:xfrm>
                <a:off x="2829427" y="4853737"/>
                <a:ext cx="1662216" cy="1036108"/>
                <a:chOff x="2829427" y="4853737"/>
                <a:chExt cx="1662216" cy="1036108"/>
              </a:xfrm>
            </p:grpSpPr>
            <p:sp>
              <p:nvSpPr>
                <p:cNvPr id="323" name="직사각형 163"/>
                <p:cNvSpPr/>
                <p:nvPr/>
              </p:nvSpPr>
              <p:spPr>
                <a:xfrm rot="16200000">
                  <a:off x="2830031" y="5094855"/>
                  <a:ext cx="306000" cy="307207"/>
                </a:xfrm>
                <a:prstGeom prst="rect">
                  <a:avLst/>
                </a:prstGeom>
                <a:gradFill rotWithShape="1">
                  <a:gsLst>
                    <a:gs pos="0">
                      <a:srgbClr val="B2912F">
                        <a:tint val="50000"/>
                        <a:satMod val="300000"/>
                      </a:srgbClr>
                    </a:gs>
                    <a:gs pos="35000">
                      <a:srgbClr val="B2912F">
                        <a:tint val="37000"/>
                        <a:satMod val="300000"/>
                      </a:srgbClr>
                    </a:gs>
                    <a:gs pos="100000">
                      <a:srgbClr val="B2912F">
                        <a:tint val="15000"/>
                        <a:satMod val="350000"/>
                      </a:srgbClr>
                    </a:gs>
                  </a:gsLst>
                  <a:lin ang="16200000" scaled="1"/>
                </a:gradFill>
                <a:ln w="9525" cap="flat" cmpd="sng" algn="ctr">
                  <a:solidFill>
                    <a:srgbClr val="B2912F">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24" name="직사각형 190"/>
                <p:cNvSpPr/>
                <p:nvPr/>
              </p:nvSpPr>
              <p:spPr>
                <a:xfrm rot="16200000">
                  <a:off x="2830031" y="5583241"/>
                  <a:ext cx="306000" cy="307207"/>
                </a:xfrm>
                <a:prstGeom prst="rect">
                  <a:avLst/>
                </a:prstGeom>
                <a:gradFill rotWithShape="1">
                  <a:gsLst>
                    <a:gs pos="0">
                      <a:srgbClr val="B2912F">
                        <a:tint val="50000"/>
                        <a:satMod val="300000"/>
                      </a:srgbClr>
                    </a:gs>
                    <a:gs pos="35000">
                      <a:srgbClr val="B2912F">
                        <a:tint val="37000"/>
                        <a:satMod val="300000"/>
                      </a:srgbClr>
                    </a:gs>
                    <a:gs pos="100000">
                      <a:srgbClr val="B2912F">
                        <a:tint val="15000"/>
                        <a:satMod val="350000"/>
                      </a:srgbClr>
                    </a:gs>
                  </a:gsLst>
                  <a:lin ang="16200000" scaled="1"/>
                </a:gradFill>
                <a:ln w="9525" cap="flat" cmpd="sng" algn="ctr">
                  <a:solidFill>
                    <a:srgbClr val="B2912F">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cxnSp>
              <p:nvCxnSpPr>
                <p:cNvPr id="325" name="직선 화살표 연결선 192"/>
                <p:cNvCxnSpPr/>
                <p:nvPr/>
              </p:nvCxnSpPr>
              <p:spPr>
                <a:xfrm rot="16200000">
                  <a:off x="2922446" y="4972079"/>
                  <a:ext cx="228329" cy="0"/>
                </a:xfrm>
                <a:prstGeom prst="straightConnector1">
                  <a:avLst/>
                </a:prstGeom>
                <a:noFill/>
                <a:ln w="9525" cap="flat" cmpd="sng" algn="ctr">
                  <a:solidFill>
                    <a:srgbClr val="60BD68">
                      <a:shade val="95000"/>
                      <a:satMod val="105000"/>
                    </a:srgbClr>
                  </a:solidFill>
                  <a:prstDash val="solid"/>
                  <a:headEnd type="triangle"/>
                  <a:tailEnd type="triangle"/>
                </a:ln>
                <a:effectLst/>
              </p:spPr>
            </p:cxnSp>
            <p:cxnSp>
              <p:nvCxnSpPr>
                <p:cNvPr id="326" name="직선 화살표 연결선 194"/>
                <p:cNvCxnSpPr/>
                <p:nvPr/>
              </p:nvCxnSpPr>
              <p:spPr>
                <a:xfrm rot="16200000">
                  <a:off x="2566823" y="5215524"/>
                  <a:ext cx="723574" cy="0"/>
                </a:xfrm>
                <a:prstGeom prst="straightConnector1">
                  <a:avLst/>
                </a:prstGeom>
                <a:noFill/>
                <a:ln w="9525" cap="flat" cmpd="sng" algn="ctr">
                  <a:solidFill>
                    <a:srgbClr val="60BD68">
                      <a:shade val="95000"/>
                      <a:satMod val="105000"/>
                    </a:srgbClr>
                  </a:solidFill>
                  <a:prstDash val="solid"/>
                  <a:headEnd type="triangle"/>
                  <a:tailEnd type="triangle"/>
                </a:ln>
                <a:effectLst/>
              </p:spPr>
            </p:cxnSp>
            <p:sp>
              <p:nvSpPr>
                <p:cNvPr id="327" name="직사각형 200"/>
                <p:cNvSpPr/>
                <p:nvPr/>
              </p:nvSpPr>
              <p:spPr>
                <a:xfrm rot="16200000">
                  <a:off x="3236420" y="5094855"/>
                  <a:ext cx="306000" cy="307207"/>
                </a:xfrm>
                <a:prstGeom prst="rect">
                  <a:avLst/>
                </a:prstGeom>
                <a:gradFill rotWithShape="1">
                  <a:gsLst>
                    <a:gs pos="0">
                      <a:srgbClr val="B2912F">
                        <a:tint val="50000"/>
                        <a:satMod val="300000"/>
                      </a:srgbClr>
                    </a:gs>
                    <a:gs pos="35000">
                      <a:srgbClr val="B2912F">
                        <a:tint val="37000"/>
                        <a:satMod val="300000"/>
                      </a:srgbClr>
                    </a:gs>
                    <a:gs pos="100000">
                      <a:srgbClr val="B2912F">
                        <a:tint val="15000"/>
                        <a:satMod val="350000"/>
                      </a:srgbClr>
                    </a:gs>
                  </a:gsLst>
                  <a:lin ang="16200000" scaled="1"/>
                </a:gradFill>
                <a:ln w="9525" cap="flat" cmpd="sng" algn="ctr">
                  <a:solidFill>
                    <a:srgbClr val="B2912F">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28" name="직사각형 201"/>
                <p:cNvSpPr/>
                <p:nvPr/>
              </p:nvSpPr>
              <p:spPr>
                <a:xfrm rot="16200000">
                  <a:off x="3236420" y="5583241"/>
                  <a:ext cx="306000" cy="307207"/>
                </a:xfrm>
                <a:prstGeom prst="rect">
                  <a:avLst/>
                </a:prstGeom>
                <a:gradFill rotWithShape="1">
                  <a:gsLst>
                    <a:gs pos="0">
                      <a:srgbClr val="B2912F">
                        <a:tint val="50000"/>
                        <a:satMod val="300000"/>
                      </a:srgbClr>
                    </a:gs>
                    <a:gs pos="35000">
                      <a:srgbClr val="B2912F">
                        <a:tint val="37000"/>
                        <a:satMod val="300000"/>
                      </a:srgbClr>
                    </a:gs>
                    <a:gs pos="100000">
                      <a:srgbClr val="B2912F">
                        <a:tint val="15000"/>
                        <a:satMod val="350000"/>
                      </a:srgbClr>
                    </a:gs>
                  </a:gsLst>
                  <a:lin ang="16200000" scaled="1"/>
                </a:gradFill>
                <a:ln w="9525" cap="flat" cmpd="sng" algn="ctr">
                  <a:solidFill>
                    <a:srgbClr val="B2912F">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cxnSp>
              <p:nvCxnSpPr>
                <p:cNvPr id="329" name="직선 화살표 연결선 202"/>
                <p:cNvCxnSpPr/>
                <p:nvPr/>
              </p:nvCxnSpPr>
              <p:spPr>
                <a:xfrm rot="16200000">
                  <a:off x="3328835" y="4972079"/>
                  <a:ext cx="228329" cy="0"/>
                </a:xfrm>
                <a:prstGeom prst="straightConnector1">
                  <a:avLst/>
                </a:prstGeom>
                <a:noFill/>
                <a:ln w="9525" cap="flat" cmpd="sng" algn="ctr">
                  <a:solidFill>
                    <a:srgbClr val="60BD68">
                      <a:shade val="95000"/>
                      <a:satMod val="105000"/>
                    </a:srgbClr>
                  </a:solidFill>
                  <a:prstDash val="solid"/>
                  <a:headEnd type="triangle"/>
                  <a:tailEnd type="triangle"/>
                </a:ln>
                <a:effectLst/>
              </p:spPr>
            </p:cxnSp>
            <p:cxnSp>
              <p:nvCxnSpPr>
                <p:cNvPr id="330" name="직선 화살표 연결선 203"/>
                <p:cNvCxnSpPr/>
                <p:nvPr/>
              </p:nvCxnSpPr>
              <p:spPr>
                <a:xfrm rot="16200000">
                  <a:off x="2973212" y="5215524"/>
                  <a:ext cx="723574" cy="0"/>
                </a:xfrm>
                <a:prstGeom prst="straightConnector1">
                  <a:avLst/>
                </a:prstGeom>
                <a:noFill/>
                <a:ln w="9525" cap="flat" cmpd="sng" algn="ctr">
                  <a:solidFill>
                    <a:srgbClr val="60BD68">
                      <a:shade val="95000"/>
                      <a:satMod val="105000"/>
                    </a:srgbClr>
                  </a:solidFill>
                  <a:prstDash val="solid"/>
                  <a:headEnd type="triangle"/>
                  <a:tailEnd type="triangle"/>
                </a:ln>
                <a:effectLst/>
              </p:spPr>
            </p:cxnSp>
            <p:sp>
              <p:nvSpPr>
                <p:cNvPr id="331" name="직사각형 206"/>
                <p:cNvSpPr/>
                <p:nvPr/>
              </p:nvSpPr>
              <p:spPr>
                <a:xfrm rot="16200000">
                  <a:off x="3778651" y="5094855"/>
                  <a:ext cx="306000" cy="307207"/>
                </a:xfrm>
                <a:prstGeom prst="rect">
                  <a:avLst/>
                </a:prstGeom>
                <a:gradFill rotWithShape="1">
                  <a:gsLst>
                    <a:gs pos="0">
                      <a:srgbClr val="B2912F">
                        <a:tint val="50000"/>
                        <a:satMod val="300000"/>
                      </a:srgbClr>
                    </a:gs>
                    <a:gs pos="35000">
                      <a:srgbClr val="B2912F">
                        <a:tint val="37000"/>
                        <a:satMod val="300000"/>
                      </a:srgbClr>
                    </a:gs>
                    <a:gs pos="100000">
                      <a:srgbClr val="B2912F">
                        <a:tint val="15000"/>
                        <a:satMod val="350000"/>
                      </a:srgbClr>
                    </a:gs>
                  </a:gsLst>
                  <a:lin ang="16200000" scaled="1"/>
                </a:gradFill>
                <a:ln w="9525" cap="flat" cmpd="sng" algn="ctr">
                  <a:solidFill>
                    <a:srgbClr val="B2912F">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32" name="직사각형 207"/>
                <p:cNvSpPr/>
                <p:nvPr/>
              </p:nvSpPr>
              <p:spPr>
                <a:xfrm rot="16200000">
                  <a:off x="3778651" y="5583241"/>
                  <a:ext cx="306000" cy="307207"/>
                </a:xfrm>
                <a:prstGeom prst="rect">
                  <a:avLst/>
                </a:prstGeom>
                <a:gradFill rotWithShape="1">
                  <a:gsLst>
                    <a:gs pos="0">
                      <a:srgbClr val="B2912F">
                        <a:tint val="50000"/>
                        <a:satMod val="300000"/>
                      </a:srgbClr>
                    </a:gs>
                    <a:gs pos="35000">
                      <a:srgbClr val="B2912F">
                        <a:tint val="37000"/>
                        <a:satMod val="300000"/>
                      </a:srgbClr>
                    </a:gs>
                    <a:gs pos="100000">
                      <a:srgbClr val="B2912F">
                        <a:tint val="15000"/>
                        <a:satMod val="350000"/>
                      </a:srgbClr>
                    </a:gs>
                  </a:gsLst>
                  <a:lin ang="16200000" scaled="1"/>
                </a:gradFill>
                <a:ln w="9525" cap="flat" cmpd="sng" algn="ctr">
                  <a:solidFill>
                    <a:srgbClr val="B2912F">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cxnSp>
              <p:nvCxnSpPr>
                <p:cNvPr id="333" name="직선 화살표 연결선 208"/>
                <p:cNvCxnSpPr/>
                <p:nvPr/>
              </p:nvCxnSpPr>
              <p:spPr>
                <a:xfrm rot="16200000">
                  <a:off x="3871066" y="4972079"/>
                  <a:ext cx="228329" cy="0"/>
                </a:xfrm>
                <a:prstGeom prst="straightConnector1">
                  <a:avLst/>
                </a:prstGeom>
                <a:noFill/>
                <a:ln w="9525" cap="flat" cmpd="sng" algn="ctr">
                  <a:solidFill>
                    <a:srgbClr val="60BD68">
                      <a:shade val="95000"/>
                      <a:satMod val="105000"/>
                    </a:srgbClr>
                  </a:solidFill>
                  <a:prstDash val="solid"/>
                  <a:headEnd type="triangle"/>
                  <a:tailEnd type="triangle"/>
                </a:ln>
                <a:effectLst/>
              </p:spPr>
            </p:cxnSp>
            <p:cxnSp>
              <p:nvCxnSpPr>
                <p:cNvPr id="334" name="직선 화살표 연결선 209"/>
                <p:cNvCxnSpPr/>
                <p:nvPr/>
              </p:nvCxnSpPr>
              <p:spPr>
                <a:xfrm rot="16200000">
                  <a:off x="3515443" y="5215524"/>
                  <a:ext cx="723574" cy="0"/>
                </a:xfrm>
                <a:prstGeom prst="straightConnector1">
                  <a:avLst/>
                </a:prstGeom>
                <a:noFill/>
                <a:ln w="9525" cap="flat" cmpd="sng" algn="ctr">
                  <a:solidFill>
                    <a:srgbClr val="60BD68">
                      <a:shade val="95000"/>
                      <a:satMod val="105000"/>
                    </a:srgbClr>
                  </a:solidFill>
                  <a:prstDash val="solid"/>
                  <a:headEnd type="triangle"/>
                  <a:tailEnd type="triangle"/>
                </a:ln>
                <a:effectLst/>
              </p:spPr>
            </p:cxnSp>
            <p:sp>
              <p:nvSpPr>
                <p:cNvPr id="335" name="직사각형 210"/>
                <p:cNvSpPr/>
                <p:nvPr/>
              </p:nvSpPr>
              <p:spPr>
                <a:xfrm rot="16200000">
                  <a:off x="4185040" y="5094855"/>
                  <a:ext cx="306000" cy="307207"/>
                </a:xfrm>
                <a:prstGeom prst="rect">
                  <a:avLst/>
                </a:prstGeom>
                <a:gradFill rotWithShape="1">
                  <a:gsLst>
                    <a:gs pos="0">
                      <a:srgbClr val="B2912F">
                        <a:tint val="50000"/>
                        <a:satMod val="300000"/>
                      </a:srgbClr>
                    </a:gs>
                    <a:gs pos="35000">
                      <a:srgbClr val="B2912F">
                        <a:tint val="37000"/>
                        <a:satMod val="300000"/>
                      </a:srgbClr>
                    </a:gs>
                    <a:gs pos="100000">
                      <a:srgbClr val="B2912F">
                        <a:tint val="15000"/>
                        <a:satMod val="350000"/>
                      </a:srgbClr>
                    </a:gs>
                  </a:gsLst>
                  <a:lin ang="16200000" scaled="1"/>
                </a:gradFill>
                <a:ln w="9525" cap="flat" cmpd="sng" algn="ctr">
                  <a:solidFill>
                    <a:srgbClr val="B2912F">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36" name="직사각형 211"/>
                <p:cNvSpPr/>
                <p:nvPr/>
              </p:nvSpPr>
              <p:spPr>
                <a:xfrm rot="16200000">
                  <a:off x="4185040" y="5583241"/>
                  <a:ext cx="306000" cy="307207"/>
                </a:xfrm>
                <a:prstGeom prst="rect">
                  <a:avLst/>
                </a:prstGeom>
                <a:gradFill rotWithShape="1">
                  <a:gsLst>
                    <a:gs pos="0">
                      <a:srgbClr val="B2912F">
                        <a:tint val="50000"/>
                        <a:satMod val="300000"/>
                      </a:srgbClr>
                    </a:gs>
                    <a:gs pos="35000">
                      <a:srgbClr val="B2912F">
                        <a:tint val="37000"/>
                        <a:satMod val="300000"/>
                      </a:srgbClr>
                    </a:gs>
                    <a:gs pos="100000">
                      <a:srgbClr val="B2912F">
                        <a:tint val="15000"/>
                        <a:satMod val="350000"/>
                      </a:srgbClr>
                    </a:gs>
                  </a:gsLst>
                  <a:lin ang="16200000" scaled="1"/>
                </a:gradFill>
                <a:ln w="9525" cap="flat" cmpd="sng" algn="ctr">
                  <a:solidFill>
                    <a:srgbClr val="B2912F">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cxnSp>
              <p:nvCxnSpPr>
                <p:cNvPr id="337" name="직선 화살표 연결선 212"/>
                <p:cNvCxnSpPr/>
                <p:nvPr/>
              </p:nvCxnSpPr>
              <p:spPr>
                <a:xfrm rot="16200000">
                  <a:off x="4277455" y="4972079"/>
                  <a:ext cx="228329" cy="0"/>
                </a:xfrm>
                <a:prstGeom prst="straightConnector1">
                  <a:avLst/>
                </a:prstGeom>
                <a:noFill/>
                <a:ln w="9525" cap="flat" cmpd="sng" algn="ctr">
                  <a:solidFill>
                    <a:srgbClr val="60BD68">
                      <a:shade val="95000"/>
                      <a:satMod val="105000"/>
                    </a:srgbClr>
                  </a:solidFill>
                  <a:prstDash val="solid"/>
                  <a:headEnd type="triangle"/>
                  <a:tailEnd type="triangle"/>
                </a:ln>
                <a:effectLst/>
              </p:spPr>
            </p:cxnSp>
            <p:cxnSp>
              <p:nvCxnSpPr>
                <p:cNvPr id="338" name="직선 화살표 연결선 213"/>
                <p:cNvCxnSpPr/>
                <p:nvPr/>
              </p:nvCxnSpPr>
              <p:spPr>
                <a:xfrm rot="16200000">
                  <a:off x="3921832" y="5215524"/>
                  <a:ext cx="723574" cy="0"/>
                </a:xfrm>
                <a:prstGeom prst="straightConnector1">
                  <a:avLst/>
                </a:prstGeom>
                <a:noFill/>
                <a:ln w="9525" cap="flat" cmpd="sng" algn="ctr">
                  <a:solidFill>
                    <a:srgbClr val="60BD68">
                      <a:shade val="95000"/>
                      <a:satMod val="105000"/>
                    </a:srgbClr>
                  </a:solidFill>
                  <a:prstDash val="solid"/>
                  <a:headEnd type="triangle"/>
                  <a:tailEnd type="triangle"/>
                </a:ln>
                <a:effectLst/>
              </p:spPr>
            </p:cxnSp>
          </p:grpSp>
          <p:grpSp>
            <p:nvGrpSpPr>
              <p:cNvPr id="306" name="그룹 397"/>
              <p:cNvGrpSpPr/>
              <p:nvPr/>
            </p:nvGrpSpPr>
            <p:grpSpPr>
              <a:xfrm flipV="1">
                <a:off x="2829427" y="2155226"/>
                <a:ext cx="1662216" cy="1036108"/>
                <a:chOff x="2829427" y="4853737"/>
                <a:chExt cx="1662216" cy="1036108"/>
              </a:xfrm>
            </p:grpSpPr>
            <p:sp>
              <p:nvSpPr>
                <p:cNvPr id="307" name="직사각형 398"/>
                <p:cNvSpPr/>
                <p:nvPr/>
              </p:nvSpPr>
              <p:spPr>
                <a:xfrm rot="16200000">
                  <a:off x="2830031" y="5094855"/>
                  <a:ext cx="306000" cy="307207"/>
                </a:xfrm>
                <a:prstGeom prst="rect">
                  <a:avLst/>
                </a:prstGeom>
                <a:gradFill rotWithShape="1">
                  <a:gsLst>
                    <a:gs pos="0">
                      <a:srgbClr val="B2912F">
                        <a:tint val="50000"/>
                        <a:satMod val="300000"/>
                      </a:srgbClr>
                    </a:gs>
                    <a:gs pos="35000">
                      <a:srgbClr val="B2912F">
                        <a:tint val="37000"/>
                        <a:satMod val="300000"/>
                      </a:srgbClr>
                    </a:gs>
                    <a:gs pos="100000">
                      <a:srgbClr val="B2912F">
                        <a:tint val="15000"/>
                        <a:satMod val="350000"/>
                      </a:srgbClr>
                    </a:gs>
                  </a:gsLst>
                  <a:lin ang="16200000" scaled="1"/>
                </a:gradFill>
                <a:ln w="9525" cap="flat" cmpd="sng" algn="ctr">
                  <a:solidFill>
                    <a:srgbClr val="B2912F">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08" name="직사각형 399"/>
                <p:cNvSpPr/>
                <p:nvPr/>
              </p:nvSpPr>
              <p:spPr>
                <a:xfrm rot="16200000">
                  <a:off x="2830031" y="5583241"/>
                  <a:ext cx="306000" cy="307207"/>
                </a:xfrm>
                <a:prstGeom prst="rect">
                  <a:avLst/>
                </a:prstGeom>
                <a:gradFill rotWithShape="1">
                  <a:gsLst>
                    <a:gs pos="0">
                      <a:srgbClr val="B2912F">
                        <a:tint val="50000"/>
                        <a:satMod val="300000"/>
                      </a:srgbClr>
                    </a:gs>
                    <a:gs pos="35000">
                      <a:srgbClr val="B2912F">
                        <a:tint val="37000"/>
                        <a:satMod val="300000"/>
                      </a:srgbClr>
                    </a:gs>
                    <a:gs pos="100000">
                      <a:srgbClr val="B2912F">
                        <a:tint val="15000"/>
                        <a:satMod val="350000"/>
                      </a:srgbClr>
                    </a:gs>
                  </a:gsLst>
                  <a:lin ang="16200000" scaled="1"/>
                </a:gradFill>
                <a:ln w="9525" cap="flat" cmpd="sng" algn="ctr">
                  <a:solidFill>
                    <a:srgbClr val="B2912F">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cxnSp>
              <p:nvCxnSpPr>
                <p:cNvPr id="309" name="직선 화살표 연결선 400"/>
                <p:cNvCxnSpPr/>
                <p:nvPr/>
              </p:nvCxnSpPr>
              <p:spPr>
                <a:xfrm rot="16200000">
                  <a:off x="2922446" y="4972079"/>
                  <a:ext cx="228329" cy="0"/>
                </a:xfrm>
                <a:prstGeom prst="straightConnector1">
                  <a:avLst/>
                </a:prstGeom>
                <a:noFill/>
                <a:ln w="9525" cap="flat" cmpd="sng" algn="ctr">
                  <a:solidFill>
                    <a:srgbClr val="60BD68">
                      <a:shade val="95000"/>
                      <a:satMod val="105000"/>
                    </a:srgbClr>
                  </a:solidFill>
                  <a:prstDash val="solid"/>
                  <a:headEnd type="triangle"/>
                  <a:tailEnd type="triangle"/>
                </a:ln>
                <a:effectLst/>
              </p:spPr>
            </p:cxnSp>
            <p:cxnSp>
              <p:nvCxnSpPr>
                <p:cNvPr id="310" name="직선 화살표 연결선 401"/>
                <p:cNvCxnSpPr/>
                <p:nvPr/>
              </p:nvCxnSpPr>
              <p:spPr>
                <a:xfrm rot="16200000">
                  <a:off x="2566823" y="5215524"/>
                  <a:ext cx="723574" cy="0"/>
                </a:xfrm>
                <a:prstGeom prst="straightConnector1">
                  <a:avLst/>
                </a:prstGeom>
                <a:noFill/>
                <a:ln w="9525" cap="flat" cmpd="sng" algn="ctr">
                  <a:solidFill>
                    <a:srgbClr val="60BD68">
                      <a:shade val="95000"/>
                      <a:satMod val="105000"/>
                    </a:srgbClr>
                  </a:solidFill>
                  <a:prstDash val="solid"/>
                  <a:headEnd type="triangle"/>
                  <a:tailEnd type="triangle"/>
                </a:ln>
                <a:effectLst/>
              </p:spPr>
            </p:cxnSp>
            <p:sp>
              <p:nvSpPr>
                <p:cNvPr id="311" name="직사각형 402"/>
                <p:cNvSpPr/>
                <p:nvPr/>
              </p:nvSpPr>
              <p:spPr>
                <a:xfrm rot="16200000">
                  <a:off x="3236420" y="5094855"/>
                  <a:ext cx="306000" cy="307207"/>
                </a:xfrm>
                <a:prstGeom prst="rect">
                  <a:avLst/>
                </a:prstGeom>
                <a:gradFill rotWithShape="1">
                  <a:gsLst>
                    <a:gs pos="0">
                      <a:srgbClr val="B2912F">
                        <a:tint val="50000"/>
                        <a:satMod val="300000"/>
                      </a:srgbClr>
                    </a:gs>
                    <a:gs pos="35000">
                      <a:srgbClr val="B2912F">
                        <a:tint val="37000"/>
                        <a:satMod val="300000"/>
                      </a:srgbClr>
                    </a:gs>
                    <a:gs pos="100000">
                      <a:srgbClr val="B2912F">
                        <a:tint val="15000"/>
                        <a:satMod val="350000"/>
                      </a:srgbClr>
                    </a:gs>
                  </a:gsLst>
                  <a:lin ang="16200000" scaled="1"/>
                </a:gradFill>
                <a:ln w="9525" cap="flat" cmpd="sng" algn="ctr">
                  <a:solidFill>
                    <a:srgbClr val="B2912F">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12" name="직사각형 403"/>
                <p:cNvSpPr/>
                <p:nvPr/>
              </p:nvSpPr>
              <p:spPr>
                <a:xfrm rot="16200000">
                  <a:off x="3236420" y="5583241"/>
                  <a:ext cx="306000" cy="307207"/>
                </a:xfrm>
                <a:prstGeom prst="rect">
                  <a:avLst/>
                </a:prstGeom>
                <a:gradFill rotWithShape="1">
                  <a:gsLst>
                    <a:gs pos="0">
                      <a:srgbClr val="B2912F">
                        <a:tint val="50000"/>
                        <a:satMod val="300000"/>
                      </a:srgbClr>
                    </a:gs>
                    <a:gs pos="35000">
                      <a:srgbClr val="B2912F">
                        <a:tint val="37000"/>
                        <a:satMod val="300000"/>
                      </a:srgbClr>
                    </a:gs>
                    <a:gs pos="100000">
                      <a:srgbClr val="B2912F">
                        <a:tint val="15000"/>
                        <a:satMod val="350000"/>
                      </a:srgbClr>
                    </a:gs>
                  </a:gsLst>
                  <a:lin ang="16200000" scaled="1"/>
                </a:gradFill>
                <a:ln w="9525" cap="flat" cmpd="sng" algn="ctr">
                  <a:solidFill>
                    <a:srgbClr val="B2912F">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cxnSp>
              <p:nvCxnSpPr>
                <p:cNvPr id="313" name="직선 화살표 연결선 404"/>
                <p:cNvCxnSpPr/>
                <p:nvPr/>
              </p:nvCxnSpPr>
              <p:spPr>
                <a:xfrm rot="16200000">
                  <a:off x="3328835" y="4972079"/>
                  <a:ext cx="228329" cy="0"/>
                </a:xfrm>
                <a:prstGeom prst="straightConnector1">
                  <a:avLst/>
                </a:prstGeom>
                <a:noFill/>
                <a:ln w="9525" cap="flat" cmpd="sng" algn="ctr">
                  <a:solidFill>
                    <a:srgbClr val="60BD68">
                      <a:shade val="95000"/>
                      <a:satMod val="105000"/>
                    </a:srgbClr>
                  </a:solidFill>
                  <a:prstDash val="solid"/>
                  <a:headEnd type="triangle"/>
                  <a:tailEnd type="triangle"/>
                </a:ln>
                <a:effectLst/>
              </p:spPr>
            </p:cxnSp>
            <p:cxnSp>
              <p:nvCxnSpPr>
                <p:cNvPr id="314" name="직선 화살표 연결선 405"/>
                <p:cNvCxnSpPr/>
                <p:nvPr/>
              </p:nvCxnSpPr>
              <p:spPr>
                <a:xfrm rot="16200000">
                  <a:off x="2973212" y="5215524"/>
                  <a:ext cx="723574" cy="0"/>
                </a:xfrm>
                <a:prstGeom prst="straightConnector1">
                  <a:avLst/>
                </a:prstGeom>
                <a:noFill/>
                <a:ln w="9525" cap="flat" cmpd="sng" algn="ctr">
                  <a:solidFill>
                    <a:srgbClr val="60BD68">
                      <a:shade val="95000"/>
                      <a:satMod val="105000"/>
                    </a:srgbClr>
                  </a:solidFill>
                  <a:prstDash val="solid"/>
                  <a:headEnd type="triangle"/>
                  <a:tailEnd type="triangle"/>
                </a:ln>
                <a:effectLst/>
              </p:spPr>
            </p:cxnSp>
            <p:sp>
              <p:nvSpPr>
                <p:cNvPr id="315" name="직사각형 406"/>
                <p:cNvSpPr/>
                <p:nvPr/>
              </p:nvSpPr>
              <p:spPr>
                <a:xfrm rot="16200000">
                  <a:off x="3778651" y="5094855"/>
                  <a:ext cx="306000" cy="307207"/>
                </a:xfrm>
                <a:prstGeom prst="rect">
                  <a:avLst/>
                </a:prstGeom>
                <a:gradFill rotWithShape="1">
                  <a:gsLst>
                    <a:gs pos="0">
                      <a:srgbClr val="B2912F">
                        <a:tint val="50000"/>
                        <a:satMod val="300000"/>
                      </a:srgbClr>
                    </a:gs>
                    <a:gs pos="35000">
                      <a:srgbClr val="B2912F">
                        <a:tint val="37000"/>
                        <a:satMod val="300000"/>
                      </a:srgbClr>
                    </a:gs>
                    <a:gs pos="100000">
                      <a:srgbClr val="B2912F">
                        <a:tint val="15000"/>
                        <a:satMod val="350000"/>
                      </a:srgbClr>
                    </a:gs>
                  </a:gsLst>
                  <a:lin ang="16200000" scaled="1"/>
                </a:gradFill>
                <a:ln w="9525" cap="flat" cmpd="sng" algn="ctr">
                  <a:solidFill>
                    <a:srgbClr val="B2912F">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16" name="직사각형 407"/>
                <p:cNvSpPr/>
                <p:nvPr/>
              </p:nvSpPr>
              <p:spPr>
                <a:xfrm rot="16200000">
                  <a:off x="3778651" y="5583241"/>
                  <a:ext cx="306000" cy="307207"/>
                </a:xfrm>
                <a:prstGeom prst="rect">
                  <a:avLst/>
                </a:prstGeom>
                <a:gradFill rotWithShape="1">
                  <a:gsLst>
                    <a:gs pos="0">
                      <a:srgbClr val="B2912F">
                        <a:tint val="50000"/>
                        <a:satMod val="300000"/>
                      </a:srgbClr>
                    </a:gs>
                    <a:gs pos="35000">
                      <a:srgbClr val="B2912F">
                        <a:tint val="37000"/>
                        <a:satMod val="300000"/>
                      </a:srgbClr>
                    </a:gs>
                    <a:gs pos="100000">
                      <a:srgbClr val="B2912F">
                        <a:tint val="15000"/>
                        <a:satMod val="350000"/>
                      </a:srgbClr>
                    </a:gs>
                  </a:gsLst>
                  <a:lin ang="16200000" scaled="1"/>
                </a:gradFill>
                <a:ln w="9525" cap="flat" cmpd="sng" algn="ctr">
                  <a:solidFill>
                    <a:srgbClr val="B2912F">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cxnSp>
              <p:nvCxnSpPr>
                <p:cNvPr id="317" name="직선 화살표 연결선 408"/>
                <p:cNvCxnSpPr/>
                <p:nvPr/>
              </p:nvCxnSpPr>
              <p:spPr>
                <a:xfrm rot="16200000">
                  <a:off x="3871066" y="4972079"/>
                  <a:ext cx="228329" cy="0"/>
                </a:xfrm>
                <a:prstGeom prst="straightConnector1">
                  <a:avLst/>
                </a:prstGeom>
                <a:noFill/>
                <a:ln w="9525" cap="flat" cmpd="sng" algn="ctr">
                  <a:solidFill>
                    <a:srgbClr val="60BD68">
                      <a:shade val="95000"/>
                      <a:satMod val="105000"/>
                    </a:srgbClr>
                  </a:solidFill>
                  <a:prstDash val="solid"/>
                  <a:headEnd type="triangle"/>
                  <a:tailEnd type="triangle"/>
                </a:ln>
                <a:effectLst/>
              </p:spPr>
            </p:cxnSp>
            <p:cxnSp>
              <p:nvCxnSpPr>
                <p:cNvPr id="318" name="직선 화살표 연결선 409"/>
                <p:cNvCxnSpPr/>
                <p:nvPr/>
              </p:nvCxnSpPr>
              <p:spPr>
                <a:xfrm rot="16200000">
                  <a:off x="3515443" y="5215524"/>
                  <a:ext cx="723574" cy="0"/>
                </a:xfrm>
                <a:prstGeom prst="straightConnector1">
                  <a:avLst/>
                </a:prstGeom>
                <a:noFill/>
                <a:ln w="9525" cap="flat" cmpd="sng" algn="ctr">
                  <a:solidFill>
                    <a:srgbClr val="60BD68">
                      <a:shade val="95000"/>
                      <a:satMod val="105000"/>
                    </a:srgbClr>
                  </a:solidFill>
                  <a:prstDash val="solid"/>
                  <a:headEnd type="triangle"/>
                  <a:tailEnd type="triangle"/>
                </a:ln>
                <a:effectLst/>
              </p:spPr>
            </p:cxnSp>
            <p:sp>
              <p:nvSpPr>
                <p:cNvPr id="319" name="직사각형 410"/>
                <p:cNvSpPr/>
                <p:nvPr/>
              </p:nvSpPr>
              <p:spPr>
                <a:xfrm rot="16200000">
                  <a:off x="4185040" y="5094855"/>
                  <a:ext cx="306000" cy="307207"/>
                </a:xfrm>
                <a:prstGeom prst="rect">
                  <a:avLst/>
                </a:prstGeom>
                <a:gradFill rotWithShape="1">
                  <a:gsLst>
                    <a:gs pos="0">
                      <a:srgbClr val="B2912F">
                        <a:tint val="50000"/>
                        <a:satMod val="300000"/>
                      </a:srgbClr>
                    </a:gs>
                    <a:gs pos="35000">
                      <a:srgbClr val="B2912F">
                        <a:tint val="37000"/>
                        <a:satMod val="300000"/>
                      </a:srgbClr>
                    </a:gs>
                    <a:gs pos="100000">
                      <a:srgbClr val="B2912F">
                        <a:tint val="15000"/>
                        <a:satMod val="350000"/>
                      </a:srgbClr>
                    </a:gs>
                  </a:gsLst>
                  <a:lin ang="16200000" scaled="1"/>
                </a:gradFill>
                <a:ln w="9525" cap="flat" cmpd="sng" algn="ctr">
                  <a:solidFill>
                    <a:srgbClr val="B2912F">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20" name="직사각형 411"/>
                <p:cNvSpPr/>
                <p:nvPr/>
              </p:nvSpPr>
              <p:spPr>
                <a:xfrm rot="16200000">
                  <a:off x="4185040" y="5583241"/>
                  <a:ext cx="306000" cy="307207"/>
                </a:xfrm>
                <a:prstGeom prst="rect">
                  <a:avLst/>
                </a:prstGeom>
                <a:gradFill rotWithShape="1">
                  <a:gsLst>
                    <a:gs pos="0">
                      <a:srgbClr val="B2912F">
                        <a:tint val="50000"/>
                        <a:satMod val="300000"/>
                      </a:srgbClr>
                    </a:gs>
                    <a:gs pos="35000">
                      <a:srgbClr val="B2912F">
                        <a:tint val="37000"/>
                        <a:satMod val="300000"/>
                      </a:srgbClr>
                    </a:gs>
                    <a:gs pos="100000">
                      <a:srgbClr val="B2912F">
                        <a:tint val="15000"/>
                        <a:satMod val="350000"/>
                      </a:srgbClr>
                    </a:gs>
                  </a:gsLst>
                  <a:lin ang="16200000" scaled="1"/>
                </a:gradFill>
                <a:ln w="9525" cap="flat" cmpd="sng" algn="ctr">
                  <a:solidFill>
                    <a:srgbClr val="B2912F">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cxnSp>
              <p:nvCxnSpPr>
                <p:cNvPr id="321" name="직선 화살표 연결선 412"/>
                <p:cNvCxnSpPr/>
                <p:nvPr/>
              </p:nvCxnSpPr>
              <p:spPr>
                <a:xfrm rot="16200000">
                  <a:off x="4277455" y="4972079"/>
                  <a:ext cx="228329" cy="0"/>
                </a:xfrm>
                <a:prstGeom prst="straightConnector1">
                  <a:avLst/>
                </a:prstGeom>
                <a:noFill/>
                <a:ln w="9525" cap="flat" cmpd="sng" algn="ctr">
                  <a:solidFill>
                    <a:srgbClr val="60BD68">
                      <a:shade val="95000"/>
                      <a:satMod val="105000"/>
                    </a:srgbClr>
                  </a:solidFill>
                  <a:prstDash val="solid"/>
                  <a:headEnd type="triangle"/>
                  <a:tailEnd type="triangle"/>
                </a:ln>
                <a:effectLst/>
              </p:spPr>
            </p:cxnSp>
            <p:cxnSp>
              <p:nvCxnSpPr>
                <p:cNvPr id="322" name="직선 화살표 연결선 413"/>
                <p:cNvCxnSpPr/>
                <p:nvPr/>
              </p:nvCxnSpPr>
              <p:spPr>
                <a:xfrm rot="16200000">
                  <a:off x="3921832" y="5215524"/>
                  <a:ext cx="723574" cy="0"/>
                </a:xfrm>
                <a:prstGeom prst="straightConnector1">
                  <a:avLst/>
                </a:prstGeom>
                <a:noFill/>
                <a:ln w="9525" cap="flat" cmpd="sng" algn="ctr">
                  <a:solidFill>
                    <a:srgbClr val="60BD68">
                      <a:shade val="95000"/>
                      <a:satMod val="105000"/>
                    </a:srgbClr>
                  </a:solidFill>
                  <a:prstDash val="solid"/>
                  <a:headEnd type="triangle"/>
                  <a:tailEnd type="triangle"/>
                </a:ln>
                <a:effectLst/>
              </p:spPr>
            </p:cxnSp>
          </p:grpSp>
        </p:grpSp>
        <p:sp>
          <p:nvSpPr>
            <p:cNvPr id="303" name="TextBox 302"/>
            <p:cNvSpPr txBox="1"/>
            <p:nvPr/>
          </p:nvSpPr>
          <p:spPr>
            <a:xfrm>
              <a:off x="2958287" y="1696177"/>
              <a:ext cx="944489" cy="307777"/>
            </a:xfrm>
            <a:prstGeom prst="rect">
              <a:avLst/>
            </a:prstGeom>
            <a:noFill/>
          </p:spPr>
          <p:txBody>
            <a:bodyPr wrap="none" rtlCol="0" anchor="ctr">
              <a:spAutoFit/>
            </a:bodyPr>
            <a:lstStyle/>
            <a:p>
              <a:pPr algn="ctr">
                <a:defRPr/>
              </a:pPr>
              <a:r>
                <a:rPr lang="en-US" altLang="ko-KR" sz="1400" kern="0" dirty="0" smtClean="0">
                  <a:solidFill>
                    <a:sysClr val="windowText" lastClr="000000"/>
                  </a:solidFill>
                  <a:latin typeface="Tahoma"/>
                </a:rPr>
                <a:t>(with FDP)</a:t>
              </a:r>
              <a:endParaRPr lang="ko-KR" altLang="en-US" sz="1400" kern="0" dirty="0">
                <a:solidFill>
                  <a:sysClr val="windowText" lastClr="000000"/>
                </a:solidFill>
                <a:latin typeface="Tahoma"/>
              </a:endParaRPr>
            </a:p>
          </p:txBody>
        </p:sp>
      </p:grpSp>
      <p:grpSp>
        <p:nvGrpSpPr>
          <p:cNvPr id="349" name="그룹 7"/>
          <p:cNvGrpSpPr/>
          <p:nvPr/>
        </p:nvGrpSpPr>
        <p:grpSpPr>
          <a:xfrm>
            <a:off x="447184" y="1140133"/>
            <a:ext cx="1660085" cy="4536504"/>
            <a:chOff x="447184" y="1340768"/>
            <a:chExt cx="1660085" cy="4536504"/>
          </a:xfrm>
        </p:grpSpPr>
        <p:grpSp>
          <p:nvGrpSpPr>
            <p:cNvPr id="350" name="그룹 311"/>
            <p:cNvGrpSpPr/>
            <p:nvPr/>
          </p:nvGrpSpPr>
          <p:grpSpPr>
            <a:xfrm>
              <a:off x="447184" y="2132856"/>
              <a:ext cx="1660085" cy="3744416"/>
              <a:chOff x="703456" y="2214993"/>
              <a:chExt cx="1660085" cy="3744416"/>
            </a:xfrm>
          </p:grpSpPr>
          <p:grpSp>
            <p:nvGrpSpPr>
              <p:cNvPr id="353" name="그룹 29"/>
              <p:cNvGrpSpPr/>
              <p:nvPr/>
            </p:nvGrpSpPr>
            <p:grpSpPr>
              <a:xfrm rot="16200000">
                <a:off x="703456" y="3257196"/>
                <a:ext cx="1660086" cy="1660009"/>
                <a:chOff x="2733860" y="2420935"/>
                <a:chExt cx="2016223" cy="2016130"/>
              </a:xfrm>
            </p:grpSpPr>
            <p:sp>
              <p:nvSpPr>
                <p:cNvPr id="422" name="직사각형 3"/>
                <p:cNvSpPr/>
                <p:nvPr/>
              </p:nvSpPr>
              <p:spPr>
                <a:xfrm rot="5400000">
                  <a:off x="2733907" y="2420888"/>
                  <a:ext cx="864001" cy="864095"/>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r>
                    <a:rPr lang="en-US" altLang="ko-KR" sz="1600" kern="0" dirty="0">
                      <a:solidFill>
                        <a:sysClr val="windowText" lastClr="000000"/>
                      </a:solidFill>
                      <a:latin typeface="Calibri"/>
                      <a:ea typeface="나눔고딕"/>
                    </a:rPr>
                    <a:t>8 </a:t>
                  </a:r>
                  <a:r>
                    <a:rPr lang="en-US" altLang="ko-KR" sz="1600" kern="0" dirty="0" err="1">
                      <a:solidFill>
                        <a:sysClr val="windowText" lastClr="000000"/>
                      </a:solidFill>
                      <a:latin typeface="Calibri"/>
                      <a:ea typeface="나눔고딕"/>
                    </a:rPr>
                    <a:t>OoO</a:t>
                  </a:r>
                  <a:endParaRPr lang="en-US" altLang="ko-KR" sz="1600" kern="0" dirty="0">
                    <a:solidFill>
                      <a:sysClr val="windowText" lastClr="000000"/>
                    </a:solidFill>
                    <a:latin typeface="Calibri"/>
                    <a:ea typeface="나눔고딕"/>
                  </a:endParaRPr>
                </a:p>
                <a:p>
                  <a:pPr algn="ctr">
                    <a:defRPr/>
                  </a:pPr>
                  <a:r>
                    <a:rPr lang="en-US" altLang="ko-KR" sz="1600" kern="0" dirty="0">
                      <a:solidFill>
                        <a:sysClr val="windowText" lastClr="000000"/>
                      </a:solidFill>
                      <a:latin typeface="Calibri"/>
                      <a:ea typeface="나눔고딕"/>
                    </a:rPr>
                    <a:t>4GHz</a:t>
                  </a:r>
                  <a:endParaRPr lang="ko-KR" altLang="en-US" sz="1600" kern="0" dirty="0">
                    <a:solidFill>
                      <a:sysClr val="windowText" lastClr="000000"/>
                    </a:solidFill>
                    <a:latin typeface="Calibri"/>
                    <a:ea typeface="나눔고딕"/>
                  </a:endParaRPr>
                </a:p>
              </p:txBody>
            </p:sp>
            <p:sp>
              <p:nvSpPr>
                <p:cNvPr id="423" name="직사각형 11"/>
                <p:cNvSpPr/>
                <p:nvPr/>
              </p:nvSpPr>
              <p:spPr>
                <a:xfrm rot="5400000">
                  <a:off x="3886035" y="2420887"/>
                  <a:ext cx="864000" cy="864095"/>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r>
                    <a:rPr lang="en-US" altLang="ko-KR" sz="1600" kern="0" dirty="0" smtClean="0">
                      <a:solidFill>
                        <a:sysClr val="windowText" lastClr="000000"/>
                      </a:solidFill>
                      <a:latin typeface="Calibri"/>
                      <a:ea typeface="나눔고딕"/>
                    </a:rPr>
                    <a:t>8 </a:t>
                  </a:r>
                  <a:r>
                    <a:rPr lang="en-US" altLang="ko-KR" sz="1600" kern="0" dirty="0" err="1" smtClean="0">
                      <a:solidFill>
                        <a:sysClr val="windowText" lastClr="000000"/>
                      </a:solidFill>
                      <a:latin typeface="Calibri"/>
                      <a:ea typeface="나눔고딕"/>
                    </a:rPr>
                    <a:t>OoO</a:t>
                  </a:r>
                  <a:endParaRPr lang="en-US" altLang="ko-KR" sz="1600" kern="0" dirty="0" smtClean="0">
                    <a:solidFill>
                      <a:sysClr val="windowText" lastClr="000000"/>
                    </a:solidFill>
                    <a:latin typeface="Calibri"/>
                    <a:ea typeface="나눔고딕"/>
                  </a:endParaRPr>
                </a:p>
                <a:p>
                  <a:pPr algn="ctr">
                    <a:defRPr/>
                  </a:pPr>
                  <a:r>
                    <a:rPr lang="en-US" altLang="ko-KR" sz="1600" kern="0" dirty="0" smtClean="0">
                      <a:solidFill>
                        <a:sysClr val="windowText" lastClr="000000"/>
                      </a:solidFill>
                      <a:latin typeface="Calibri"/>
                      <a:ea typeface="나눔고딕"/>
                    </a:rPr>
                    <a:t>4GHz</a:t>
                  </a:r>
                  <a:endParaRPr lang="ko-KR" altLang="en-US" sz="1600" kern="0" dirty="0">
                    <a:solidFill>
                      <a:sysClr val="windowText" lastClr="000000"/>
                    </a:solidFill>
                    <a:latin typeface="Calibri"/>
                    <a:ea typeface="나눔고딕"/>
                  </a:endParaRPr>
                </a:p>
              </p:txBody>
            </p:sp>
            <p:sp>
              <p:nvSpPr>
                <p:cNvPr id="424" name="직사각형 12"/>
                <p:cNvSpPr/>
                <p:nvPr/>
              </p:nvSpPr>
              <p:spPr>
                <a:xfrm rot="5400000">
                  <a:off x="3886035" y="3573017"/>
                  <a:ext cx="864001" cy="864095"/>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r>
                    <a:rPr lang="en-US" altLang="ko-KR" sz="1600" kern="0" dirty="0">
                      <a:solidFill>
                        <a:sysClr val="windowText" lastClr="000000"/>
                      </a:solidFill>
                      <a:latin typeface="Calibri"/>
                      <a:ea typeface="나눔고딕"/>
                    </a:rPr>
                    <a:t>8 </a:t>
                  </a:r>
                  <a:r>
                    <a:rPr lang="en-US" altLang="ko-KR" sz="1600" kern="0" dirty="0" err="1">
                      <a:solidFill>
                        <a:sysClr val="windowText" lastClr="000000"/>
                      </a:solidFill>
                      <a:latin typeface="Calibri"/>
                      <a:ea typeface="나눔고딕"/>
                    </a:rPr>
                    <a:t>OoO</a:t>
                  </a:r>
                  <a:endParaRPr lang="en-US" altLang="ko-KR" sz="1600" kern="0" dirty="0">
                    <a:solidFill>
                      <a:sysClr val="windowText" lastClr="000000"/>
                    </a:solidFill>
                    <a:latin typeface="Calibri"/>
                    <a:ea typeface="나눔고딕"/>
                  </a:endParaRPr>
                </a:p>
                <a:p>
                  <a:pPr algn="ctr">
                    <a:defRPr/>
                  </a:pPr>
                  <a:r>
                    <a:rPr lang="en-US" altLang="ko-KR" sz="1600" kern="0" dirty="0">
                      <a:solidFill>
                        <a:sysClr val="windowText" lastClr="000000"/>
                      </a:solidFill>
                      <a:latin typeface="Calibri"/>
                      <a:ea typeface="나눔고딕"/>
                    </a:rPr>
                    <a:t>4GHz</a:t>
                  </a:r>
                  <a:endParaRPr lang="ko-KR" altLang="en-US" sz="1600" kern="0" dirty="0">
                    <a:solidFill>
                      <a:sysClr val="windowText" lastClr="000000"/>
                    </a:solidFill>
                    <a:latin typeface="Calibri"/>
                    <a:ea typeface="나눔고딕"/>
                  </a:endParaRPr>
                </a:p>
              </p:txBody>
            </p:sp>
            <p:sp>
              <p:nvSpPr>
                <p:cNvPr id="425" name="직사각형 13"/>
                <p:cNvSpPr/>
                <p:nvPr/>
              </p:nvSpPr>
              <p:spPr>
                <a:xfrm rot="5400000">
                  <a:off x="2733907" y="3573017"/>
                  <a:ext cx="864001" cy="864095"/>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r>
                    <a:rPr lang="en-US" altLang="ko-KR" sz="1600" kern="0" dirty="0">
                      <a:solidFill>
                        <a:sysClr val="windowText" lastClr="000000"/>
                      </a:solidFill>
                      <a:latin typeface="Calibri"/>
                      <a:ea typeface="나눔고딕"/>
                    </a:rPr>
                    <a:t>8 </a:t>
                  </a:r>
                  <a:r>
                    <a:rPr lang="en-US" altLang="ko-KR" sz="1600" kern="0" dirty="0" err="1">
                      <a:solidFill>
                        <a:sysClr val="windowText" lastClr="000000"/>
                      </a:solidFill>
                      <a:latin typeface="Calibri"/>
                      <a:ea typeface="나눔고딕"/>
                    </a:rPr>
                    <a:t>OoO</a:t>
                  </a:r>
                  <a:endParaRPr lang="en-US" altLang="ko-KR" sz="1600" kern="0" dirty="0">
                    <a:solidFill>
                      <a:sysClr val="windowText" lastClr="000000"/>
                    </a:solidFill>
                    <a:latin typeface="Calibri"/>
                    <a:ea typeface="나눔고딕"/>
                  </a:endParaRPr>
                </a:p>
                <a:p>
                  <a:pPr algn="ctr">
                    <a:defRPr/>
                  </a:pPr>
                  <a:r>
                    <a:rPr lang="en-US" altLang="ko-KR" sz="1600" kern="0" dirty="0">
                      <a:solidFill>
                        <a:sysClr val="windowText" lastClr="000000"/>
                      </a:solidFill>
                      <a:latin typeface="Calibri"/>
                      <a:ea typeface="나눔고딕"/>
                    </a:rPr>
                    <a:t>4GHz</a:t>
                  </a:r>
                  <a:endParaRPr lang="ko-KR" altLang="en-US" sz="1600" kern="0" dirty="0">
                    <a:solidFill>
                      <a:sysClr val="windowText" lastClr="000000"/>
                    </a:solidFill>
                    <a:latin typeface="Calibri"/>
                    <a:ea typeface="나눔고딕"/>
                  </a:endParaRPr>
                </a:p>
              </p:txBody>
            </p:sp>
            <p:cxnSp>
              <p:nvCxnSpPr>
                <p:cNvPr id="426" name="직선 화살표 연결선 19"/>
                <p:cNvCxnSpPr>
                  <a:stCxn id="422" idx="3"/>
                  <a:endCxn id="425" idx="1"/>
                </p:cNvCxnSpPr>
                <p:nvPr/>
              </p:nvCxnSpPr>
              <p:spPr>
                <a:xfrm rot="5400000">
                  <a:off x="3021843" y="3429000"/>
                  <a:ext cx="288128" cy="0"/>
                </a:xfrm>
                <a:prstGeom prst="straightConnector1">
                  <a:avLst/>
                </a:prstGeom>
                <a:noFill/>
                <a:ln w="9525" cap="flat" cmpd="sng" algn="ctr">
                  <a:solidFill>
                    <a:srgbClr val="5DA5DA">
                      <a:shade val="95000"/>
                      <a:satMod val="105000"/>
                    </a:srgbClr>
                  </a:solidFill>
                  <a:prstDash val="solid"/>
                  <a:headEnd type="triangle"/>
                  <a:tailEnd type="triangle"/>
                </a:ln>
                <a:effectLst/>
              </p:spPr>
            </p:cxnSp>
            <p:cxnSp>
              <p:nvCxnSpPr>
                <p:cNvPr id="427" name="직선 화살표 연결선 21"/>
                <p:cNvCxnSpPr>
                  <a:stCxn id="425" idx="0"/>
                  <a:endCxn id="424" idx="2"/>
                </p:cNvCxnSpPr>
                <p:nvPr/>
              </p:nvCxnSpPr>
              <p:spPr>
                <a:xfrm rot="5400000" flipV="1">
                  <a:off x="3741971" y="3861048"/>
                  <a:ext cx="0" cy="288033"/>
                </a:xfrm>
                <a:prstGeom prst="straightConnector1">
                  <a:avLst/>
                </a:prstGeom>
                <a:noFill/>
                <a:ln w="9525" cap="flat" cmpd="sng" algn="ctr">
                  <a:solidFill>
                    <a:srgbClr val="5DA5DA">
                      <a:shade val="95000"/>
                      <a:satMod val="105000"/>
                    </a:srgbClr>
                  </a:solidFill>
                  <a:prstDash val="solid"/>
                  <a:headEnd type="triangle"/>
                  <a:tailEnd type="triangle"/>
                </a:ln>
                <a:effectLst/>
              </p:spPr>
            </p:cxnSp>
            <p:cxnSp>
              <p:nvCxnSpPr>
                <p:cNvPr id="428" name="직선 화살표 연결선 23"/>
                <p:cNvCxnSpPr>
                  <a:stCxn id="423" idx="3"/>
                  <a:endCxn id="424" idx="1"/>
                </p:cNvCxnSpPr>
                <p:nvPr/>
              </p:nvCxnSpPr>
              <p:spPr>
                <a:xfrm rot="5400000">
                  <a:off x="4173970" y="3428999"/>
                  <a:ext cx="288129" cy="0"/>
                </a:xfrm>
                <a:prstGeom prst="straightConnector1">
                  <a:avLst/>
                </a:prstGeom>
                <a:noFill/>
                <a:ln w="9525" cap="flat" cmpd="sng" algn="ctr">
                  <a:solidFill>
                    <a:srgbClr val="5DA5DA">
                      <a:shade val="95000"/>
                      <a:satMod val="105000"/>
                    </a:srgbClr>
                  </a:solidFill>
                  <a:prstDash val="solid"/>
                  <a:headEnd type="triangle"/>
                  <a:tailEnd type="triangle"/>
                </a:ln>
                <a:effectLst/>
              </p:spPr>
            </p:cxnSp>
            <p:cxnSp>
              <p:nvCxnSpPr>
                <p:cNvPr id="429" name="직선 화살표 연결선 25"/>
                <p:cNvCxnSpPr>
                  <a:stCxn id="422" idx="0"/>
                  <a:endCxn id="423" idx="2"/>
                </p:cNvCxnSpPr>
                <p:nvPr/>
              </p:nvCxnSpPr>
              <p:spPr>
                <a:xfrm rot="5400000" flipH="1" flipV="1">
                  <a:off x="3741970" y="2708920"/>
                  <a:ext cx="1" cy="288032"/>
                </a:xfrm>
                <a:prstGeom prst="straightConnector1">
                  <a:avLst/>
                </a:prstGeom>
                <a:noFill/>
                <a:ln w="9525" cap="flat" cmpd="sng" algn="ctr">
                  <a:solidFill>
                    <a:srgbClr val="5DA5DA">
                      <a:shade val="95000"/>
                      <a:satMod val="105000"/>
                    </a:srgbClr>
                  </a:solidFill>
                  <a:prstDash val="solid"/>
                  <a:headEnd type="triangle"/>
                  <a:tailEnd type="triangle"/>
                </a:ln>
                <a:effectLst/>
              </p:spPr>
            </p:cxnSp>
            <p:cxnSp>
              <p:nvCxnSpPr>
                <p:cNvPr id="430" name="직선 화살표 연결선 27"/>
                <p:cNvCxnSpPr/>
                <p:nvPr/>
              </p:nvCxnSpPr>
              <p:spPr>
                <a:xfrm>
                  <a:off x="3597907" y="3284984"/>
                  <a:ext cx="288032" cy="288032"/>
                </a:xfrm>
                <a:prstGeom prst="straightConnector1">
                  <a:avLst/>
                </a:prstGeom>
                <a:noFill/>
                <a:ln w="9525" cap="flat" cmpd="sng" algn="ctr">
                  <a:solidFill>
                    <a:srgbClr val="5DA5DA">
                      <a:shade val="95000"/>
                      <a:satMod val="105000"/>
                    </a:srgbClr>
                  </a:solidFill>
                  <a:prstDash val="solid"/>
                  <a:headEnd type="triangle"/>
                  <a:tailEnd type="triangle"/>
                </a:ln>
                <a:effectLst/>
              </p:spPr>
            </p:cxnSp>
            <p:cxnSp>
              <p:nvCxnSpPr>
                <p:cNvPr id="431" name="직선 화살표 연결선 28"/>
                <p:cNvCxnSpPr/>
                <p:nvPr/>
              </p:nvCxnSpPr>
              <p:spPr>
                <a:xfrm flipH="1">
                  <a:off x="3597907" y="3284984"/>
                  <a:ext cx="288032" cy="288032"/>
                </a:xfrm>
                <a:prstGeom prst="straightConnector1">
                  <a:avLst/>
                </a:prstGeom>
                <a:noFill/>
                <a:ln w="9525" cap="flat" cmpd="sng" algn="ctr">
                  <a:solidFill>
                    <a:srgbClr val="5DA5DA">
                      <a:shade val="95000"/>
                      <a:satMod val="105000"/>
                    </a:srgbClr>
                  </a:solidFill>
                  <a:prstDash val="solid"/>
                  <a:headEnd type="triangle"/>
                  <a:tailEnd type="triangle"/>
                </a:ln>
                <a:effectLst/>
              </p:spPr>
            </p:cxnSp>
          </p:grpSp>
          <p:grpSp>
            <p:nvGrpSpPr>
              <p:cNvPr id="354" name="그룹 56"/>
              <p:cNvGrpSpPr/>
              <p:nvPr/>
            </p:nvGrpSpPr>
            <p:grpSpPr>
              <a:xfrm rot="16200000">
                <a:off x="538087" y="5082574"/>
                <a:ext cx="1042204" cy="711465"/>
                <a:chOff x="2154084" y="2420888"/>
                <a:chExt cx="1265788" cy="864096"/>
              </a:xfrm>
            </p:grpSpPr>
            <p:sp>
              <p:nvSpPr>
                <p:cNvPr id="406" name="직사각형 31"/>
                <p:cNvSpPr/>
                <p:nvPr/>
              </p:nvSpPr>
              <p:spPr>
                <a:xfrm>
                  <a:off x="2915816" y="2420888"/>
                  <a:ext cx="144016" cy="373112"/>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07" name="직사각형 32"/>
                <p:cNvSpPr/>
                <p:nvPr/>
              </p:nvSpPr>
              <p:spPr>
                <a:xfrm>
                  <a:off x="2915816" y="2911872"/>
                  <a:ext cx="144016" cy="373112"/>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cxnSp>
              <p:nvCxnSpPr>
                <p:cNvPr id="408" name="직선 화살표 연결선 34"/>
                <p:cNvCxnSpPr>
                  <a:stCxn id="406" idx="3"/>
                </p:cNvCxnSpPr>
                <p:nvPr/>
              </p:nvCxnSpPr>
              <p:spPr>
                <a:xfrm>
                  <a:off x="3059832" y="2607444"/>
                  <a:ext cx="360040" cy="0"/>
                </a:xfrm>
                <a:prstGeom prst="straightConnector1">
                  <a:avLst/>
                </a:prstGeom>
                <a:noFill/>
                <a:ln w="9525" cap="flat" cmpd="sng" algn="ctr">
                  <a:solidFill>
                    <a:srgbClr val="60BD68">
                      <a:shade val="95000"/>
                      <a:satMod val="105000"/>
                    </a:srgbClr>
                  </a:solidFill>
                  <a:prstDash val="solid"/>
                  <a:headEnd type="triangle"/>
                  <a:tailEnd type="triangle"/>
                </a:ln>
                <a:effectLst/>
              </p:spPr>
            </p:cxnSp>
            <p:cxnSp>
              <p:nvCxnSpPr>
                <p:cNvPr id="409" name="직선 화살표 연결선 35"/>
                <p:cNvCxnSpPr/>
                <p:nvPr/>
              </p:nvCxnSpPr>
              <p:spPr>
                <a:xfrm>
                  <a:off x="3059832" y="3098428"/>
                  <a:ext cx="360040" cy="0"/>
                </a:xfrm>
                <a:prstGeom prst="straightConnector1">
                  <a:avLst/>
                </a:prstGeom>
                <a:noFill/>
                <a:ln w="9525" cap="flat" cmpd="sng" algn="ctr">
                  <a:solidFill>
                    <a:srgbClr val="60BD68">
                      <a:shade val="95000"/>
                      <a:satMod val="105000"/>
                    </a:srgbClr>
                  </a:solidFill>
                  <a:prstDash val="solid"/>
                  <a:headEnd type="triangle"/>
                  <a:tailEnd type="triangle"/>
                </a:ln>
                <a:effectLst/>
              </p:spPr>
            </p:cxnSp>
            <p:sp>
              <p:nvSpPr>
                <p:cNvPr id="410" name="직사각형 38"/>
                <p:cNvSpPr/>
                <p:nvPr/>
              </p:nvSpPr>
              <p:spPr>
                <a:xfrm>
                  <a:off x="2661906" y="2420888"/>
                  <a:ext cx="144016" cy="373112"/>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11" name="직사각형 39"/>
                <p:cNvSpPr/>
                <p:nvPr/>
              </p:nvSpPr>
              <p:spPr>
                <a:xfrm>
                  <a:off x="2661906" y="2911872"/>
                  <a:ext cx="144016" cy="373112"/>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12" name="직사각형 40"/>
                <p:cNvSpPr/>
                <p:nvPr/>
              </p:nvSpPr>
              <p:spPr>
                <a:xfrm>
                  <a:off x="2407995" y="2420888"/>
                  <a:ext cx="144016" cy="373112"/>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13" name="직사각형 41"/>
                <p:cNvSpPr/>
                <p:nvPr/>
              </p:nvSpPr>
              <p:spPr>
                <a:xfrm>
                  <a:off x="2407995" y="2911872"/>
                  <a:ext cx="144016" cy="373112"/>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14" name="직사각형 42"/>
                <p:cNvSpPr/>
                <p:nvPr/>
              </p:nvSpPr>
              <p:spPr>
                <a:xfrm>
                  <a:off x="2154084" y="2420888"/>
                  <a:ext cx="144016" cy="373112"/>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15" name="직사각형 43"/>
                <p:cNvSpPr/>
                <p:nvPr/>
              </p:nvSpPr>
              <p:spPr>
                <a:xfrm>
                  <a:off x="2154084" y="2911872"/>
                  <a:ext cx="144016" cy="373112"/>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cxnSp>
              <p:nvCxnSpPr>
                <p:cNvPr id="416" name="직선 연결선 45"/>
                <p:cNvCxnSpPr>
                  <a:stCxn id="414" idx="3"/>
                  <a:endCxn id="412" idx="1"/>
                </p:cNvCxnSpPr>
                <p:nvPr/>
              </p:nvCxnSpPr>
              <p:spPr>
                <a:xfrm>
                  <a:off x="2298100" y="2607444"/>
                  <a:ext cx="109895" cy="0"/>
                </a:xfrm>
                <a:prstGeom prst="line">
                  <a:avLst/>
                </a:prstGeom>
                <a:noFill/>
                <a:ln w="9525" cap="flat" cmpd="sng" algn="ctr">
                  <a:solidFill>
                    <a:srgbClr val="60BD68">
                      <a:shade val="95000"/>
                      <a:satMod val="105000"/>
                    </a:srgbClr>
                  </a:solidFill>
                  <a:prstDash val="solid"/>
                </a:ln>
                <a:effectLst/>
              </p:spPr>
            </p:cxnSp>
            <p:cxnSp>
              <p:nvCxnSpPr>
                <p:cNvPr id="417" name="직선 연결선 47"/>
                <p:cNvCxnSpPr>
                  <a:stCxn id="412" idx="3"/>
                  <a:endCxn id="410" idx="1"/>
                </p:cNvCxnSpPr>
                <p:nvPr/>
              </p:nvCxnSpPr>
              <p:spPr>
                <a:xfrm>
                  <a:off x="2552011" y="2607444"/>
                  <a:ext cx="109895" cy="0"/>
                </a:xfrm>
                <a:prstGeom prst="line">
                  <a:avLst/>
                </a:prstGeom>
                <a:noFill/>
                <a:ln w="9525" cap="flat" cmpd="sng" algn="ctr">
                  <a:solidFill>
                    <a:srgbClr val="60BD68">
                      <a:shade val="95000"/>
                      <a:satMod val="105000"/>
                    </a:srgbClr>
                  </a:solidFill>
                  <a:prstDash val="solid"/>
                </a:ln>
                <a:effectLst/>
              </p:spPr>
            </p:cxnSp>
            <p:cxnSp>
              <p:nvCxnSpPr>
                <p:cNvPr id="418" name="직선 연결선 49"/>
                <p:cNvCxnSpPr>
                  <a:stCxn id="410" idx="3"/>
                  <a:endCxn id="406" idx="1"/>
                </p:cNvCxnSpPr>
                <p:nvPr/>
              </p:nvCxnSpPr>
              <p:spPr>
                <a:xfrm>
                  <a:off x="2805922" y="2607444"/>
                  <a:ext cx="109894" cy="0"/>
                </a:xfrm>
                <a:prstGeom prst="line">
                  <a:avLst/>
                </a:prstGeom>
                <a:noFill/>
                <a:ln w="9525" cap="flat" cmpd="sng" algn="ctr">
                  <a:solidFill>
                    <a:srgbClr val="60BD68">
                      <a:shade val="95000"/>
                      <a:satMod val="105000"/>
                    </a:srgbClr>
                  </a:solidFill>
                  <a:prstDash val="solid"/>
                </a:ln>
                <a:effectLst/>
              </p:spPr>
            </p:cxnSp>
            <p:cxnSp>
              <p:nvCxnSpPr>
                <p:cNvPr id="419" name="직선 연결선 51"/>
                <p:cNvCxnSpPr>
                  <a:stCxn id="415" idx="3"/>
                  <a:endCxn id="413" idx="1"/>
                </p:cNvCxnSpPr>
                <p:nvPr/>
              </p:nvCxnSpPr>
              <p:spPr>
                <a:xfrm>
                  <a:off x="2298100" y="3098428"/>
                  <a:ext cx="109895" cy="0"/>
                </a:xfrm>
                <a:prstGeom prst="line">
                  <a:avLst/>
                </a:prstGeom>
                <a:noFill/>
                <a:ln w="9525" cap="flat" cmpd="sng" algn="ctr">
                  <a:solidFill>
                    <a:srgbClr val="60BD68">
                      <a:shade val="95000"/>
                      <a:satMod val="105000"/>
                    </a:srgbClr>
                  </a:solidFill>
                  <a:prstDash val="solid"/>
                </a:ln>
                <a:effectLst/>
              </p:spPr>
            </p:cxnSp>
            <p:cxnSp>
              <p:nvCxnSpPr>
                <p:cNvPr id="420" name="직선 연결선 53"/>
                <p:cNvCxnSpPr>
                  <a:stCxn id="413" idx="3"/>
                  <a:endCxn id="411" idx="1"/>
                </p:cNvCxnSpPr>
                <p:nvPr/>
              </p:nvCxnSpPr>
              <p:spPr>
                <a:xfrm>
                  <a:off x="2552011" y="3098428"/>
                  <a:ext cx="109895" cy="0"/>
                </a:xfrm>
                <a:prstGeom prst="line">
                  <a:avLst/>
                </a:prstGeom>
                <a:noFill/>
                <a:ln w="9525" cap="flat" cmpd="sng" algn="ctr">
                  <a:solidFill>
                    <a:srgbClr val="60BD68">
                      <a:shade val="95000"/>
                      <a:satMod val="105000"/>
                    </a:srgbClr>
                  </a:solidFill>
                  <a:prstDash val="solid"/>
                </a:ln>
                <a:effectLst/>
              </p:spPr>
            </p:cxnSp>
            <p:cxnSp>
              <p:nvCxnSpPr>
                <p:cNvPr id="421" name="직선 연결선 55"/>
                <p:cNvCxnSpPr>
                  <a:stCxn id="411" idx="3"/>
                  <a:endCxn id="407" idx="1"/>
                </p:cNvCxnSpPr>
                <p:nvPr/>
              </p:nvCxnSpPr>
              <p:spPr>
                <a:xfrm>
                  <a:off x="2805922" y="3098428"/>
                  <a:ext cx="109894" cy="0"/>
                </a:xfrm>
                <a:prstGeom prst="line">
                  <a:avLst/>
                </a:prstGeom>
                <a:noFill/>
                <a:ln w="9525" cap="flat" cmpd="sng" algn="ctr">
                  <a:solidFill>
                    <a:srgbClr val="60BD68">
                      <a:shade val="95000"/>
                      <a:satMod val="105000"/>
                    </a:srgbClr>
                  </a:solidFill>
                  <a:prstDash val="solid"/>
                </a:ln>
                <a:effectLst/>
              </p:spPr>
            </p:cxnSp>
          </p:grpSp>
          <p:grpSp>
            <p:nvGrpSpPr>
              <p:cNvPr id="355" name="그룹 57"/>
              <p:cNvGrpSpPr/>
              <p:nvPr/>
            </p:nvGrpSpPr>
            <p:grpSpPr>
              <a:xfrm rot="16200000">
                <a:off x="1486707" y="5082574"/>
                <a:ext cx="1042204" cy="711465"/>
                <a:chOff x="2154084" y="2420888"/>
                <a:chExt cx="1265788" cy="864096"/>
              </a:xfrm>
            </p:grpSpPr>
            <p:sp>
              <p:nvSpPr>
                <p:cNvPr id="390" name="직사각형 58"/>
                <p:cNvSpPr/>
                <p:nvPr/>
              </p:nvSpPr>
              <p:spPr>
                <a:xfrm>
                  <a:off x="2915816" y="2420888"/>
                  <a:ext cx="144016" cy="373112"/>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91" name="직사각형 59"/>
                <p:cNvSpPr/>
                <p:nvPr/>
              </p:nvSpPr>
              <p:spPr>
                <a:xfrm>
                  <a:off x="2915816" y="2911872"/>
                  <a:ext cx="144016" cy="373112"/>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cxnSp>
              <p:nvCxnSpPr>
                <p:cNvPr id="392" name="직선 화살표 연결선 60"/>
                <p:cNvCxnSpPr>
                  <a:stCxn id="390" idx="3"/>
                </p:cNvCxnSpPr>
                <p:nvPr/>
              </p:nvCxnSpPr>
              <p:spPr>
                <a:xfrm>
                  <a:off x="3059832" y="2607444"/>
                  <a:ext cx="360040" cy="0"/>
                </a:xfrm>
                <a:prstGeom prst="straightConnector1">
                  <a:avLst/>
                </a:prstGeom>
                <a:noFill/>
                <a:ln w="9525" cap="flat" cmpd="sng" algn="ctr">
                  <a:solidFill>
                    <a:srgbClr val="60BD68">
                      <a:shade val="95000"/>
                      <a:satMod val="105000"/>
                    </a:srgbClr>
                  </a:solidFill>
                  <a:prstDash val="solid"/>
                  <a:headEnd type="triangle"/>
                  <a:tailEnd type="triangle"/>
                </a:ln>
                <a:effectLst/>
              </p:spPr>
            </p:cxnSp>
            <p:cxnSp>
              <p:nvCxnSpPr>
                <p:cNvPr id="393" name="직선 화살표 연결선 61"/>
                <p:cNvCxnSpPr/>
                <p:nvPr/>
              </p:nvCxnSpPr>
              <p:spPr>
                <a:xfrm>
                  <a:off x="3059832" y="3098428"/>
                  <a:ext cx="360040" cy="0"/>
                </a:xfrm>
                <a:prstGeom prst="straightConnector1">
                  <a:avLst/>
                </a:prstGeom>
                <a:noFill/>
                <a:ln w="9525" cap="flat" cmpd="sng" algn="ctr">
                  <a:solidFill>
                    <a:srgbClr val="60BD68">
                      <a:shade val="95000"/>
                      <a:satMod val="105000"/>
                    </a:srgbClr>
                  </a:solidFill>
                  <a:prstDash val="solid"/>
                  <a:headEnd type="triangle"/>
                  <a:tailEnd type="triangle"/>
                </a:ln>
                <a:effectLst/>
              </p:spPr>
            </p:cxnSp>
            <p:sp>
              <p:nvSpPr>
                <p:cNvPr id="394" name="직사각형 62"/>
                <p:cNvSpPr/>
                <p:nvPr/>
              </p:nvSpPr>
              <p:spPr>
                <a:xfrm>
                  <a:off x="2661906" y="2420888"/>
                  <a:ext cx="144016" cy="373112"/>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95" name="직사각형 63"/>
                <p:cNvSpPr/>
                <p:nvPr/>
              </p:nvSpPr>
              <p:spPr>
                <a:xfrm>
                  <a:off x="2661906" y="2911872"/>
                  <a:ext cx="144016" cy="373112"/>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96" name="직사각형 64"/>
                <p:cNvSpPr/>
                <p:nvPr/>
              </p:nvSpPr>
              <p:spPr>
                <a:xfrm>
                  <a:off x="2407995" y="2420888"/>
                  <a:ext cx="144016" cy="373112"/>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97" name="직사각형 65"/>
                <p:cNvSpPr/>
                <p:nvPr/>
              </p:nvSpPr>
              <p:spPr>
                <a:xfrm>
                  <a:off x="2407995" y="2911872"/>
                  <a:ext cx="144016" cy="373112"/>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98" name="직사각형 66"/>
                <p:cNvSpPr/>
                <p:nvPr/>
              </p:nvSpPr>
              <p:spPr>
                <a:xfrm>
                  <a:off x="2154084" y="2420888"/>
                  <a:ext cx="144016" cy="373112"/>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99" name="직사각형 67"/>
                <p:cNvSpPr/>
                <p:nvPr/>
              </p:nvSpPr>
              <p:spPr>
                <a:xfrm>
                  <a:off x="2154084" y="2911872"/>
                  <a:ext cx="144016" cy="373112"/>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cxnSp>
              <p:nvCxnSpPr>
                <p:cNvPr id="400" name="직선 연결선 68"/>
                <p:cNvCxnSpPr>
                  <a:stCxn id="398" idx="3"/>
                  <a:endCxn id="396" idx="1"/>
                </p:cNvCxnSpPr>
                <p:nvPr/>
              </p:nvCxnSpPr>
              <p:spPr>
                <a:xfrm>
                  <a:off x="2298100" y="2607444"/>
                  <a:ext cx="109895" cy="0"/>
                </a:xfrm>
                <a:prstGeom prst="line">
                  <a:avLst/>
                </a:prstGeom>
                <a:noFill/>
                <a:ln w="9525" cap="flat" cmpd="sng" algn="ctr">
                  <a:solidFill>
                    <a:srgbClr val="60BD68">
                      <a:shade val="95000"/>
                      <a:satMod val="105000"/>
                    </a:srgbClr>
                  </a:solidFill>
                  <a:prstDash val="solid"/>
                </a:ln>
                <a:effectLst/>
              </p:spPr>
            </p:cxnSp>
            <p:cxnSp>
              <p:nvCxnSpPr>
                <p:cNvPr id="401" name="직선 연결선 69"/>
                <p:cNvCxnSpPr>
                  <a:stCxn id="396" idx="3"/>
                  <a:endCxn id="394" idx="1"/>
                </p:cNvCxnSpPr>
                <p:nvPr/>
              </p:nvCxnSpPr>
              <p:spPr>
                <a:xfrm>
                  <a:off x="2552011" y="2607444"/>
                  <a:ext cx="109895" cy="0"/>
                </a:xfrm>
                <a:prstGeom prst="line">
                  <a:avLst/>
                </a:prstGeom>
                <a:noFill/>
                <a:ln w="9525" cap="flat" cmpd="sng" algn="ctr">
                  <a:solidFill>
                    <a:srgbClr val="60BD68">
                      <a:shade val="95000"/>
                      <a:satMod val="105000"/>
                    </a:srgbClr>
                  </a:solidFill>
                  <a:prstDash val="solid"/>
                </a:ln>
                <a:effectLst/>
              </p:spPr>
            </p:cxnSp>
            <p:cxnSp>
              <p:nvCxnSpPr>
                <p:cNvPr id="402" name="직선 연결선 70"/>
                <p:cNvCxnSpPr>
                  <a:stCxn id="394" idx="3"/>
                  <a:endCxn id="390" idx="1"/>
                </p:cNvCxnSpPr>
                <p:nvPr/>
              </p:nvCxnSpPr>
              <p:spPr>
                <a:xfrm>
                  <a:off x="2805922" y="2607444"/>
                  <a:ext cx="109894" cy="0"/>
                </a:xfrm>
                <a:prstGeom prst="line">
                  <a:avLst/>
                </a:prstGeom>
                <a:noFill/>
                <a:ln w="9525" cap="flat" cmpd="sng" algn="ctr">
                  <a:solidFill>
                    <a:srgbClr val="60BD68">
                      <a:shade val="95000"/>
                      <a:satMod val="105000"/>
                    </a:srgbClr>
                  </a:solidFill>
                  <a:prstDash val="solid"/>
                </a:ln>
                <a:effectLst/>
              </p:spPr>
            </p:cxnSp>
            <p:cxnSp>
              <p:nvCxnSpPr>
                <p:cNvPr id="403" name="직선 연결선 71"/>
                <p:cNvCxnSpPr>
                  <a:stCxn id="399" idx="3"/>
                  <a:endCxn id="397" idx="1"/>
                </p:cNvCxnSpPr>
                <p:nvPr/>
              </p:nvCxnSpPr>
              <p:spPr>
                <a:xfrm>
                  <a:off x="2298100" y="3098428"/>
                  <a:ext cx="109895" cy="0"/>
                </a:xfrm>
                <a:prstGeom prst="line">
                  <a:avLst/>
                </a:prstGeom>
                <a:noFill/>
                <a:ln w="9525" cap="flat" cmpd="sng" algn="ctr">
                  <a:solidFill>
                    <a:srgbClr val="60BD68">
                      <a:shade val="95000"/>
                      <a:satMod val="105000"/>
                    </a:srgbClr>
                  </a:solidFill>
                  <a:prstDash val="solid"/>
                </a:ln>
                <a:effectLst/>
              </p:spPr>
            </p:cxnSp>
            <p:cxnSp>
              <p:nvCxnSpPr>
                <p:cNvPr id="404" name="직선 연결선 72"/>
                <p:cNvCxnSpPr>
                  <a:stCxn id="397" idx="3"/>
                  <a:endCxn id="395" idx="1"/>
                </p:cNvCxnSpPr>
                <p:nvPr/>
              </p:nvCxnSpPr>
              <p:spPr>
                <a:xfrm>
                  <a:off x="2552011" y="3098428"/>
                  <a:ext cx="109895" cy="0"/>
                </a:xfrm>
                <a:prstGeom prst="line">
                  <a:avLst/>
                </a:prstGeom>
                <a:noFill/>
                <a:ln w="9525" cap="flat" cmpd="sng" algn="ctr">
                  <a:solidFill>
                    <a:srgbClr val="60BD68">
                      <a:shade val="95000"/>
                      <a:satMod val="105000"/>
                    </a:srgbClr>
                  </a:solidFill>
                  <a:prstDash val="solid"/>
                </a:ln>
                <a:effectLst/>
              </p:spPr>
            </p:cxnSp>
            <p:cxnSp>
              <p:nvCxnSpPr>
                <p:cNvPr id="405" name="직선 연결선 73"/>
                <p:cNvCxnSpPr>
                  <a:stCxn id="395" idx="3"/>
                  <a:endCxn id="391" idx="1"/>
                </p:cNvCxnSpPr>
                <p:nvPr/>
              </p:nvCxnSpPr>
              <p:spPr>
                <a:xfrm>
                  <a:off x="2805922" y="3098428"/>
                  <a:ext cx="109894" cy="0"/>
                </a:xfrm>
                <a:prstGeom prst="line">
                  <a:avLst/>
                </a:prstGeom>
                <a:noFill/>
                <a:ln w="9525" cap="flat" cmpd="sng" algn="ctr">
                  <a:solidFill>
                    <a:srgbClr val="60BD68">
                      <a:shade val="95000"/>
                      <a:satMod val="105000"/>
                    </a:srgbClr>
                  </a:solidFill>
                  <a:prstDash val="solid"/>
                </a:ln>
                <a:effectLst/>
              </p:spPr>
            </p:cxnSp>
          </p:grpSp>
          <p:grpSp>
            <p:nvGrpSpPr>
              <p:cNvPr id="356" name="그룹 74"/>
              <p:cNvGrpSpPr/>
              <p:nvPr/>
            </p:nvGrpSpPr>
            <p:grpSpPr>
              <a:xfrm rot="16200000" flipH="1">
                <a:off x="1486707" y="2380362"/>
                <a:ext cx="1042204" cy="711465"/>
                <a:chOff x="2154084" y="2420888"/>
                <a:chExt cx="1265788" cy="864096"/>
              </a:xfrm>
            </p:grpSpPr>
            <p:sp>
              <p:nvSpPr>
                <p:cNvPr id="374" name="직사각형 75"/>
                <p:cNvSpPr/>
                <p:nvPr/>
              </p:nvSpPr>
              <p:spPr>
                <a:xfrm>
                  <a:off x="2915816" y="2420888"/>
                  <a:ext cx="144016" cy="373112"/>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75" name="직사각형 76"/>
                <p:cNvSpPr/>
                <p:nvPr/>
              </p:nvSpPr>
              <p:spPr>
                <a:xfrm>
                  <a:off x="2915816" y="2911872"/>
                  <a:ext cx="144016" cy="373112"/>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cxnSp>
              <p:nvCxnSpPr>
                <p:cNvPr id="376" name="직선 화살표 연결선 77"/>
                <p:cNvCxnSpPr>
                  <a:stCxn id="374" idx="3"/>
                </p:cNvCxnSpPr>
                <p:nvPr/>
              </p:nvCxnSpPr>
              <p:spPr>
                <a:xfrm>
                  <a:off x="3059832" y="2607444"/>
                  <a:ext cx="360040" cy="0"/>
                </a:xfrm>
                <a:prstGeom prst="straightConnector1">
                  <a:avLst/>
                </a:prstGeom>
                <a:noFill/>
                <a:ln w="9525" cap="flat" cmpd="sng" algn="ctr">
                  <a:solidFill>
                    <a:srgbClr val="60BD68">
                      <a:shade val="95000"/>
                      <a:satMod val="105000"/>
                    </a:srgbClr>
                  </a:solidFill>
                  <a:prstDash val="solid"/>
                  <a:headEnd type="triangle"/>
                  <a:tailEnd type="triangle"/>
                </a:ln>
                <a:effectLst/>
              </p:spPr>
            </p:cxnSp>
            <p:cxnSp>
              <p:nvCxnSpPr>
                <p:cNvPr id="377" name="직선 화살표 연결선 78"/>
                <p:cNvCxnSpPr/>
                <p:nvPr/>
              </p:nvCxnSpPr>
              <p:spPr>
                <a:xfrm>
                  <a:off x="3059832" y="3098428"/>
                  <a:ext cx="360040" cy="0"/>
                </a:xfrm>
                <a:prstGeom prst="straightConnector1">
                  <a:avLst/>
                </a:prstGeom>
                <a:noFill/>
                <a:ln w="9525" cap="flat" cmpd="sng" algn="ctr">
                  <a:solidFill>
                    <a:srgbClr val="60BD68">
                      <a:shade val="95000"/>
                      <a:satMod val="105000"/>
                    </a:srgbClr>
                  </a:solidFill>
                  <a:prstDash val="solid"/>
                  <a:headEnd type="triangle"/>
                  <a:tailEnd type="triangle"/>
                </a:ln>
                <a:effectLst/>
              </p:spPr>
            </p:cxnSp>
            <p:sp>
              <p:nvSpPr>
                <p:cNvPr id="378" name="직사각형 79"/>
                <p:cNvSpPr/>
                <p:nvPr/>
              </p:nvSpPr>
              <p:spPr>
                <a:xfrm>
                  <a:off x="2661906" y="2420888"/>
                  <a:ext cx="144016" cy="373112"/>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79" name="직사각형 80"/>
                <p:cNvSpPr/>
                <p:nvPr/>
              </p:nvSpPr>
              <p:spPr>
                <a:xfrm>
                  <a:off x="2661906" y="2911872"/>
                  <a:ext cx="144016" cy="373112"/>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80" name="직사각형 81"/>
                <p:cNvSpPr/>
                <p:nvPr/>
              </p:nvSpPr>
              <p:spPr>
                <a:xfrm>
                  <a:off x="2407995" y="2420888"/>
                  <a:ext cx="144016" cy="373112"/>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81" name="직사각형 82"/>
                <p:cNvSpPr/>
                <p:nvPr/>
              </p:nvSpPr>
              <p:spPr>
                <a:xfrm>
                  <a:off x="2407995" y="2911872"/>
                  <a:ext cx="144016" cy="373112"/>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82" name="직사각형 83"/>
                <p:cNvSpPr/>
                <p:nvPr/>
              </p:nvSpPr>
              <p:spPr>
                <a:xfrm>
                  <a:off x="2154084" y="2420888"/>
                  <a:ext cx="144016" cy="373112"/>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83" name="직사각형 84"/>
                <p:cNvSpPr/>
                <p:nvPr/>
              </p:nvSpPr>
              <p:spPr>
                <a:xfrm>
                  <a:off x="2154084" y="2911872"/>
                  <a:ext cx="144016" cy="373112"/>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cxnSp>
              <p:nvCxnSpPr>
                <p:cNvPr id="384" name="직선 연결선 85"/>
                <p:cNvCxnSpPr>
                  <a:stCxn id="382" idx="3"/>
                  <a:endCxn id="380" idx="1"/>
                </p:cNvCxnSpPr>
                <p:nvPr/>
              </p:nvCxnSpPr>
              <p:spPr>
                <a:xfrm>
                  <a:off x="2298100" y="2607444"/>
                  <a:ext cx="109895" cy="0"/>
                </a:xfrm>
                <a:prstGeom prst="line">
                  <a:avLst/>
                </a:prstGeom>
                <a:noFill/>
                <a:ln w="9525" cap="flat" cmpd="sng" algn="ctr">
                  <a:solidFill>
                    <a:srgbClr val="60BD68">
                      <a:shade val="95000"/>
                      <a:satMod val="105000"/>
                    </a:srgbClr>
                  </a:solidFill>
                  <a:prstDash val="solid"/>
                </a:ln>
                <a:effectLst/>
              </p:spPr>
            </p:cxnSp>
            <p:cxnSp>
              <p:nvCxnSpPr>
                <p:cNvPr id="385" name="직선 연결선 86"/>
                <p:cNvCxnSpPr>
                  <a:stCxn id="380" idx="3"/>
                  <a:endCxn id="378" idx="1"/>
                </p:cNvCxnSpPr>
                <p:nvPr/>
              </p:nvCxnSpPr>
              <p:spPr>
                <a:xfrm>
                  <a:off x="2552011" y="2607444"/>
                  <a:ext cx="109895" cy="0"/>
                </a:xfrm>
                <a:prstGeom prst="line">
                  <a:avLst/>
                </a:prstGeom>
                <a:noFill/>
                <a:ln w="9525" cap="flat" cmpd="sng" algn="ctr">
                  <a:solidFill>
                    <a:srgbClr val="60BD68">
                      <a:shade val="95000"/>
                      <a:satMod val="105000"/>
                    </a:srgbClr>
                  </a:solidFill>
                  <a:prstDash val="solid"/>
                </a:ln>
                <a:effectLst/>
              </p:spPr>
            </p:cxnSp>
            <p:cxnSp>
              <p:nvCxnSpPr>
                <p:cNvPr id="386" name="직선 연결선 87"/>
                <p:cNvCxnSpPr>
                  <a:stCxn id="378" idx="3"/>
                  <a:endCxn id="374" idx="1"/>
                </p:cNvCxnSpPr>
                <p:nvPr/>
              </p:nvCxnSpPr>
              <p:spPr>
                <a:xfrm>
                  <a:off x="2805922" y="2607444"/>
                  <a:ext cx="109894" cy="0"/>
                </a:xfrm>
                <a:prstGeom prst="line">
                  <a:avLst/>
                </a:prstGeom>
                <a:noFill/>
                <a:ln w="9525" cap="flat" cmpd="sng" algn="ctr">
                  <a:solidFill>
                    <a:srgbClr val="60BD68">
                      <a:shade val="95000"/>
                      <a:satMod val="105000"/>
                    </a:srgbClr>
                  </a:solidFill>
                  <a:prstDash val="solid"/>
                </a:ln>
                <a:effectLst/>
              </p:spPr>
            </p:cxnSp>
            <p:cxnSp>
              <p:nvCxnSpPr>
                <p:cNvPr id="387" name="직선 연결선 88"/>
                <p:cNvCxnSpPr>
                  <a:stCxn id="383" idx="3"/>
                  <a:endCxn id="381" idx="1"/>
                </p:cNvCxnSpPr>
                <p:nvPr/>
              </p:nvCxnSpPr>
              <p:spPr>
                <a:xfrm>
                  <a:off x="2298100" y="3098428"/>
                  <a:ext cx="109895" cy="0"/>
                </a:xfrm>
                <a:prstGeom prst="line">
                  <a:avLst/>
                </a:prstGeom>
                <a:noFill/>
                <a:ln w="9525" cap="flat" cmpd="sng" algn="ctr">
                  <a:solidFill>
                    <a:srgbClr val="60BD68">
                      <a:shade val="95000"/>
                      <a:satMod val="105000"/>
                    </a:srgbClr>
                  </a:solidFill>
                  <a:prstDash val="solid"/>
                </a:ln>
                <a:effectLst/>
              </p:spPr>
            </p:cxnSp>
            <p:cxnSp>
              <p:nvCxnSpPr>
                <p:cNvPr id="388" name="직선 연결선 89"/>
                <p:cNvCxnSpPr>
                  <a:stCxn id="381" idx="3"/>
                  <a:endCxn id="379" idx="1"/>
                </p:cNvCxnSpPr>
                <p:nvPr/>
              </p:nvCxnSpPr>
              <p:spPr>
                <a:xfrm>
                  <a:off x="2552011" y="3098428"/>
                  <a:ext cx="109895" cy="0"/>
                </a:xfrm>
                <a:prstGeom prst="line">
                  <a:avLst/>
                </a:prstGeom>
                <a:noFill/>
                <a:ln w="9525" cap="flat" cmpd="sng" algn="ctr">
                  <a:solidFill>
                    <a:srgbClr val="60BD68">
                      <a:shade val="95000"/>
                      <a:satMod val="105000"/>
                    </a:srgbClr>
                  </a:solidFill>
                  <a:prstDash val="solid"/>
                </a:ln>
                <a:effectLst/>
              </p:spPr>
            </p:cxnSp>
            <p:cxnSp>
              <p:nvCxnSpPr>
                <p:cNvPr id="389" name="직선 연결선 90"/>
                <p:cNvCxnSpPr>
                  <a:stCxn id="379" idx="3"/>
                  <a:endCxn id="375" idx="1"/>
                </p:cNvCxnSpPr>
                <p:nvPr/>
              </p:nvCxnSpPr>
              <p:spPr>
                <a:xfrm>
                  <a:off x="2805922" y="3098428"/>
                  <a:ext cx="109894" cy="0"/>
                </a:xfrm>
                <a:prstGeom prst="line">
                  <a:avLst/>
                </a:prstGeom>
                <a:noFill/>
                <a:ln w="9525" cap="flat" cmpd="sng" algn="ctr">
                  <a:solidFill>
                    <a:srgbClr val="60BD68">
                      <a:shade val="95000"/>
                      <a:satMod val="105000"/>
                    </a:srgbClr>
                  </a:solidFill>
                  <a:prstDash val="solid"/>
                </a:ln>
                <a:effectLst/>
              </p:spPr>
            </p:cxnSp>
          </p:grpSp>
          <p:grpSp>
            <p:nvGrpSpPr>
              <p:cNvPr id="357" name="그룹 91"/>
              <p:cNvGrpSpPr/>
              <p:nvPr/>
            </p:nvGrpSpPr>
            <p:grpSpPr>
              <a:xfrm rot="16200000" flipH="1">
                <a:off x="538087" y="2380362"/>
                <a:ext cx="1042204" cy="711465"/>
                <a:chOff x="2154084" y="2420888"/>
                <a:chExt cx="1265788" cy="864096"/>
              </a:xfrm>
            </p:grpSpPr>
            <p:sp>
              <p:nvSpPr>
                <p:cNvPr id="358" name="직사각형 92"/>
                <p:cNvSpPr/>
                <p:nvPr/>
              </p:nvSpPr>
              <p:spPr>
                <a:xfrm>
                  <a:off x="2915816" y="2420888"/>
                  <a:ext cx="144016" cy="373112"/>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59" name="직사각형 93"/>
                <p:cNvSpPr/>
                <p:nvPr/>
              </p:nvSpPr>
              <p:spPr>
                <a:xfrm>
                  <a:off x="2915816" y="2911872"/>
                  <a:ext cx="144016" cy="373112"/>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cxnSp>
              <p:nvCxnSpPr>
                <p:cNvPr id="360" name="직선 화살표 연결선 94"/>
                <p:cNvCxnSpPr>
                  <a:stCxn id="358" idx="3"/>
                </p:cNvCxnSpPr>
                <p:nvPr/>
              </p:nvCxnSpPr>
              <p:spPr>
                <a:xfrm>
                  <a:off x="3059832" y="2607444"/>
                  <a:ext cx="360040" cy="0"/>
                </a:xfrm>
                <a:prstGeom prst="straightConnector1">
                  <a:avLst/>
                </a:prstGeom>
                <a:noFill/>
                <a:ln w="9525" cap="flat" cmpd="sng" algn="ctr">
                  <a:solidFill>
                    <a:srgbClr val="60BD68">
                      <a:shade val="95000"/>
                      <a:satMod val="105000"/>
                    </a:srgbClr>
                  </a:solidFill>
                  <a:prstDash val="solid"/>
                  <a:headEnd type="triangle"/>
                  <a:tailEnd type="triangle"/>
                </a:ln>
                <a:effectLst/>
              </p:spPr>
            </p:cxnSp>
            <p:cxnSp>
              <p:nvCxnSpPr>
                <p:cNvPr id="361" name="직선 화살표 연결선 95"/>
                <p:cNvCxnSpPr/>
                <p:nvPr/>
              </p:nvCxnSpPr>
              <p:spPr>
                <a:xfrm>
                  <a:off x="3059832" y="3098428"/>
                  <a:ext cx="360040" cy="0"/>
                </a:xfrm>
                <a:prstGeom prst="straightConnector1">
                  <a:avLst/>
                </a:prstGeom>
                <a:noFill/>
                <a:ln w="9525" cap="flat" cmpd="sng" algn="ctr">
                  <a:solidFill>
                    <a:srgbClr val="60BD68">
                      <a:shade val="95000"/>
                      <a:satMod val="105000"/>
                    </a:srgbClr>
                  </a:solidFill>
                  <a:prstDash val="solid"/>
                  <a:headEnd type="triangle"/>
                  <a:tailEnd type="triangle"/>
                </a:ln>
                <a:effectLst/>
              </p:spPr>
            </p:cxnSp>
            <p:sp>
              <p:nvSpPr>
                <p:cNvPr id="362" name="직사각형 96"/>
                <p:cNvSpPr/>
                <p:nvPr/>
              </p:nvSpPr>
              <p:spPr>
                <a:xfrm>
                  <a:off x="2661906" y="2420888"/>
                  <a:ext cx="144016" cy="373112"/>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63" name="직사각형 97"/>
                <p:cNvSpPr/>
                <p:nvPr/>
              </p:nvSpPr>
              <p:spPr>
                <a:xfrm>
                  <a:off x="2661906" y="2911872"/>
                  <a:ext cx="144016" cy="373112"/>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64" name="직사각형 98"/>
                <p:cNvSpPr/>
                <p:nvPr/>
              </p:nvSpPr>
              <p:spPr>
                <a:xfrm>
                  <a:off x="2407995" y="2420888"/>
                  <a:ext cx="144016" cy="373112"/>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65" name="직사각형 99"/>
                <p:cNvSpPr/>
                <p:nvPr/>
              </p:nvSpPr>
              <p:spPr>
                <a:xfrm>
                  <a:off x="2407995" y="2911872"/>
                  <a:ext cx="144016" cy="373112"/>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66" name="직사각형 100"/>
                <p:cNvSpPr/>
                <p:nvPr/>
              </p:nvSpPr>
              <p:spPr>
                <a:xfrm>
                  <a:off x="2154084" y="2420888"/>
                  <a:ext cx="144016" cy="373112"/>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67" name="직사각형 101"/>
                <p:cNvSpPr/>
                <p:nvPr/>
              </p:nvSpPr>
              <p:spPr>
                <a:xfrm>
                  <a:off x="2154084" y="2911872"/>
                  <a:ext cx="144016" cy="373112"/>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cxnSp>
              <p:nvCxnSpPr>
                <p:cNvPr id="368" name="직선 연결선 102"/>
                <p:cNvCxnSpPr>
                  <a:stCxn id="366" idx="3"/>
                  <a:endCxn id="364" idx="1"/>
                </p:cNvCxnSpPr>
                <p:nvPr/>
              </p:nvCxnSpPr>
              <p:spPr>
                <a:xfrm>
                  <a:off x="2298100" y="2607444"/>
                  <a:ext cx="109895" cy="0"/>
                </a:xfrm>
                <a:prstGeom prst="line">
                  <a:avLst/>
                </a:prstGeom>
                <a:noFill/>
                <a:ln w="9525" cap="flat" cmpd="sng" algn="ctr">
                  <a:solidFill>
                    <a:srgbClr val="60BD68">
                      <a:shade val="95000"/>
                      <a:satMod val="105000"/>
                    </a:srgbClr>
                  </a:solidFill>
                  <a:prstDash val="solid"/>
                </a:ln>
                <a:effectLst/>
              </p:spPr>
            </p:cxnSp>
            <p:cxnSp>
              <p:nvCxnSpPr>
                <p:cNvPr id="369" name="직선 연결선 103"/>
                <p:cNvCxnSpPr>
                  <a:stCxn id="364" idx="3"/>
                  <a:endCxn id="362" idx="1"/>
                </p:cNvCxnSpPr>
                <p:nvPr/>
              </p:nvCxnSpPr>
              <p:spPr>
                <a:xfrm>
                  <a:off x="2552011" y="2607444"/>
                  <a:ext cx="109895" cy="0"/>
                </a:xfrm>
                <a:prstGeom prst="line">
                  <a:avLst/>
                </a:prstGeom>
                <a:noFill/>
                <a:ln w="9525" cap="flat" cmpd="sng" algn="ctr">
                  <a:solidFill>
                    <a:srgbClr val="60BD68">
                      <a:shade val="95000"/>
                      <a:satMod val="105000"/>
                    </a:srgbClr>
                  </a:solidFill>
                  <a:prstDash val="solid"/>
                </a:ln>
                <a:effectLst/>
              </p:spPr>
            </p:cxnSp>
            <p:cxnSp>
              <p:nvCxnSpPr>
                <p:cNvPr id="370" name="직선 연결선 104"/>
                <p:cNvCxnSpPr>
                  <a:stCxn id="362" idx="3"/>
                  <a:endCxn id="358" idx="1"/>
                </p:cNvCxnSpPr>
                <p:nvPr/>
              </p:nvCxnSpPr>
              <p:spPr>
                <a:xfrm>
                  <a:off x="2805922" y="2607444"/>
                  <a:ext cx="109894" cy="0"/>
                </a:xfrm>
                <a:prstGeom prst="line">
                  <a:avLst/>
                </a:prstGeom>
                <a:noFill/>
                <a:ln w="9525" cap="flat" cmpd="sng" algn="ctr">
                  <a:solidFill>
                    <a:srgbClr val="60BD68">
                      <a:shade val="95000"/>
                      <a:satMod val="105000"/>
                    </a:srgbClr>
                  </a:solidFill>
                  <a:prstDash val="solid"/>
                </a:ln>
                <a:effectLst/>
              </p:spPr>
            </p:cxnSp>
            <p:cxnSp>
              <p:nvCxnSpPr>
                <p:cNvPr id="371" name="직선 연결선 105"/>
                <p:cNvCxnSpPr>
                  <a:stCxn id="367" idx="3"/>
                  <a:endCxn id="365" idx="1"/>
                </p:cNvCxnSpPr>
                <p:nvPr/>
              </p:nvCxnSpPr>
              <p:spPr>
                <a:xfrm>
                  <a:off x="2298100" y="3098428"/>
                  <a:ext cx="109895" cy="0"/>
                </a:xfrm>
                <a:prstGeom prst="line">
                  <a:avLst/>
                </a:prstGeom>
                <a:noFill/>
                <a:ln w="9525" cap="flat" cmpd="sng" algn="ctr">
                  <a:solidFill>
                    <a:srgbClr val="60BD68">
                      <a:shade val="95000"/>
                      <a:satMod val="105000"/>
                    </a:srgbClr>
                  </a:solidFill>
                  <a:prstDash val="solid"/>
                </a:ln>
                <a:effectLst/>
              </p:spPr>
            </p:cxnSp>
            <p:cxnSp>
              <p:nvCxnSpPr>
                <p:cNvPr id="372" name="직선 연결선 106"/>
                <p:cNvCxnSpPr>
                  <a:stCxn id="365" idx="3"/>
                  <a:endCxn id="363" idx="1"/>
                </p:cNvCxnSpPr>
                <p:nvPr/>
              </p:nvCxnSpPr>
              <p:spPr>
                <a:xfrm>
                  <a:off x="2552011" y="3098428"/>
                  <a:ext cx="109895" cy="0"/>
                </a:xfrm>
                <a:prstGeom prst="line">
                  <a:avLst/>
                </a:prstGeom>
                <a:noFill/>
                <a:ln w="9525" cap="flat" cmpd="sng" algn="ctr">
                  <a:solidFill>
                    <a:srgbClr val="60BD68">
                      <a:shade val="95000"/>
                      <a:satMod val="105000"/>
                    </a:srgbClr>
                  </a:solidFill>
                  <a:prstDash val="solid"/>
                </a:ln>
                <a:effectLst/>
              </p:spPr>
            </p:cxnSp>
            <p:cxnSp>
              <p:nvCxnSpPr>
                <p:cNvPr id="373" name="직선 연결선 107"/>
                <p:cNvCxnSpPr>
                  <a:stCxn id="363" idx="3"/>
                  <a:endCxn id="359" idx="1"/>
                </p:cNvCxnSpPr>
                <p:nvPr/>
              </p:nvCxnSpPr>
              <p:spPr>
                <a:xfrm>
                  <a:off x="2805922" y="3098428"/>
                  <a:ext cx="109894" cy="0"/>
                </a:xfrm>
                <a:prstGeom prst="line">
                  <a:avLst/>
                </a:prstGeom>
                <a:noFill/>
                <a:ln w="9525" cap="flat" cmpd="sng" algn="ctr">
                  <a:solidFill>
                    <a:srgbClr val="60BD68">
                      <a:shade val="95000"/>
                      <a:satMod val="105000"/>
                    </a:srgbClr>
                  </a:solidFill>
                  <a:prstDash val="solid"/>
                </a:ln>
                <a:effectLst/>
              </p:spPr>
            </p:cxnSp>
          </p:grpSp>
        </p:grpSp>
        <p:sp>
          <p:nvSpPr>
            <p:cNvPr id="351" name="TextBox 350"/>
            <p:cNvSpPr txBox="1"/>
            <p:nvPr/>
          </p:nvSpPr>
          <p:spPr>
            <a:xfrm>
              <a:off x="502815" y="1340768"/>
              <a:ext cx="1548822" cy="461665"/>
            </a:xfrm>
            <a:prstGeom prst="rect">
              <a:avLst/>
            </a:prstGeom>
            <a:noFill/>
          </p:spPr>
          <p:txBody>
            <a:bodyPr wrap="none" rtlCol="0" anchor="ctr">
              <a:spAutoFit/>
            </a:bodyPr>
            <a:lstStyle/>
            <a:p>
              <a:pPr algn="ctr">
                <a:defRPr/>
              </a:pPr>
              <a:r>
                <a:rPr lang="en-US" altLang="ko-KR" sz="2400" kern="0" dirty="0" smtClean="0">
                  <a:solidFill>
                    <a:sysClr val="windowText" lastClr="000000"/>
                  </a:solidFill>
                  <a:latin typeface="Tahoma"/>
                </a:rPr>
                <a:t>DDR3-OoO</a:t>
              </a:r>
              <a:endParaRPr lang="ko-KR" altLang="en-US" sz="2400" kern="0" dirty="0">
                <a:solidFill>
                  <a:sysClr val="windowText" lastClr="000000"/>
                </a:solidFill>
                <a:latin typeface="Tahoma"/>
              </a:endParaRPr>
            </a:p>
          </p:txBody>
        </p:sp>
        <p:sp>
          <p:nvSpPr>
            <p:cNvPr id="352" name="TextBox 351"/>
            <p:cNvSpPr txBox="1"/>
            <p:nvPr/>
          </p:nvSpPr>
          <p:spPr>
            <a:xfrm>
              <a:off x="804982" y="1696177"/>
              <a:ext cx="944489" cy="307777"/>
            </a:xfrm>
            <a:prstGeom prst="rect">
              <a:avLst/>
            </a:prstGeom>
            <a:noFill/>
          </p:spPr>
          <p:txBody>
            <a:bodyPr wrap="none" rtlCol="0" anchor="ctr">
              <a:spAutoFit/>
            </a:bodyPr>
            <a:lstStyle/>
            <a:p>
              <a:pPr algn="ctr">
                <a:defRPr/>
              </a:pPr>
              <a:r>
                <a:rPr lang="en-US" altLang="ko-KR" sz="1400" kern="0" dirty="0" smtClean="0">
                  <a:solidFill>
                    <a:sysClr val="windowText" lastClr="000000"/>
                  </a:solidFill>
                  <a:latin typeface="Tahoma"/>
                </a:rPr>
                <a:t>(with FDP)</a:t>
              </a:r>
              <a:endParaRPr lang="ko-KR" altLang="en-US" sz="1400" kern="0" dirty="0">
                <a:solidFill>
                  <a:sysClr val="windowText" lastClr="000000"/>
                </a:solidFill>
                <a:latin typeface="Tahoma"/>
              </a:endParaRPr>
            </a:p>
          </p:txBody>
        </p:sp>
      </p:grpSp>
      <p:grpSp>
        <p:nvGrpSpPr>
          <p:cNvPr id="432" name="그룹 10"/>
          <p:cNvGrpSpPr/>
          <p:nvPr/>
        </p:nvGrpSpPr>
        <p:grpSpPr>
          <a:xfrm>
            <a:off x="6646243" y="1140133"/>
            <a:ext cx="2312493" cy="3923809"/>
            <a:chOff x="6646243" y="1340768"/>
            <a:chExt cx="2312493" cy="3923809"/>
          </a:xfrm>
        </p:grpSpPr>
        <p:sp>
          <p:nvSpPr>
            <p:cNvPr id="433" name="TextBox 432"/>
            <p:cNvSpPr txBox="1"/>
            <p:nvPr/>
          </p:nvSpPr>
          <p:spPr>
            <a:xfrm>
              <a:off x="7133877" y="1340768"/>
              <a:ext cx="1337226" cy="461665"/>
            </a:xfrm>
            <a:prstGeom prst="rect">
              <a:avLst/>
            </a:prstGeom>
            <a:noFill/>
          </p:spPr>
          <p:txBody>
            <a:bodyPr wrap="none" rtlCol="0" anchor="ctr">
              <a:spAutoFit/>
            </a:bodyPr>
            <a:lstStyle/>
            <a:p>
              <a:pPr algn="ctr">
                <a:defRPr/>
              </a:pPr>
              <a:r>
                <a:rPr lang="en-US" altLang="ko-KR" sz="2400" kern="0" dirty="0" smtClean="0">
                  <a:solidFill>
                    <a:sysClr val="windowText" lastClr="000000"/>
                  </a:solidFill>
                  <a:latin typeface="Tahoma"/>
                </a:rPr>
                <a:t>Tesseract</a:t>
              </a:r>
              <a:endParaRPr lang="ko-KR" altLang="en-US" sz="2400" kern="0" dirty="0">
                <a:solidFill>
                  <a:sysClr val="windowText" lastClr="000000"/>
                </a:solidFill>
                <a:latin typeface="Tahoma"/>
              </a:endParaRPr>
            </a:p>
          </p:txBody>
        </p:sp>
        <p:grpSp>
          <p:nvGrpSpPr>
            <p:cNvPr id="434" name="그룹 629"/>
            <p:cNvGrpSpPr/>
            <p:nvPr/>
          </p:nvGrpSpPr>
          <p:grpSpPr>
            <a:xfrm>
              <a:off x="6908164" y="3500504"/>
              <a:ext cx="1788652" cy="1764073"/>
              <a:chOff x="7081194" y="3140968"/>
              <a:chExt cx="1788652" cy="1764073"/>
            </a:xfrm>
          </p:grpSpPr>
          <p:sp>
            <p:nvSpPr>
              <p:cNvPr id="439" name="직사각형 531"/>
              <p:cNvSpPr/>
              <p:nvPr/>
            </p:nvSpPr>
            <p:spPr>
              <a:xfrm rot="16200000">
                <a:off x="7081798" y="4598435"/>
                <a:ext cx="306000" cy="307207"/>
              </a:xfrm>
              <a:prstGeom prst="rect">
                <a:avLst/>
              </a:prstGeom>
              <a:gradFill rotWithShape="1">
                <a:gsLst>
                  <a:gs pos="0">
                    <a:srgbClr val="307D99">
                      <a:tint val="50000"/>
                      <a:satMod val="300000"/>
                    </a:srgbClr>
                  </a:gs>
                  <a:gs pos="35000">
                    <a:srgbClr val="307D99">
                      <a:tint val="37000"/>
                      <a:satMod val="300000"/>
                    </a:srgbClr>
                  </a:gs>
                  <a:gs pos="100000">
                    <a:srgbClr val="307D99">
                      <a:tint val="15000"/>
                      <a:satMod val="350000"/>
                    </a:srgbClr>
                  </a:gs>
                </a:gsLst>
                <a:lin ang="16200000" scaled="1"/>
              </a:gradFill>
              <a:ln w="9525" cap="flat" cmpd="sng" algn="ctr">
                <a:solidFill>
                  <a:srgbClr val="307D99">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40" name="직사각형 532"/>
              <p:cNvSpPr/>
              <p:nvPr/>
            </p:nvSpPr>
            <p:spPr>
              <a:xfrm rot="16200000">
                <a:off x="7573900" y="4598436"/>
                <a:ext cx="306000" cy="307207"/>
              </a:xfrm>
              <a:prstGeom prst="rect">
                <a:avLst/>
              </a:prstGeom>
              <a:gradFill rotWithShape="1">
                <a:gsLst>
                  <a:gs pos="0">
                    <a:srgbClr val="307D99">
                      <a:tint val="50000"/>
                      <a:satMod val="300000"/>
                    </a:srgbClr>
                  </a:gs>
                  <a:gs pos="35000">
                    <a:srgbClr val="307D99">
                      <a:tint val="37000"/>
                      <a:satMod val="300000"/>
                    </a:srgbClr>
                  </a:gs>
                  <a:gs pos="100000">
                    <a:srgbClr val="307D99">
                      <a:tint val="15000"/>
                      <a:satMod val="350000"/>
                    </a:srgbClr>
                  </a:gs>
                </a:gsLst>
                <a:lin ang="16200000" scaled="1"/>
              </a:gradFill>
              <a:ln w="9525" cap="flat" cmpd="sng" algn="ctr">
                <a:solidFill>
                  <a:srgbClr val="307D99">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41" name="직사각형 539"/>
              <p:cNvSpPr/>
              <p:nvPr/>
            </p:nvSpPr>
            <p:spPr>
              <a:xfrm rot="16200000">
                <a:off x="7081799" y="4111755"/>
                <a:ext cx="306000" cy="307207"/>
              </a:xfrm>
              <a:prstGeom prst="rect">
                <a:avLst/>
              </a:prstGeom>
              <a:gradFill rotWithShape="1">
                <a:gsLst>
                  <a:gs pos="0">
                    <a:srgbClr val="307D99">
                      <a:tint val="50000"/>
                      <a:satMod val="300000"/>
                    </a:srgbClr>
                  </a:gs>
                  <a:gs pos="35000">
                    <a:srgbClr val="307D99">
                      <a:tint val="37000"/>
                      <a:satMod val="300000"/>
                    </a:srgbClr>
                  </a:gs>
                  <a:gs pos="100000">
                    <a:srgbClr val="307D99">
                      <a:tint val="15000"/>
                      <a:satMod val="350000"/>
                    </a:srgbClr>
                  </a:gs>
                </a:gsLst>
                <a:lin ang="16200000" scaled="1"/>
              </a:gradFill>
              <a:ln w="9525" cap="flat" cmpd="sng" algn="ctr">
                <a:solidFill>
                  <a:srgbClr val="307D99">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42" name="직사각형 540"/>
              <p:cNvSpPr/>
              <p:nvPr/>
            </p:nvSpPr>
            <p:spPr>
              <a:xfrm rot="16200000">
                <a:off x="7573901" y="4111756"/>
                <a:ext cx="306000" cy="307207"/>
              </a:xfrm>
              <a:prstGeom prst="rect">
                <a:avLst/>
              </a:prstGeom>
              <a:gradFill rotWithShape="1">
                <a:gsLst>
                  <a:gs pos="0">
                    <a:srgbClr val="307D99">
                      <a:tint val="50000"/>
                      <a:satMod val="300000"/>
                    </a:srgbClr>
                  </a:gs>
                  <a:gs pos="35000">
                    <a:srgbClr val="307D99">
                      <a:tint val="37000"/>
                      <a:satMod val="300000"/>
                    </a:srgbClr>
                  </a:gs>
                  <a:gs pos="100000">
                    <a:srgbClr val="307D99">
                      <a:tint val="15000"/>
                      <a:satMod val="350000"/>
                    </a:srgbClr>
                  </a:gs>
                </a:gsLst>
                <a:lin ang="16200000" scaled="1"/>
              </a:gradFill>
              <a:ln w="9525" cap="flat" cmpd="sng" algn="ctr">
                <a:solidFill>
                  <a:srgbClr val="307D99">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43" name="직사각형 541"/>
              <p:cNvSpPr/>
              <p:nvPr/>
            </p:nvSpPr>
            <p:spPr>
              <a:xfrm rot="16200000">
                <a:off x="8071139" y="4598436"/>
                <a:ext cx="306000" cy="307207"/>
              </a:xfrm>
              <a:prstGeom prst="rect">
                <a:avLst/>
              </a:prstGeom>
              <a:gradFill rotWithShape="1">
                <a:gsLst>
                  <a:gs pos="0">
                    <a:srgbClr val="307D99">
                      <a:tint val="50000"/>
                      <a:satMod val="300000"/>
                    </a:srgbClr>
                  </a:gs>
                  <a:gs pos="35000">
                    <a:srgbClr val="307D99">
                      <a:tint val="37000"/>
                      <a:satMod val="300000"/>
                    </a:srgbClr>
                  </a:gs>
                  <a:gs pos="100000">
                    <a:srgbClr val="307D99">
                      <a:tint val="15000"/>
                      <a:satMod val="350000"/>
                    </a:srgbClr>
                  </a:gs>
                </a:gsLst>
                <a:lin ang="16200000" scaled="1"/>
              </a:gradFill>
              <a:ln w="9525" cap="flat" cmpd="sng" algn="ctr">
                <a:solidFill>
                  <a:srgbClr val="307D99">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44" name="직사각형 542"/>
              <p:cNvSpPr/>
              <p:nvPr/>
            </p:nvSpPr>
            <p:spPr>
              <a:xfrm rot="16200000">
                <a:off x="8563241" y="4598437"/>
                <a:ext cx="306000" cy="307207"/>
              </a:xfrm>
              <a:prstGeom prst="rect">
                <a:avLst/>
              </a:prstGeom>
              <a:gradFill rotWithShape="1">
                <a:gsLst>
                  <a:gs pos="0">
                    <a:srgbClr val="307D99">
                      <a:tint val="50000"/>
                      <a:satMod val="300000"/>
                    </a:srgbClr>
                  </a:gs>
                  <a:gs pos="35000">
                    <a:srgbClr val="307D99">
                      <a:tint val="37000"/>
                      <a:satMod val="300000"/>
                    </a:srgbClr>
                  </a:gs>
                  <a:gs pos="100000">
                    <a:srgbClr val="307D99">
                      <a:tint val="15000"/>
                      <a:satMod val="350000"/>
                    </a:srgbClr>
                  </a:gs>
                </a:gsLst>
                <a:lin ang="16200000" scaled="1"/>
              </a:gradFill>
              <a:ln w="9525" cap="flat" cmpd="sng" algn="ctr">
                <a:solidFill>
                  <a:srgbClr val="307D99">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45" name="직사각형 543"/>
              <p:cNvSpPr/>
              <p:nvPr/>
            </p:nvSpPr>
            <p:spPr>
              <a:xfrm rot="16200000">
                <a:off x="8071140" y="4111756"/>
                <a:ext cx="306000" cy="307207"/>
              </a:xfrm>
              <a:prstGeom prst="rect">
                <a:avLst/>
              </a:prstGeom>
              <a:gradFill rotWithShape="1">
                <a:gsLst>
                  <a:gs pos="0">
                    <a:srgbClr val="307D99">
                      <a:tint val="50000"/>
                      <a:satMod val="300000"/>
                    </a:srgbClr>
                  </a:gs>
                  <a:gs pos="35000">
                    <a:srgbClr val="307D99">
                      <a:tint val="37000"/>
                      <a:satMod val="300000"/>
                    </a:srgbClr>
                  </a:gs>
                  <a:gs pos="100000">
                    <a:srgbClr val="307D99">
                      <a:tint val="15000"/>
                      <a:satMod val="350000"/>
                    </a:srgbClr>
                  </a:gs>
                </a:gsLst>
                <a:lin ang="16200000" scaled="1"/>
              </a:gradFill>
              <a:ln w="9525" cap="flat" cmpd="sng" algn="ctr">
                <a:solidFill>
                  <a:srgbClr val="307D99">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46" name="직사각형 544"/>
              <p:cNvSpPr/>
              <p:nvPr/>
            </p:nvSpPr>
            <p:spPr>
              <a:xfrm rot="16200000">
                <a:off x="8563242" y="4111757"/>
                <a:ext cx="306000" cy="307207"/>
              </a:xfrm>
              <a:prstGeom prst="rect">
                <a:avLst/>
              </a:prstGeom>
              <a:gradFill rotWithShape="1">
                <a:gsLst>
                  <a:gs pos="0">
                    <a:srgbClr val="307D99">
                      <a:tint val="50000"/>
                      <a:satMod val="300000"/>
                    </a:srgbClr>
                  </a:gs>
                  <a:gs pos="35000">
                    <a:srgbClr val="307D99">
                      <a:tint val="37000"/>
                      <a:satMod val="300000"/>
                    </a:srgbClr>
                  </a:gs>
                  <a:gs pos="100000">
                    <a:srgbClr val="307D99">
                      <a:tint val="15000"/>
                      <a:satMod val="350000"/>
                    </a:srgbClr>
                  </a:gs>
                </a:gsLst>
                <a:lin ang="16200000" scaled="1"/>
              </a:gradFill>
              <a:ln w="9525" cap="flat" cmpd="sng" algn="ctr">
                <a:solidFill>
                  <a:srgbClr val="307D99">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47" name="직사각형 547"/>
              <p:cNvSpPr/>
              <p:nvPr/>
            </p:nvSpPr>
            <p:spPr>
              <a:xfrm rot="16200000">
                <a:off x="7081799" y="3627044"/>
                <a:ext cx="306000" cy="307207"/>
              </a:xfrm>
              <a:prstGeom prst="rect">
                <a:avLst/>
              </a:prstGeom>
              <a:gradFill rotWithShape="1">
                <a:gsLst>
                  <a:gs pos="0">
                    <a:srgbClr val="307D99">
                      <a:tint val="50000"/>
                      <a:satMod val="300000"/>
                    </a:srgbClr>
                  </a:gs>
                  <a:gs pos="35000">
                    <a:srgbClr val="307D99">
                      <a:tint val="37000"/>
                      <a:satMod val="300000"/>
                    </a:srgbClr>
                  </a:gs>
                  <a:gs pos="100000">
                    <a:srgbClr val="307D99">
                      <a:tint val="15000"/>
                      <a:satMod val="350000"/>
                    </a:srgbClr>
                  </a:gs>
                </a:gsLst>
                <a:lin ang="16200000" scaled="1"/>
              </a:gradFill>
              <a:ln w="9525" cap="flat" cmpd="sng" algn="ctr">
                <a:solidFill>
                  <a:srgbClr val="307D99">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48" name="직사각형 548"/>
              <p:cNvSpPr/>
              <p:nvPr/>
            </p:nvSpPr>
            <p:spPr>
              <a:xfrm rot="16200000">
                <a:off x="7573901" y="3627045"/>
                <a:ext cx="306000" cy="307207"/>
              </a:xfrm>
              <a:prstGeom prst="rect">
                <a:avLst/>
              </a:prstGeom>
              <a:gradFill rotWithShape="1">
                <a:gsLst>
                  <a:gs pos="0">
                    <a:srgbClr val="307D99">
                      <a:tint val="50000"/>
                      <a:satMod val="300000"/>
                    </a:srgbClr>
                  </a:gs>
                  <a:gs pos="35000">
                    <a:srgbClr val="307D99">
                      <a:tint val="37000"/>
                      <a:satMod val="300000"/>
                    </a:srgbClr>
                  </a:gs>
                  <a:gs pos="100000">
                    <a:srgbClr val="307D99">
                      <a:tint val="15000"/>
                      <a:satMod val="350000"/>
                    </a:srgbClr>
                  </a:gs>
                </a:gsLst>
                <a:lin ang="16200000" scaled="1"/>
              </a:gradFill>
              <a:ln w="9525" cap="flat" cmpd="sng" algn="ctr">
                <a:solidFill>
                  <a:srgbClr val="307D99">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49" name="직사각형 549"/>
              <p:cNvSpPr/>
              <p:nvPr/>
            </p:nvSpPr>
            <p:spPr>
              <a:xfrm rot="16200000">
                <a:off x="7081800" y="3140364"/>
                <a:ext cx="306000" cy="307207"/>
              </a:xfrm>
              <a:prstGeom prst="rect">
                <a:avLst/>
              </a:prstGeom>
              <a:gradFill rotWithShape="1">
                <a:gsLst>
                  <a:gs pos="0">
                    <a:srgbClr val="307D99">
                      <a:tint val="50000"/>
                      <a:satMod val="300000"/>
                    </a:srgbClr>
                  </a:gs>
                  <a:gs pos="35000">
                    <a:srgbClr val="307D99">
                      <a:tint val="37000"/>
                      <a:satMod val="300000"/>
                    </a:srgbClr>
                  </a:gs>
                  <a:gs pos="100000">
                    <a:srgbClr val="307D99">
                      <a:tint val="15000"/>
                      <a:satMod val="350000"/>
                    </a:srgbClr>
                  </a:gs>
                </a:gsLst>
                <a:lin ang="16200000" scaled="1"/>
              </a:gradFill>
              <a:ln w="9525" cap="flat" cmpd="sng" algn="ctr">
                <a:solidFill>
                  <a:srgbClr val="307D99">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450" name="직사각형 550"/>
              <p:cNvSpPr/>
              <p:nvPr/>
            </p:nvSpPr>
            <p:spPr>
              <a:xfrm rot="16200000">
                <a:off x="7573902" y="3140365"/>
                <a:ext cx="306000" cy="307207"/>
              </a:xfrm>
              <a:prstGeom prst="rect">
                <a:avLst/>
              </a:prstGeom>
              <a:gradFill rotWithShape="1">
                <a:gsLst>
                  <a:gs pos="0">
                    <a:srgbClr val="307D99">
                      <a:tint val="50000"/>
                      <a:satMod val="300000"/>
                    </a:srgbClr>
                  </a:gs>
                  <a:gs pos="35000">
                    <a:srgbClr val="307D99">
                      <a:tint val="37000"/>
                      <a:satMod val="300000"/>
                    </a:srgbClr>
                  </a:gs>
                  <a:gs pos="100000">
                    <a:srgbClr val="307D99">
                      <a:tint val="15000"/>
                      <a:satMod val="350000"/>
                    </a:srgbClr>
                  </a:gs>
                </a:gsLst>
                <a:lin ang="16200000" scaled="1"/>
              </a:gradFill>
              <a:ln w="9525" cap="flat" cmpd="sng" algn="ctr">
                <a:solidFill>
                  <a:srgbClr val="307D99">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51" name="직사각형 551"/>
              <p:cNvSpPr/>
              <p:nvPr/>
            </p:nvSpPr>
            <p:spPr>
              <a:xfrm rot="16200000">
                <a:off x="8071140" y="3627045"/>
                <a:ext cx="306000" cy="307207"/>
              </a:xfrm>
              <a:prstGeom prst="rect">
                <a:avLst/>
              </a:prstGeom>
              <a:gradFill rotWithShape="1">
                <a:gsLst>
                  <a:gs pos="0">
                    <a:srgbClr val="307D99">
                      <a:tint val="50000"/>
                      <a:satMod val="300000"/>
                    </a:srgbClr>
                  </a:gs>
                  <a:gs pos="35000">
                    <a:srgbClr val="307D99">
                      <a:tint val="37000"/>
                      <a:satMod val="300000"/>
                    </a:srgbClr>
                  </a:gs>
                  <a:gs pos="100000">
                    <a:srgbClr val="307D99">
                      <a:tint val="15000"/>
                      <a:satMod val="350000"/>
                    </a:srgbClr>
                  </a:gs>
                </a:gsLst>
                <a:lin ang="16200000" scaled="1"/>
              </a:gradFill>
              <a:ln w="9525" cap="flat" cmpd="sng" algn="ctr">
                <a:solidFill>
                  <a:srgbClr val="307D99">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52" name="직사각형 552"/>
              <p:cNvSpPr/>
              <p:nvPr/>
            </p:nvSpPr>
            <p:spPr>
              <a:xfrm rot="16200000">
                <a:off x="8563242" y="3627046"/>
                <a:ext cx="306000" cy="307207"/>
              </a:xfrm>
              <a:prstGeom prst="rect">
                <a:avLst/>
              </a:prstGeom>
              <a:gradFill rotWithShape="1">
                <a:gsLst>
                  <a:gs pos="0">
                    <a:srgbClr val="307D99">
                      <a:tint val="50000"/>
                      <a:satMod val="300000"/>
                    </a:srgbClr>
                  </a:gs>
                  <a:gs pos="35000">
                    <a:srgbClr val="307D99">
                      <a:tint val="37000"/>
                      <a:satMod val="300000"/>
                    </a:srgbClr>
                  </a:gs>
                  <a:gs pos="100000">
                    <a:srgbClr val="307D99">
                      <a:tint val="15000"/>
                      <a:satMod val="350000"/>
                    </a:srgbClr>
                  </a:gs>
                </a:gsLst>
                <a:lin ang="16200000" scaled="1"/>
              </a:gradFill>
              <a:ln w="9525" cap="flat" cmpd="sng" algn="ctr">
                <a:solidFill>
                  <a:srgbClr val="307D99">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53" name="직사각형 553"/>
              <p:cNvSpPr/>
              <p:nvPr/>
            </p:nvSpPr>
            <p:spPr>
              <a:xfrm rot="16200000">
                <a:off x="8071141" y="3140365"/>
                <a:ext cx="306000" cy="307207"/>
              </a:xfrm>
              <a:prstGeom prst="rect">
                <a:avLst/>
              </a:prstGeom>
              <a:gradFill rotWithShape="1">
                <a:gsLst>
                  <a:gs pos="0">
                    <a:srgbClr val="307D99">
                      <a:tint val="50000"/>
                      <a:satMod val="300000"/>
                    </a:srgbClr>
                  </a:gs>
                  <a:gs pos="35000">
                    <a:srgbClr val="307D99">
                      <a:tint val="37000"/>
                      <a:satMod val="300000"/>
                    </a:srgbClr>
                  </a:gs>
                  <a:gs pos="100000">
                    <a:srgbClr val="307D99">
                      <a:tint val="15000"/>
                      <a:satMod val="350000"/>
                    </a:srgbClr>
                  </a:gs>
                </a:gsLst>
                <a:lin ang="16200000" scaled="1"/>
              </a:gradFill>
              <a:ln w="9525" cap="flat" cmpd="sng" algn="ctr">
                <a:solidFill>
                  <a:srgbClr val="307D99">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54" name="직사각형 554"/>
              <p:cNvSpPr/>
              <p:nvPr/>
            </p:nvSpPr>
            <p:spPr>
              <a:xfrm rot="16200000">
                <a:off x="8563243" y="3140366"/>
                <a:ext cx="306000" cy="307207"/>
              </a:xfrm>
              <a:prstGeom prst="rect">
                <a:avLst/>
              </a:prstGeom>
              <a:gradFill rotWithShape="1">
                <a:gsLst>
                  <a:gs pos="0">
                    <a:srgbClr val="307D99">
                      <a:tint val="50000"/>
                      <a:satMod val="300000"/>
                    </a:srgbClr>
                  </a:gs>
                  <a:gs pos="35000">
                    <a:srgbClr val="307D99">
                      <a:tint val="37000"/>
                      <a:satMod val="300000"/>
                    </a:srgbClr>
                  </a:gs>
                  <a:gs pos="100000">
                    <a:srgbClr val="307D99">
                      <a:tint val="15000"/>
                      <a:satMod val="350000"/>
                    </a:srgbClr>
                  </a:gs>
                </a:gsLst>
                <a:lin ang="16200000" scaled="1"/>
              </a:gradFill>
              <a:ln w="9525" cap="flat" cmpd="sng" algn="ctr">
                <a:solidFill>
                  <a:srgbClr val="307D99">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cxnSp>
            <p:nvCxnSpPr>
              <p:cNvPr id="455" name="직선 화살표 연결선 558"/>
              <p:cNvCxnSpPr>
                <a:stCxn id="449" idx="1"/>
                <a:endCxn id="447" idx="3"/>
              </p:cNvCxnSpPr>
              <p:nvPr/>
            </p:nvCxnSpPr>
            <p:spPr>
              <a:xfrm flipH="1">
                <a:off x="7234800" y="3446968"/>
                <a:ext cx="1" cy="180680"/>
              </a:xfrm>
              <a:prstGeom prst="straightConnector1">
                <a:avLst/>
              </a:prstGeom>
              <a:noFill/>
              <a:ln w="9525" cap="flat" cmpd="sng" algn="ctr">
                <a:solidFill>
                  <a:srgbClr val="307D99">
                    <a:shade val="95000"/>
                    <a:satMod val="105000"/>
                  </a:srgbClr>
                </a:solidFill>
                <a:prstDash val="solid"/>
                <a:headEnd type="triangle"/>
                <a:tailEnd type="triangle"/>
              </a:ln>
              <a:effectLst/>
            </p:spPr>
          </p:cxnSp>
          <p:cxnSp>
            <p:nvCxnSpPr>
              <p:cNvPr id="456" name="직선 화살표 연결선 559"/>
              <p:cNvCxnSpPr>
                <a:stCxn id="447" idx="1"/>
                <a:endCxn id="441" idx="3"/>
              </p:cNvCxnSpPr>
              <p:nvPr/>
            </p:nvCxnSpPr>
            <p:spPr>
              <a:xfrm>
                <a:off x="7234800" y="3933648"/>
                <a:ext cx="0" cy="178711"/>
              </a:xfrm>
              <a:prstGeom prst="straightConnector1">
                <a:avLst/>
              </a:prstGeom>
              <a:noFill/>
              <a:ln w="9525" cap="flat" cmpd="sng" algn="ctr">
                <a:solidFill>
                  <a:srgbClr val="307D99">
                    <a:shade val="95000"/>
                    <a:satMod val="105000"/>
                  </a:srgbClr>
                </a:solidFill>
                <a:prstDash val="solid"/>
                <a:headEnd type="triangle"/>
                <a:tailEnd type="triangle"/>
              </a:ln>
              <a:effectLst/>
            </p:spPr>
          </p:cxnSp>
          <p:cxnSp>
            <p:nvCxnSpPr>
              <p:cNvPr id="457" name="직선 화살표 연결선 562"/>
              <p:cNvCxnSpPr>
                <a:stCxn id="441" idx="1"/>
                <a:endCxn id="439" idx="3"/>
              </p:cNvCxnSpPr>
              <p:nvPr/>
            </p:nvCxnSpPr>
            <p:spPr>
              <a:xfrm flipH="1">
                <a:off x="7234799" y="4418359"/>
                <a:ext cx="1" cy="180680"/>
              </a:xfrm>
              <a:prstGeom prst="straightConnector1">
                <a:avLst/>
              </a:prstGeom>
              <a:noFill/>
              <a:ln w="9525" cap="flat" cmpd="sng" algn="ctr">
                <a:solidFill>
                  <a:srgbClr val="307D99">
                    <a:shade val="95000"/>
                    <a:satMod val="105000"/>
                  </a:srgbClr>
                </a:solidFill>
                <a:prstDash val="solid"/>
                <a:headEnd type="triangle"/>
                <a:tailEnd type="triangle"/>
              </a:ln>
              <a:effectLst/>
            </p:spPr>
          </p:cxnSp>
          <p:cxnSp>
            <p:nvCxnSpPr>
              <p:cNvPr id="458" name="직선 화살표 연결선 565"/>
              <p:cNvCxnSpPr>
                <a:stCxn id="449" idx="2"/>
                <a:endCxn id="450" idx="0"/>
              </p:cNvCxnSpPr>
              <p:nvPr/>
            </p:nvCxnSpPr>
            <p:spPr>
              <a:xfrm>
                <a:off x="7388404" y="3293968"/>
                <a:ext cx="184895" cy="1"/>
              </a:xfrm>
              <a:prstGeom prst="straightConnector1">
                <a:avLst/>
              </a:prstGeom>
              <a:noFill/>
              <a:ln w="9525" cap="flat" cmpd="sng" algn="ctr">
                <a:solidFill>
                  <a:srgbClr val="307D99">
                    <a:shade val="95000"/>
                    <a:satMod val="105000"/>
                  </a:srgbClr>
                </a:solidFill>
                <a:prstDash val="solid"/>
                <a:headEnd type="triangle"/>
                <a:tailEnd type="triangle"/>
              </a:ln>
              <a:effectLst/>
            </p:spPr>
          </p:cxnSp>
          <p:cxnSp>
            <p:nvCxnSpPr>
              <p:cNvPr id="459" name="직선 화살표 연결선 568"/>
              <p:cNvCxnSpPr>
                <a:stCxn id="450" idx="2"/>
                <a:endCxn id="453" idx="0"/>
              </p:cNvCxnSpPr>
              <p:nvPr/>
            </p:nvCxnSpPr>
            <p:spPr>
              <a:xfrm>
                <a:off x="7880506" y="3293969"/>
                <a:ext cx="190032" cy="0"/>
              </a:xfrm>
              <a:prstGeom prst="straightConnector1">
                <a:avLst/>
              </a:prstGeom>
              <a:noFill/>
              <a:ln w="9525" cap="flat" cmpd="sng" algn="ctr">
                <a:solidFill>
                  <a:srgbClr val="307D99">
                    <a:shade val="95000"/>
                    <a:satMod val="105000"/>
                  </a:srgbClr>
                </a:solidFill>
                <a:prstDash val="solid"/>
                <a:headEnd type="triangle"/>
                <a:tailEnd type="triangle"/>
              </a:ln>
              <a:effectLst/>
            </p:spPr>
          </p:cxnSp>
          <p:cxnSp>
            <p:nvCxnSpPr>
              <p:cNvPr id="460" name="직선 화살표 연결선 571"/>
              <p:cNvCxnSpPr>
                <a:stCxn id="450" idx="1"/>
                <a:endCxn id="448" idx="3"/>
              </p:cNvCxnSpPr>
              <p:nvPr/>
            </p:nvCxnSpPr>
            <p:spPr>
              <a:xfrm flipH="1">
                <a:off x="7726902" y="3446969"/>
                <a:ext cx="1" cy="180680"/>
              </a:xfrm>
              <a:prstGeom prst="straightConnector1">
                <a:avLst/>
              </a:prstGeom>
              <a:noFill/>
              <a:ln w="9525" cap="flat" cmpd="sng" algn="ctr">
                <a:solidFill>
                  <a:srgbClr val="307D99">
                    <a:shade val="95000"/>
                    <a:satMod val="105000"/>
                  </a:srgbClr>
                </a:solidFill>
                <a:prstDash val="solid"/>
                <a:headEnd type="triangle"/>
                <a:tailEnd type="triangle"/>
              </a:ln>
              <a:effectLst/>
            </p:spPr>
          </p:cxnSp>
          <p:cxnSp>
            <p:nvCxnSpPr>
              <p:cNvPr id="461" name="직선 화살표 연결선 574"/>
              <p:cNvCxnSpPr>
                <a:stCxn id="447" idx="2"/>
                <a:endCxn id="448" idx="0"/>
              </p:cNvCxnSpPr>
              <p:nvPr/>
            </p:nvCxnSpPr>
            <p:spPr>
              <a:xfrm>
                <a:off x="7388403" y="3780648"/>
                <a:ext cx="184895" cy="1"/>
              </a:xfrm>
              <a:prstGeom prst="straightConnector1">
                <a:avLst/>
              </a:prstGeom>
              <a:noFill/>
              <a:ln w="9525" cap="flat" cmpd="sng" algn="ctr">
                <a:solidFill>
                  <a:srgbClr val="307D99">
                    <a:shade val="95000"/>
                    <a:satMod val="105000"/>
                  </a:srgbClr>
                </a:solidFill>
                <a:prstDash val="solid"/>
                <a:headEnd type="triangle"/>
                <a:tailEnd type="triangle"/>
              </a:ln>
              <a:effectLst/>
            </p:spPr>
          </p:cxnSp>
          <p:cxnSp>
            <p:nvCxnSpPr>
              <p:cNvPr id="462" name="직선 화살표 연결선 577"/>
              <p:cNvCxnSpPr>
                <a:stCxn id="442" idx="0"/>
                <a:endCxn id="441" idx="2"/>
              </p:cNvCxnSpPr>
              <p:nvPr/>
            </p:nvCxnSpPr>
            <p:spPr>
              <a:xfrm flipH="1" flipV="1">
                <a:off x="7388403" y="4265359"/>
                <a:ext cx="184895" cy="1"/>
              </a:xfrm>
              <a:prstGeom prst="straightConnector1">
                <a:avLst/>
              </a:prstGeom>
              <a:noFill/>
              <a:ln w="9525" cap="flat" cmpd="sng" algn="ctr">
                <a:solidFill>
                  <a:srgbClr val="307D99">
                    <a:shade val="95000"/>
                    <a:satMod val="105000"/>
                  </a:srgbClr>
                </a:solidFill>
                <a:prstDash val="solid"/>
                <a:headEnd type="triangle"/>
                <a:tailEnd type="triangle"/>
              </a:ln>
              <a:effectLst/>
            </p:spPr>
          </p:cxnSp>
          <p:cxnSp>
            <p:nvCxnSpPr>
              <p:cNvPr id="463" name="직선 화살표 연결선 580"/>
              <p:cNvCxnSpPr>
                <a:stCxn id="439" idx="2"/>
                <a:endCxn id="440" idx="0"/>
              </p:cNvCxnSpPr>
              <p:nvPr/>
            </p:nvCxnSpPr>
            <p:spPr>
              <a:xfrm>
                <a:off x="7388402" y="4752039"/>
                <a:ext cx="184895" cy="1"/>
              </a:xfrm>
              <a:prstGeom prst="straightConnector1">
                <a:avLst/>
              </a:prstGeom>
              <a:noFill/>
              <a:ln w="9525" cap="flat" cmpd="sng" algn="ctr">
                <a:solidFill>
                  <a:srgbClr val="307D99">
                    <a:shade val="95000"/>
                    <a:satMod val="105000"/>
                  </a:srgbClr>
                </a:solidFill>
                <a:prstDash val="solid"/>
                <a:headEnd type="triangle"/>
                <a:tailEnd type="triangle"/>
              </a:ln>
              <a:effectLst/>
            </p:spPr>
          </p:cxnSp>
          <p:cxnSp>
            <p:nvCxnSpPr>
              <p:cNvPr id="464" name="직선 화살표 연결선 583"/>
              <p:cNvCxnSpPr>
                <a:stCxn id="442" idx="1"/>
                <a:endCxn id="440" idx="3"/>
              </p:cNvCxnSpPr>
              <p:nvPr/>
            </p:nvCxnSpPr>
            <p:spPr>
              <a:xfrm flipH="1">
                <a:off x="7726901" y="4418360"/>
                <a:ext cx="1" cy="180680"/>
              </a:xfrm>
              <a:prstGeom prst="straightConnector1">
                <a:avLst/>
              </a:prstGeom>
              <a:noFill/>
              <a:ln w="9525" cap="flat" cmpd="sng" algn="ctr">
                <a:solidFill>
                  <a:srgbClr val="307D99">
                    <a:shade val="95000"/>
                    <a:satMod val="105000"/>
                  </a:srgbClr>
                </a:solidFill>
                <a:prstDash val="solid"/>
                <a:headEnd type="triangle"/>
                <a:tailEnd type="triangle"/>
              </a:ln>
              <a:effectLst/>
            </p:spPr>
          </p:cxnSp>
          <p:cxnSp>
            <p:nvCxnSpPr>
              <p:cNvPr id="465" name="직선 화살표 연결선 586"/>
              <p:cNvCxnSpPr>
                <a:stCxn id="443" idx="0"/>
                <a:endCxn id="440" idx="2"/>
              </p:cNvCxnSpPr>
              <p:nvPr/>
            </p:nvCxnSpPr>
            <p:spPr>
              <a:xfrm flipH="1">
                <a:off x="7880504" y="4752040"/>
                <a:ext cx="190032" cy="0"/>
              </a:xfrm>
              <a:prstGeom prst="straightConnector1">
                <a:avLst/>
              </a:prstGeom>
              <a:noFill/>
              <a:ln w="9525" cap="flat" cmpd="sng" algn="ctr">
                <a:solidFill>
                  <a:srgbClr val="307D99">
                    <a:shade val="95000"/>
                    <a:satMod val="105000"/>
                  </a:srgbClr>
                </a:solidFill>
                <a:prstDash val="solid"/>
                <a:headEnd type="triangle"/>
                <a:tailEnd type="triangle"/>
              </a:ln>
              <a:effectLst/>
            </p:spPr>
          </p:cxnSp>
          <p:cxnSp>
            <p:nvCxnSpPr>
              <p:cNvPr id="466" name="직선 화살표 연결선 589"/>
              <p:cNvCxnSpPr>
                <a:stCxn id="443" idx="2"/>
                <a:endCxn id="444" idx="0"/>
              </p:cNvCxnSpPr>
              <p:nvPr/>
            </p:nvCxnSpPr>
            <p:spPr>
              <a:xfrm>
                <a:off x="8377743" y="4752040"/>
                <a:ext cx="184895" cy="1"/>
              </a:xfrm>
              <a:prstGeom prst="straightConnector1">
                <a:avLst/>
              </a:prstGeom>
              <a:noFill/>
              <a:ln w="9525" cap="flat" cmpd="sng" algn="ctr">
                <a:solidFill>
                  <a:srgbClr val="307D99">
                    <a:shade val="95000"/>
                    <a:satMod val="105000"/>
                  </a:srgbClr>
                </a:solidFill>
                <a:prstDash val="solid"/>
                <a:headEnd type="triangle"/>
                <a:tailEnd type="triangle"/>
              </a:ln>
              <a:effectLst/>
            </p:spPr>
          </p:cxnSp>
          <p:cxnSp>
            <p:nvCxnSpPr>
              <p:cNvPr id="467" name="직선 화살표 연결선 592"/>
              <p:cNvCxnSpPr>
                <a:stCxn id="443" idx="3"/>
                <a:endCxn id="445" idx="1"/>
              </p:cNvCxnSpPr>
              <p:nvPr/>
            </p:nvCxnSpPr>
            <p:spPr>
              <a:xfrm flipV="1">
                <a:off x="8224140" y="4418360"/>
                <a:ext cx="1" cy="180680"/>
              </a:xfrm>
              <a:prstGeom prst="straightConnector1">
                <a:avLst/>
              </a:prstGeom>
              <a:noFill/>
              <a:ln w="9525" cap="flat" cmpd="sng" algn="ctr">
                <a:solidFill>
                  <a:srgbClr val="307D99">
                    <a:shade val="95000"/>
                    <a:satMod val="105000"/>
                  </a:srgbClr>
                </a:solidFill>
                <a:prstDash val="solid"/>
                <a:headEnd type="triangle"/>
                <a:tailEnd type="triangle"/>
              </a:ln>
              <a:effectLst/>
            </p:spPr>
          </p:cxnSp>
          <p:cxnSp>
            <p:nvCxnSpPr>
              <p:cNvPr id="468" name="직선 화살표 연결선 595"/>
              <p:cNvCxnSpPr>
                <a:stCxn id="444" idx="3"/>
                <a:endCxn id="446" idx="1"/>
              </p:cNvCxnSpPr>
              <p:nvPr/>
            </p:nvCxnSpPr>
            <p:spPr>
              <a:xfrm flipV="1">
                <a:off x="8716242" y="4418361"/>
                <a:ext cx="1" cy="180680"/>
              </a:xfrm>
              <a:prstGeom prst="straightConnector1">
                <a:avLst/>
              </a:prstGeom>
              <a:noFill/>
              <a:ln w="9525" cap="flat" cmpd="sng" algn="ctr">
                <a:solidFill>
                  <a:srgbClr val="307D99">
                    <a:shade val="95000"/>
                    <a:satMod val="105000"/>
                  </a:srgbClr>
                </a:solidFill>
                <a:prstDash val="solid"/>
                <a:headEnd type="triangle"/>
                <a:tailEnd type="triangle"/>
              </a:ln>
              <a:effectLst/>
            </p:spPr>
          </p:cxnSp>
          <p:cxnSp>
            <p:nvCxnSpPr>
              <p:cNvPr id="469" name="직선 화살표 연결선 598"/>
              <p:cNvCxnSpPr>
                <a:stCxn id="445" idx="2"/>
                <a:endCxn id="446" idx="0"/>
              </p:cNvCxnSpPr>
              <p:nvPr/>
            </p:nvCxnSpPr>
            <p:spPr>
              <a:xfrm>
                <a:off x="8377744" y="4265360"/>
                <a:ext cx="184895" cy="1"/>
              </a:xfrm>
              <a:prstGeom prst="straightConnector1">
                <a:avLst/>
              </a:prstGeom>
              <a:noFill/>
              <a:ln w="9525" cap="flat" cmpd="sng" algn="ctr">
                <a:solidFill>
                  <a:srgbClr val="307D99">
                    <a:shade val="95000"/>
                    <a:satMod val="105000"/>
                  </a:srgbClr>
                </a:solidFill>
                <a:prstDash val="solid"/>
                <a:headEnd type="triangle"/>
                <a:tailEnd type="triangle"/>
              </a:ln>
              <a:effectLst/>
            </p:spPr>
          </p:cxnSp>
          <p:cxnSp>
            <p:nvCxnSpPr>
              <p:cNvPr id="470" name="직선 화살표 연결선 601"/>
              <p:cNvCxnSpPr>
                <a:stCxn id="446" idx="3"/>
                <a:endCxn id="452" idx="1"/>
              </p:cNvCxnSpPr>
              <p:nvPr/>
            </p:nvCxnSpPr>
            <p:spPr>
              <a:xfrm flipV="1">
                <a:off x="8716243" y="3933650"/>
                <a:ext cx="0" cy="178711"/>
              </a:xfrm>
              <a:prstGeom prst="straightConnector1">
                <a:avLst/>
              </a:prstGeom>
              <a:noFill/>
              <a:ln w="9525" cap="flat" cmpd="sng" algn="ctr">
                <a:solidFill>
                  <a:srgbClr val="307D99">
                    <a:shade val="95000"/>
                    <a:satMod val="105000"/>
                  </a:srgbClr>
                </a:solidFill>
                <a:prstDash val="solid"/>
                <a:headEnd type="triangle"/>
                <a:tailEnd type="triangle"/>
              </a:ln>
              <a:effectLst/>
            </p:spPr>
          </p:cxnSp>
          <p:cxnSp>
            <p:nvCxnSpPr>
              <p:cNvPr id="471" name="직선 화살표 연결선 604"/>
              <p:cNvCxnSpPr>
                <a:stCxn id="452" idx="3"/>
                <a:endCxn id="454" idx="1"/>
              </p:cNvCxnSpPr>
              <p:nvPr/>
            </p:nvCxnSpPr>
            <p:spPr>
              <a:xfrm flipV="1">
                <a:off x="8716243" y="3446970"/>
                <a:ext cx="1" cy="180680"/>
              </a:xfrm>
              <a:prstGeom prst="straightConnector1">
                <a:avLst/>
              </a:prstGeom>
              <a:noFill/>
              <a:ln w="9525" cap="flat" cmpd="sng" algn="ctr">
                <a:solidFill>
                  <a:srgbClr val="307D99">
                    <a:shade val="95000"/>
                    <a:satMod val="105000"/>
                  </a:srgbClr>
                </a:solidFill>
                <a:prstDash val="solid"/>
                <a:headEnd type="triangle"/>
                <a:tailEnd type="triangle"/>
              </a:ln>
              <a:effectLst/>
            </p:spPr>
          </p:cxnSp>
          <p:cxnSp>
            <p:nvCxnSpPr>
              <p:cNvPr id="472" name="직선 화살표 연결선 607"/>
              <p:cNvCxnSpPr>
                <a:stCxn id="452" idx="0"/>
                <a:endCxn id="451" idx="2"/>
              </p:cNvCxnSpPr>
              <p:nvPr/>
            </p:nvCxnSpPr>
            <p:spPr>
              <a:xfrm flipH="1" flipV="1">
                <a:off x="8377744" y="3780649"/>
                <a:ext cx="184895" cy="1"/>
              </a:xfrm>
              <a:prstGeom prst="straightConnector1">
                <a:avLst/>
              </a:prstGeom>
              <a:noFill/>
              <a:ln w="9525" cap="flat" cmpd="sng" algn="ctr">
                <a:solidFill>
                  <a:srgbClr val="307D99">
                    <a:shade val="95000"/>
                    <a:satMod val="105000"/>
                  </a:srgbClr>
                </a:solidFill>
                <a:prstDash val="solid"/>
                <a:headEnd type="triangle"/>
                <a:tailEnd type="triangle"/>
              </a:ln>
              <a:effectLst/>
            </p:spPr>
          </p:cxnSp>
          <p:cxnSp>
            <p:nvCxnSpPr>
              <p:cNvPr id="473" name="직선 화살표 연결선 610"/>
              <p:cNvCxnSpPr>
                <a:stCxn id="454" idx="0"/>
                <a:endCxn id="453" idx="2"/>
              </p:cNvCxnSpPr>
              <p:nvPr/>
            </p:nvCxnSpPr>
            <p:spPr>
              <a:xfrm flipH="1" flipV="1">
                <a:off x="8377745" y="3293969"/>
                <a:ext cx="184895" cy="1"/>
              </a:xfrm>
              <a:prstGeom prst="straightConnector1">
                <a:avLst/>
              </a:prstGeom>
              <a:noFill/>
              <a:ln w="9525" cap="flat" cmpd="sng" algn="ctr">
                <a:solidFill>
                  <a:srgbClr val="307D99">
                    <a:shade val="95000"/>
                    <a:satMod val="105000"/>
                  </a:srgbClr>
                </a:solidFill>
                <a:prstDash val="solid"/>
                <a:headEnd type="triangle"/>
                <a:tailEnd type="triangle"/>
              </a:ln>
              <a:effectLst/>
            </p:spPr>
          </p:cxnSp>
          <p:cxnSp>
            <p:nvCxnSpPr>
              <p:cNvPr id="474" name="직선 화살표 연결선 613"/>
              <p:cNvCxnSpPr>
                <a:stCxn id="453" idx="1"/>
                <a:endCxn id="451" idx="3"/>
              </p:cNvCxnSpPr>
              <p:nvPr/>
            </p:nvCxnSpPr>
            <p:spPr>
              <a:xfrm flipH="1">
                <a:off x="8224141" y="3446969"/>
                <a:ext cx="1" cy="180680"/>
              </a:xfrm>
              <a:prstGeom prst="straightConnector1">
                <a:avLst/>
              </a:prstGeom>
              <a:noFill/>
              <a:ln w="9525" cap="flat" cmpd="sng" algn="ctr">
                <a:solidFill>
                  <a:srgbClr val="307D99">
                    <a:shade val="95000"/>
                    <a:satMod val="105000"/>
                  </a:srgbClr>
                </a:solidFill>
                <a:prstDash val="solid"/>
                <a:headEnd type="triangle"/>
                <a:tailEnd type="triangle"/>
              </a:ln>
              <a:effectLst/>
            </p:spPr>
          </p:cxnSp>
          <p:cxnSp>
            <p:nvCxnSpPr>
              <p:cNvPr id="475" name="직선 화살표 연결선 616"/>
              <p:cNvCxnSpPr/>
              <p:nvPr/>
            </p:nvCxnSpPr>
            <p:spPr>
              <a:xfrm flipH="1">
                <a:off x="7885690" y="3936816"/>
                <a:ext cx="184894" cy="174446"/>
              </a:xfrm>
              <a:prstGeom prst="straightConnector1">
                <a:avLst/>
              </a:prstGeom>
              <a:noFill/>
              <a:ln w="9525" cap="flat" cmpd="sng" algn="ctr">
                <a:solidFill>
                  <a:srgbClr val="307D99">
                    <a:shade val="95000"/>
                    <a:satMod val="105000"/>
                  </a:srgbClr>
                </a:solidFill>
                <a:prstDash val="solid"/>
                <a:headEnd type="triangle"/>
                <a:tailEnd type="triangle"/>
              </a:ln>
              <a:effectLst/>
            </p:spPr>
          </p:cxnSp>
          <p:cxnSp>
            <p:nvCxnSpPr>
              <p:cNvPr id="476" name="직선 화살표 연결선 620"/>
              <p:cNvCxnSpPr/>
              <p:nvPr/>
            </p:nvCxnSpPr>
            <p:spPr>
              <a:xfrm>
                <a:off x="7885690" y="3936816"/>
                <a:ext cx="184894" cy="174446"/>
              </a:xfrm>
              <a:prstGeom prst="straightConnector1">
                <a:avLst/>
              </a:prstGeom>
              <a:noFill/>
              <a:ln w="9525" cap="flat" cmpd="sng" algn="ctr">
                <a:solidFill>
                  <a:srgbClr val="307D99">
                    <a:shade val="95000"/>
                    <a:satMod val="105000"/>
                  </a:srgbClr>
                </a:solidFill>
                <a:prstDash val="solid"/>
                <a:headEnd type="triangle"/>
                <a:tailEnd type="triangle"/>
              </a:ln>
              <a:effectLst/>
            </p:spPr>
          </p:cxnSp>
          <p:cxnSp>
            <p:nvCxnSpPr>
              <p:cNvPr id="477" name="직선 화살표 연결선 621"/>
              <p:cNvCxnSpPr/>
              <p:nvPr/>
            </p:nvCxnSpPr>
            <p:spPr>
              <a:xfrm flipH="1">
                <a:off x="7387565" y="3452218"/>
                <a:ext cx="184894" cy="174446"/>
              </a:xfrm>
              <a:prstGeom prst="straightConnector1">
                <a:avLst/>
              </a:prstGeom>
              <a:noFill/>
              <a:ln w="9525" cap="flat" cmpd="sng" algn="ctr">
                <a:solidFill>
                  <a:srgbClr val="307D99">
                    <a:shade val="95000"/>
                    <a:satMod val="105000"/>
                  </a:srgbClr>
                </a:solidFill>
                <a:prstDash val="solid"/>
                <a:headEnd type="triangle"/>
                <a:tailEnd type="triangle"/>
              </a:ln>
              <a:effectLst/>
            </p:spPr>
          </p:cxnSp>
          <p:cxnSp>
            <p:nvCxnSpPr>
              <p:cNvPr id="478" name="직선 화살표 연결선 622"/>
              <p:cNvCxnSpPr/>
              <p:nvPr/>
            </p:nvCxnSpPr>
            <p:spPr>
              <a:xfrm>
                <a:off x="7387565" y="3452218"/>
                <a:ext cx="184894" cy="174446"/>
              </a:xfrm>
              <a:prstGeom prst="straightConnector1">
                <a:avLst/>
              </a:prstGeom>
              <a:noFill/>
              <a:ln w="9525" cap="flat" cmpd="sng" algn="ctr">
                <a:solidFill>
                  <a:srgbClr val="307D99">
                    <a:shade val="95000"/>
                    <a:satMod val="105000"/>
                  </a:srgbClr>
                </a:solidFill>
                <a:prstDash val="solid"/>
                <a:headEnd type="triangle"/>
                <a:tailEnd type="triangle"/>
              </a:ln>
              <a:effectLst/>
            </p:spPr>
          </p:cxnSp>
          <p:cxnSp>
            <p:nvCxnSpPr>
              <p:cNvPr id="479" name="직선 화살표 연결선 623"/>
              <p:cNvCxnSpPr/>
              <p:nvPr/>
            </p:nvCxnSpPr>
            <p:spPr>
              <a:xfrm flipH="1">
                <a:off x="8382881" y="3452218"/>
                <a:ext cx="184894" cy="174446"/>
              </a:xfrm>
              <a:prstGeom prst="straightConnector1">
                <a:avLst/>
              </a:prstGeom>
              <a:noFill/>
              <a:ln w="9525" cap="flat" cmpd="sng" algn="ctr">
                <a:solidFill>
                  <a:srgbClr val="307D99">
                    <a:shade val="95000"/>
                    <a:satMod val="105000"/>
                  </a:srgbClr>
                </a:solidFill>
                <a:prstDash val="solid"/>
                <a:headEnd type="triangle"/>
                <a:tailEnd type="triangle"/>
              </a:ln>
              <a:effectLst/>
            </p:spPr>
          </p:cxnSp>
          <p:cxnSp>
            <p:nvCxnSpPr>
              <p:cNvPr id="480" name="직선 화살표 연결선 624"/>
              <p:cNvCxnSpPr/>
              <p:nvPr/>
            </p:nvCxnSpPr>
            <p:spPr>
              <a:xfrm>
                <a:off x="8382881" y="3452218"/>
                <a:ext cx="184894" cy="174446"/>
              </a:xfrm>
              <a:prstGeom prst="straightConnector1">
                <a:avLst/>
              </a:prstGeom>
              <a:noFill/>
              <a:ln w="9525" cap="flat" cmpd="sng" algn="ctr">
                <a:solidFill>
                  <a:srgbClr val="307D99">
                    <a:shade val="95000"/>
                    <a:satMod val="105000"/>
                  </a:srgbClr>
                </a:solidFill>
                <a:prstDash val="solid"/>
                <a:headEnd type="triangle"/>
                <a:tailEnd type="triangle"/>
              </a:ln>
              <a:effectLst/>
            </p:spPr>
          </p:cxnSp>
          <p:cxnSp>
            <p:nvCxnSpPr>
              <p:cNvPr id="481" name="직선 화살표 연결선 625"/>
              <p:cNvCxnSpPr/>
              <p:nvPr/>
            </p:nvCxnSpPr>
            <p:spPr>
              <a:xfrm flipH="1">
                <a:off x="8382881" y="4418354"/>
                <a:ext cx="184894" cy="174446"/>
              </a:xfrm>
              <a:prstGeom prst="straightConnector1">
                <a:avLst/>
              </a:prstGeom>
              <a:noFill/>
              <a:ln w="9525" cap="flat" cmpd="sng" algn="ctr">
                <a:solidFill>
                  <a:srgbClr val="307D99">
                    <a:shade val="95000"/>
                    <a:satMod val="105000"/>
                  </a:srgbClr>
                </a:solidFill>
                <a:prstDash val="solid"/>
                <a:headEnd type="triangle"/>
                <a:tailEnd type="triangle"/>
              </a:ln>
              <a:effectLst/>
            </p:spPr>
          </p:cxnSp>
          <p:cxnSp>
            <p:nvCxnSpPr>
              <p:cNvPr id="482" name="직선 화살표 연결선 626"/>
              <p:cNvCxnSpPr/>
              <p:nvPr/>
            </p:nvCxnSpPr>
            <p:spPr>
              <a:xfrm>
                <a:off x="8382881" y="4418354"/>
                <a:ext cx="184894" cy="174446"/>
              </a:xfrm>
              <a:prstGeom prst="straightConnector1">
                <a:avLst/>
              </a:prstGeom>
              <a:noFill/>
              <a:ln w="9525" cap="flat" cmpd="sng" algn="ctr">
                <a:solidFill>
                  <a:srgbClr val="307D99">
                    <a:shade val="95000"/>
                    <a:satMod val="105000"/>
                  </a:srgbClr>
                </a:solidFill>
                <a:prstDash val="solid"/>
                <a:headEnd type="triangle"/>
                <a:tailEnd type="triangle"/>
              </a:ln>
              <a:effectLst/>
            </p:spPr>
          </p:cxnSp>
          <p:cxnSp>
            <p:nvCxnSpPr>
              <p:cNvPr id="483" name="직선 화살표 연결선 627"/>
              <p:cNvCxnSpPr/>
              <p:nvPr/>
            </p:nvCxnSpPr>
            <p:spPr>
              <a:xfrm flipH="1">
                <a:off x="7390970" y="4422624"/>
                <a:ext cx="184894" cy="174446"/>
              </a:xfrm>
              <a:prstGeom prst="straightConnector1">
                <a:avLst/>
              </a:prstGeom>
              <a:noFill/>
              <a:ln w="9525" cap="flat" cmpd="sng" algn="ctr">
                <a:solidFill>
                  <a:srgbClr val="307D99">
                    <a:shade val="95000"/>
                    <a:satMod val="105000"/>
                  </a:srgbClr>
                </a:solidFill>
                <a:prstDash val="solid"/>
                <a:headEnd type="triangle"/>
                <a:tailEnd type="triangle"/>
              </a:ln>
              <a:effectLst/>
            </p:spPr>
          </p:cxnSp>
          <p:cxnSp>
            <p:nvCxnSpPr>
              <p:cNvPr id="484" name="직선 화살표 연결선 628"/>
              <p:cNvCxnSpPr/>
              <p:nvPr/>
            </p:nvCxnSpPr>
            <p:spPr>
              <a:xfrm>
                <a:off x="7390970" y="4422624"/>
                <a:ext cx="184894" cy="174446"/>
              </a:xfrm>
              <a:prstGeom prst="straightConnector1">
                <a:avLst/>
              </a:prstGeom>
              <a:noFill/>
              <a:ln w="9525" cap="flat" cmpd="sng" algn="ctr">
                <a:solidFill>
                  <a:srgbClr val="307D99">
                    <a:shade val="95000"/>
                    <a:satMod val="105000"/>
                  </a:srgbClr>
                </a:solidFill>
                <a:prstDash val="solid"/>
                <a:headEnd type="triangle"/>
                <a:tailEnd type="triangle"/>
              </a:ln>
              <a:effectLst/>
            </p:spPr>
          </p:cxnSp>
        </p:grpSp>
        <p:sp>
          <p:nvSpPr>
            <p:cNvPr id="435" name="직사각형 647"/>
            <p:cNvSpPr/>
            <p:nvPr/>
          </p:nvSpPr>
          <p:spPr>
            <a:xfrm>
              <a:off x="7861251" y="2276872"/>
              <a:ext cx="976346" cy="976344"/>
            </a:xfrm>
            <a:prstGeom prst="rect">
              <a:avLst/>
            </a:prstGeom>
            <a:gradFill rotWithShape="1">
              <a:gsLst>
                <a:gs pos="0">
                  <a:srgbClr val="307D99">
                    <a:tint val="50000"/>
                    <a:satMod val="300000"/>
                  </a:srgbClr>
                </a:gs>
                <a:gs pos="35000">
                  <a:srgbClr val="307D99">
                    <a:tint val="37000"/>
                    <a:satMod val="300000"/>
                  </a:srgbClr>
                </a:gs>
                <a:gs pos="100000">
                  <a:srgbClr val="307D99">
                    <a:tint val="15000"/>
                    <a:satMod val="350000"/>
                  </a:srgbClr>
                </a:gs>
              </a:gsLst>
              <a:lin ang="16200000" scaled="1"/>
            </a:gradFill>
            <a:ln w="9525" cap="flat" cmpd="sng" algn="ctr">
              <a:solidFill>
                <a:srgbClr val="307D99">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r>
                <a:rPr lang="en-US" altLang="ko-KR" sz="1600" kern="0" dirty="0" smtClean="0">
                  <a:solidFill>
                    <a:sysClr val="windowText" lastClr="000000"/>
                  </a:solidFill>
                  <a:latin typeface="Calibri"/>
                  <a:ea typeface="나눔고딕"/>
                </a:rPr>
                <a:t>32 Tesseract Cores</a:t>
              </a:r>
              <a:endParaRPr lang="ko-KR" altLang="en-US" sz="1600" kern="0" dirty="0">
                <a:solidFill>
                  <a:sysClr val="windowText" lastClr="000000"/>
                </a:solidFill>
                <a:latin typeface="Calibri"/>
                <a:ea typeface="나눔고딕"/>
              </a:endParaRPr>
            </a:p>
          </p:txBody>
        </p:sp>
        <p:cxnSp>
          <p:nvCxnSpPr>
            <p:cNvPr id="436" name="직선 연결선 649"/>
            <p:cNvCxnSpPr/>
            <p:nvPr/>
          </p:nvCxnSpPr>
          <p:spPr>
            <a:xfrm flipH="1" flipV="1">
              <a:off x="7861251" y="3253216"/>
              <a:ext cx="36254" cy="247287"/>
            </a:xfrm>
            <a:prstGeom prst="line">
              <a:avLst/>
            </a:prstGeom>
            <a:noFill/>
            <a:ln w="9525" cap="flat" cmpd="sng" algn="ctr">
              <a:solidFill>
                <a:srgbClr val="307D99">
                  <a:shade val="95000"/>
                  <a:satMod val="105000"/>
                </a:srgbClr>
              </a:solidFill>
              <a:prstDash val="dash"/>
            </a:ln>
            <a:effectLst/>
          </p:spPr>
        </p:cxnSp>
        <p:cxnSp>
          <p:nvCxnSpPr>
            <p:cNvPr id="437" name="직선 연결선 650"/>
            <p:cNvCxnSpPr/>
            <p:nvPr/>
          </p:nvCxnSpPr>
          <p:spPr>
            <a:xfrm flipV="1">
              <a:off x="8204713" y="3253216"/>
              <a:ext cx="632884" cy="249258"/>
            </a:xfrm>
            <a:prstGeom prst="line">
              <a:avLst/>
            </a:prstGeom>
            <a:noFill/>
            <a:ln w="9525" cap="flat" cmpd="sng" algn="ctr">
              <a:solidFill>
                <a:srgbClr val="307D99">
                  <a:shade val="95000"/>
                  <a:satMod val="105000"/>
                </a:srgbClr>
              </a:solidFill>
              <a:prstDash val="dash"/>
            </a:ln>
            <a:effectLst/>
          </p:spPr>
        </p:cxnSp>
        <p:sp>
          <p:nvSpPr>
            <p:cNvPr id="438" name="TextBox 437"/>
            <p:cNvSpPr txBox="1"/>
            <p:nvPr/>
          </p:nvSpPr>
          <p:spPr>
            <a:xfrm>
              <a:off x="6646243" y="1689644"/>
              <a:ext cx="2312493" cy="307777"/>
            </a:xfrm>
            <a:prstGeom prst="rect">
              <a:avLst/>
            </a:prstGeom>
            <a:noFill/>
          </p:spPr>
          <p:txBody>
            <a:bodyPr wrap="none" rtlCol="0" anchor="ctr">
              <a:spAutoFit/>
            </a:bodyPr>
            <a:lstStyle/>
            <a:p>
              <a:pPr algn="ctr">
                <a:defRPr/>
              </a:pPr>
              <a:r>
                <a:rPr lang="en-US" altLang="ko-KR" sz="1400" kern="0" dirty="0" smtClean="0">
                  <a:solidFill>
                    <a:sysClr val="windowText" lastClr="000000"/>
                  </a:solidFill>
                  <a:latin typeface="Tahoma"/>
                </a:rPr>
                <a:t>(32-entry MQ, 4KB PF Buffer)</a:t>
              </a:r>
              <a:endParaRPr lang="ko-KR" altLang="en-US" sz="1400" kern="0" dirty="0">
                <a:solidFill>
                  <a:sysClr val="windowText" lastClr="000000"/>
                </a:solidFill>
                <a:latin typeface="Tahoma"/>
              </a:endParaRPr>
            </a:p>
          </p:txBody>
        </p:sp>
      </p:grpSp>
    </p:spTree>
    <p:extLst>
      <p:ext uri="{BB962C8B-B14F-4D97-AF65-F5344CB8AC3E}">
        <p14:creationId xmlns:p14="http://schemas.microsoft.com/office/powerpoint/2010/main" val="1444101132"/>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349"/>
                                        </p:tgtEl>
                                        <p:attrNameLst>
                                          <p:attrName>style.visibility</p:attrName>
                                        </p:attrNameLst>
                                      </p:cBhvr>
                                      <p:to>
                                        <p:strVal val="visible"/>
                                      </p:to>
                                    </p:set>
                                    <p:animEffect transition="in" filter="fade">
                                      <p:cBhvr>
                                        <p:cTn id="7" dur="200"/>
                                        <p:tgtEl>
                                          <p:spTgt spid="349"/>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293"/>
                                        </p:tgtEl>
                                        <p:attrNameLst>
                                          <p:attrName>style.visibility</p:attrName>
                                        </p:attrNameLst>
                                      </p:cBhvr>
                                      <p:to>
                                        <p:strVal val="visible"/>
                                      </p:to>
                                    </p:set>
                                    <p:animEffect transition="in" filter="fade">
                                      <p:cBhvr>
                                        <p:cTn id="12" dur="200"/>
                                        <p:tgtEl>
                                          <p:spTgt spid="293"/>
                                        </p:tgtEl>
                                      </p:cBhvr>
                                    </p:animEffect>
                                  </p:childTnLst>
                                </p:cTn>
                              </p:par>
                              <p:par>
                                <p:cTn id="13" presetID="10" presetClass="entr" presetSubtype="0" fill="hold" nodeType="withEffect">
                                  <p:stCondLst>
                                    <p:cond delay="0"/>
                                  </p:stCondLst>
                                  <p:childTnLst>
                                    <p:set>
                                      <p:cBhvr>
                                        <p:cTn id="14" dur="1" fill="hold">
                                          <p:stCondLst>
                                            <p:cond delay="0"/>
                                          </p:stCondLst>
                                        </p:cTn>
                                        <p:tgtEl>
                                          <p:spTgt spid="300"/>
                                        </p:tgtEl>
                                        <p:attrNameLst>
                                          <p:attrName>style.visibility</p:attrName>
                                        </p:attrNameLst>
                                      </p:cBhvr>
                                      <p:to>
                                        <p:strVal val="visible"/>
                                      </p:to>
                                    </p:set>
                                    <p:animEffect transition="in" filter="fade">
                                      <p:cBhvr>
                                        <p:cTn id="15" dur="200"/>
                                        <p:tgtEl>
                                          <p:spTgt spid="300"/>
                                        </p:tgtEl>
                                      </p:cBhvr>
                                    </p:animEffect>
                                  </p:childTnLst>
                                </p:cTn>
                              </p:par>
                            </p:childTnLst>
                          </p:cTn>
                        </p:par>
                      </p:childTnLst>
                    </p:cTn>
                  </p:par>
                  <p:par>
                    <p:cTn id="16" fill="hold">
                      <p:stCondLst>
                        <p:cond delay="indefinite"/>
                      </p:stCondLst>
                      <p:childTnLst>
                        <p:par>
                          <p:cTn id="17" fill="hold">
                            <p:stCondLst>
                              <p:cond delay="0"/>
                            </p:stCondLst>
                            <p:childTnLst>
                              <p:par>
                                <p:cTn id="18" presetID="10" presetClass="entr" presetSubtype="0" fill="hold" nodeType="clickEffect">
                                  <p:stCondLst>
                                    <p:cond delay="0"/>
                                  </p:stCondLst>
                                  <p:childTnLst>
                                    <p:set>
                                      <p:cBhvr>
                                        <p:cTn id="19" dur="1" fill="hold">
                                          <p:stCondLst>
                                            <p:cond delay="0"/>
                                          </p:stCondLst>
                                        </p:cTn>
                                        <p:tgtEl>
                                          <p:spTgt spid="294"/>
                                        </p:tgtEl>
                                        <p:attrNameLst>
                                          <p:attrName>style.visibility</p:attrName>
                                        </p:attrNameLst>
                                      </p:cBhvr>
                                      <p:to>
                                        <p:strVal val="visible"/>
                                      </p:to>
                                    </p:set>
                                    <p:animEffect transition="in" filter="fade">
                                      <p:cBhvr>
                                        <p:cTn id="20" dur="200"/>
                                        <p:tgtEl>
                                          <p:spTgt spid="294"/>
                                        </p:tgtEl>
                                      </p:cBhvr>
                                    </p:animEffect>
                                  </p:childTnLst>
                                </p:cTn>
                              </p:par>
                              <p:par>
                                <p:cTn id="21" presetID="10" presetClass="entr" presetSubtype="0" fill="hold" nodeType="withEffect">
                                  <p:stCondLst>
                                    <p:cond delay="0"/>
                                  </p:stCondLst>
                                  <p:childTnLst>
                                    <p:set>
                                      <p:cBhvr>
                                        <p:cTn id="22" dur="1" fill="hold">
                                          <p:stCondLst>
                                            <p:cond delay="0"/>
                                          </p:stCondLst>
                                        </p:cTn>
                                        <p:tgtEl>
                                          <p:spTgt spid="245"/>
                                        </p:tgtEl>
                                        <p:attrNameLst>
                                          <p:attrName>style.visibility</p:attrName>
                                        </p:attrNameLst>
                                      </p:cBhvr>
                                      <p:to>
                                        <p:strVal val="visible"/>
                                      </p:to>
                                    </p:set>
                                    <p:animEffect transition="in" filter="fade">
                                      <p:cBhvr>
                                        <p:cTn id="23" dur="200"/>
                                        <p:tgtEl>
                                          <p:spTgt spid="245"/>
                                        </p:tgtEl>
                                      </p:cBhvr>
                                    </p:animEffect>
                                  </p:childTnLst>
                                </p:cTn>
                              </p:par>
                            </p:childTnLst>
                          </p:cTn>
                        </p:par>
                      </p:childTnLst>
                    </p:cTn>
                  </p:par>
                  <p:par>
                    <p:cTn id="24" fill="hold">
                      <p:stCondLst>
                        <p:cond delay="indefinite"/>
                      </p:stCondLst>
                      <p:childTnLst>
                        <p:par>
                          <p:cTn id="25" fill="hold">
                            <p:stCondLst>
                              <p:cond delay="0"/>
                            </p:stCondLst>
                            <p:childTnLst>
                              <p:par>
                                <p:cTn id="26" presetID="10" presetClass="entr" presetSubtype="0" fill="hold" nodeType="clickEffect">
                                  <p:stCondLst>
                                    <p:cond delay="0"/>
                                  </p:stCondLst>
                                  <p:childTnLst>
                                    <p:set>
                                      <p:cBhvr>
                                        <p:cTn id="27" dur="1" fill="hold">
                                          <p:stCondLst>
                                            <p:cond delay="0"/>
                                          </p:stCondLst>
                                        </p:cTn>
                                        <p:tgtEl>
                                          <p:spTgt spid="295"/>
                                        </p:tgtEl>
                                        <p:attrNameLst>
                                          <p:attrName>style.visibility</p:attrName>
                                        </p:attrNameLst>
                                      </p:cBhvr>
                                      <p:to>
                                        <p:strVal val="visible"/>
                                      </p:to>
                                    </p:set>
                                    <p:animEffect transition="in" filter="fade">
                                      <p:cBhvr>
                                        <p:cTn id="28" dur="200"/>
                                        <p:tgtEl>
                                          <p:spTgt spid="295"/>
                                        </p:tgtEl>
                                      </p:cBhvr>
                                    </p:animEffect>
                                  </p:childTnLst>
                                </p:cTn>
                              </p:par>
                              <p:par>
                                <p:cTn id="29" presetID="10" presetClass="entr" presetSubtype="0" fill="hold" nodeType="withEffect">
                                  <p:stCondLst>
                                    <p:cond delay="0"/>
                                  </p:stCondLst>
                                  <p:childTnLst>
                                    <p:set>
                                      <p:cBhvr>
                                        <p:cTn id="30" dur="1" fill="hold">
                                          <p:stCondLst>
                                            <p:cond delay="0"/>
                                          </p:stCondLst>
                                        </p:cTn>
                                        <p:tgtEl>
                                          <p:spTgt spid="432"/>
                                        </p:tgtEl>
                                        <p:attrNameLst>
                                          <p:attrName>style.visibility</p:attrName>
                                        </p:attrNameLst>
                                      </p:cBhvr>
                                      <p:to>
                                        <p:strVal val="visible"/>
                                      </p:to>
                                    </p:set>
                                    <p:animEffect transition="in" filter="fade">
                                      <p:cBhvr>
                                        <p:cTn id="31" dur="200"/>
                                        <p:tgtEl>
                                          <p:spTgt spid="432"/>
                                        </p:tgtEl>
                                      </p:cBhvr>
                                    </p:animEffect>
                                  </p:childTnLst>
                                </p:cTn>
                              </p:par>
                            </p:childTnLst>
                          </p:cTn>
                        </p:par>
                      </p:childTnLst>
                    </p:cTn>
                  </p:par>
                  <p:par>
                    <p:cTn id="32" fill="hold">
                      <p:stCondLst>
                        <p:cond delay="indefinite"/>
                      </p:stCondLst>
                      <p:childTnLst>
                        <p:par>
                          <p:cTn id="33" fill="hold">
                            <p:stCondLst>
                              <p:cond delay="0"/>
                            </p:stCondLst>
                            <p:childTnLst>
                              <p:par>
                                <p:cTn id="34" presetID="10" presetClass="entr" presetSubtype="0" fill="hold" grpId="0" nodeType="clickEffect">
                                  <p:stCondLst>
                                    <p:cond delay="0"/>
                                  </p:stCondLst>
                                  <p:childTnLst>
                                    <p:set>
                                      <p:cBhvr>
                                        <p:cTn id="35" dur="1" fill="hold">
                                          <p:stCondLst>
                                            <p:cond delay="0"/>
                                          </p:stCondLst>
                                        </p:cTn>
                                        <p:tgtEl>
                                          <p:spTgt spid="296"/>
                                        </p:tgtEl>
                                        <p:attrNameLst>
                                          <p:attrName>style.visibility</p:attrName>
                                        </p:attrNameLst>
                                      </p:cBhvr>
                                      <p:to>
                                        <p:strVal val="visible"/>
                                      </p:to>
                                    </p:set>
                                    <p:animEffect transition="in" filter="fade">
                                      <p:cBhvr>
                                        <p:cTn id="36" dur="200"/>
                                        <p:tgtEl>
                                          <p:spTgt spid="296"/>
                                        </p:tgtEl>
                                      </p:cBhvr>
                                    </p:animEffect>
                                  </p:childTnLst>
                                </p:cTn>
                              </p:par>
                            </p:childTnLst>
                          </p:cTn>
                        </p:par>
                      </p:childTnLst>
                    </p:cTn>
                  </p:par>
                  <p:par>
                    <p:cTn id="37" fill="hold">
                      <p:stCondLst>
                        <p:cond delay="indefinite"/>
                      </p:stCondLst>
                      <p:childTnLst>
                        <p:par>
                          <p:cTn id="38" fill="hold">
                            <p:stCondLst>
                              <p:cond delay="0"/>
                            </p:stCondLst>
                            <p:childTnLst>
                              <p:par>
                                <p:cTn id="39" presetID="10" presetClass="entr" presetSubtype="0" fill="hold" grpId="0" nodeType="clickEffect">
                                  <p:stCondLst>
                                    <p:cond delay="0"/>
                                  </p:stCondLst>
                                  <p:childTnLst>
                                    <p:set>
                                      <p:cBhvr>
                                        <p:cTn id="40" dur="1" fill="hold">
                                          <p:stCondLst>
                                            <p:cond delay="0"/>
                                          </p:stCondLst>
                                        </p:cTn>
                                        <p:tgtEl>
                                          <p:spTgt spid="297"/>
                                        </p:tgtEl>
                                        <p:attrNameLst>
                                          <p:attrName>style.visibility</p:attrName>
                                        </p:attrNameLst>
                                      </p:cBhvr>
                                      <p:to>
                                        <p:strVal val="visible"/>
                                      </p:to>
                                    </p:set>
                                    <p:animEffect transition="in" filter="fade">
                                      <p:cBhvr>
                                        <p:cTn id="41" dur="200"/>
                                        <p:tgtEl>
                                          <p:spTgt spid="297"/>
                                        </p:tgtEl>
                                      </p:cBhvr>
                                    </p:animEffect>
                                  </p:childTnLst>
                                </p:cTn>
                              </p:par>
                              <p:par>
                                <p:cTn id="42" presetID="10" presetClass="entr" presetSubtype="0" fill="hold" grpId="0" nodeType="withEffect">
                                  <p:stCondLst>
                                    <p:cond delay="0"/>
                                  </p:stCondLst>
                                  <p:childTnLst>
                                    <p:set>
                                      <p:cBhvr>
                                        <p:cTn id="43" dur="1" fill="hold">
                                          <p:stCondLst>
                                            <p:cond delay="0"/>
                                          </p:stCondLst>
                                        </p:cTn>
                                        <p:tgtEl>
                                          <p:spTgt spid="298"/>
                                        </p:tgtEl>
                                        <p:attrNameLst>
                                          <p:attrName>style.visibility</p:attrName>
                                        </p:attrNameLst>
                                      </p:cBhvr>
                                      <p:to>
                                        <p:strVal val="visible"/>
                                      </p:to>
                                    </p:set>
                                    <p:animEffect transition="in" filter="fade">
                                      <p:cBhvr>
                                        <p:cTn id="44" dur="200"/>
                                        <p:tgtEl>
                                          <p:spTgt spid="298"/>
                                        </p:tgtEl>
                                      </p:cBhvr>
                                    </p:animEffect>
                                  </p:childTnLst>
                                </p:cTn>
                              </p:par>
                            </p:childTnLst>
                          </p:cTn>
                        </p:par>
                      </p:childTnLst>
                    </p:cTn>
                  </p:par>
                  <p:par>
                    <p:cTn id="45" fill="hold">
                      <p:stCondLst>
                        <p:cond delay="indefinite"/>
                      </p:stCondLst>
                      <p:childTnLst>
                        <p:par>
                          <p:cTn id="46" fill="hold">
                            <p:stCondLst>
                              <p:cond delay="0"/>
                            </p:stCondLst>
                            <p:childTnLst>
                              <p:par>
                                <p:cTn id="47" presetID="10" presetClass="entr" presetSubtype="0" fill="hold" grpId="0" nodeType="clickEffect">
                                  <p:stCondLst>
                                    <p:cond delay="0"/>
                                  </p:stCondLst>
                                  <p:childTnLst>
                                    <p:set>
                                      <p:cBhvr>
                                        <p:cTn id="48" dur="1" fill="hold">
                                          <p:stCondLst>
                                            <p:cond delay="0"/>
                                          </p:stCondLst>
                                        </p:cTn>
                                        <p:tgtEl>
                                          <p:spTgt spid="299"/>
                                        </p:tgtEl>
                                        <p:attrNameLst>
                                          <p:attrName>style.visibility</p:attrName>
                                        </p:attrNameLst>
                                      </p:cBhvr>
                                      <p:to>
                                        <p:strVal val="visible"/>
                                      </p:to>
                                    </p:set>
                                    <p:animEffect transition="in" filter="fade">
                                      <p:cBhvr>
                                        <p:cTn id="49" dur="200"/>
                                        <p:tgtEl>
                                          <p:spTgt spid="29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6" grpId="0"/>
      <p:bldP spid="297" grpId="0"/>
      <p:bldP spid="298" grpId="0"/>
      <p:bldP spid="299" grpId="0"/>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6" name="Title 1"/>
          <p:cNvSpPr>
            <a:spLocks noGrp="1"/>
          </p:cNvSpPr>
          <p:nvPr>
            <p:ph type="title"/>
          </p:nvPr>
        </p:nvSpPr>
        <p:spPr/>
        <p:txBody>
          <a:bodyPr/>
          <a:lstStyle/>
          <a:p>
            <a:r>
              <a:rPr lang="en-US" dirty="0">
                <a:latin typeface="Garamond" charset="0"/>
                <a:ea typeface="ＭＳ Ｐゴシック" charset="0"/>
                <a:cs typeface="ＭＳ Ｐゴシック" charset="0"/>
              </a:rPr>
              <a:t>Major Trends Affecting Main Memory (II)</a:t>
            </a:r>
          </a:p>
        </p:txBody>
      </p:sp>
      <p:sp>
        <p:nvSpPr>
          <p:cNvPr id="3" name="Content Placeholder 2"/>
          <p:cNvSpPr>
            <a:spLocks noGrp="1"/>
          </p:cNvSpPr>
          <p:nvPr>
            <p:ph idx="1"/>
          </p:nvPr>
        </p:nvSpPr>
        <p:spPr>
          <a:xfrm>
            <a:off x="228600" y="996950"/>
            <a:ext cx="8915400" cy="5194300"/>
          </a:xfrm>
        </p:spPr>
        <p:txBody>
          <a:bodyPr/>
          <a:lstStyle/>
          <a:p>
            <a:r>
              <a:rPr lang="en-US" dirty="0">
                <a:solidFill>
                  <a:srgbClr val="0000FF"/>
                </a:solidFill>
                <a:latin typeface="Tahoma" charset="0"/>
                <a:ea typeface="ＭＳ Ｐゴシック" charset="0"/>
                <a:cs typeface="ＭＳ Ｐゴシック" charset="0"/>
              </a:rPr>
              <a:t>Need for main memory </a:t>
            </a:r>
            <a:r>
              <a:rPr lang="en-US" dirty="0" smtClean="0">
                <a:solidFill>
                  <a:srgbClr val="0000FF"/>
                </a:solidFill>
                <a:latin typeface="Tahoma" charset="0"/>
                <a:ea typeface="ＭＳ Ｐゴシック" charset="0"/>
                <a:cs typeface="ＭＳ Ｐゴシック" charset="0"/>
              </a:rPr>
              <a:t>capacity, bandwidth, QoS </a:t>
            </a:r>
            <a:r>
              <a:rPr lang="en-US" dirty="0">
                <a:solidFill>
                  <a:srgbClr val="0000FF"/>
                </a:solidFill>
                <a:latin typeface="Tahoma" charset="0"/>
                <a:ea typeface="ＭＳ Ｐゴシック" charset="0"/>
                <a:cs typeface="ＭＳ Ｐゴシック" charset="0"/>
              </a:rPr>
              <a:t>increasing </a:t>
            </a:r>
          </a:p>
          <a:p>
            <a:pPr lvl="1"/>
            <a:r>
              <a:rPr lang="en-US" dirty="0">
                <a:solidFill>
                  <a:srgbClr val="FF0000"/>
                </a:solidFill>
                <a:latin typeface="Tahoma" charset="0"/>
                <a:ea typeface="ＭＳ Ｐゴシック" charset="0"/>
              </a:rPr>
              <a:t>Multi-core</a:t>
            </a:r>
            <a:r>
              <a:rPr lang="en-US" dirty="0">
                <a:latin typeface="Tahoma" charset="0"/>
                <a:ea typeface="ＭＳ Ｐゴシック" charset="0"/>
              </a:rPr>
              <a:t>: increasing number of </a:t>
            </a:r>
            <a:r>
              <a:rPr lang="en-US" dirty="0" smtClean="0">
                <a:latin typeface="Tahoma" charset="0"/>
                <a:ea typeface="ＭＳ Ｐゴシック" charset="0"/>
              </a:rPr>
              <a:t>cores/agents</a:t>
            </a:r>
            <a:endParaRPr lang="en-US" dirty="0">
              <a:latin typeface="Tahoma" charset="0"/>
              <a:ea typeface="ＭＳ Ｐゴシック" charset="0"/>
            </a:endParaRPr>
          </a:p>
          <a:p>
            <a:pPr lvl="1"/>
            <a:r>
              <a:rPr lang="en-US" dirty="0">
                <a:solidFill>
                  <a:srgbClr val="FF0000"/>
                </a:solidFill>
                <a:latin typeface="Tahoma" charset="0"/>
                <a:ea typeface="ＭＳ Ｐゴシック" charset="0"/>
              </a:rPr>
              <a:t>Data-intensive applications</a:t>
            </a:r>
            <a:r>
              <a:rPr lang="en-US" dirty="0">
                <a:latin typeface="Tahoma" charset="0"/>
                <a:ea typeface="ＭＳ Ｐゴシック" charset="0"/>
              </a:rPr>
              <a:t>: increasing demand/hunger for data</a:t>
            </a:r>
          </a:p>
          <a:p>
            <a:pPr lvl="1"/>
            <a:r>
              <a:rPr lang="en-US" dirty="0">
                <a:solidFill>
                  <a:srgbClr val="FF0000"/>
                </a:solidFill>
                <a:latin typeface="Tahoma" charset="0"/>
                <a:ea typeface="ＭＳ Ｐゴシック" charset="0"/>
              </a:rPr>
              <a:t>Consolidation</a:t>
            </a:r>
            <a:r>
              <a:rPr lang="en-US" dirty="0">
                <a:latin typeface="Tahoma" charset="0"/>
                <a:ea typeface="ＭＳ Ｐゴシック" charset="0"/>
              </a:rPr>
              <a:t>: </a:t>
            </a:r>
            <a:r>
              <a:rPr lang="en-US" dirty="0" smtClean="0">
                <a:latin typeface="Tahoma" charset="0"/>
                <a:ea typeface="ＭＳ Ｐゴシック" charset="0"/>
              </a:rPr>
              <a:t>cloud </a:t>
            </a:r>
            <a:r>
              <a:rPr lang="en-US" dirty="0">
                <a:latin typeface="Tahoma" charset="0"/>
                <a:ea typeface="ＭＳ Ｐゴシック" charset="0"/>
              </a:rPr>
              <a:t>computing, GPUs, </a:t>
            </a:r>
            <a:r>
              <a:rPr lang="en-US" dirty="0" smtClean="0">
                <a:latin typeface="Tahoma" charset="0"/>
                <a:ea typeface="ＭＳ Ｐゴシック" charset="0"/>
              </a:rPr>
              <a:t>mobile, heterogeneity</a:t>
            </a:r>
            <a:endParaRPr lang="en-US" dirty="0">
              <a:latin typeface="Tahoma" charset="0"/>
              <a:ea typeface="ＭＳ Ｐゴシック" charset="0"/>
            </a:endParaRPr>
          </a:p>
          <a:p>
            <a:endParaRPr lang="en-US" dirty="0">
              <a:solidFill>
                <a:srgbClr val="0000FF"/>
              </a:solidFill>
              <a:latin typeface="Tahoma" charset="0"/>
              <a:ea typeface="ＭＳ Ｐゴシック" charset="0"/>
              <a:cs typeface="ＭＳ Ｐゴシック" charset="0"/>
            </a:endParaRPr>
          </a:p>
          <a:p>
            <a:endParaRPr lang="en-US" dirty="0">
              <a:solidFill>
                <a:srgbClr val="0000FF"/>
              </a:solidFill>
              <a:latin typeface="Tahoma" charset="0"/>
              <a:ea typeface="ＭＳ Ｐゴシック" charset="0"/>
              <a:cs typeface="ＭＳ Ｐゴシック" charset="0"/>
            </a:endParaRPr>
          </a:p>
          <a:p>
            <a:r>
              <a:rPr lang="en-US" dirty="0">
                <a:solidFill>
                  <a:srgbClr val="7F7F7F"/>
                </a:solidFill>
                <a:latin typeface="Tahoma" charset="0"/>
                <a:ea typeface="ＭＳ Ｐゴシック" charset="0"/>
                <a:cs typeface="ＭＳ Ｐゴシック" charset="0"/>
              </a:rPr>
              <a:t>Main memory energy/power is a key system design concern</a:t>
            </a:r>
          </a:p>
          <a:p>
            <a:endParaRPr lang="en-US" sz="2200" dirty="0">
              <a:solidFill>
                <a:srgbClr val="7F7F7F"/>
              </a:solidFill>
              <a:latin typeface="Tahoma" charset="0"/>
              <a:ea typeface="ＭＳ Ｐゴシック" charset="0"/>
              <a:cs typeface="ＭＳ Ｐゴシック" charset="0"/>
            </a:endParaRPr>
          </a:p>
          <a:p>
            <a:pPr>
              <a:buFont typeface="Wingdings" charset="0"/>
              <a:buNone/>
            </a:pPr>
            <a:endParaRPr lang="en-US" sz="2200" dirty="0">
              <a:solidFill>
                <a:srgbClr val="7F7F7F"/>
              </a:solidFill>
              <a:latin typeface="Tahoma" charset="0"/>
              <a:ea typeface="ＭＳ Ｐゴシック" charset="0"/>
              <a:cs typeface="ＭＳ Ｐゴシック" charset="0"/>
            </a:endParaRPr>
          </a:p>
          <a:p>
            <a:pPr>
              <a:buFont typeface="Wingdings" charset="0"/>
              <a:buNone/>
            </a:pPr>
            <a:endParaRPr lang="en-US" dirty="0">
              <a:solidFill>
                <a:srgbClr val="7F7F7F"/>
              </a:solidFill>
              <a:latin typeface="Tahoma" charset="0"/>
              <a:ea typeface="ＭＳ Ｐゴシック" charset="0"/>
              <a:cs typeface="ＭＳ Ｐゴシック" charset="0"/>
            </a:endParaRPr>
          </a:p>
          <a:p>
            <a:r>
              <a:rPr lang="en-US" dirty="0">
                <a:solidFill>
                  <a:srgbClr val="7F7F7F"/>
                </a:solidFill>
                <a:latin typeface="Tahoma" charset="0"/>
                <a:ea typeface="ＭＳ Ｐゴシック" charset="0"/>
                <a:cs typeface="ＭＳ Ｐゴシック" charset="0"/>
              </a:rPr>
              <a:t>DRAM technology scaling is ending </a:t>
            </a:r>
          </a:p>
          <a:p>
            <a:pPr>
              <a:buFont typeface="Wingdings" charset="0"/>
              <a:buNone/>
            </a:pPr>
            <a:endParaRPr lang="en-US" dirty="0">
              <a:latin typeface="Tahoma" charset="0"/>
              <a:ea typeface="ＭＳ Ｐゴシック" charset="0"/>
              <a:cs typeface="ＭＳ Ｐゴシック" charset="0"/>
            </a:endParaRPr>
          </a:p>
          <a:p>
            <a:endParaRPr lang="en-US" dirty="0">
              <a:latin typeface="Tahoma" charset="0"/>
              <a:ea typeface="ＭＳ Ｐゴシック" charset="0"/>
              <a:cs typeface="ＭＳ Ｐゴシック" charset="0"/>
            </a:endParaRPr>
          </a:p>
        </p:txBody>
      </p:sp>
      <p:sp>
        <p:nvSpPr>
          <p:cNvPr id="26628" name="Slide Number Placeholder 3"/>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fld id="{DE096BAB-925E-464D-8476-CD2FB2182577}" type="slidenum">
              <a:rPr lang="en-US" sz="1600">
                <a:solidFill>
                  <a:srgbClr val="000000"/>
                </a:solidFill>
                <a:latin typeface="Garamond" charset="0"/>
              </a:rPr>
              <a:pPr eaLnBrk="1" hangingPunct="1"/>
              <a:t>7</a:t>
            </a:fld>
            <a:endParaRPr lang="en-US" sz="1600" dirty="0">
              <a:solidFill>
                <a:srgbClr val="000000"/>
              </a:solidFill>
              <a:latin typeface="Garamond" charset="0"/>
            </a:endParaRPr>
          </a:p>
        </p:txBody>
      </p:sp>
    </p:spTree>
    <p:extLst>
      <p:ext uri="{BB962C8B-B14F-4D97-AF65-F5344CB8AC3E}">
        <p14:creationId xmlns:p14="http://schemas.microsoft.com/office/powerpoint/2010/main" val="2526822449"/>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제목 1"/>
          <p:cNvSpPr>
            <a:spLocks noGrp="1"/>
          </p:cNvSpPr>
          <p:nvPr>
            <p:ph type="title"/>
          </p:nvPr>
        </p:nvSpPr>
        <p:spPr/>
        <p:txBody>
          <a:bodyPr/>
          <a:lstStyle/>
          <a:p>
            <a:r>
              <a:rPr lang="en-US" altLang="ko-KR" dirty="0" smtClean="0"/>
              <a:t>Workloads</a:t>
            </a:r>
            <a:endParaRPr lang="ko-KR" altLang="en-US" dirty="0"/>
          </a:p>
        </p:txBody>
      </p:sp>
      <p:sp>
        <p:nvSpPr>
          <p:cNvPr id="3" name="내용 개체 틀 2"/>
          <p:cNvSpPr>
            <a:spLocks noGrp="1"/>
          </p:cNvSpPr>
          <p:nvPr>
            <p:ph idx="1"/>
          </p:nvPr>
        </p:nvSpPr>
        <p:spPr>
          <a:xfrm>
            <a:off x="228600" y="1196752"/>
            <a:ext cx="8610600" cy="5051648"/>
          </a:xfrm>
        </p:spPr>
        <p:txBody>
          <a:bodyPr>
            <a:normAutofit/>
          </a:bodyPr>
          <a:lstStyle/>
          <a:p>
            <a:r>
              <a:rPr lang="en-US" altLang="ko-KR" dirty="0" smtClean="0">
                <a:solidFill>
                  <a:srgbClr val="0000FF"/>
                </a:solidFill>
              </a:rPr>
              <a:t>Five graph processing algorithms</a:t>
            </a:r>
          </a:p>
          <a:p>
            <a:pPr lvl="1"/>
            <a:r>
              <a:rPr lang="en-US" altLang="ko-KR" dirty="0" smtClean="0"/>
              <a:t>Average teenage follower</a:t>
            </a:r>
          </a:p>
          <a:p>
            <a:pPr lvl="1"/>
            <a:r>
              <a:rPr lang="en-US" altLang="ko-KR" dirty="0" smtClean="0"/>
              <a:t>Conductance</a:t>
            </a:r>
          </a:p>
          <a:p>
            <a:pPr lvl="1"/>
            <a:r>
              <a:rPr lang="en-US" altLang="ko-KR" dirty="0" smtClean="0"/>
              <a:t>PageRank</a:t>
            </a:r>
          </a:p>
          <a:p>
            <a:pPr lvl="1"/>
            <a:r>
              <a:rPr lang="en-US" altLang="ko-KR" dirty="0" smtClean="0"/>
              <a:t>Single-source shortest path</a:t>
            </a:r>
          </a:p>
          <a:p>
            <a:pPr lvl="1"/>
            <a:r>
              <a:rPr lang="en-US" altLang="ko-KR" dirty="0" smtClean="0"/>
              <a:t>Vertex cover</a:t>
            </a:r>
          </a:p>
          <a:p>
            <a:pPr lvl="1"/>
            <a:endParaRPr lang="en-US" altLang="ko-KR" dirty="0"/>
          </a:p>
          <a:p>
            <a:r>
              <a:rPr lang="en-US" altLang="ko-KR" dirty="0" smtClean="0">
                <a:solidFill>
                  <a:srgbClr val="0000FF"/>
                </a:solidFill>
              </a:rPr>
              <a:t>Three real-world large graphs</a:t>
            </a:r>
          </a:p>
          <a:p>
            <a:pPr lvl="1"/>
            <a:r>
              <a:rPr lang="en-US" altLang="ko-KR" dirty="0" smtClean="0"/>
              <a:t>ljournal-2008 (social network)</a:t>
            </a:r>
          </a:p>
          <a:p>
            <a:pPr lvl="1"/>
            <a:r>
              <a:rPr lang="en-US" altLang="ko-KR" dirty="0" smtClean="0"/>
              <a:t>enwiki-2003 (Wikipedia)</a:t>
            </a:r>
          </a:p>
          <a:p>
            <a:pPr lvl="1"/>
            <a:r>
              <a:rPr lang="en-US" altLang="ko-KR" dirty="0" smtClean="0"/>
              <a:t>indochina-0024 (web graph)</a:t>
            </a:r>
            <a:endParaRPr lang="en-US" altLang="ko-KR" dirty="0"/>
          </a:p>
          <a:p>
            <a:pPr lvl="1"/>
            <a:r>
              <a:rPr lang="en-US" altLang="ko-KR" dirty="0" smtClean="0"/>
              <a:t>4~7M vertices, 79~194M edges</a:t>
            </a:r>
          </a:p>
        </p:txBody>
      </p:sp>
    </p:spTree>
    <p:extLst>
      <p:ext uri="{BB962C8B-B14F-4D97-AF65-F5344CB8AC3E}">
        <p14:creationId xmlns:p14="http://schemas.microsoft.com/office/powerpoint/2010/main" val="322100330"/>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err="1" smtClean="0"/>
              <a:t>Tesseract</a:t>
            </a:r>
            <a:r>
              <a:rPr lang="en-US" dirty="0" smtClean="0"/>
              <a:t> Graph Processing Performance</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71</a:t>
            </a:fld>
            <a:endParaRPr lang="en-US" altLang="en-US">
              <a:solidFill>
                <a:srgbClr val="000000"/>
              </a:solidFill>
            </a:endParaRPr>
          </a:p>
        </p:txBody>
      </p:sp>
      <p:graphicFrame>
        <p:nvGraphicFramePr>
          <p:cNvPr id="6" name="내용 개체 틀 5"/>
          <p:cNvGraphicFramePr>
            <a:graphicFrameLocks noGrp="1"/>
          </p:cNvGraphicFramePr>
          <p:nvPr>
            <p:ph idx="1"/>
            <p:extLst>
              <p:ext uri="{D42A27DB-BD31-4B8C-83A1-F6EECF244321}">
                <p14:modId xmlns:p14="http://schemas.microsoft.com/office/powerpoint/2010/main" val="2367122992"/>
              </p:ext>
            </p:extLst>
          </p:nvPr>
        </p:nvGraphicFramePr>
        <p:xfrm>
          <a:off x="457200" y="1341438"/>
          <a:ext cx="8229600" cy="4967287"/>
        </p:xfrm>
        <a:graphic>
          <a:graphicData uri="http://schemas.openxmlformats.org/drawingml/2006/chart">
            <c:chart xmlns:c="http://schemas.openxmlformats.org/drawingml/2006/chart" xmlns:r="http://schemas.openxmlformats.org/officeDocument/2006/relationships" r:id="rId2"/>
          </a:graphicData>
        </a:graphic>
      </p:graphicFrame>
    </p:spTree>
    <p:extLst>
      <p:ext uri="{BB962C8B-B14F-4D97-AF65-F5344CB8AC3E}">
        <p14:creationId xmlns:p14="http://schemas.microsoft.com/office/powerpoint/2010/main" val="3148372425"/>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err="1" smtClean="0"/>
              <a:t>Tesseract</a:t>
            </a:r>
            <a:r>
              <a:rPr lang="en-US" dirty="0" smtClean="0"/>
              <a:t> Graph Processing Performance</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72</a:t>
            </a:fld>
            <a:endParaRPr lang="en-US" altLang="en-US">
              <a:solidFill>
                <a:srgbClr val="000000"/>
              </a:solidFill>
            </a:endParaRPr>
          </a:p>
        </p:txBody>
      </p:sp>
      <p:graphicFrame>
        <p:nvGraphicFramePr>
          <p:cNvPr id="6" name="내용 개체 틀 5"/>
          <p:cNvGraphicFramePr>
            <a:graphicFrameLocks noGrp="1"/>
          </p:cNvGraphicFramePr>
          <p:nvPr>
            <p:ph idx="1"/>
            <p:extLst>
              <p:ext uri="{D42A27DB-BD31-4B8C-83A1-F6EECF244321}">
                <p14:modId xmlns:p14="http://schemas.microsoft.com/office/powerpoint/2010/main" val="3507586574"/>
              </p:ext>
            </p:extLst>
          </p:nvPr>
        </p:nvGraphicFramePr>
        <p:xfrm>
          <a:off x="457200" y="1341438"/>
          <a:ext cx="8229600" cy="4967287"/>
        </p:xfrm>
        <a:graphic>
          <a:graphicData uri="http://schemas.openxmlformats.org/drawingml/2006/chart">
            <c:chart xmlns:c="http://schemas.openxmlformats.org/drawingml/2006/chart" xmlns:r="http://schemas.openxmlformats.org/officeDocument/2006/relationships" r:id="rId2"/>
          </a:graphicData>
        </a:graphic>
      </p:graphicFrame>
      <p:sp>
        <p:nvSpPr>
          <p:cNvPr id="9" name="직사각형 2"/>
          <p:cNvSpPr/>
          <p:nvPr/>
        </p:nvSpPr>
        <p:spPr>
          <a:xfrm>
            <a:off x="0" y="0"/>
            <a:ext cx="9144000" cy="6858000"/>
          </a:xfrm>
          <a:prstGeom prst="rect">
            <a:avLst/>
          </a:prstGeom>
          <a:solidFill>
            <a:sysClr val="windowText" lastClr="000000">
              <a:alpha val="60000"/>
            </a:sysClr>
          </a:solidFill>
          <a:ln w="25400" cap="flat" cmpd="sng" algn="ctr">
            <a:noFill/>
            <a:prstDash val="solid"/>
          </a:ln>
          <a:effectLst/>
        </p:spPr>
        <p:txBody>
          <a:bodyPr rtlCol="0" anchor="ctr"/>
          <a:lstStyle/>
          <a:p>
            <a:pPr algn="ctr">
              <a:defRPr/>
            </a:pPr>
            <a:endParaRPr lang="ko-KR" altLang="en-US" kern="0">
              <a:solidFill>
                <a:sysClr val="window" lastClr="FFFFFF"/>
              </a:solidFill>
              <a:latin typeface="Calibri"/>
              <a:ea typeface="나눔고딕"/>
            </a:endParaRPr>
          </a:p>
        </p:txBody>
      </p:sp>
      <p:sp>
        <p:nvSpPr>
          <p:cNvPr id="10" name="직사각형 3"/>
          <p:cNvSpPr/>
          <p:nvPr/>
        </p:nvSpPr>
        <p:spPr>
          <a:xfrm>
            <a:off x="655565" y="1052736"/>
            <a:ext cx="7832870" cy="4752528"/>
          </a:xfrm>
          <a:prstGeom prst="rect">
            <a:avLst/>
          </a:prstGeom>
          <a:solidFill>
            <a:sysClr val="window" lastClr="FFFFFF"/>
          </a:solidFill>
          <a:ln w="25400" cap="flat" cmpd="sng" algn="ctr">
            <a:solidFill>
              <a:sysClr val="windowText" lastClr="000000"/>
            </a:solidFill>
            <a:prstDash val="solid"/>
          </a:ln>
          <a:effectLst/>
        </p:spPr>
        <p:txBody>
          <a:bodyPr rtlCol="0" anchor="ctr"/>
          <a:lstStyle/>
          <a:p>
            <a:pPr algn="ctr">
              <a:defRPr/>
            </a:pPr>
            <a:endParaRPr lang="ko-KR" altLang="en-US" kern="0">
              <a:solidFill>
                <a:sysClr val="window" lastClr="FFFFFF"/>
              </a:solidFill>
              <a:latin typeface="Calibri"/>
              <a:ea typeface="나눔고딕"/>
            </a:endParaRPr>
          </a:p>
        </p:txBody>
      </p:sp>
      <p:graphicFrame>
        <p:nvGraphicFramePr>
          <p:cNvPr id="11" name="내용 개체 틀 5"/>
          <p:cNvGraphicFramePr>
            <a:graphicFrameLocks/>
          </p:cNvGraphicFramePr>
          <p:nvPr>
            <p:extLst>
              <p:ext uri="{D42A27DB-BD31-4B8C-83A1-F6EECF244321}">
                <p14:modId xmlns:p14="http://schemas.microsoft.com/office/powerpoint/2010/main" val="2512651857"/>
              </p:ext>
            </p:extLst>
          </p:nvPr>
        </p:nvGraphicFramePr>
        <p:xfrm>
          <a:off x="873703" y="1196752"/>
          <a:ext cx="7396594" cy="4464496"/>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4173284478"/>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07504" y="152400"/>
            <a:ext cx="9036496" cy="1066800"/>
          </a:xfrm>
        </p:spPr>
        <p:txBody>
          <a:bodyPr/>
          <a:lstStyle/>
          <a:p>
            <a:r>
              <a:rPr lang="en-US" dirty="0" smtClean="0"/>
              <a:t>Memory Energy Consumption (Normalized)</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73</a:t>
            </a:fld>
            <a:endParaRPr lang="en-US" altLang="en-US">
              <a:solidFill>
                <a:srgbClr val="000000"/>
              </a:solidFill>
            </a:endParaRPr>
          </a:p>
        </p:txBody>
      </p:sp>
      <p:graphicFrame>
        <p:nvGraphicFramePr>
          <p:cNvPr id="7" name="내용 개체 틀 11"/>
          <p:cNvGraphicFramePr>
            <a:graphicFrameLocks noGrp="1"/>
          </p:cNvGraphicFramePr>
          <p:nvPr>
            <p:ph idx="1"/>
            <p:extLst>
              <p:ext uri="{D42A27DB-BD31-4B8C-83A1-F6EECF244321}">
                <p14:modId xmlns:p14="http://schemas.microsoft.com/office/powerpoint/2010/main" val="3902954138"/>
              </p:ext>
            </p:extLst>
          </p:nvPr>
        </p:nvGraphicFramePr>
        <p:xfrm>
          <a:off x="457200" y="1341438"/>
          <a:ext cx="8229600" cy="4967287"/>
        </p:xfrm>
        <a:graphic>
          <a:graphicData uri="http://schemas.openxmlformats.org/drawingml/2006/chart">
            <c:chart xmlns:c="http://schemas.openxmlformats.org/drawingml/2006/chart" xmlns:r="http://schemas.openxmlformats.org/officeDocument/2006/relationships" r:id="rId2"/>
          </a:graphicData>
        </a:graphic>
      </p:graphicFrame>
      <p:sp>
        <p:nvSpPr>
          <p:cNvPr id="8" name="TextBox 7"/>
          <p:cNvSpPr txBox="1"/>
          <p:nvPr/>
        </p:nvSpPr>
        <p:spPr>
          <a:xfrm>
            <a:off x="6222447" y="4848835"/>
            <a:ext cx="809837" cy="461665"/>
          </a:xfrm>
          <a:prstGeom prst="rect">
            <a:avLst/>
          </a:prstGeom>
          <a:noFill/>
        </p:spPr>
        <p:txBody>
          <a:bodyPr wrap="none" rtlCol="0" anchor="b">
            <a:spAutoFit/>
          </a:bodyPr>
          <a:lstStyle/>
          <a:p>
            <a:pPr algn="ctr">
              <a:defRPr/>
            </a:pPr>
            <a:r>
              <a:rPr lang="en-US" altLang="ko-KR" sz="2400" kern="0" dirty="0" smtClean="0">
                <a:solidFill>
                  <a:sysClr val="windowText" lastClr="000000"/>
                </a:solidFill>
                <a:latin typeface="Tahoma"/>
              </a:rPr>
              <a:t>-87%</a:t>
            </a:r>
            <a:endParaRPr lang="ko-KR" altLang="en-US" sz="2400" kern="0" dirty="0">
              <a:solidFill>
                <a:sysClr val="windowText" lastClr="000000"/>
              </a:solidFill>
              <a:latin typeface="Tahoma"/>
            </a:endParaRPr>
          </a:p>
        </p:txBody>
      </p:sp>
    </p:spTree>
    <p:extLst>
      <p:ext uri="{BB962C8B-B14F-4D97-AF65-F5344CB8AC3E}">
        <p14:creationId xmlns:p14="http://schemas.microsoft.com/office/powerpoint/2010/main" val="3577409527"/>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915400" cy="1066800"/>
          </a:xfrm>
        </p:spPr>
        <p:txBody>
          <a:bodyPr/>
          <a:lstStyle/>
          <a:p>
            <a:r>
              <a:rPr lang="en-US" dirty="0" smtClean="0"/>
              <a:t>New Memory Architectures</a:t>
            </a:r>
            <a:endParaRPr lang="en-US" dirty="0"/>
          </a:p>
        </p:txBody>
      </p:sp>
      <p:sp>
        <p:nvSpPr>
          <p:cNvPr id="3" name="Content Placeholder 2"/>
          <p:cNvSpPr>
            <a:spLocks noGrp="1"/>
          </p:cNvSpPr>
          <p:nvPr>
            <p:ph idx="1"/>
          </p:nvPr>
        </p:nvSpPr>
        <p:spPr>
          <a:xfrm>
            <a:off x="228600" y="1041648"/>
            <a:ext cx="8610600" cy="5123656"/>
          </a:xfrm>
        </p:spPr>
        <p:txBody>
          <a:bodyPr/>
          <a:lstStyle/>
          <a:p>
            <a:r>
              <a:rPr lang="en-US" dirty="0" smtClean="0"/>
              <a:t>Compute Capable Memory</a:t>
            </a:r>
          </a:p>
          <a:p>
            <a:endParaRPr lang="en-US" sz="2000" dirty="0" smtClean="0"/>
          </a:p>
          <a:p>
            <a:r>
              <a:rPr lang="en-US" dirty="0" smtClean="0"/>
              <a:t>Refresh</a:t>
            </a:r>
          </a:p>
          <a:p>
            <a:endParaRPr lang="en-US" sz="2000" dirty="0" smtClean="0"/>
          </a:p>
          <a:p>
            <a:r>
              <a:rPr lang="en-US" dirty="0" smtClean="0"/>
              <a:t>Reliability</a:t>
            </a:r>
          </a:p>
          <a:p>
            <a:endParaRPr lang="en-US" sz="2000" dirty="0" smtClean="0"/>
          </a:p>
          <a:p>
            <a:r>
              <a:rPr lang="en-US" dirty="0" smtClean="0"/>
              <a:t>Latency</a:t>
            </a:r>
          </a:p>
          <a:p>
            <a:endParaRPr lang="en-US" sz="2000" dirty="0"/>
          </a:p>
          <a:p>
            <a:r>
              <a:rPr lang="en-US" dirty="0" smtClean="0"/>
              <a:t>Bandwidth</a:t>
            </a:r>
          </a:p>
          <a:p>
            <a:endParaRPr lang="en-US" sz="2000" dirty="0"/>
          </a:p>
          <a:p>
            <a:r>
              <a:rPr lang="en-US" dirty="0" smtClean="0"/>
              <a:t>Energy</a:t>
            </a:r>
          </a:p>
          <a:p>
            <a:endParaRPr lang="en-US" sz="2000" dirty="0"/>
          </a:p>
          <a:p>
            <a:r>
              <a:rPr lang="en-US" dirty="0" smtClean="0"/>
              <a:t>Memory Compression</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74</a:t>
            </a:fld>
            <a:endParaRPr lang="en-US" altLang="en-US">
              <a:solidFill>
                <a:srgbClr val="000000"/>
              </a:solidFill>
            </a:endParaRPr>
          </a:p>
        </p:txBody>
      </p:sp>
      <p:sp>
        <p:nvSpPr>
          <p:cNvPr id="5" name="Rectangle 4"/>
          <p:cNvSpPr/>
          <p:nvPr/>
        </p:nvSpPr>
        <p:spPr>
          <a:xfrm>
            <a:off x="539552" y="1844824"/>
            <a:ext cx="1224136" cy="432049"/>
          </a:xfrm>
          <a:prstGeom prst="rect">
            <a:avLst/>
          </a:prstGeom>
          <a:noFill/>
          <a:ln w="571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latin typeface="Tahoma"/>
            </a:endParaRPr>
          </a:p>
        </p:txBody>
      </p:sp>
    </p:spTree>
    <p:extLst>
      <p:ext uri="{BB962C8B-B14F-4D97-AF65-F5344CB8AC3E}">
        <p14:creationId xmlns:p14="http://schemas.microsoft.com/office/powerpoint/2010/main" val="3356146365"/>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5233" name="Picture 4"/>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6477000" y="42863"/>
            <a:ext cx="2646363" cy="2274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5234" name="Title 1"/>
          <p:cNvSpPr>
            <a:spLocks noGrp="1"/>
          </p:cNvSpPr>
          <p:nvPr>
            <p:ph type="title"/>
          </p:nvPr>
        </p:nvSpPr>
        <p:spPr/>
        <p:txBody>
          <a:bodyPr/>
          <a:lstStyle/>
          <a:p>
            <a:r>
              <a:rPr lang="en-US">
                <a:latin typeface="Garamond" charset="0"/>
                <a:ea typeface="ＭＳ Ｐゴシック" charset="0"/>
                <a:cs typeface="ＭＳ Ｐゴシック" charset="0"/>
              </a:rPr>
              <a:t>DRAM Refresh</a:t>
            </a:r>
          </a:p>
        </p:txBody>
      </p:sp>
      <p:sp>
        <p:nvSpPr>
          <p:cNvPr id="3" name="Content Placeholder 2"/>
          <p:cNvSpPr>
            <a:spLocks noGrp="1"/>
          </p:cNvSpPr>
          <p:nvPr>
            <p:ph idx="1"/>
          </p:nvPr>
        </p:nvSpPr>
        <p:spPr>
          <a:xfrm>
            <a:off x="228600" y="996950"/>
            <a:ext cx="8610600" cy="5194300"/>
          </a:xfrm>
        </p:spPr>
        <p:txBody>
          <a:bodyPr/>
          <a:lstStyle/>
          <a:p>
            <a:pPr>
              <a:defRPr/>
            </a:pPr>
            <a:r>
              <a:rPr lang="en-US" dirty="0">
                <a:latin typeface="Tahoma" charset="0"/>
              </a:rPr>
              <a:t>DRAM capacitor charge leaks over time</a:t>
            </a:r>
          </a:p>
          <a:p>
            <a:pPr>
              <a:defRPr/>
            </a:pPr>
            <a:endParaRPr lang="en-US" dirty="0" smtClean="0">
              <a:latin typeface="Tahoma" charset="0"/>
            </a:endParaRPr>
          </a:p>
          <a:p>
            <a:pPr>
              <a:defRPr/>
            </a:pPr>
            <a:r>
              <a:rPr lang="en-US" dirty="0" smtClean="0">
                <a:latin typeface="Tahoma" charset="0"/>
              </a:rPr>
              <a:t>The </a:t>
            </a:r>
            <a:r>
              <a:rPr lang="en-US" dirty="0">
                <a:latin typeface="Tahoma" charset="0"/>
              </a:rPr>
              <a:t>memory controller needs to </a:t>
            </a:r>
            <a:r>
              <a:rPr lang="en-US" dirty="0" smtClean="0">
                <a:latin typeface="Tahoma" charset="0"/>
              </a:rPr>
              <a:t>refresh each </a:t>
            </a:r>
            <a:r>
              <a:rPr lang="en-US" dirty="0">
                <a:latin typeface="Tahoma" charset="0"/>
              </a:rPr>
              <a:t>row periodically to </a:t>
            </a:r>
            <a:r>
              <a:rPr lang="en-US" dirty="0" smtClean="0">
                <a:latin typeface="Tahoma" charset="0"/>
              </a:rPr>
              <a:t>restore charge</a:t>
            </a:r>
            <a:endParaRPr lang="en-US" dirty="0">
              <a:latin typeface="Tahoma" charset="0"/>
            </a:endParaRPr>
          </a:p>
          <a:p>
            <a:pPr lvl="1">
              <a:defRPr/>
            </a:pPr>
            <a:r>
              <a:rPr lang="en-US" dirty="0" smtClean="0">
                <a:latin typeface="Tahoma" charset="0"/>
                <a:ea typeface="ＭＳ Ｐゴシック" charset="0"/>
              </a:rPr>
              <a:t>Activate each </a:t>
            </a:r>
            <a:r>
              <a:rPr lang="en-US" dirty="0">
                <a:latin typeface="Tahoma" charset="0"/>
                <a:ea typeface="ＭＳ Ｐゴシック" charset="0"/>
              </a:rPr>
              <a:t>row every N </a:t>
            </a:r>
            <a:r>
              <a:rPr lang="en-US" dirty="0" err="1">
                <a:latin typeface="Tahoma" charset="0"/>
                <a:ea typeface="ＭＳ Ｐゴシック" charset="0"/>
              </a:rPr>
              <a:t>ms</a:t>
            </a:r>
            <a:endParaRPr lang="en-US" dirty="0">
              <a:latin typeface="Tahoma" charset="0"/>
              <a:ea typeface="ＭＳ Ｐゴシック" charset="0"/>
            </a:endParaRPr>
          </a:p>
          <a:p>
            <a:pPr lvl="1">
              <a:defRPr/>
            </a:pPr>
            <a:r>
              <a:rPr lang="en-US" dirty="0">
                <a:latin typeface="Tahoma" charset="0"/>
                <a:ea typeface="ＭＳ Ｐゴシック" charset="0"/>
              </a:rPr>
              <a:t>Typical N = 64 </a:t>
            </a:r>
            <a:r>
              <a:rPr lang="en-US" dirty="0" err="1" smtClean="0">
                <a:latin typeface="Tahoma" charset="0"/>
                <a:ea typeface="ＭＳ Ｐゴシック" charset="0"/>
              </a:rPr>
              <a:t>ms</a:t>
            </a:r>
            <a:endParaRPr lang="en-US" dirty="0" smtClean="0">
              <a:latin typeface="Tahoma" charset="0"/>
              <a:ea typeface="ＭＳ Ｐゴシック" charset="0"/>
            </a:endParaRPr>
          </a:p>
          <a:p>
            <a:pPr lvl="1">
              <a:defRPr/>
            </a:pPr>
            <a:endParaRPr lang="en-US" dirty="0">
              <a:latin typeface="Tahoma" charset="0"/>
              <a:ea typeface="ＭＳ Ｐゴシック" charset="0"/>
            </a:endParaRPr>
          </a:p>
          <a:p>
            <a:pPr>
              <a:defRPr/>
            </a:pPr>
            <a:r>
              <a:rPr lang="en-US" dirty="0" smtClean="0">
                <a:latin typeface="Tahoma" charset="0"/>
              </a:rPr>
              <a:t>Downsides of refresh</a:t>
            </a:r>
          </a:p>
          <a:p>
            <a:pPr marL="0" indent="0">
              <a:buFont typeface="Wingdings" charset="0"/>
              <a:buNone/>
              <a:defRPr/>
            </a:pPr>
            <a:r>
              <a:rPr lang="en-US" sz="2200" dirty="0">
                <a:latin typeface="Tahoma" charset="0"/>
                <a:ea typeface="ＭＳ Ｐゴシック" charset="0"/>
              </a:rPr>
              <a:t> </a:t>
            </a:r>
            <a:r>
              <a:rPr lang="en-US" sz="2200" dirty="0" smtClean="0">
                <a:latin typeface="Tahoma" charset="0"/>
                <a:ea typeface="ＭＳ Ｐゴシック" charset="0"/>
              </a:rPr>
              <a:t>   -- </a:t>
            </a:r>
            <a:r>
              <a:rPr lang="en-US" sz="2200" dirty="0">
                <a:solidFill>
                  <a:srgbClr val="0000FF"/>
                </a:solidFill>
                <a:latin typeface="Tahoma" charset="0"/>
                <a:ea typeface="ＭＳ Ｐゴシック" charset="0"/>
              </a:rPr>
              <a:t>E</a:t>
            </a:r>
            <a:r>
              <a:rPr lang="en-US" sz="2200" dirty="0" smtClean="0">
                <a:solidFill>
                  <a:srgbClr val="0000FF"/>
                </a:solidFill>
                <a:latin typeface="Tahoma" charset="0"/>
                <a:ea typeface="ＭＳ Ｐゴシック" charset="0"/>
              </a:rPr>
              <a:t>nergy consumption</a:t>
            </a:r>
            <a:r>
              <a:rPr lang="en-US" sz="2200" dirty="0" smtClean="0">
                <a:latin typeface="Tahoma" charset="0"/>
                <a:ea typeface="ＭＳ Ｐゴシック" charset="0"/>
              </a:rPr>
              <a:t>: Each refresh consumes energy</a:t>
            </a:r>
          </a:p>
          <a:p>
            <a:pPr lvl="1">
              <a:buFont typeface="Wingdings" charset="0"/>
              <a:buNone/>
              <a:defRPr/>
            </a:pPr>
            <a:r>
              <a:rPr lang="en-US" dirty="0" smtClean="0">
                <a:latin typeface="Tahoma" charset="0"/>
                <a:ea typeface="ＭＳ Ｐゴシック" charset="0"/>
              </a:rPr>
              <a:t>-</a:t>
            </a:r>
            <a:r>
              <a:rPr lang="en-US" dirty="0">
                <a:latin typeface="Tahoma" charset="0"/>
                <a:ea typeface="ＭＳ Ｐゴシック" charset="0"/>
              </a:rPr>
              <a:t>- </a:t>
            </a:r>
            <a:r>
              <a:rPr lang="en-US" dirty="0" smtClean="0">
                <a:solidFill>
                  <a:srgbClr val="0000FF"/>
                </a:solidFill>
                <a:latin typeface="Tahoma" charset="0"/>
                <a:ea typeface="ＭＳ Ｐゴシック" charset="0"/>
              </a:rPr>
              <a:t>Performance degradation</a:t>
            </a:r>
            <a:r>
              <a:rPr lang="en-US" dirty="0" smtClean="0">
                <a:latin typeface="Tahoma" charset="0"/>
                <a:ea typeface="ＭＳ Ｐゴシック" charset="0"/>
              </a:rPr>
              <a:t>: DRAM rank/bank </a:t>
            </a:r>
            <a:r>
              <a:rPr lang="en-US" dirty="0">
                <a:latin typeface="Tahoma" charset="0"/>
                <a:ea typeface="ＭＳ Ｐゴシック" charset="0"/>
              </a:rPr>
              <a:t>unavailable while refreshed</a:t>
            </a:r>
          </a:p>
          <a:p>
            <a:pPr lvl="1">
              <a:buFont typeface="Wingdings" charset="0"/>
              <a:buNone/>
              <a:defRPr/>
            </a:pPr>
            <a:r>
              <a:rPr lang="en-US" dirty="0">
                <a:latin typeface="Tahoma" charset="0"/>
                <a:ea typeface="ＭＳ Ｐゴシック" charset="0"/>
              </a:rPr>
              <a:t>-- </a:t>
            </a:r>
            <a:r>
              <a:rPr lang="en-US" dirty="0" smtClean="0">
                <a:solidFill>
                  <a:srgbClr val="0000FF"/>
                </a:solidFill>
                <a:latin typeface="Tahoma" charset="0"/>
                <a:ea typeface="ＭＳ Ｐゴシック" charset="0"/>
              </a:rPr>
              <a:t>QoS/predictability impact</a:t>
            </a:r>
            <a:r>
              <a:rPr lang="en-US" dirty="0" smtClean="0">
                <a:latin typeface="Tahoma" charset="0"/>
                <a:ea typeface="ＭＳ Ｐゴシック" charset="0"/>
              </a:rPr>
              <a:t>: (Long) pause times during refresh</a:t>
            </a:r>
            <a:endParaRPr lang="en-US" dirty="0">
              <a:latin typeface="Tahoma" charset="0"/>
              <a:ea typeface="ＭＳ Ｐゴシック" charset="0"/>
            </a:endParaRPr>
          </a:p>
          <a:p>
            <a:pPr lvl="1">
              <a:buFont typeface="Wingdings" charset="0"/>
              <a:buNone/>
              <a:defRPr/>
            </a:pPr>
            <a:r>
              <a:rPr lang="en-US" dirty="0" smtClean="0">
                <a:latin typeface="Tahoma" charset="0"/>
                <a:ea typeface="ＭＳ Ｐゴシック" charset="0"/>
              </a:rPr>
              <a:t>-- </a:t>
            </a:r>
            <a:r>
              <a:rPr lang="en-US" dirty="0">
                <a:solidFill>
                  <a:srgbClr val="0000FF"/>
                </a:solidFill>
                <a:latin typeface="Tahoma" charset="0"/>
              </a:rPr>
              <a:t>Refresh rate limits DRAM </a:t>
            </a:r>
            <a:r>
              <a:rPr lang="en-US" dirty="0" smtClean="0">
                <a:solidFill>
                  <a:srgbClr val="0000FF"/>
                </a:solidFill>
                <a:latin typeface="Tahoma" charset="0"/>
              </a:rPr>
              <a:t>capacity scaling </a:t>
            </a:r>
            <a:endParaRPr lang="en-US" dirty="0">
              <a:solidFill>
                <a:srgbClr val="0000FF"/>
              </a:solidFill>
              <a:latin typeface="Tahoma" charset="0"/>
            </a:endParaRPr>
          </a:p>
          <a:p>
            <a:pPr lvl="1">
              <a:buFont typeface="Wingdings" charset="0"/>
              <a:buNone/>
              <a:defRPr/>
            </a:pPr>
            <a:endParaRPr lang="en-US" dirty="0">
              <a:latin typeface="Tahoma" charset="0"/>
            </a:endParaRPr>
          </a:p>
          <a:p>
            <a:pPr>
              <a:defRPr/>
            </a:pPr>
            <a:endParaRPr lang="en-US" dirty="0">
              <a:latin typeface="Tahoma" charset="0"/>
            </a:endParaRPr>
          </a:p>
          <a:p>
            <a:pPr lvl="1">
              <a:defRPr/>
            </a:pPr>
            <a:endParaRPr lang="en-US" dirty="0">
              <a:latin typeface="Tahoma" charset="0"/>
              <a:ea typeface="ＭＳ Ｐゴシック" charset="0"/>
            </a:endParaRPr>
          </a:p>
          <a:p>
            <a:pPr>
              <a:defRPr/>
            </a:pPr>
            <a:endParaRPr lang="en-US" dirty="0">
              <a:latin typeface="Tahoma" charset="0"/>
            </a:endParaRPr>
          </a:p>
        </p:txBody>
      </p:sp>
      <p:sp>
        <p:nvSpPr>
          <p:cNvPr id="95236" name="Slide Number Placeholder 3"/>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753C4982-98C9-324D-9F65-FCC9C20E067B}" type="slidenum">
              <a:rPr lang="en-US" sz="1600">
                <a:solidFill>
                  <a:srgbClr val="000000"/>
                </a:solidFill>
                <a:latin typeface="Garamond" charset="0"/>
              </a:rPr>
              <a:pPr eaLnBrk="1" hangingPunct="1"/>
              <a:t>75</a:t>
            </a:fld>
            <a:endParaRPr lang="en-US" sz="1600">
              <a:solidFill>
                <a:srgbClr val="000000"/>
              </a:solidFill>
              <a:latin typeface="Garamond" charset="0"/>
            </a:endParaRPr>
          </a:p>
        </p:txBody>
      </p:sp>
    </p:spTree>
    <p:extLst>
      <p:ext uri="{BB962C8B-B14F-4D97-AF65-F5344CB8AC3E}">
        <p14:creationId xmlns:p14="http://schemas.microsoft.com/office/powerpoint/2010/main" val="2566879496"/>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3" end="3"/>
                                            </p:txEl>
                                          </p:spTgt>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3" fill="hold" nodeType="clickPar">
                      <p:stCondLst>
                        <p:cond delay="indefinite"/>
                      </p:stCondLst>
                      <p:childTnLst>
                        <p:par>
                          <p:cTn id="14" fill="hold" nodeType="withGroup">
                            <p:stCondLst>
                              <p:cond delay="0"/>
                            </p:stCondLst>
                            <p:childTnLst>
                              <p:par>
                                <p:cTn id="15" presetID="1" presetClass="entr" presetSubtype="0" fill="hold" nodeType="clickEffect">
                                  <p:stCondLst>
                                    <p:cond delay="0"/>
                                  </p:stCondLst>
                                  <p:childTnLst>
                                    <p:set>
                                      <p:cBhvr>
                                        <p:cTn id="16"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par>
                    <p:cTn id="17" fill="hold" nodeType="clickPar">
                      <p:stCondLst>
                        <p:cond delay="indefinite"/>
                      </p:stCondLst>
                      <p:childTnLst>
                        <p:par>
                          <p:cTn id="18" fill="hold" nodeType="withGroup">
                            <p:stCondLst>
                              <p:cond delay="0"/>
                            </p:stCondLst>
                            <p:childTnLst>
                              <p:par>
                                <p:cTn id="19" presetID="1" presetClass="entr" presetSubtype="0" fill="hold" nodeType="clickEffect">
                                  <p:stCondLst>
                                    <p:cond delay="0"/>
                                  </p:stCondLst>
                                  <p:childTnLst>
                                    <p:set>
                                      <p:cBhvr>
                                        <p:cTn id="20" dur="1" fill="hold">
                                          <p:stCondLst>
                                            <p:cond delay="0"/>
                                          </p:stCondLst>
                                        </p:cTn>
                                        <p:tgtEl>
                                          <p:spTgt spid="3">
                                            <p:txEl>
                                              <p:pRg st="7" end="7"/>
                                            </p:txEl>
                                          </p:spTgt>
                                        </p:tgtEl>
                                        <p:attrNameLst>
                                          <p:attrName>style.visibility</p:attrName>
                                        </p:attrNameLst>
                                      </p:cBhvr>
                                      <p:to>
                                        <p:strVal val="visible"/>
                                      </p:to>
                                    </p:set>
                                  </p:childTnLst>
                                </p:cTn>
                              </p:par>
                              <p:par>
                                <p:cTn id="21" presetID="1" presetClass="entr" presetSubtype="0" fill="hold" nodeType="withEffect">
                                  <p:stCondLst>
                                    <p:cond delay="0"/>
                                  </p:stCondLst>
                                  <p:childTnLst>
                                    <p:set>
                                      <p:cBhvr>
                                        <p:cTn id="22" dur="1" fill="hold">
                                          <p:stCondLst>
                                            <p:cond delay="0"/>
                                          </p:stCondLst>
                                        </p:cTn>
                                        <p:tgtEl>
                                          <p:spTgt spid="3">
                                            <p:txEl>
                                              <p:pRg st="8" end="8"/>
                                            </p:txEl>
                                          </p:spTgt>
                                        </p:tgtEl>
                                        <p:attrNameLst>
                                          <p:attrName>style.visibility</p:attrName>
                                        </p:attrNameLst>
                                      </p:cBhvr>
                                      <p:to>
                                        <p:strVal val="visible"/>
                                      </p:to>
                                    </p:set>
                                  </p:childTnLst>
                                </p:cTn>
                              </p:par>
                              <p:par>
                                <p:cTn id="23" presetID="1" presetClass="entr" presetSubtype="0" fill="hold" nodeType="withEffect">
                                  <p:stCondLst>
                                    <p:cond delay="0"/>
                                  </p:stCondLst>
                                  <p:childTnLst>
                                    <p:set>
                                      <p:cBhvr>
                                        <p:cTn id="24" dur="1" fill="hold">
                                          <p:stCondLst>
                                            <p:cond delay="0"/>
                                          </p:stCondLst>
                                        </p:cTn>
                                        <p:tgtEl>
                                          <p:spTgt spid="3">
                                            <p:txEl>
                                              <p:pRg st="9" end="9"/>
                                            </p:txEl>
                                          </p:spTgt>
                                        </p:tgtEl>
                                        <p:attrNameLst>
                                          <p:attrName>style.visibility</p:attrName>
                                        </p:attrNameLst>
                                      </p:cBhvr>
                                      <p:to>
                                        <p:strVal val="visible"/>
                                      </p:to>
                                    </p:set>
                                  </p:childTnLst>
                                </p:cTn>
                              </p:par>
                              <p:par>
                                <p:cTn id="25" presetID="1" presetClass="entr" presetSubtype="0" fill="hold" nodeType="withEffect">
                                  <p:stCondLst>
                                    <p:cond delay="0"/>
                                  </p:stCondLst>
                                  <p:childTnLst>
                                    <p:set>
                                      <p:cBhvr>
                                        <p:cTn id="26" dur="1" fill="hold">
                                          <p:stCondLst>
                                            <p:cond delay="0"/>
                                          </p:stCondLst>
                                        </p:cTn>
                                        <p:tgtEl>
                                          <p:spTgt spid="3">
                                            <p:txEl>
                                              <p:pRg st="10" end="1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7281" name="Title 1"/>
          <p:cNvSpPr>
            <a:spLocks noGrp="1"/>
          </p:cNvSpPr>
          <p:nvPr>
            <p:ph type="title"/>
          </p:nvPr>
        </p:nvSpPr>
        <p:spPr/>
        <p:txBody>
          <a:bodyPr/>
          <a:lstStyle/>
          <a:p>
            <a:r>
              <a:rPr lang="en-US">
                <a:latin typeface="Garamond" charset="0"/>
                <a:ea typeface="ＭＳ Ｐゴシック" charset="0"/>
                <a:cs typeface="ＭＳ Ｐゴシック" charset="0"/>
              </a:rPr>
              <a:t>Refresh Overhead: Performance</a:t>
            </a:r>
          </a:p>
        </p:txBody>
      </p:sp>
      <p:sp>
        <p:nvSpPr>
          <p:cNvPr id="97282" name="Slide Number Placeholder 3"/>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481CABFF-B2FC-7446-B344-1DF3937ECF61}" type="slidenum">
              <a:rPr lang="en-US" sz="1600">
                <a:solidFill>
                  <a:srgbClr val="000000"/>
                </a:solidFill>
                <a:latin typeface="Garamond" charset="0"/>
              </a:rPr>
              <a:pPr eaLnBrk="1" hangingPunct="1"/>
              <a:t>76</a:t>
            </a:fld>
            <a:endParaRPr lang="en-US" sz="1600">
              <a:solidFill>
                <a:srgbClr val="000000"/>
              </a:solidFill>
              <a:latin typeface="Garamond" charset="0"/>
            </a:endParaRPr>
          </a:p>
        </p:txBody>
      </p:sp>
      <p:pic>
        <p:nvPicPr>
          <p:cNvPr id="97283" name="Picture 2"/>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755650" y="981075"/>
            <a:ext cx="6867525" cy="5340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7284" name="2"/>
          <p:cNvSpPr txBox="1">
            <a:spLocks noChangeArrowheads="1"/>
          </p:cNvSpPr>
          <p:nvPr/>
        </p:nvSpPr>
        <p:spPr bwMode="auto">
          <a:xfrm>
            <a:off x="2555875" y="4746625"/>
            <a:ext cx="1143000" cy="554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fontAlgn="base" hangingPunct="1">
              <a:spcBef>
                <a:spcPct val="0"/>
              </a:spcBef>
              <a:spcAft>
                <a:spcPct val="0"/>
              </a:spcAft>
            </a:pPr>
            <a:r>
              <a:rPr lang="en-US" sz="3000" b="1" smtClean="0">
                <a:solidFill>
                  <a:srgbClr val="404040"/>
                </a:solidFill>
                <a:latin typeface="Calibri" charset="0"/>
              </a:rPr>
              <a:t>8%</a:t>
            </a:r>
          </a:p>
        </p:txBody>
      </p:sp>
      <p:sp>
        <p:nvSpPr>
          <p:cNvPr id="97285" name="2"/>
          <p:cNvSpPr txBox="1">
            <a:spLocks noChangeArrowheads="1"/>
          </p:cNvSpPr>
          <p:nvPr/>
        </p:nvSpPr>
        <p:spPr bwMode="auto">
          <a:xfrm>
            <a:off x="6443663" y="2997200"/>
            <a:ext cx="1143000" cy="554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fontAlgn="base" hangingPunct="1">
              <a:spcBef>
                <a:spcPct val="0"/>
              </a:spcBef>
              <a:spcAft>
                <a:spcPct val="0"/>
              </a:spcAft>
            </a:pPr>
            <a:r>
              <a:rPr lang="en-US" sz="3000" b="1" smtClean="0">
                <a:solidFill>
                  <a:srgbClr val="404040"/>
                </a:solidFill>
                <a:latin typeface="Calibri" charset="0"/>
              </a:rPr>
              <a:t>46%</a:t>
            </a:r>
          </a:p>
        </p:txBody>
      </p:sp>
      <p:sp>
        <p:nvSpPr>
          <p:cNvPr id="7" name="Rectangle 6"/>
          <p:cNvSpPr/>
          <p:nvPr/>
        </p:nvSpPr>
        <p:spPr>
          <a:xfrm>
            <a:off x="1403648" y="6577607"/>
            <a:ext cx="8208912" cy="307777"/>
          </a:xfrm>
          <a:prstGeom prst="rect">
            <a:avLst/>
          </a:prstGeom>
        </p:spPr>
        <p:txBody>
          <a:bodyPr wrap="square">
            <a:spAutoFit/>
          </a:bodyPr>
          <a:lstStyle/>
          <a:p>
            <a:r>
              <a:rPr lang="en-US" sz="1400" dirty="0">
                <a:solidFill>
                  <a:srgbClr val="000000"/>
                </a:solidFill>
                <a:latin typeface="Tahoma" charset="0"/>
              </a:rPr>
              <a:t>Liu et al., “</a:t>
            </a:r>
            <a:r>
              <a:rPr lang="en-US" altLang="ja-JP" sz="1400" dirty="0">
                <a:solidFill>
                  <a:srgbClr val="0000FF"/>
                </a:solidFill>
                <a:latin typeface="Tahoma" charset="0"/>
              </a:rPr>
              <a:t>RAIDR: Retention-Aware Intelligent DRAM Refresh</a:t>
            </a:r>
            <a:r>
              <a:rPr lang="en-US" altLang="ja-JP" sz="1400" dirty="0">
                <a:solidFill>
                  <a:srgbClr val="000000"/>
                </a:solidFill>
                <a:latin typeface="Tahoma" charset="0"/>
              </a:rPr>
              <a:t>,</a:t>
            </a:r>
            <a:r>
              <a:rPr lang="en-US" sz="1400" dirty="0">
                <a:solidFill>
                  <a:srgbClr val="000000"/>
                </a:solidFill>
                <a:latin typeface="Tahoma" charset="0"/>
              </a:rPr>
              <a:t>”</a:t>
            </a:r>
            <a:r>
              <a:rPr lang="en-US" altLang="ja-JP" sz="1400" dirty="0">
                <a:solidFill>
                  <a:srgbClr val="000000"/>
                </a:solidFill>
                <a:latin typeface="Tahoma" charset="0"/>
              </a:rPr>
              <a:t> ISCA 2012.</a:t>
            </a:r>
            <a:endParaRPr lang="en-US" sz="1400" dirty="0">
              <a:solidFill>
                <a:srgbClr val="000000"/>
              </a:solidFill>
              <a:latin typeface="Tahoma"/>
            </a:endParaRPr>
          </a:p>
        </p:txBody>
      </p:sp>
    </p:spTree>
    <p:extLst>
      <p:ext uri="{BB962C8B-B14F-4D97-AF65-F5344CB8AC3E}">
        <p14:creationId xmlns:p14="http://schemas.microsoft.com/office/powerpoint/2010/main" val="434398993"/>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8305" name="Title 1"/>
          <p:cNvSpPr>
            <a:spLocks noGrp="1"/>
          </p:cNvSpPr>
          <p:nvPr>
            <p:ph type="title"/>
          </p:nvPr>
        </p:nvSpPr>
        <p:spPr/>
        <p:txBody>
          <a:bodyPr/>
          <a:lstStyle/>
          <a:p>
            <a:r>
              <a:rPr lang="en-US">
                <a:latin typeface="Garamond" charset="0"/>
                <a:ea typeface="ＭＳ Ｐゴシック" charset="0"/>
                <a:cs typeface="ＭＳ Ｐゴシック" charset="0"/>
              </a:rPr>
              <a:t>Refresh Overhead: Energy</a:t>
            </a:r>
          </a:p>
        </p:txBody>
      </p:sp>
      <p:sp>
        <p:nvSpPr>
          <p:cNvPr id="98306" name="Slide Number Placeholder 3"/>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448D7D63-AEFE-3544-81C8-F29D7B5104D9}" type="slidenum">
              <a:rPr lang="en-US" sz="1600">
                <a:solidFill>
                  <a:srgbClr val="000000"/>
                </a:solidFill>
                <a:latin typeface="Garamond" charset="0"/>
              </a:rPr>
              <a:pPr eaLnBrk="1" hangingPunct="1"/>
              <a:t>77</a:t>
            </a:fld>
            <a:endParaRPr lang="en-US" sz="1600">
              <a:solidFill>
                <a:srgbClr val="000000"/>
              </a:solidFill>
              <a:latin typeface="Garamond" charset="0"/>
            </a:endParaRPr>
          </a:p>
        </p:txBody>
      </p:sp>
      <p:pic>
        <p:nvPicPr>
          <p:cNvPr id="98307" name="Picture 2"/>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738906" y="980653"/>
            <a:ext cx="6929438" cy="540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8308" name="2"/>
          <p:cNvSpPr txBox="1">
            <a:spLocks noChangeArrowheads="1"/>
          </p:cNvSpPr>
          <p:nvPr/>
        </p:nvSpPr>
        <p:spPr bwMode="auto">
          <a:xfrm>
            <a:off x="2555875" y="4508500"/>
            <a:ext cx="1143000" cy="554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fontAlgn="base" hangingPunct="1">
              <a:spcBef>
                <a:spcPct val="0"/>
              </a:spcBef>
              <a:spcAft>
                <a:spcPct val="0"/>
              </a:spcAft>
            </a:pPr>
            <a:r>
              <a:rPr lang="en-US" sz="3000" b="1" smtClean="0">
                <a:solidFill>
                  <a:srgbClr val="404040"/>
                </a:solidFill>
                <a:latin typeface="Calibri" charset="0"/>
              </a:rPr>
              <a:t>15%</a:t>
            </a:r>
          </a:p>
        </p:txBody>
      </p:sp>
      <p:sp>
        <p:nvSpPr>
          <p:cNvPr id="98309" name="2"/>
          <p:cNvSpPr txBox="1">
            <a:spLocks noChangeArrowheads="1"/>
          </p:cNvSpPr>
          <p:nvPr/>
        </p:nvSpPr>
        <p:spPr bwMode="auto">
          <a:xfrm>
            <a:off x="6443663" y="2997200"/>
            <a:ext cx="1143000" cy="554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fontAlgn="base" hangingPunct="1">
              <a:spcBef>
                <a:spcPct val="0"/>
              </a:spcBef>
              <a:spcAft>
                <a:spcPct val="0"/>
              </a:spcAft>
            </a:pPr>
            <a:r>
              <a:rPr lang="en-US" sz="3000" b="1" smtClean="0">
                <a:solidFill>
                  <a:srgbClr val="404040"/>
                </a:solidFill>
                <a:latin typeface="Calibri" charset="0"/>
              </a:rPr>
              <a:t>47%</a:t>
            </a:r>
          </a:p>
        </p:txBody>
      </p:sp>
      <p:sp>
        <p:nvSpPr>
          <p:cNvPr id="7" name="Rectangle 6"/>
          <p:cNvSpPr/>
          <p:nvPr/>
        </p:nvSpPr>
        <p:spPr>
          <a:xfrm>
            <a:off x="1403648" y="6577607"/>
            <a:ext cx="8208912" cy="307777"/>
          </a:xfrm>
          <a:prstGeom prst="rect">
            <a:avLst/>
          </a:prstGeom>
        </p:spPr>
        <p:txBody>
          <a:bodyPr wrap="square">
            <a:spAutoFit/>
          </a:bodyPr>
          <a:lstStyle/>
          <a:p>
            <a:r>
              <a:rPr lang="en-US" sz="1400" dirty="0">
                <a:solidFill>
                  <a:srgbClr val="000000"/>
                </a:solidFill>
                <a:latin typeface="Tahoma" charset="0"/>
              </a:rPr>
              <a:t>Liu et al., “</a:t>
            </a:r>
            <a:r>
              <a:rPr lang="en-US" altLang="ja-JP" sz="1400" dirty="0">
                <a:solidFill>
                  <a:srgbClr val="0000FF"/>
                </a:solidFill>
                <a:latin typeface="Tahoma" charset="0"/>
              </a:rPr>
              <a:t>RAIDR: Retention-Aware Intelligent DRAM Refresh</a:t>
            </a:r>
            <a:r>
              <a:rPr lang="en-US" altLang="ja-JP" sz="1400" dirty="0">
                <a:solidFill>
                  <a:srgbClr val="000000"/>
                </a:solidFill>
                <a:latin typeface="Tahoma" charset="0"/>
              </a:rPr>
              <a:t>,</a:t>
            </a:r>
            <a:r>
              <a:rPr lang="en-US" sz="1400" dirty="0">
                <a:solidFill>
                  <a:srgbClr val="000000"/>
                </a:solidFill>
                <a:latin typeface="Tahoma" charset="0"/>
              </a:rPr>
              <a:t>”</a:t>
            </a:r>
            <a:r>
              <a:rPr lang="en-US" altLang="ja-JP" sz="1400" dirty="0">
                <a:solidFill>
                  <a:srgbClr val="000000"/>
                </a:solidFill>
                <a:latin typeface="Tahoma" charset="0"/>
              </a:rPr>
              <a:t> ISCA 2012.</a:t>
            </a:r>
            <a:endParaRPr lang="en-US" sz="1400" dirty="0">
              <a:solidFill>
                <a:srgbClr val="000000"/>
              </a:solidFill>
              <a:latin typeface="Tahoma"/>
            </a:endParaRPr>
          </a:p>
        </p:txBody>
      </p:sp>
    </p:spTree>
    <p:extLst>
      <p:ext uri="{BB962C8B-B14F-4D97-AF65-F5344CB8AC3E}">
        <p14:creationId xmlns:p14="http://schemas.microsoft.com/office/powerpoint/2010/main" val="2067094826"/>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Retention Time Profile of DRAM</a:t>
            </a:r>
            <a:endParaRPr lang="en-US" dirty="0"/>
          </a:p>
        </p:txBody>
      </p:sp>
      <p:sp>
        <p:nvSpPr>
          <p:cNvPr id="3" name="Content Placeholder 2"/>
          <p:cNvSpPr>
            <a:spLocks noGrp="1"/>
          </p:cNvSpPr>
          <p:nvPr>
            <p:ph idx="1"/>
          </p:nvPr>
        </p:nvSpPr>
        <p:spPr/>
        <p:txBody>
          <a:bodyPr/>
          <a:lstStyle/>
          <a:p>
            <a:endParaRPr lang="en-US"/>
          </a:p>
        </p:txBody>
      </p:sp>
      <p:sp>
        <p:nvSpPr>
          <p:cNvPr id="4" name="Slide Number Placeholder 3"/>
          <p:cNvSpPr>
            <a:spLocks noGrp="1"/>
          </p:cNvSpPr>
          <p:nvPr>
            <p:ph type="sldNum" sz="quarter" idx="11"/>
          </p:nvPr>
        </p:nvSpPr>
        <p:spPr/>
        <p:txBody>
          <a:bodyPr/>
          <a:lstStyle/>
          <a:p>
            <a:pPr>
              <a:defRPr/>
            </a:pPr>
            <a:fld id="{00786FF2-CC60-CB43-AE88-3EA463621049}" type="slidenum">
              <a:rPr lang="en-US" smtClean="0"/>
              <a:pPr>
                <a:defRPr/>
              </a:pPr>
              <a:t>78</a:t>
            </a:fld>
            <a:endParaRPr lang="en-US"/>
          </a:p>
        </p:txBody>
      </p:sp>
      <p:pic>
        <p:nvPicPr>
          <p:cNvPr id="5" name="Picture 4"/>
          <p:cNvPicPr>
            <a:picLocks noChangeAspect="1"/>
          </p:cNvPicPr>
          <p:nvPr/>
        </p:nvPicPr>
        <p:blipFill>
          <a:blip r:embed="rId2"/>
          <a:stretch>
            <a:fillRect/>
          </a:stretch>
        </p:blipFill>
        <p:spPr>
          <a:xfrm>
            <a:off x="0" y="1144459"/>
            <a:ext cx="9144000" cy="4372773"/>
          </a:xfrm>
          <a:prstGeom prst="rect">
            <a:avLst/>
          </a:prstGeom>
        </p:spPr>
      </p:pic>
    </p:spTree>
    <p:extLst>
      <p:ext uri="{BB962C8B-B14F-4D97-AF65-F5344CB8AC3E}">
        <p14:creationId xmlns:p14="http://schemas.microsoft.com/office/powerpoint/2010/main" val="3059799917"/>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xit" presetSubtype="0" fill="hold" nodeType="clickEffect">
                                  <p:stCondLst>
                                    <p:cond delay="0"/>
                                  </p:stCondLst>
                                  <p:childTnLst>
                                    <p:set>
                                      <p:cBhvr>
                                        <p:cTn id="10" dur="1" fill="hold">
                                          <p:stCondLst>
                                            <p:cond delay="0"/>
                                          </p:stCondLst>
                                        </p:cTn>
                                        <p:tgtEl>
                                          <p:spTgt spid="5"/>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p:cNvPicPr>
            <a:picLocks noChangeAspect="1"/>
          </p:cNvPicPr>
          <p:nvPr/>
        </p:nvPicPr>
        <p:blipFill>
          <a:blip r:embed="rId2"/>
          <a:stretch>
            <a:fillRect/>
          </a:stretch>
        </p:blipFill>
        <p:spPr>
          <a:xfrm>
            <a:off x="5973435" y="1268760"/>
            <a:ext cx="3184345" cy="1872208"/>
          </a:xfrm>
          <a:prstGeom prst="rect">
            <a:avLst/>
          </a:prstGeom>
        </p:spPr>
      </p:pic>
      <p:sp>
        <p:nvSpPr>
          <p:cNvPr id="2" name="Title 1"/>
          <p:cNvSpPr>
            <a:spLocks noGrp="1"/>
          </p:cNvSpPr>
          <p:nvPr>
            <p:ph type="title"/>
          </p:nvPr>
        </p:nvSpPr>
        <p:spPr>
          <a:xfrm>
            <a:off x="228600" y="152400"/>
            <a:ext cx="8915400" cy="1066800"/>
          </a:xfrm>
        </p:spPr>
        <p:txBody>
          <a:bodyPr/>
          <a:lstStyle/>
          <a:p>
            <a:r>
              <a:rPr lang="en-US" dirty="0" smtClean="0"/>
              <a:t>RAIDR: Eliminating Unnecessary Refreshes</a:t>
            </a:r>
            <a:endParaRPr lang="en-US" dirty="0"/>
          </a:p>
        </p:txBody>
      </p:sp>
      <p:sp>
        <p:nvSpPr>
          <p:cNvPr id="3" name="Content Placeholder 2"/>
          <p:cNvSpPr>
            <a:spLocks noGrp="1"/>
          </p:cNvSpPr>
          <p:nvPr>
            <p:ph idx="1"/>
          </p:nvPr>
        </p:nvSpPr>
        <p:spPr>
          <a:xfrm>
            <a:off x="-36512" y="980728"/>
            <a:ext cx="9036496" cy="5267672"/>
          </a:xfrm>
        </p:spPr>
        <p:txBody>
          <a:bodyPr/>
          <a:lstStyle/>
          <a:p>
            <a:r>
              <a:rPr lang="en-US" sz="2200" dirty="0"/>
              <a:t>Observation: </a:t>
            </a:r>
            <a:r>
              <a:rPr lang="en-US" sz="2200" dirty="0">
                <a:solidFill>
                  <a:srgbClr val="0000FF"/>
                </a:solidFill>
              </a:rPr>
              <a:t>Most </a:t>
            </a:r>
            <a:r>
              <a:rPr lang="en-US" sz="2200" dirty="0" smtClean="0">
                <a:solidFill>
                  <a:srgbClr val="0000FF"/>
                </a:solidFill>
              </a:rPr>
              <a:t>DRAM rows </a:t>
            </a:r>
            <a:r>
              <a:rPr lang="en-US" sz="2200" dirty="0">
                <a:solidFill>
                  <a:srgbClr val="0000FF"/>
                </a:solidFill>
              </a:rPr>
              <a:t>can be refreshed much less often without losing data </a:t>
            </a:r>
            <a:r>
              <a:rPr lang="en-US" sz="1500" b="1" dirty="0">
                <a:solidFill>
                  <a:schemeClr val="accent6">
                    <a:lumMod val="75000"/>
                  </a:schemeClr>
                </a:solidFill>
              </a:rPr>
              <a:t>[Kim+, EDL’09</a:t>
            </a:r>
            <a:r>
              <a:rPr lang="en-US" sz="1500" b="1" dirty="0" smtClean="0">
                <a:solidFill>
                  <a:schemeClr val="accent6">
                    <a:lumMod val="75000"/>
                  </a:schemeClr>
                </a:solidFill>
              </a:rPr>
              <a:t>][Liu+ ISCA’13]</a:t>
            </a:r>
          </a:p>
          <a:p>
            <a:endParaRPr lang="en-US" sz="800" dirty="0" smtClean="0"/>
          </a:p>
          <a:p>
            <a:r>
              <a:rPr lang="en-US" sz="2200" dirty="0" smtClean="0"/>
              <a:t>Key </a:t>
            </a:r>
            <a:r>
              <a:rPr lang="en-US" sz="2200" dirty="0"/>
              <a:t>idea: </a:t>
            </a:r>
            <a:r>
              <a:rPr lang="en-US" sz="2200" dirty="0" smtClean="0">
                <a:solidFill>
                  <a:srgbClr val="0000FF"/>
                </a:solidFill>
              </a:rPr>
              <a:t>Refresh </a:t>
            </a:r>
            <a:r>
              <a:rPr lang="en-US" sz="2200" dirty="0">
                <a:solidFill>
                  <a:srgbClr val="0000FF"/>
                </a:solidFill>
              </a:rPr>
              <a:t>rows containing weak cells </a:t>
            </a:r>
            <a:endParaRPr lang="en-US" sz="2200" dirty="0" smtClean="0">
              <a:solidFill>
                <a:srgbClr val="0000FF"/>
              </a:solidFill>
            </a:endParaRPr>
          </a:p>
          <a:p>
            <a:pPr marL="0" indent="0">
              <a:buNone/>
            </a:pPr>
            <a:r>
              <a:rPr lang="en-US" sz="2200" dirty="0">
                <a:solidFill>
                  <a:srgbClr val="0000FF"/>
                </a:solidFill>
              </a:rPr>
              <a:t> </a:t>
            </a:r>
            <a:r>
              <a:rPr lang="en-US" sz="2200" dirty="0" smtClean="0">
                <a:solidFill>
                  <a:srgbClr val="0000FF"/>
                </a:solidFill>
              </a:rPr>
              <a:t>   more frequently, other </a:t>
            </a:r>
            <a:r>
              <a:rPr lang="en-US" sz="2200" dirty="0">
                <a:solidFill>
                  <a:srgbClr val="0000FF"/>
                </a:solidFill>
              </a:rPr>
              <a:t>rows less </a:t>
            </a:r>
            <a:r>
              <a:rPr lang="en-US" sz="2200" dirty="0" smtClean="0">
                <a:solidFill>
                  <a:srgbClr val="0000FF"/>
                </a:solidFill>
              </a:rPr>
              <a:t>frequently</a:t>
            </a:r>
          </a:p>
          <a:p>
            <a:pPr marL="344487" lvl="1" indent="0">
              <a:buNone/>
            </a:pPr>
            <a:r>
              <a:rPr lang="en-US" sz="2000" dirty="0">
                <a:solidFill>
                  <a:srgbClr val="FF0000"/>
                </a:solidFill>
              </a:rPr>
              <a:t>1. Profiling: </a:t>
            </a:r>
            <a:r>
              <a:rPr lang="en-US" sz="2000" dirty="0">
                <a:solidFill>
                  <a:srgbClr val="000000"/>
                </a:solidFill>
              </a:rPr>
              <a:t>Profile </a:t>
            </a:r>
            <a:r>
              <a:rPr lang="en-US" sz="2000" dirty="0" smtClean="0">
                <a:solidFill>
                  <a:srgbClr val="000000"/>
                </a:solidFill>
              </a:rPr>
              <a:t>retention </a:t>
            </a:r>
            <a:r>
              <a:rPr lang="en-US" sz="2000" dirty="0">
                <a:solidFill>
                  <a:srgbClr val="000000"/>
                </a:solidFill>
              </a:rPr>
              <a:t>time of </a:t>
            </a:r>
            <a:r>
              <a:rPr lang="en-US" sz="2000" dirty="0" smtClean="0">
                <a:solidFill>
                  <a:srgbClr val="000000"/>
                </a:solidFill>
              </a:rPr>
              <a:t>all rows</a:t>
            </a:r>
            <a:endParaRPr lang="en-US" sz="2000" dirty="0">
              <a:solidFill>
                <a:srgbClr val="000000"/>
              </a:solidFill>
            </a:endParaRPr>
          </a:p>
          <a:p>
            <a:pPr marL="344487" lvl="1" indent="0">
              <a:buNone/>
            </a:pPr>
            <a:r>
              <a:rPr lang="en-US" sz="2000" dirty="0">
                <a:solidFill>
                  <a:srgbClr val="FF0000"/>
                </a:solidFill>
              </a:rPr>
              <a:t>2. Binning: </a:t>
            </a:r>
            <a:r>
              <a:rPr lang="en-US" sz="2000" dirty="0">
                <a:solidFill>
                  <a:srgbClr val="000000"/>
                </a:solidFill>
              </a:rPr>
              <a:t>Store rows into bins by retention </a:t>
            </a:r>
            <a:r>
              <a:rPr lang="en-US" sz="2000" dirty="0" smtClean="0">
                <a:solidFill>
                  <a:srgbClr val="000000"/>
                </a:solidFill>
              </a:rPr>
              <a:t>time in memory controller</a:t>
            </a:r>
          </a:p>
          <a:p>
            <a:pPr marL="344487" lvl="1" indent="0">
              <a:buNone/>
            </a:pPr>
            <a:r>
              <a:rPr lang="en-US" sz="2000" dirty="0">
                <a:solidFill>
                  <a:srgbClr val="000000"/>
                </a:solidFill>
                <a:sym typeface="Wingdings"/>
              </a:rPr>
              <a:t>	</a:t>
            </a:r>
            <a:r>
              <a:rPr lang="en-US" sz="2000" i="1" dirty="0" smtClean="0">
                <a:solidFill>
                  <a:srgbClr val="000000"/>
                </a:solidFill>
                <a:sym typeface="Wingdings"/>
              </a:rPr>
              <a:t>Efficient storage with Bloom Filters</a:t>
            </a:r>
            <a:r>
              <a:rPr lang="en-US" sz="2000" dirty="0" smtClean="0">
                <a:solidFill>
                  <a:srgbClr val="000000"/>
                </a:solidFill>
                <a:sym typeface="Wingdings"/>
              </a:rPr>
              <a:t> (only 1.25KB for 32GB memory)</a:t>
            </a:r>
            <a:endParaRPr lang="en-US" sz="2000" dirty="0">
              <a:solidFill>
                <a:srgbClr val="000000"/>
              </a:solidFill>
            </a:endParaRPr>
          </a:p>
          <a:p>
            <a:pPr marL="344487" lvl="1" indent="0">
              <a:buNone/>
            </a:pPr>
            <a:r>
              <a:rPr lang="en-US" sz="2000" dirty="0">
                <a:solidFill>
                  <a:srgbClr val="FF0000"/>
                </a:solidFill>
              </a:rPr>
              <a:t>3. Refreshing: </a:t>
            </a:r>
            <a:r>
              <a:rPr lang="en-US" sz="2000" dirty="0">
                <a:solidFill>
                  <a:srgbClr val="000000"/>
                </a:solidFill>
              </a:rPr>
              <a:t>Memory controller refreshes rows in different bins at different rates</a:t>
            </a:r>
          </a:p>
          <a:p>
            <a:pPr lvl="1"/>
            <a:endParaRPr lang="en-US" sz="800" dirty="0" smtClean="0"/>
          </a:p>
          <a:p>
            <a:r>
              <a:rPr lang="en-US" sz="2200" dirty="0" smtClean="0"/>
              <a:t>Results: 8-core, 32GB, SPEC, </a:t>
            </a:r>
            <a:r>
              <a:rPr lang="en-US" sz="2200" dirty="0"/>
              <a:t>TPC-C, TPC-</a:t>
            </a:r>
            <a:r>
              <a:rPr lang="en-US" sz="2200" dirty="0" smtClean="0"/>
              <a:t>H</a:t>
            </a:r>
            <a:endParaRPr lang="en-US" sz="2200" dirty="0"/>
          </a:p>
          <a:p>
            <a:pPr lvl="1"/>
            <a:r>
              <a:rPr lang="en-US" sz="1800" dirty="0">
                <a:solidFill>
                  <a:srgbClr val="0000FF"/>
                </a:solidFill>
              </a:rPr>
              <a:t>74.6% refresh </a:t>
            </a:r>
            <a:r>
              <a:rPr lang="en-US" sz="1800" dirty="0" smtClean="0">
                <a:solidFill>
                  <a:srgbClr val="0000FF"/>
                </a:solidFill>
              </a:rPr>
              <a:t>reduction @ 1.25KB storage</a:t>
            </a:r>
            <a:endParaRPr lang="en-US" sz="1800" dirty="0">
              <a:solidFill>
                <a:srgbClr val="0000FF"/>
              </a:solidFill>
            </a:endParaRPr>
          </a:p>
          <a:p>
            <a:pPr lvl="1"/>
            <a:r>
              <a:rPr lang="en-US" sz="1800" dirty="0">
                <a:solidFill>
                  <a:srgbClr val="0000FF"/>
                </a:solidFill>
              </a:rPr>
              <a:t>~16%/20% DRAM dynamic/idle power reduction</a:t>
            </a:r>
          </a:p>
          <a:p>
            <a:pPr lvl="1"/>
            <a:r>
              <a:rPr lang="en-US" sz="1800" dirty="0">
                <a:solidFill>
                  <a:srgbClr val="0000FF"/>
                </a:solidFill>
              </a:rPr>
              <a:t>~9% performance improvement </a:t>
            </a:r>
            <a:endParaRPr lang="en-US" sz="1800" dirty="0" smtClean="0">
              <a:solidFill>
                <a:srgbClr val="0000FF"/>
              </a:solidFill>
            </a:endParaRPr>
          </a:p>
          <a:p>
            <a:pPr lvl="1"/>
            <a:r>
              <a:rPr lang="en-US" sz="1800" dirty="0">
                <a:solidFill>
                  <a:srgbClr val="0000FF"/>
                </a:solidFill>
              </a:rPr>
              <a:t>B</a:t>
            </a:r>
            <a:r>
              <a:rPr lang="en-US" sz="1800" dirty="0" smtClean="0">
                <a:solidFill>
                  <a:srgbClr val="0000FF"/>
                </a:solidFill>
              </a:rPr>
              <a:t>enefits increase with DRAM capacity</a:t>
            </a:r>
            <a:endParaRPr lang="en-US" sz="1800" dirty="0">
              <a:solidFill>
                <a:srgbClr val="0000FF"/>
              </a:solidFill>
            </a:endParaRPr>
          </a:p>
          <a:p>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79</a:t>
            </a:fld>
            <a:endParaRPr lang="en-US" altLang="en-US">
              <a:solidFill>
                <a:srgbClr val="000000"/>
              </a:solidFill>
            </a:endParaRPr>
          </a:p>
        </p:txBody>
      </p:sp>
      <p:pic>
        <p:nvPicPr>
          <p:cNvPr id="5" name="Picture 4"/>
          <p:cNvPicPr>
            <a:picLocks noChangeAspect="1"/>
          </p:cNvPicPr>
          <p:nvPr/>
        </p:nvPicPr>
        <p:blipFill>
          <a:blip r:embed="rId3"/>
          <a:stretch>
            <a:fillRect/>
          </a:stretch>
        </p:blipFill>
        <p:spPr>
          <a:xfrm>
            <a:off x="5796136" y="4299384"/>
            <a:ext cx="3312368" cy="2369976"/>
          </a:xfrm>
          <a:prstGeom prst="rect">
            <a:avLst/>
          </a:prstGeom>
        </p:spPr>
      </p:pic>
      <p:sp>
        <p:nvSpPr>
          <p:cNvPr id="7" name="Rectangle 6"/>
          <p:cNvSpPr/>
          <p:nvPr/>
        </p:nvSpPr>
        <p:spPr>
          <a:xfrm>
            <a:off x="1403648" y="6577607"/>
            <a:ext cx="8208912" cy="307777"/>
          </a:xfrm>
          <a:prstGeom prst="rect">
            <a:avLst/>
          </a:prstGeom>
        </p:spPr>
        <p:txBody>
          <a:bodyPr wrap="square">
            <a:spAutoFit/>
          </a:bodyPr>
          <a:lstStyle/>
          <a:p>
            <a:r>
              <a:rPr lang="en-US" sz="1400" dirty="0">
                <a:solidFill>
                  <a:srgbClr val="000000"/>
                </a:solidFill>
                <a:latin typeface="Tahoma" charset="0"/>
              </a:rPr>
              <a:t>Liu et al., “</a:t>
            </a:r>
            <a:r>
              <a:rPr lang="en-US" altLang="ja-JP" sz="1400" dirty="0">
                <a:solidFill>
                  <a:srgbClr val="0000FF"/>
                </a:solidFill>
                <a:latin typeface="Tahoma" charset="0"/>
              </a:rPr>
              <a:t>RAIDR: Retention-Aware Intelligent DRAM Refresh</a:t>
            </a:r>
            <a:r>
              <a:rPr lang="en-US" altLang="ja-JP" sz="1400" dirty="0">
                <a:solidFill>
                  <a:srgbClr val="000000"/>
                </a:solidFill>
                <a:latin typeface="Tahoma" charset="0"/>
              </a:rPr>
              <a:t>,</a:t>
            </a:r>
            <a:r>
              <a:rPr lang="en-US" sz="1400" dirty="0">
                <a:solidFill>
                  <a:srgbClr val="000000"/>
                </a:solidFill>
                <a:latin typeface="Tahoma" charset="0"/>
              </a:rPr>
              <a:t>”</a:t>
            </a:r>
            <a:r>
              <a:rPr lang="en-US" altLang="ja-JP" sz="1400" dirty="0">
                <a:solidFill>
                  <a:srgbClr val="000000"/>
                </a:solidFill>
                <a:latin typeface="Tahoma" charset="0"/>
              </a:rPr>
              <a:t> ISCA 2012.</a:t>
            </a:r>
            <a:endParaRPr lang="en-US" sz="1400" dirty="0">
              <a:solidFill>
                <a:srgbClr val="000000"/>
              </a:solidFill>
              <a:latin typeface="Tahoma"/>
            </a:endParaRPr>
          </a:p>
        </p:txBody>
      </p:sp>
      <p:sp>
        <p:nvSpPr>
          <p:cNvPr id="8" name="Rectangle 7"/>
          <p:cNvSpPr>
            <a:spLocks noChangeArrowheads="1"/>
          </p:cNvSpPr>
          <p:nvPr/>
        </p:nvSpPr>
        <p:spPr bwMode="auto">
          <a:xfrm>
            <a:off x="6948264" y="1844825"/>
            <a:ext cx="1224136" cy="432048"/>
          </a:xfrm>
          <a:prstGeom prst="rect">
            <a:avLst/>
          </a:prstGeom>
          <a:noFill/>
          <a:ln w="38100">
            <a:solidFill>
              <a:srgbClr val="FF0000"/>
            </a:solidFill>
            <a:miter lim="800000"/>
            <a:headEnd/>
            <a:tailEnd/>
          </a:ln>
          <a:effectLst>
            <a:outerShdw blurRad="63500" dist="23000" dir="5400000" rotWithShape="0">
              <a:srgbClr val="000000">
                <a:alpha val="34998"/>
              </a:srgbClr>
            </a:outerShdw>
          </a:effectLst>
          <a:extLst>
            <a:ext uri="{909E8E84-426E-40dd-AFC4-6F175D3DCCD1}">
              <a14:hiddenFill xmlns:a14="http://schemas.microsoft.com/office/drawing/2010/main">
                <a:solidFill>
                  <a:srgbClr val="FFFFFF"/>
                </a:solidFill>
              </a14:hiddenFill>
            </a:ext>
          </a:extLst>
        </p:spPr>
        <p:txBody>
          <a:bodyPr anchor="ctr"/>
          <a:lstStyle/>
          <a:p>
            <a:pPr algn="ctr" fontAlgn="base">
              <a:spcBef>
                <a:spcPct val="0"/>
              </a:spcBef>
              <a:spcAft>
                <a:spcPct val="0"/>
              </a:spcAft>
              <a:defRPr/>
            </a:pPr>
            <a:endParaRPr lang="en-US">
              <a:solidFill>
                <a:srgbClr val="FFFFFF"/>
              </a:solidFill>
              <a:latin typeface="Tahoma"/>
              <a:ea typeface="ＭＳ Ｐゴシック" charset="0"/>
              <a:cs typeface="ＭＳ Ｐゴシック" charset="0"/>
            </a:endParaRPr>
          </a:p>
        </p:txBody>
      </p:sp>
      <p:sp>
        <p:nvSpPr>
          <p:cNvPr id="9" name="Rectangle 8"/>
          <p:cNvSpPr/>
          <p:nvPr/>
        </p:nvSpPr>
        <p:spPr>
          <a:xfrm>
            <a:off x="323528" y="2708919"/>
            <a:ext cx="5184576" cy="360041"/>
          </a:xfrm>
          <a:prstGeom prst="rect">
            <a:avLst/>
          </a:prstGeom>
          <a:noFill/>
          <a:ln w="571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latin typeface="Tahoma"/>
            </a:endParaRPr>
          </a:p>
        </p:txBody>
      </p:sp>
    </p:spTree>
    <p:extLst>
      <p:ext uri="{BB962C8B-B14F-4D97-AF65-F5344CB8AC3E}">
        <p14:creationId xmlns:p14="http://schemas.microsoft.com/office/powerpoint/2010/main" val="1030217728"/>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nodeType="clickEffect">
                                  <p:stCondLst>
                                    <p:cond delay="0"/>
                                  </p:stCondLst>
                                  <p:childTnLst>
                                    <p:set>
                                      <p:cBhvr>
                                        <p:cTn id="16"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nodeType="clickEffect">
                                  <p:stCondLst>
                                    <p:cond delay="0"/>
                                  </p:stCondLst>
                                  <p:childTnLst>
                                    <p:set>
                                      <p:cBhvr>
                                        <p:cTn id="20"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nodeType="clickEffect">
                                  <p:stCondLst>
                                    <p:cond delay="0"/>
                                  </p:stCondLst>
                                  <p:childTnLst>
                                    <p:set>
                                      <p:cBhvr>
                                        <p:cTn id="24"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par>
                    <p:cTn id="25" fill="hold">
                      <p:stCondLst>
                        <p:cond delay="indefinite"/>
                      </p:stCondLst>
                      <p:childTnLst>
                        <p:par>
                          <p:cTn id="26" fill="hold">
                            <p:stCondLst>
                              <p:cond delay="0"/>
                            </p:stCondLst>
                            <p:childTnLst>
                              <p:par>
                                <p:cTn id="27" presetID="1" presetClass="entr" presetSubtype="0" fill="hold" nodeType="clickEffect">
                                  <p:stCondLst>
                                    <p:cond delay="0"/>
                                  </p:stCondLst>
                                  <p:childTnLst>
                                    <p:set>
                                      <p:cBhvr>
                                        <p:cTn id="28" dur="1" fill="hold">
                                          <p:stCondLst>
                                            <p:cond delay="0"/>
                                          </p:stCondLst>
                                        </p:cTn>
                                        <p:tgtEl>
                                          <p:spTgt spid="3">
                                            <p:txEl>
                                              <p:pRg st="7" end="7"/>
                                            </p:txEl>
                                          </p:spTgt>
                                        </p:tgtEl>
                                        <p:attrNameLst>
                                          <p:attrName>style.visibility</p:attrName>
                                        </p:attrNameLst>
                                      </p:cBhvr>
                                      <p:to>
                                        <p:strVal val="visible"/>
                                      </p:to>
                                    </p:set>
                                  </p:childTnLst>
                                </p:cTn>
                              </p:par>
                            </p:childTnLst>
                          </p:cTn>
                        </p:par>
                      </p:childTnLst>
                    </p:cTn>
                  </p:par>
                  <p:par>
                    <p:cTn id="29" fill="hold">
                      <p:stCondLst>
                        <p:cond delay="indefinite"/>
                      </p:stCondLst>
                      <p:childTnLst>
                        <p:par>
                          <p:cTn id="30" fill="hold">
                            <p:stCondLst>
                              <p:cond delay="0"/>
                            </p:stCondLst>
                            <p:childTnLst>
                              <p:par>
                                <p:cTn id="31" presetID="1" presetClass="entr" presetSubtype="0" fill="hold" nodeType="clickEffect">
                                  <p:stCondLst>
                                    <p:cond delay="0"/>
                                  </p:stCondLst>
                                  <p:childTnLst>
                                    <p:set>
                                      <p:cBhvr>
                                        <p:cTn id="32" dur="1" fill="hold">
                                          <p:stCondLst>
                                            <p:cond delay="0"/>
                                          </p:stCondLst>
                                        </p:cTn>
                                        <p:tgtEl>
                                          <p:spTgt spid="3">
                                            <p:txEl>
                                              <p:pRg st="9" end="9"/>
                                            </p:txEl>
                                          </p:spTgt>
                                        </p:tgtEl>
                                        <p:attrNameLst>
                                          <p:attrName>style.visibility</p:attrName>
                                        </p:attrNameLst>
                                      </p:cBhvr>
                                      <p:to>
                                        <p:strVal val="visible"/>
                                      </p:to>
                                    </p:set>
                                  </p:childTnLst>
                                </p:cTn>
                              </p:par>
                            </p:childTnLst>
                          </p:cTn>
                        </p:par>
                      </p:childTnLst>
                    </p:cTn>
                  </p:par>
                  <p:par>
                    <p:cTn id="33" fill="hold">
                      <p:stCondLst>
                        <p:cond delay="indefinite"/>
                      </p:stCondLst>
                      <p:childTnLst>
                        <p:par>
                          <p:cTn id="34" fill="hold">
                            <p:stCondLst>
                              <p:cond delay="0"/>
                            </p:stCondLst>
                            <p:childTnLst>
                              <p:par>
                                <p:cTn id="35" presetID="1" presetClass="entr" presetSubtype="0" fill="hold" nodeType="clickEffect">
                                  <p:stCondLst>
                                    <p:cond delay="0"/>
                                  </p:stCondLst>
                                  <p:childTnLst>
                                    <p:set>
                                      <p:cBhvr>
                                        <p:cTn id="36" dur="1" fill="hold">
                                          <p:stCondLst>
                                            <p:cond delay="0"/>
                                          </p:stCondLst>
                                        </p:cTn>
                                        <p:tgtEl>
                                          <p:spTgt spid="3">
                                            <p:txEl>
                                              <p:pRg st="10" end="10"/>
                                            </p:txEl>
                                          </p:spTgt>
                                        </p:tgtEl>
                                        <p:attrNameLst>
                                          <p:attrName>style.visibility</p:attrName>
                                        </p:attrNameLst>
                                      </p:cBhvr>
                                      <p:to>
                                        <p:strVal val="visible"/>
                                      </p:to>
                                    </p:set>
                                  </p:childTnLst>
                                </p:cTn>
                              </p:par>
                              <p:par>
                                <p:cTn id="37" presetID="1" presetClass="entr" presetSubtype="0" fill="hold" nodeType="withEffect">
                                  <p:stCondLst>
                                    <p:cond delay="0"/>
                                  </p:stCondLst>
                                  <p:childTnLst>
                                    <p:set>
                                      <p:cBhvr>
                                        <p:cTn id="38" dur="1" fill="hold">
                                          <p:stCondLst>
                                            <p:cond delay="0"/>
                                          </p:stCondLst>
                                        </p:cTn>
                                        <p:tgtEl>
                                          <p:spTgt spid="3">
                                            <p:txEl>
                                              <p:pRg st="11" end="11"/>
                                            </p:txEl>
                                          </p:spTgt>
                                        </p:tgtEl>
                                        <p:attrNameLst>
                                          <p:attrName>style.visibility</p:attrName>
                                        </p:attrNameLst>
                                      </p:cBhvr>
                                      <p:to>
                                        <p:strVal val="visible"/>
                                      </p:to>
                                    </p:set>
                                  </p:childTnLst>
                                </p:cTn>
                              </p:par>
                              <p:par>
                                <p:cTn id="39" presetID="1" presetClass="entr" presetSubtype="0" fill="hold" nodeType="withEffect">
                                  <p:stCondLst>
                                    <p:cond delay="0"/>
                                  </p:stCondLst>
                                  <p:childTnLst>
                                    <p:set>
                                      <p:cBhvr>
                                        <p:cTn id="40" dur="1" fill="hold">
                                          <p:stCondLst>
                                            <p:cond delay="0"/>
                                          </p:stCondLst>
                                        </p:cTn>
                                        <p:tgtEl>
                                          <p:spTgt spid="3">
                                            <p:txEl>
                                              <p:pRg st="12" end="12"/>
                                            </p:txEl>
                                          </p:spTgt>
                                        </p:tgtEl>
                                        <p:attrNameLst>
                                          <p:attrName>style.visibility</p:attrName>
                                        </p:attrNameLst>
                                      </p:cBhvr>
                                      <p:to>
                                        <p:strVal val="visible"/>
                                      </p:to>
                                    </p:set>
                                  </p:childTnLst>
                                </p:cTn>
                              </p:par>
                            </p:childTnLst>
                          </p:cTn>
                        </p:par>
                      </p:childTnLst>
                    </p:cTn>
                  </p:par>
                  <p:par>
                    <p:cTn id="41" fill="hold">
                      <p:stCondLst>
                        <p:cond delay="indefinite"/>
                      </p:stCondLst>
                      <p:childTnLst>
                        <p:par>
                          <p:cTn id="42" fill="hold">
                            <p:stCondLst>
                              <p:cond delay="0"/>
                            </p:stCondLst>
                            <p:childTnLst>
                              <p:par>
                                <p:cTn id="43" presetID="1" presetClass="entr" presetSubtype="0" fill="hold" nodeType="clickEffect">
                                  <p:stCondLst>
                                    <p:cond delay="0"/>
                                  </p:stCondLst>
                                  <p:childTnLst>
                                    <p:set>
                                      <p:cBhvr>
                                        <p:cTn id="44" dur="1" fill="hold">
                                          <p:stCondLst>
                                            <p:cond delay="0"/>
                                          </p:stCondLst>
                                        </p:cTn>
                                        <p:tgtEl>
                                          <p:spTgt spid="3">
                                            <p:txEl>
                                              <p:pRg st="13" end="13"/>
                                            </p:txEl>
                                          </p:spTgt>
                                        </p:tgtEl>
                                        <p:attrNameLst>
                                          <p:attrName>style.visibility</p:attrName>
                                        </p:attrNameLst>
                                      </p:cBhvr>
                                      <p:to>
                                        <p:strVal val="visible"/>
                                      </p:to>
                                    </p:set>
                                  </p:childTnLst>
                                </p:cTn>
                              </p:par>
                              <p:par>
                                <p:cTn id="45" presetID="1" presetClass="entr" presetSubtype="0" fill="hold" nodeType="withEffect">
                                  <p:stCondLst>
                                    <p:cond delay="0"/>
                                  </p:stCondLst>
                                  <p:childTnLst>
                                    <p:set>
                                      <p:cBhvr>
                                        <p:cTn id="46" dur="1" fill="hold">
                                          <p:stCondLst>
                                            <p:cond delay="0"/>
                                          </p:stCondLst>
                                        </p:cTn>
                                        <p:tgtEl>
                                          <p:spTgt spid="5"/>
                                        </p:tgtEl>
                                        <p:attrNameLst>
                                          <p:attrName>style.visibility</p:attrName>
                                        </p:attrNameLst>
                                      </p:cBhvr>
                                      <p:to>
                                        <p:strVal val="visible"/>
                                      </p:to>
                                    </p:set>
                                  </p:childTnLst>
                                </p:cTn>
                              </p:par>
                            </p:childTnLst>
                          </p:cTn>
                        </p:par>
                      </p:childTnLst>
                    </p:cTn>
                  </p:par>
                  <p:par>
                    <p:cTn id="47" fill="hold">
                      <p:stCondLst>
                        <p:cond delay="indefinite"/>
                      </p:stCondLst>
                      <p:childTnLst>
                        <p:par>
                          <p:cTn id="48" fill="hold">
                            <p:stCondLst>
                              <p:cond delay="0"/>
                            </p:stCondLst>
                            <p:childTnLst>
                              <p:par>
                                <p:cTn id="49" presetID="1" presetClass="entr" presetSubtype="0" fill="hold" grpId="0" nodeType="clickEffect">
                                  <p:stCondLst>
                                    <p:cond delay="0"/>
                                  </p:stCondLst>
                                  <p:childTnLst>
                                    <p:set>
                                      <p:cBhvr>
                                        <p:cTn id="50" dur="1" fill="hold">
                                          <p:stCondLst>
                                            <p:cond delay="0"/>
                                          </p:stCondLst>
                                        </p:cTn>
                                        <p:tgtEl>
                                          <p:spTgt spid="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9" grpId="0" animBg="1"/>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2" name="Title 1"/>
          <p:cNvSpPr>
            <a:spLocks noGrp="1"/>
          </p:cNvSpPr>
          <p:nvPr>
            <p:ph type="title"/>
          </p:nvPr>
        </p:nvSpPr>
        <p:spPr/>
        <p:txBody>
          <a:bodyPr/>
          <a:lstStyle/>
          <a:p>
            <a:r>
              <a:rPr lang="en-US" dirty="0" smtClean="0">
                <a:latin typeface="Garamond" charset="0"/>
                <a:ea typeface="ＭＳ Ｐゴシック" charset="0"/>
                <a:cs typeface="ＭＳ Ｐゴシック" charset="0"/>
              </a:rPr>
              <a:t>Example: The </a:t>
            </a:r>
            <a:r>
              <a:rPr lang="en-US" dirty="0">
                <a:latin typeface="Garamond" charset="0"/>
                <a:ea typeface="ＭＳ Ｐゴシック" charset="0"/>
                <a:cs typeface="ＭＳ Ｐゴシック" charset="0"/>
              </a:rPr>
              <a:t>Memory Capacity Gap</a:t>
            </a:r>
          </a:p>
        </p:txBody>
      </p:sp>
      <p:sp>
        <p:nvSpPr>
          <p:cNvPr id="25603" name="Content Placeholder 2"/>
          <p:cNvSpPr>
            <a:spLocks noGrp="1"/>
          </p:cNvSpPr>
          <p:nvPr>
            <p:ph idx="1"/>
          </p:nvPr>
        </p:nvSpPr>
        <p:spPr>
          <a:xfrm>
            <a:off x="228600" y="996950"/>
            <a:ext cx="8915400" cy="5194300"/>
          </a:xfrm>
        </p:spPr>
        <p:txBody>
          <a:bodyPr/>
          <a:lstStyle/>
          <a:p>
            <a:endParaRPr lang="en-US" dirty="0">
              <a:latin typeface="Tahoma" charset="0"/>
              <a:ea typeface="ＭＳ Ｐゴシック" charset="0"/>
              <a:cs typeface="ＭＳ Ｐゴシック" charset="0"/>
            </a:endParaRPr>
          </a:p>
          <a:p>
            <a:endParaRPr lang="en-US" dirty="0">
              <a:latin typeface="Tahoma" charset="0"/>
              <a:ea typeface="ＭＳ Ｐゴシック" charset="0"/>
              <a:cs typeface="ＭＳ Ｐゴシック" charset="0"/>
            </a:endParaRPr>
          </a:p>
          <a:p>
            <a:endParaRPr lang="en-US" dirty="0">
              <a:latin typeface="Tahoma" charset="0"/>
              <a:ea typeface="ＭＳ Ｐゴシック" charset="0"/>
              <a:cs typeface="ＭＳ Ｐゴシック" charset="0"/>
            </a:endParaRPr>
          </a:p>
          <a:p>
            <a:endParaRPr lang="en-US" dirty="0">
              <a:latin typeface="Tahoma" charset="0"/>
              <a:ea typeface="ＭＳ Ｐゴシック" charset="0"/>
              <a:cs typeface="ＭＳ Ｐゴシック" charset="0"/>
            </a:endParaRPr>
          </a:p>
          <a:p>
            <a:endParaRPr lang="en-US" dirty="0">
              <a:latin typeface="Tahoma" charset="0"/>
              <a:ea typeface="ＭＳ Ｐゴシック" charset="0"/>
              <a:cs typeface="ＭＳ Ｐゴシック" charset="0"/>
            </a:endParaRPr>
          </a:p>
          <a:p>
            <a:endParaRPr lang="en-US" dirty="0">
              <a:latin typeface="Tahoma" charset="0"/>
              <a:ea typeface="ＭＳ Ｐゴシック" charset="0"/>
              <a:cs typeface="ＭＳ Ｐゴシック" charset="0"/>
            </a:endParaRPr>
          </a:p>
          <a:p>
            <a:endParaRPr lang="en-US" dirty="0">
              <a:latin typeface="Tahoma" charset="0"/>
              <a:ea typeface="ＭＳ Ｐゴシック" charset="0"/>
              <a:cs typeface="ＭＳ Ｐゴシック" charset="0"/>
            </a:endParaRPr>
          </a:p>
          <a:p>
            <a:endParaRPr lang="en-US" dirty="0">
              <a:latin typeface="Tahoma" charset="0"/>
              <a:ea typeface="ＭＳ Ｐゴシック" charset="0"/>
              <a:cs typeface="ＭＳ Ｐゴシック" charset="0"/>
            </a:endParaRPr>
          </a:p>
          <a:p>
            <a:endParaRPr lang="en-US" dirty="0">
              <a:latin typeface="Tahoma" charset="0"/>
              <a:ea typeface="ＭＳ Ｐゴシック" charset="0"/>
              <a:cs typeface="ＭＳ Ｐゴシック" charset="0"/>
            </a:endParaRPr>
          </a:p>
          <a:p>
            <a:pPr marL="0" indent="0">
              <a:buNone/>
            </a:pPr>
            <a:endParaRPr lang="en-US" dirty="0">
              <a:latin typeface="Tahoma" charset="0"/>
              <a:ea typeface="ＭＳ Ｐゴシック" charset="0"/>
              <a:cs typeface="ＭＳ Ｐゴシック" charset="0"/>
            </a:endParaRPr>
          </a:p>
          <a:p>
            <a:endParaRPr lang="en-US" sz="1600" dirty="0" smtClean="0">
              <a:solidFill>
                <a:srgbClr val="0000FF"/>
              </a:solidFill>
              <a:latin typeface="Tahoma" charset="0"/>
              <a:ea typeface="ＭＳ Ｐゴシック" charset="0"/>
              <a:cs typeface="ＭＳ Ｐゴシック" charset="0"/>
            </a:endParaRPr>
          </a:p>
          <a:p>
            <a:r>
              <a:rPr lang="en-US" sz="2100" i="1" dirty="0" smtClean="0">
                <a:solidFill>
                  <a:srgbClr val="0000FF"/>
                </a:solidFill>
                <a:latin typeface="Tahoma" charset="0"/>
                <a:ea typeface="ＭＳ Ｐゴシック" charset="0"/>
                <a:cs typeface="ＭＳ Ｐゴシック" charset="0"/>
              </a:rPr>
              <a:t>Memory </a:t>
            </a:r>
            <a:r>
              <a:rPr lang="en-US" sz="2100" i="1" dirty="0">
                <a:solidFill>
                  <a:srgbClr val="0000FF"/>
                </a:solidFill>
                <a:latin typeface="Tahoma" charset="0"/>
                <a:ea typeface="ＭＳ Ｐゴシック" charset="0"/>
                <a:cs typeface="ＭＳ Ｐゴシック" charset="0"/>
              </a:rPr>
              <a:t>capacity per core </a:t>
            </a:r>
            <a:r>
              <a:rPr lang="en-US" sz="2100" dirty="0">
                <a:solidFill>
                  <a:srgbClr val="0000FF"/>
                </a:solidFill>
                <a:latin typeface="Tahoma" charset="0"/>
                <a:ea typeface="ＭＳ Ｐゴシック" charset="0"/>
                <a:cs typeface="ＭＳ Ｐゴシック" charset="0"/>
              </a:rPr>
              <a:t>expected to drop by 30% every two years</a:t>
            </a:r>
          </a:p>
          <a:p>
            <a:r>
              <a:rPr lang="en-US" sz="2100" dirty="0">
                <a:solidFill>
                  <a:srgbClr val="0000FF"/>
                </a:solidFill>
                <a:latin typeface="Tahoma" charset="0"/>
                <a:ea typeface="ＭＳ Ｐゴシック" charset="0"/>
                <a:cs typeface="ＭＳ Ｐゴシック" charset="0"/>
              </a:rPr>
              <a:t>T</a:t>
            </a:r>
            <a:r>
              <a:rPr lang="en-US" sz="2100" dirty="0" smtClean="0">
                <a:solidFill>
                  <a:srgbClr val="0000FF"/>
                </a:solidFill>
                <a:latin typeface="Tahoma" charset="0"/>
                <a:ea typeface="ＭＳ Ｐゴシック" charset="0"/>
                <a:cs typeface="ＭＳ Ｐゴシック" charset="0"/>
              </a:rPr>
              <a:t>rends worse for </a:t>
            </a:r>
            <a:r>
              <a:rPr lang="en-US" sz="2100" i="1" dirty="0" smtClean="0">
                <a:solidFill>
                  <a:srgbClr val="0000FF"/>
                </a:solidFill>
                <a:latin typeface="Tahoma" charset="0"/>
                <a:ea typeface="ＭＳ Ｐゴシック" charset="0"/>
                <a:cs typeface="ＭＳ Ｐゴシック" charset="0"/>
              </a:rPr>
              <a:t>memory bandwidth per core</a:t>
            </a:r>
            <a:r>
              <a:rPr lang="en-US" sz="2100" dirty="0" smtClean="0">
                <a:solidFill>
                  <a:srgbClr val="0000FF"/>
                </a:solidFill>
                <a:latin typeface="Tahoma" charset="0"/>
                <a:ea typeface="ＭＳ Ｐゴシック" charset="0"/>
                <a:cs typeface="ＭＳ Ｐゴシック" charset="0"/>
              </a:rPr>
              <a:t>!</a:t>
            </a:r>
            <a:endParaRPr lang="en-US" sz="2100" dirty="0">
              <a:solidFill>
                <a:srgbClr val="0000FF"/>
              </a:solidFill>
              <a:latin typeface="Tahoma" charset="0"/>
              <a:ea typeface="ＭＳ Ｐゴシック" charset="0"/>
              <a:cs typeface="ＭＳ Ｐゴシック" charset="0"/>
            </a:endParaRPr>
          </a:p>
        </p:txBody>
      </p:sp>
      <p:sp>
        <p:nvSpPr>
          <p:cNvPr id="25604" name="Slide Number Placeholder 3"/>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fld id="{21E14D88-6476-D942-BCE2-3889B3643052}" type="slidenum">
              <a:rPr lang="en-US" sz="1600">
                <a:solidFill>
                  <a:srgbClr val="000000"/>
                </a:solidFill>
                <a:latin typeface="Garamond" charset="0"/>
              </a:rPr>
              <a:pPr eaLnBrk="1" hangingPunct="1"/>
              <a:t>8</a:t>
            </a:fld>
            <a:endParaRPr lang="en-US" sz="1600">
              <a:solidFill>
                <a:srgbClr val="000000"/>
              </a:solidFill>
              <a:latin typeface="Garamond" charset="0"/>
            </a:endParaRPr>
          </a:p>
        </p:txBody>
      </p:sp>
      <p:pic>
        <p:nvPicPr>
          <p:cNvPr id="25605" name="Picture 8" descr="90%"/>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619250" y="1700808"/>
            <a:ext cx="5857875" cy="3530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pic>
      <p:sp>
        <p:nvSpPr>
          <p:cNvPr id="25606" name="Text Box 9" descr="90%"/>
          <p:cNvSpPr txBox="1">
            <a:spLocks noChangeArrowheads="1"/>
          </p:cNvSpPr>
          <p:nvPr/>
        </p:nvSpPr>
        <p:spPr bwMode="auto">
          <a:xfrm>
            <a:off x="1692275" y="980728"/>
            <a:ext cx="6064250" cy="741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64008" tIns="32004" rIns="64008" bIns="32004">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fontAlgn="base" hangingPunct="1">
              <a:spcBef>
                <a:spcPct val="0"/>
              </a:spcBef>
              <a:spcAft>
                <a:spcPct val="0"/>
              </a:spcAft>
            </a:pPr>
            <a:r>
              <a:rPr lang="en-US" sz="2200" dirty="0" smtClean="0">
                <a:solidFill>
                  <a:srgbClr val="000000"/>
                </a:solidFill>
              </a:rPr>
              <a:t>Core count doubling ~ every 2 years </a:t>
            </a:r>
          </a:p>
          <a:p>
            <a:pPr eaLnBrk="1" fontAlgn="base" hangingPunct="1">
              <a:spcBef>
                <a:spcPct val="0"/>
              </a:spcBef>
              <a:spcAft>
                <a:spcPct val="0"/>
              </a:spcAft>
            </a:pPr>
            <a:r>
              <a:rPr lang="en-US" sz="2200" dirty="0" smtClean="0">
                <a:solidFill>
                  <a:srgbClr val="000000"/>
                </a:solidFill>
              </a:rPr>
              <a:t>DRAM DIMM capacity doubling ~ every 3 years</a:t>
            </a:r>
          </a:p>
        </p:txBody>
      </p:sp>
      <p:sp>
        <p:nvSpPr>
          <p:cNvPr id="2" name="TextBox 1"/>
          <p:cNvSpPr txBox="1"/>
          <p:nvPr/>
        </p:nvSpPr>
        <p:spPr>
          <a:xfrm>
            <a:off x="5218569" y="1916832"/>
            <a:ext cx="2089735" cy="338554"/>
          </a:xfrm>
          <a:prstGeom prst="rect">
            <a:avLst/>
          </a:prstGeom>
          <a:noFill/>
        </p:spPr>
        <p:txBody>
          <a:bodyPr wrap="none" rtlCol="0">
            <a:spAutoFit/>
          </a:bodyPr>
          <a:lstStyle/>
          <a:p>
            <a:r>
              <a:rPr lang="en-US" sz="1600" dirty="0" smtClean="0">
                <a:solidFill>
                  <a:srgbClr val="000000"/>
                </a:solidFill>
                <a:latin typeface="Tahoma"/>
              </a:rPr>
              <a:t>Lim et al., ISCA 2009</a:t>
            </a:r>
            <a:endParaRPr lang="en-US" sz="1600" dirty="0">
              <a:solidFill>
                <a:srgbClr val="000000"/>
              </a:solidFill>
              <a:latin typeface="Tahoma"/>
            </a:endParaRPr>
          </a:p>
        </p:txBody>
      </p:sp>
    </p:spTree>
    <p:extLst>
      <p:ext uri="{BB962C8B-B14F-4D97-AF65-F5344CB8AC3E}">
        <p14:creationId xmlns:p14="http://schemas.microsoft.com/office/powerpoint/2010/main" val="277527521"/>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25603">
                                            <p:txEl>
                                              <p:pRg st="12" end="1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Going Forward (for DRAM and Flash)</a:t>
            </a:r>
            <a:endParaRPr lang="en-US" dirty="0"/>
          </a:p>
        </p:txBody>
      </p:sp>
      <p:sp>
        <p:nvSpPr>
          <p:cNvPr id="3" name="Content Placeholder 2"/>
          <p:cNvSpPr>
            <a:spLocks noGrp="1"/>
          </p:cNvSpPr>
          <p:nvPr>
            <p:ph idx="1"/>
          </p:nvPr>
        </p:nvSpPr>
        <p:spPr>
          <a:xfrm>
            <a:off x="228600" y="908720"/>
            <a:ext cx="8807896" cy="5267672"/>
          </a:xfrm>
        </p:spPr>
        <p:txBody>
          <a:bodyPr/>
          <a:lstStyle/>
          <a:p>
            <a:r>
              <a:rPr lang="en-US" dirty="0" smtClean="0">
                <a:solidFill>
                  <a:srgbClr val="FF0000"/>
                </a:solidFill>
              </a:rPr>
              <a:t>How to find out weak memory cells/rows</a:t>
            </a:r>
          </a:p>
          <a:p>
            <a:pPr lvl="1"/>
            <a:r>
              <a:rPr lang="en-US" sz="1600" dirty="0" smtClean="0"/>
              <a:t>Liu</a:t>
            </a:r>
            <a:r>
              <a:rPr lang="en-US" sz="1600" dirty="0"/>
              <a:t>+, “</a:t>
            </a:r>
            <a:r>
              <a:rPr lang="en-US" sz="1600" dirty="0">
                <a:solidFill>
                  <a:srgbClr val="0000FF"/>
                </a:solidFill>
              </a:rPr>
              <a:t>An Experimental Study of Data Retention Behavior in Modern DRAM Devices: Implications for Retention Time Profiling Mechanisms</a:t>
            </a:r>
            <a:r>
              <a:rPr lang="en-US" sz="1600" dirty="0"/>
              <a:t>”, ISCA 2013</a:t>
            </a:r>
            <a:r>
              <a:rPr lang="en-US" sz="1600" dirty="0" smtClean="0"/>
              <a:t>.</a:t>
            </a:r>
          </a:p>
          <a:p>
            <a:pPr lvl="1"/>
            <a:r>
              <a:rPr lang="en-US" sz="1600" dirty="0">
                <a:latin typeface="Tahoma" charset="0"/>
                <a:ea typeface="ＭＳ Ｐゴシック" charset="0"/>
                <a:cs typeface="ＭＳ Ｐゴシック" charset="0"/>
              </a:rPr>
              <a:t>Khan+, “</a:t>
            </a:r>
            <a:r>
              <a:rPr lang="en-US" sz="1600" dirty="0">
                <a:solidFill>
                  <a:srgbClr val="0000FF"/>
                </a:solidFill>
                <a:latin typeface="Tahoma" charset="0"/>
                <a:ea typeface="ＭＳ Ｐゴシック" charset="0"/>
                <a:cs typeface="ＭＳ Ｐゴシック" charset="0"/>
              </a:rPr>
              <a:t>The Efficacy of Error Mitigation Techniques for DRAM Retention Failures: A Comparative Experimental Study</a:t>
            </a:r>
            <a:r>
              <a:rPr lang="en-US" sz="1600" dirty="0">
                <a:latin typeface="Tahoma" charset="0"/>
                <a:ea typeface="ＭＳ Ｐゴシック" charset="0"/>
                <a:cs typeface="ＭＳ Ｐゴシック" charset="0"/>
              </a:rPr>
              <a:t>,” SIGMETRICS 2014</a:t>
            </a:r>
            <a:r>
              <a:rPr lang="en-US" sz="1600" dirty="0" smtClean="0">
                <a:latin typeface="Tahoma" charset="0"/>
                <a:ea typeface="ＭＳ Ｐゴシック" charset="0"/>
                <a:cs typeface="ＭＳ Ｐゴシック" charset="0"/>
              </a:rPr>
              <a:t>.</a:t>
            </a:r>
            <a:endParaRPr lang="en-US" sz="1600" dirty="0" smtClean="0"/>
          </a:p>
          <a:p>
            <a:pPr marL="671512" lvl="2" indent="0">
              <a:buNone/>
            </a:pPr>
            <a:endParaRPr lang="en-US" sz="1000" dirty="0" smtClean="0"/>
          </a:p>
          <a:p>
            <a:r>
              <a:rPr lang="en-US" dirty="0" smtClean="0">
                <a:solidFill>
                  <a:srgbClr val="FF0000"/>
                </a:solidFill>
              </a:rPr>
              <a:t>Low-cost system-level tolerance of memory errors</a:t>
            </a:r>
          </a:p>
          <a:p>
            <a:pPr lvl="1"/>
            <a:r>
              <a:rPr lang="en-US" sz="1600" dirty="0" err="1">
                <a:latin typeface="Tahoma" charset="0"/>
                <a:ea typeface="ＭＳ Ｐゴシック" charset="0"/>
                <a:cs typeface="ＭＳ Ｐゴシック" charset="0"/>
              </a:rPr>
              <a:t>Luo</a:t>
            </a:r>
            <a:r>
              <a:rPr lang="en-US" sz="1600" dirty="0">
                <a:latin typeface="Tahoma" charset="0"/>
                <a:ea typeface="ＭＳ Ｐゴシック" charset="0"/>
                <a:cs typeface="ＭＳ Ｐゴシック" charset="0"/>
              </a:rPr>
              <a:t>+, “</a:t>
            </a:r>
            <a:r>
              <a:rPr lang="en-US" sz="1600" dirty="0">
                <a:solidFill>
                  <a:srgbClr val="0000FF"/>
                </a:solidFill>
                <a:latin typeface="Tahoma" charset="0"/>
                <a:ea typeface="ＭＳ Ｐゴシック" charset="0"/>
                <a:cs typeface="ＭＳ Ｐゴシック" charset="0"/>
              </a:rPr>
              <a:t>Characterizing Application Memory Error Vulnerability to Optimize Data Center Cost</a:t>
            </a:r>
            <a:r>
              <a:rPr lang="en-US" sz="1600" dirty="0">
                <a:latin typeface="Tahoma" charset="0"/>
                <a:ea typeface="ＭＳ Ｐゴシック" charset="0"/>
                <a:cs typeface="ＭＳ Ｐゴシック" charset="0"/>
              </a:rPr>
              <a:t>,” DSN 2014</a:t>
            </a:r>
            <a:r>
              <a:rPr lang="en-US" sz="1600" dirty="0" smtClean="0">
                <a:latin typeface="Tahoma" charset="0"/>
                <a:ea typeface="ＭＳ Ｐゴシック" charset="0"/>
                <a:cs typeface="ＭＳ Ｐゴシック" charset="0"/>
              </a:rPr>
              <a:t>.</a:t>
            </a:r>
          </a:p>
          <a:p>
            <a:pPr lvl="1"/>
            <a:r>
              <a:rPr lang="en-US" sz="1600" dirty="0" err="1" smtClean="0">
                <a:latin typeface="Tahoma" charset="0"/>
                <a:ea typeface="ＭＳ Ｐゴシック" charset="0"/>
                <a:cs typeface="ＭＳ Ｐゴシック" charset="0"/>
              </a:rPr>
              <a:t>Cai</a:t>
            </a:r>
            <a:r>
              <a:rPr lang="en-US" sz="1600" dirty="0">
                <a:latin typeface="Tahoma" charset="0"/>
                <a:ea typeface="ＭＳ Ｐゴシック" charset="0"/>
                <a:cs typeface="ＭＳ Ｐゴシック" charset="0"/>
              </a:rPr>
              <a:t>+, “</a:t>
            </a:r>
            <a:r>
              <a:rPr lang="en-US" sz="1600" dirty="0">
                <a:solidFill>
                  <a:srgbClr val="0000FF"/>
                </a:solidFill>
                <a:latin typeface="Tahoma" charset="0"/>
                <a:ea typeface="ＭＳ Ｐゴシック" charset="0"/>
                <a:cs typeface="ＭＳ Ｐゴシック" charset="0"/>
              </a:rPr>
              <a:t>Error Analysis and Retention-Aware Error Management for NAND Flash </a:t>
            </a:r>
            <a:r>
              <a:rPr lang="en-US" sz="1600" dirty="0" smtClean="0">
                <a:solidFill>
                  <a:srgbClr val="0000FF"/>
                </a:solidFill>
                <a:latin typeface="Tahoma" charset="0"/>
                <a:ea typeface="ＭＳ Ｐゴシック" charset="0"/>
                <a:cs typeface="ＭＳ Ｐゴシック" charset="0"/>
              </a:rPr>
              <a:t>Memory</a:t>
            </a:r>
            <a:r>
              <a:rPr lang="en-US" sz="1600" dirty="0" smtClean="0">
                <a:latin typeface="Tahoma" charset="0"/>
                <a:ea typeface="ＭＳ Ｐゴシック" charset="0"/>
                <a:cs typeface="ＭＳ Ｐゴシック" charset="0"/>
              </a:rPr>
              <a:t>,” Intel Technology Journal 2013.</a:t>
            </a:r>
          </a:p>
          <a:p>
            <a:pPr lvl="1"/>
            <a:r>
              <a:rPr lang="en-US" sz="1600" dirty="0" err="1" smtClean="0">
                <a:latin typeface="Tahoma" charset="0"/>
                <a:ea typeface="ＭＳ Ｐゴシック" charset="0"/>
                <a:cs typeface="ＭＳ Ｐゴシック" charset="0"/>
              </a:rPr>
              <a:t>Cai</a:t>
            </a:r>
            <a:r>
              <a:rPr lang="en-US" sz="1600" dirty="0">
                <a:latin typeface="Tahoma" charset="0"/>
                <a:ea typeface="ＭＳ Ｐゴシック" charset="0"/>
                <a:cs typeface="ＭＳ Ｐゴシック" charset="0"/>
              </a:rPr>
              <a:t>+, “</a:t>
            </a:r>
            <a:r>
              <a:rPr lang="en-US" sz="1600" dirty="0">
                <a:solidFill>
                  <a:srgbClr val="0000FF"/>
                </a:solidFill>
                <a:latin typeface="Tahoma" charset="0"/>
                <a:ea typeface="ＭＳ Ｐゴシック" charset="0"/>
                <a:cs typeface="ＭＳ Ｐゴシック" charset="0"/>
              </a:rPr>
              <a:t>Neighbor-Cell Assisted Error Correction for MLC NAND Flash </a:t>
            </a:r>
            <a:r>
              <a:rPr lang="en-US" sz="1600" dirty="0" smtClean="0">
                <a:solidFill>
                  <a:srgbClr val="0000FF"/>
                </a:solidFill>
                <a:latin typeface="Tahoma" charset="0"/>
                <a:ea typeface="ＭＳ Ｐゴシック" charset="0"/>
                <a:cs typeface="ＭＳ Ｐゴシック" charset="0"/>
              </a:rPr>
              <a:t>Memories</a:t>
            </a:r>
            <a:r>
              <a:rPr lang="en-US" sz="1600" dirty="0" smtClean="0">
                <a:latin typeface="Tahoma" charset="0"/>
                <a:ea typeface="ＭＳ Ｐゴシック" charset="0"/>
                <a:cs typeface="ＭＳ Ｐゴシック" charset="0"/>
              </a:rPr>
              <a:t>,” SIGMETRICS 2014.</a:t>
            </a:r>
          </a:p>
          <a:p>
            <a:pPr marL="344487" lvl="1" indent="0">
              <a:buNone/>
            </a:pPr>
            <a:endParaRPr lang="en-US" sz="1000" dirty="0"/>
          </a:p>
          <a:p>
            <a:r>
              <a:rPr lang="en-US" dirty="0" smtClean="0">
                <a:solidFill>
                  <a:srgbClr val="FF0000"/>
                </a:solidFill>
              </a:rPr>
              <a:t>Tolerating cell-to-cell interference at the system level </a:t>
            </a:r>
          </a:p>
          <a:p>
            <a:pPr lvl="1"/>
            <a:r>
              <a:rPr lang="en-US" sz="1600" dirty="0" smtClean="0">
                <a:latin typeface="Tahoma" charset="0"/>
                <a:ea typeface="ＭＳ Ｐゴシック" charset="0"/>
                <a:cs typeface="ＭＳ Ｐゴシック" charset="0"/>
              </a:rPr>
              <a:t>Kim</a:t>
            </a:r>
            <a:r>
              <a:rPr lang="en-US" sz="1600" dirty="0">
                <a:latin typeface="Tahoma" charset="0"/>
                <a:ea typeface="ＭＳ Ｐゴシック" charset="0"/>
                <a:cs typeface="ＭＳ Ｐゴシック" charset="0"/>
              </a:rPr>
              <a:t>+, “</a:t>
            </a:r>
            <a:r>
              <a:rPr lang="en-US" sz="1600" dirty="0">
                <a:solidFill>
                  <a:srgbClr val="0000FF"/>
                </a:solidFill>
              </a:rPr>
              <a:t>Flipping Bits in Memory Without Accessing Them: An Experimental Study of DRAM Disturbance Errors</a:t>
            </a:r>
            <a:r>
              <a:rPr lang="en-US" sz="1600" dirty="0">
                <a:latin typeface="Tahoma" charset="0"/>
                <a:ea typeface="ＭＳ Ｐゴシック" charset="0"/>
                <a:cs typeface="ＭＳ Ｐゴシック" charset="0"/>
              </a:rPr>
              <a:t>,” ISCA 2014</a:t>
            </a:r>
            <a:r>
              <a:rPr lang="en-US" sz="1600" dirty="0" smtClean="0">
                <a:latin typeface="Tahoma" charset="0"/>
                <a:ea typeface="ＭＳ Ｐゴシック" charset="0"/>
                <a:cs typeface="ＭＳ Ｐゴシック" charset="0"/>
              </a:rPr>
              <a:t>.</a:t>
            </a:r>
          </a:p>
          <a:p>
            <a:pPr lvl="1"/>
            <a:r>
              <a:rPr lang="en-US" sz="1600" dirty="0" err="1"/>
              <a:t>Cai</a:t>
            </a:r>
            <a:r>
              <a:rPr lang="en-US" sz="1600" dirty="0"/>
              <a:t>+, “</a:t>
            </a:r>
            <a:r>
              <a:rPr lang="en-US" sz="1600" dirty="0">
                <a:solidFill>
                  <a:srgbClr val="0000FF"/>
                </a:solidFill>
              </a:rPr>
              <a:t>Program Interference in MLC NAND Flash Memory: Characterization, Modeling, and Mitigation</a:t>
            </a:r>
            <a:r>
              <a:rPr lang="en-US" sz="1600" dirty="0"/>
              <a:t>,” ICCD 2013.</a:t>
            </a:r>
          </a:p>
          <a:p>
            <a:pPr lvl="1"/>
            <a:endParaRPr lang="en-US" sz="1600" dirty="0">
              <a:latin typeface="Tahoma" charset="0"/>
              <a:ea typeface="ＭＳ Ｐゴシック" charset="0"/>
              <a:cs typeface="ＭＳ Ｐゴシック" charset="0"/>
            </a:endParaRPr>
          </a:p>
          <a:p>
            <a:pPr lvl="2"/>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80</a:t>
            </a:fld>
            <a:endParaRPr lang="en-US" altLang="en-US">
              <a:solidFill>
                <a:srgbClr val="000000"/>
              </a:solidFill>
            </a:endParaRPr>
          </a:p>
        </p:txBody>
      </p:sp>
      <p:sp>
        <p:nvSpPr>
          <p:cNvPr id="5" name="Rectangle 4"/>
          <p:cNvSpPr/>
          <p:nvPr/>
        </p:nvSpPr>
        <p:spPr>
          <a:xfrm>
            <a:off x="827584" y="5266186"/>
            <a:ext cx="8136904" cy="539077"/>
          </a:xfrm>
          <a:prstGeom prst="rect">
            <a:avLst/>
          </a:prstGeom>
          <a:noFill/>
          <a:ln w="571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latin typeface="Tahoma"/>
            </a:endParaRPr>
          </a:p>
        </p:txBody>
      </p:sp>
      <p:sp>
        <p:nvSpPr>
          <p:cNvPr id="6" name="Rectangle 5"/>
          <p:cNvSpPr/>
          <p:nvPr/>
        </p:nvSpPr>
        <p:spPr>
          <a:xfrm>
            <a:off x="539552" y="980727"/>
            <a:ext cx="5760640" cy="360041"/>
          </a:xfrm>
          <a:prstGeom prst="rect">
            <a:avLst/>
          </a:prstGeom>
          <a:noFill/>
          <a:ln w="571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latin typeface="Tahoma"/>
            </a:endParaRPr>
          </a:p>
        </p:txBody>
      </p:sp>
    </p:spTree>
    <p:extLst>
      <p:ext uri="{BB962C8B-B14F-4D97-AF65-F5344CB8AC3E}">
        <p14:creationId xmlns:p14="http://schemas.microsoft.com/office/powerpoint/2010/main" val="3824203969"/>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animBg="1"/>
    </p:bld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915400" cy="1066800"/>
          </a:xfrm>
        </p:spPr>
        <p:txBody>
          <a:bodyPr/>
          <a:lstStyle/>
          <a:p>
            <a:r>
              <a:rPr lang="en-US" dirty="0" smtClean="0"/>
              <a:t>Experimental DRAM Testing Infrastructure</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81</a:t>
            </a:fld>
            <a:endParaRPr lang="en-US" altLang="en-US">
              <a:solidFill>
                <a:srgbClr val="000000"/>
              </a:solidFill>
            </a:endParaRPr>
          </a:p>
        </p:txBody>
      </p:sp>
      <p:pic>
        <p:nvPicPr>
          <p:cNvPr id="5" name="Picture 4"/>
          <p:cNvPicPr>
            <a:picLocks noChangeAspect="1"/>
          </p:cNvPicPr>
          <p:nvPr/>
        </p:nvPicPr>
        <p:blipFill>
          <a:blip r:embed="rId2"/>
          <a:stretch>
            <a:fillRect/>
          </a:stretch>
        </p:blipFill>
        <p:spPr>
          <a:xfrm>
            <a:off x="251520" y="1052736"/>
            <a:ext cx="4378369" cy="2520280"/>
          </a:xfrm>
          <a:prstGeom prst="rect">
            <a:avLst/>
          </a:prstGeom>
        </p:spPr>
      </p:pic>
      <p:pic>
        <p:nvPicPr>
          <p:cNvPr id="6" name="Picture 5"/>
          <p:cNvPicPr>
            <a:picLocks noChangeAspect="1"/>
          </p:cNvPicPr>
          <p:nvPr/>
        </p:nvPicPr>
        <p:blipFill>
          <a:blip r:embed="rId3"/>
          <a:stretch>
            <a:fillRect/>
          </a:stretch>
        </p:blipFill>
        <p:spPr>
          <a:xfrm>
            <a:off x="4973630" y="3573016"/>
            <a:ext cx="4170370" cy="2840360"/>
          </a:xfrm>
          <a:prstGeom prst="rect">
            <a:avLst/>
          </a:prstGeom>
        </p:spPr>
      </p:pic>
      <p:sp>
        <p:nvSpPr>
          <p:cNvPr id="7" name="Rectangle 6"/>
          <p:cNvSpPr/>
          <p:nvPr/>
        </p:nvSpPr>
        <p:spPr>
          <a:xfrm>
            <a:off x="4561741" y="980728"/>
            <a:ext cx="4474755" cy="2308324"/>
          </a:xfrm>
          <a:prstGeom prst="rect">
            <a:avLst/>
          </a:prstGeom>
        </p:spPr>
        <p:txBody>
          <a:bodyPr wrap="square">
            <a:spAutoFit/>
          </a:bodyPr>
          <a:lstStyle/>
          <a:p>
            <a:pPr lvl="1"/>
            <a:r>
              <a:rPr lang="en-US" sz="1600" dirty="0" smtClean="0">
                <a:solidFill>
                  <a:srgbClr val="0000FF"/>
                </a:solidFill>
                <a:latin typeface="Tahoma"/>
                <a:hlinkClick r:id="rId4"/>
              </a:rPr>
              <a:t>An </a:t>
            </a:r>
            <a:r>
              <a:rPr lang="en-US" sz="1600" dirty="0">
                <a:solidFill>
                  <a:srgbClr val="0000FF"/>
                </a:solidFill>
                <a:latin typeface="Tahoma"/>
                <a:hlinkClick r:id="rId4"/>
              </a:rPr>
              <a:t>Experimental Study of Data Retention Behavior in Modern DRAM Devices: Implications for Retention Time Profiling </a:t>
            </a:r>
            <a:r>
              <a:rPr lang="en-US" sz="1600" dirty="0" smtClean="0">
                <a:solidFill>
                  <a:srgbClr val="0000FF"/>
                </a:solidFill>
                <a:latin typeface="Tahoma"/>
                <a:hlinkClick r:id="rId4"/>
              </a:rPr>
              <a:t>Mechanisms</a:t>
            </a:r>
            <a:r>
              <a:rPr lang="en-US" sz="1600" dirty="0">
                <a:solidFill>
                  <a:srgbClr val="000000"/>
                </a:solidFill>
                <a:latin typeface="Tahoma"/>
              </a:rPr>
              <a:t> </a:t>
            </a:r>
            <a:r>
              <a:rPr lang="en-US" sz="1600" dirty="0" smtClean="0">
                <a:solidFill>
                  <a:srgbClr val="000000"/>
                </a:solidFill>
                <a:latin typeface="Tahoma"/>
              </a:rPr>
              <a:t>(Liu et al., ISCA 2013)</a:t>
            </a:r>
            <a:endParaRPr lang="en-US" sz="1600" dirty="0">
              <a:solidFill>
                <a:srgbClr val="000000"/>
              </a:solidFill>
              <a:latin typeface="Tahoma"/>
            </a:endParaRPr>
          </a:p>
          <a:p>
            <a:pPr lvl="1"/>
            <a:endParaRPr lang="en-US" sz="1600" dirty="0" smtClean="0">
              <a:solidFill>
                <a:srgbClr val="000000"/>
              </a:solidFill>
              <a:latin typeface="Tahoma" charset="0"/>
              <a:ea typeface="ＭＳ Ｐゴシック" charset="0"/>
              <a:cs typeface="ＭＳ Ｐゴシック" charset="0"/>
            </a:endParaRPr>
          </a:p>
          <a:p>
            <a:pPr lvl="1"/>
            <a:r>
              <a:rPr lang="en-US" sz="1600" dirty="0" smtClean="0">
                <a:solidFill>
                  <a:srgbClr val="0000FF"/>
                </a:solidFill>
                <a:latin typeface="Tahoma" charset="0"/>
                <a:ea typeface="ＭＳ Ｐゴシック" charset="0"/>
                <a:cs typeface="ＭＳ Ｐゴシック" charset="0"/>
                <a:hlinkClick r:id="rId5"/>
              </a:rPr>
              <a:t>The </a:t>
            </a:r>
            <a:r>
              <a:rPr lang="en-US" sz="1600" dirty="0">
                <a:solidFill>
                  <a:srgbClr val="0000FF"/>
                </a:solidFill>
                <a:latin typeface="Tahoma" charset="0"/>
                <a:ea typeface="ＭＳ Ｐゴシック" charset="0"/>
                <a:cs typeface="ＭＳ Ｐゴシック" charset="0"/>
                <a:hlinkClick r:id="rId5"/>
              </a:rPr>
              <a:t>Efficacy of Error Mitigation Techniques for DRAM Retention Failures: A Comparative Experimental </a:t>
            </a:r>
            <a:r>
              <a:rPr lang="en-US" sz="1600" dirty="0" smtClean="0">
                <a:solidFill>
                  <a:srgbClr val="0000FF"/>
                </a:solidFill>
                <a:latin typeface="Tahoma" charset="0"/>
                <a:ea typeface="ＭＳ Ｐゴシック" charset="0"/>
                <a:cs typeface="ＭＳ Ｐゴシック" charset="0"/>
                <a:hlinkClick r:id="rId5"/>
              </a:rPr>
              <a:t>Study</a:t>
            </a:r>
            <a:r>
              <a:rPr lang="en-US" sz="1600" dirty="0" smtClean="0">
                <a:solidFill>
                  <a:srgbClr val="000000"/>
                </a:solidFill>
                <a:latin typeface="Tahoma" charset="0"/>
                <a:ea typeface="ＭＳ Ｐゴシック" charset="0"/>
                <a:cs typeface="ＭＳ Ｐゴシック" charset="0"/>
              </a:rPr>
              <a:t> </a:t>
            </a:r>
          </a:p>
          <a:p>
            <a:pPr lvl="1"/>
            <a:r>
              <a:rPr lang="en-US" sz="1600" dirty="0" smtClean="0">
                <a:solidFill>
                  <a:srgbClr val="000000"/>
                </a:solidFill>
                <a:latin typeface="Tahoma" charset="0"/>
                <a:ea typeface="ＭＳ Ｐゴシック" charset="0"/>
                <a:cs typeface="ＭＳ Ｐゴシック" charset="0"/>
              </a:rPr>
              <a:t>(Khan et al., SIGMETRICS 2014)</a:t>
            </a:r>
            <a:endParaRPr lang="en-US" sz="1600" dirty="0">
              <a:solidFill>
                <a:srgbClr val="000000"/>
              </a:solidFill>
              <a:latin typeface="Tahoma"/>
            </a:endParaRPr>
          </a:p>
        </p:txBody>
      </p:sp>
      <p:sp>
        <p:nvSpPr>
          <p:cNvPr id="8" name="Rectangle 7"/>
          <p:cNvSpPr/>
          <p:nvPr/>
        </p:nvSpPr>
        <p:spPr>
          <a:xfrm>
            <a:off x="25237" y="3652570"/>
            <a:ext cx="4690779" cy="2800766"/>
          </a:xfrm>
          <a:prstGeom prst="rect">
            <a:avLst/>
          </a:prstGeom>
        </p:spPr>
        <p:txBody>
          <a:bodyPr wrap="square">
            <a:spAutoFit/>
          </a:bodyPr>
          <a:lstStyle/>
          <a:p>
            <a:pPr lvl="1"/>
            <a:r>
              <a:rPr lang="en-US" sz="1600" dirty="0" smtClean="0">
                <a:solidFill>
                  <a:srgbClr val="0000FF"/>
                </a:solidFill>
                <a:latin typeface="Tahoma"/>
                <a:hlinkClick r:id="rId6"/>
              </a:rPr>
              <a:t>Flipping </a:t>
            </a:r>
            <a:r>
              <a:rPr lang="en-US" sz="1600" dirty="0">
                <a:solidFill>
                  <a:srgbClr val="0000FF"/>
                </a:solidFill>
                <a:latin typeface="Tahoma"/>
                <a:hlinkClick r:id="rId6"/>
              </a:rPr>
              <a:t>Bits in Memory Without Accessing Them: An Experimental Study of DRAM Disturbance </a:t>
            </a:r>
            <a:r>
              <a:rPr lang="en-US" sz="1600" dirty="0" smtClean="0">
                <a:solidFill>
                  <a:srgbClr val="0000FF"/>
                </a:solidFill>
                <a:latin typeface="Tahoma"/>
                <a:hlinkClick r:id="rId6"/>
              </a:rPr>
              <a:t>Errors</a:t>
            </a:r>
            <a:r>
              <a:rPr lang="en-US" sz="1600" dirty="0">
                <a:solidFill>
                  <a:srgbClr val="000000"/>
                </a:solidFill>
                <a:latin typeface="Tahoma"/>
              </a:rPr>
              <a:t> </a:t>
            </a:r>
            <a:r>
              <a:rPr lang="en-US" sz="1600" dirty="0" smtClean="0">
                <a:solidFill>
                  <a:srgbClr val="000000"/>
                </a:solidFill>
                <a:latin typeface="Tahoma"/>
              </a:rPr>
              <a:t>(Kim et al., ISCA 2014)</a:t>
            </a:r>
            <a:endParaRPr lang="en-US" sz="1600" dirty="0">
              <a:solidFill>
                <a:srgbClr val="000000"/>
              </a:solidFill>
              <a:latin typeface="Tahoma"/>
            </a:endParaRPr>
          </a:p>
          <a:p>
            <a:pPr lvl="1"/>
            <a:endParaRPr lang="en-US" sz="1600" dirty="0" smtClean="0">
              <a:solidFill>
                <a:srgbClr val="000000"/>
              </a:solidFill>
              <a:latin typeface="Tahoma" charset="0"/>
              <a:ea typeface="ＭＳ Ｐゴシック" charset="0"/>
              <a:cs typeface="ＭＳ Ｐゴシック" charset="0"/>
            </a:endParaRPr>
          </a:p>
          <a:p>
            <a:pPr lvl="1"/>
            <a:r>
              <a:rPr lang="en-US" sz="1600" dirty="0" smtClean="0">
                <a:solidFill>
                  <a:srgbClr val="0000FF"/>
                </a:solidFill>
                <a:latin typeface="Tahoma" charset="0"/>
                <a:ea typeface="ＭＳ Ｐゴシック" charset="0"/>
                <a:cs typeface="ＭＳ Ｐゴシック" charset="0"/>
                <a:hlinkClick r:id="rId7"/>
              </a:rPr>
              <a:t>Adaptive</a:t>
            </a:r>
            <a:r>
              <a:rPr lang="en-US" sz="1600" dirty="0">
                <a:solidFill>
                  <a:srgbClr val="0000FF"/>
                </a:solidFill>
                <a:latin typeface="Tahoma" charset="0"/>
                <a:ea typeface="ＭＳ Ｐゴシック" charset="0"/>
                <a:cs typeface="ＭＳ Ｐゴシック" charset="0"/>
                <a:hlinkClick r:id="rId7"/>
              </a:rPr>
              <a:t>-Latency DRAM: Optimizing DRAM Timing for the Common-</a:t>
            </a:r>
            <a:r>
              <a:rPr lang="en-US" sz="1600" dirty="0" smtClean="0">
                <a:solidFill>
                  <a:srgbClr val="0000FF"/>
                </a:solidFill>
                <a:latin typeface="Tahoma" charset="0"/>
                <a:ea typeface="ＭＳ Ｐゴシック" charset="0"/>
                <a:cs typeface="ＭＳ Ｐゴシック" charset="0"/>
                <a:hlinkClick r:id="rId7"/>
              </a:rPr>
              <a:t>Case</a:t>
            </a:r>
            <a:r>
              <a:rPr lang="en-US" sz="1600" dirty="0">
                <a:solidFill>
                  <a:srgbClr val="000000"/>
                </a:solidFill>
                <a:latin typeface="Tahoma" charset="0"/>
                <a:ea typeface="ＭＳ Ｐゴシック" charset="0"/>
                <a:cs typeface="ＭＳ Ｐゴシック" charset="0"/>
              </a:rPr>
              <a:t> </a:t>
            </a:r>
            <a:r>
              <a:rPr lang="en-US" sz="1600" dirty="0" smtClean="0">
                <a:solidFill>
                  <a:srgbClr val="000000"/>
                </a:solidFill>
                <a:latin typeface="Tahoma" charset="0"/>
                <a:ea typeface="ＭＳ Ｐゴシック" charset="0"/>
                <a:cs typeface="ＭＳ Ｐゴシック" charset="0"/>
              </a:rPr>
              <a:t>(Lee et al., HPCA 2015)</a:t>
            </a:r>
          </a:p>
          <a:p>
            <a:pPr lvl="1"/>
            <a:endParaRPr lang="en-US" sz="1600" dirty="0">
              <a:solidFill>
                <a:srgbClr val="000000"/>
              </a:solidFill>
              <a:latin typeface="Tahoma" charset="0"/>
              <a:ea typeface="ＭＳ Ｐゴシック" charset="0"/>
              <a:cs typeface="ＭＳ Ｐゴシック" charset="0"/>
            </a:endParaRPr>
          </a:p>
          <a:p>
            <a:pPr lvl="1"/>
            <a:r>
              <a:rPr lang="en-US" sz="1600" dirty="0" smtClean="0">
                <a:solidFill>
                  <a:srgbClr val="0000FF"/>
                </a:solidFill>
                <a:latin typeface="Tahoma" charset="0"/>
                <a:ea typeface="ＭＳ Ｐゴシック" charset="0"/>
                <a:cs typeface="ＭＳ Ｐゴシック" charset="0"/>
                <a:hlinkClick r:id="rId8"/>
              </a:rPr>
              <a:t>AVATAR</a:t>
            </a:r>
            <a:r>
              <a:rPr lang="en-US" sz="1600" dirty="0">
                <a:solidFill>
                  <a:srgbClr val="0000FF"/>
                </a:solidFill>
                <a:latin typeface="Tahoma" charset="0"/>
                <a:ea typeface="ＭＳ Ｐゴシック" charset="0"/>
                <a:cs typeface="ＭＳ Ｐゴシック" charset="0"/>
                <a:hlinkClick r:id="rId8"/>
              </a:rPr>
              <a:t>: A Variable-Retention-Time (VRT) Aware Refresh for DRAM </a:t>
            </a:r>
            <a:r>
              <a:rPr lang="en-US" sz="1600" dirty="0" smtClean="0">
                <a:solidFill>
                  <a:srgbClr val="0000FF"/>
                </a:solidFill>
                <a:latin typeface="Tahoma" charset="0"/>
                <a:ea typeface="ＭＳ Ｐゴシック" charset="0"/>
                <a:cs typeface="ＭＳ Ｐゴシック" charset="0"/>
                <a:hlinkClick r:id="rId8"/>
              </a:rPr>
              <a:t>Systems</a:t>
            </a:r>
            <a:r>
              <a:rPr lang="en-US" sz="1600" dirty="0" smtClean="0">
                <a:solidFill>
                  <a:srgbClr val="000000"/>
                </a:solidFill>
                <a:latin typeface="Tahoma" charset="0"/>
                <a:ea typeface="ＭＳ Ｐゴシック" charset="0"/>
                <a:cs typeface="ＭＳ Ｐゴシック" charset="0"/>
              </a:rPr>
              <a:t> (</a:t>
            </a:r>
            <a:r>
              <a:rPr lang="en-US" sz="1600" dirty="0" err="1" smtClean="0">
                <a:solidFill>
                  <a:srgbClr val="000000"/>
                </a:solidFill>
                <a:latin typeface="Tahoma" charset="0"/>
                <a:ea typeface="ＭＳ Ｐゴシック" charset="0"/>
                <a:cs typeface="ＭＳ Ｐゴシック" charset="0"/>
              </a:rPr>
              <a:t>Qureshi</a:t>
            </a:r>
            <a:r>
              <a:rPr lang="en-US" sz="1600" dirty="0" smtClean="0">
                <a:solidFill>
                  <a:srgbClr val="000000"/>
                </a:solidFill>
                <a:latin typeface="Tahoma" charset="0"/>
                <a:ea typeface="ＭＳ Ｐゴシック" charset="0"/>
                <a:cs typeface="ＭＳ Ｐゴシック" charset="0"/>
              </a:rPr>
              <a:t> et al., DSN 2015</a:t>
            </a:r>
            <a:r>
              <a:rPr lang="en-US" sz="1600" dirty="0">
                <a:solidFill>
                  <a:srgbClr val="000000"/>
                </a:solidFill>
                <a:latin typeface="Tahoma" charset="0"/>
                <a:ea typeface="ＭＳ Ｐゴシック" charset="0"/>
                <a:cs typeface="ＭＳ Ｐゴシック" charset="0"/>
              </a:rPr>
              <a:t>)</a:t>
            </a:r>
            <a:endParaRPr lang="en-US" sz="1600" dirty="0">
              <a:solidFill>
                <a:srgbClr val="000000"/>
              </a:solidFill>
              <a:latin typeface="Tahoma"/>
            </a:endParaRPr>
          </a:p>
        </p:txBody>
      </p:sp>
    </p:spTree>
    <p:extLst>
      <p:ext uri="{BB962C8B-B14F-4D97-AF65-F5344CB8AC3E}">
        <p14:creationId xmlns:p14="http://schemas.microsoft.com/office/powerpoint/2010/main" val="2027155769"/>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Experimental Infrastructure (DRAM)</a:t>
            </a:r>
          </a:p>
        </p:txBody>
      </p:sp>
      <p:pic>
        <p:nvPicPr>
          <p:cNvPr id="5" name="Content Placeholder 4" descr="DRAM-new-testing-infrastructure.jpg"/>
          <p:cNvPicPr>
            <a:picLocks noGrp="1" noChangeAspect="1"/>
          </p:cNvPicPr>
          <p:nvPr>
            <p:ph idx="1"/>
          </p:nvPr>
        </p:nvPicPr>
        <p:blipFill>
          <a:blip r:embed="rId2" cstate="print">
            <a:extLst>
              <a:ext uri="{28A0092B-C50C-407E-A947-70E740481C1C}">
                <a14:useLocalDpi xmlns:a14="http://schemas.microsoft.com/office/drawing/2010/main" val="0"/>
              </a:ext>
            </a:extLst>
          </a:blip>
          <a:srcRect t="12242" b="12242"/>
          <a:stretch>
            <a:fillRect/>
          </a:stretch>
        </p:blipFill>
        <p:spPr>
          <a:xfrm>
            <a:off x="228600" y="1144488"/>
            <a:ext cx="8610600" cy="4876800"/>
          </a:xfrm>
          <a:scene3d>
            <a:camera prst="obliqueTopRight">
              <a:rot lat="0" lon="0" rev="10800000"/>
            </a:camera>
            <a:lightRig rig="threePt" dir="t"/>
          </a:scene3d>
        </p:spPr>
      </p:pic>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82</a:t>
            </a:fld>
            <a:endParaRPr lang="en-US" altLang="en-US">
              <a:solidFill>
                <a:srgbClr val="000000"/>
              </a:solidFill>
            </a:endParaRPr>
          </a:p>
        </p:txBody>
      </p:sp>
      <p:sp>
        <p:nvSpPr>
          <p:cNvPr id="6" name="Rectangle 5"/>
          <p:cNvSpPr/>
          <p:nvPr/>
        </p:nvSpPr>
        <p:spPr>
          <a:xfrm>
            <a:off x="1547664" y="6300608"/>
            <a:ext cx="6696744" cy="584776"/>
          </a:xfrm>
          <a:prstGeom prst="rect">
            <a:avLst/>
          </a:prstGeom>
        </p:spPr>
        <p:txBody>
          <a:bodyPr wrap="square">
            <a:spAutoFit/>
          </a:bodyPr>
          <a:lstStyle/>
          <a:p>
            <a:pPr lvl="1"/>
            <a:r>
              <a:rPr lang="en-US" sz="1600" dirty="0">
                <a:solidFill>
                  <a:srgbClr val="000000"/>
                </a:solidFill>
                <a:latin typeface="Tahoma" charset="0"/>
                <a:ea typeface="ＭＳ Ｐゴシック" charset="0"/>
                <a:cs typeface="ＭＳ Ｐゴシック" charset="0"/>
              </a:rPr>
              <a:t>Kim+, “</a:t>
            </a:r>
            <a:r>
              <a:rPr lang="en-US" sz="1600" dirty="0">
                <a:solidFill>
                  <a:srgbClr val="0000FF"/>
                </a:solidFill>
                <a:latin typeface="Tahoma"/>
              </a:rPr>
              <a:t>Flipping Bits in Memory Without Accessing Them: An Experimental Study of DRAM Disturbance Errors</a:t>
            </a:r>
            <a:r>
              <a:rPr lang="en-US" sz="1600" dirty="0">
                <a:solidFill>
                  <a:srgbClr val="000000"/>
                </a:solidFill>
                <a:latin typeface="Tahoma" charset="0"/>
                <a:ea typeface="ＭＳ Ｐゴシック" charset="0"/>
                <a:cs typeface="ＭＳ Ｐゴシック" charset="0"/>
              </a:rPr>
              <a:t>,” ISCA 2014.</a:t>
            </a:r>
          </a:p>
        </p:txBody>
      </p:sp>
      <p:sp>
        <p:nvSpPr>
          <p:cNvPr id="7" name="Rectangle 6"/>
          <p:cNvSpPr/>
          <p:nvPr/>
        </p:nvSpPr>
        <p:spPr>
          <a:xfrm>
            <a:off x="107504" y="1466055"/>
            <a:ext cx="2209798" cy="1524000"/>
          </a:xfrm>
          <a:prstGeom prst="rect">
            <a:avLst/>
          </a:prstGeom>
          <a:noFill/>
          <a:ln w="76200">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0000"/>
              </a:lnSpc>
            </a:pPr>
            <a:r>
              <a:rPr lang="en-US" sz="2400" b="1" smtClean="0">
                <a:solidFill>
                  <a:srgbClr val="FFFF00"/>
                </a:solidFill>
                <a:effectLst>
                  <a:outerShdw blurRad="38100" dist="38100" dir="2700000" algn="tl">
                    <a:srgbClr val="000000">
                      <a:alpha val="43137"/>
                    </a:srgbClr>
                  </a:outerShdw>
                </a:effectLst>
                <a:latin typeface="Tahoma"/>
              </a:rPr>
              <a:t>Temperature</a:t>
            </a:r>
          </a:p>
          <a:p>
            <a:pPr algn="ctr">
              <a:lnSpc>
                <a:spcPct val="90000"/>
              </a:lnSpc>
            </a:pPr>
            <a:r>
              <a:rPr lang="en-US" sz="2400" b="1" smtClean="0">
                <a:solidFill>
                  <a:srgbClr val="FFFF00"/>
                </a:solidFill>
                <a:effectLst>
                  <a:outerShdw blurRad="38100" dist="38100" dir="2700000" algn="tl">
                    <a:srgbClr val="000000">
                      <a:alpha val="43137"/>
                    </a:srgbClr>
                  </a:outerShdw>
                </a:effectLst>
                <a:latin typeface="Tahoma"/>
              </a:rPr>
              <a:t>Controller</a:t>
            </a:r>
            <a:endParaRPr lang="en-US" sz="2400" b="1">
              <a:solidFill>
                <a:srgbClr val="FFFF00"/>
              </a:solidFill>
              <a:effectLst>
                <a:outerShdw blurRad="38100" dist="38100" dir="2700000" algn="tl">
                  <a:srgbClr val="000000">
                    <a:alpha val="43137"/>
                  </a:srgbClr>
                </a:outerShdw>
              </a:effectLst>
              <a:latin typeface="Tahoma"/>
            </a:endParaRPr>
          </a:p>
          <a:p>
            <a:pPr algn="ctr">
              <a:lnSpc>
                <a:spcPct val="90000"/>
              </a:lnSpc>
            </a:pPr>
            <a:endParaRPr lang="en-US" sz="3200" b="1" smtClean="0">
              <a:solidFill>
                <a:srgbClr val="FFFF00"/>
              </a:solidFill>
              <a:effectLst>
                <a:outerShdw blurRad="38100" dist="38100" dir="2700000" algn="tl">
                  <a:srgbClr val="000000">
                    <a:alpha val="43137"/>
                  </a:srgbClr>
                </a:outerShdw>
              </a:effectLst>
              <a:latin typeface="Tahoma"/>
            </a:endParaRPr>
          </a:p>
        </p:txBody>
      </p:sp>
      <p:sp>
        <p:nvSpPr>
          <p:cNvPr id="8" name="Rectangle 7"/>
          <p:cNvSpPr/>
          <p:nvPr/>
        </p:nvSpPr>
        <p:spPr>
          <a:xfrm>
            <a:off x="107504" y="2990055"/>
            <a:ext cx="2209798" cy="2743201"/>
          </a:xfrm>
          <a:prstGeom prst="rect">
            <a:avLst/>
          </a:prstGeom>
          <a:noFill/>
          <a:ln w="76200">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smtClean="0">
                <a:solidFill>
                  <a:srgbClr val="FFFF00"/>
                </a:solidFill>
                <a:effectLst>
                  <a:outerShdw blurRad="38100" dist="38100" dir="2700000" algn="tl">
                    <a:srgbClr val="000000">
                      <a:alpha val="43137"/>
                    </a:srgbClr>
                  </a:outerShdw>
                </a:effectLst>
                <a:latin typeface="Tahoma"/>
              </a:rPr>
              <a:t>PC</a:t>
            </a:r>
            <a:endParaRPr lang="en-US" sz="2400" b="1">
              <a:solidFill>
                <a:srgbClr val="FFFF00"/>
              </a:solidFill>
              <a:effectLst>
                <a:outerShdw blurRad="38100" dist="38100" dir="2700000" algn="tl">
                  <a:srgbClr val="000000">
                    <a:alpha val="43137"/>
                  </a:srgbClr>
                </a:outerShdw>
              </a:effectLst>
              <a:latin typeface="Tahoma"/>
            </a:endParaRPr>
          </a:p>
        </p:txBody>
      </p:sp>
      <p:sp>
        <p:nvSpPr>
          <p:cNvPr id="9" name="Rectangle 8"/>
          <p:cNvSpPr/>
          <p:nvPr/>
        </p:nvSpPr>
        <p:spPr>
          <a:xfrm>
            <a:off x="4374702" y="1962441"/>
            <a:ext cx="1447800" cy="2551613"/>
          </a:xfrm>
          <a:prstGeom prst="rect">
            <a:avLst/>
          </a:prstGeom>
          <a:noFill/>
          <a:ln w="76200">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r>
              <a:rPr lang="en-US" sz="2800" b="1" dirty="0" smtClean="0">
                <a:solidFill>
                  <a:srgbClr val="FFFF00"/>
                </a:solidFill>
                <a:effectLst>
                  <a:outerShdw blurRad="38100" dist="38100" dir="2700000" algn="tl">
                    <a:srgbClr val="000000">
                      <a:alpha val="43137"/>
                    </a:srgbClr>
                  </a:outerShdw>
                </a:effectLst>
                <a:latin typeface="Tahoma"/>
              </a:rPr>
              <a:t>Heater</a:t>
            </a:r>
          </a:p>
        </p:txBody>
      </p:sp>
      <p:sp>
        <p:nvSpPr>
          <p:cNvPr id="10" name="Rectangle 9"/>
          <p:cNvSpPr/>
          <p:nvPr/>
        </p:nvSpPr>
        <p:spPr>
          <a:xfrm>
            <a:off x="2317302" y="1962444"/>
            <a:ext cx="2057400" cy="3770812"/>
          </a:xfrm>
          <a:prstGeom prst="rect">
            <a:avLst/>
          </a:prstGeom>
          <a:noFill/>
          <a:ln w="76200">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r>
              <a:rPr lang="en-US" sz="3200" b="1" dirty="0" smtClean="0">
                <a:solidFill>
                  <a:srgbClr val="FFFF00"/>
                </a:solidFill>
                <a:effectLst>
                  <a:outerShdw blurRad="38100" dist="38100" dir="2700000" algn="tl">
                    <a:srgbClr val="000000">
                      <a:alpha val="43137"/>
                    </a:srgbClr>
                  </a:outerShdw>
                </a:effectLst>
                <a:latin typeface="Tahoma"/>
              </a:rPr>
              <a:t>FPGAs</a:t>
            </a:r>
            <a:endParaRPr lang="en-US" sz="3200" b="1" dirty="0">
              <a:solidFill>
                <a:srgbClr val="FFFF00"/>
              </a:solidFill>
              <a:effectLst>
                <a:outerShdw blurRad="38100" dist="38100" dir="2700000" algn="tl">
                  <a:srgbClr val="000000">
                    <a:alpha val="43137"/>
                  </a:srgbClr>
                </a:outerShdw>
              </a:effectLst>
              <a:latin typeface="Tahoma"/>
            </a:endParaRPr>
          </a:p>
        </p:txBody>
      </p:sp>
      <p:sp>
        <p:nvSpPr>
          <p:cNvPr id="11" name="Rectangle 10"/>
          <p:cNvSpPr/>
          <p:nvPr/>
        </p:nvSpPr>
        <p:spPr>
          <a:xfrm>
            <a:off x="5822502" y="1962444"/>
            <a:ext cx="2057400" cy="3770812"/>
          </a:xfrm>
          <a:prstGeom prst="rect">
            <a:avLst/>
          </a:prstGeom>
          <a:noFill/>
          <a:ln w="76200">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r>
              <a:rPr lang="en-US" sz="3200" b="1" dirty="0" smtClean="0">
                <a:solidFill>
                  <a:srgbClr val="FFFF00"/>
                </a:solidFill>
                <a:effectLst>
                  <a:outerShdw blurRad="38100" dist="38100" dir="2700000" algn="tl">
                    <a:srgbClr val="000000">
                      <a:alpha val="43137"/>
                    </a:srgbClr>
                  </a:outerShdw>
                </a:effectLst>
                <a:latin typeface="Tahoma"/>
              </a:rPr>
              <a:t>FPGAs</a:t>
            </a:r>
            <a:endParaRPr lang="en-US" sz="3200" b="1" dirty="0">
              <a:solidFill>
                <a:srgbClr val="FFFF00"/>
              </a:solidFill>
              <a:effectLst>
                <a:outerShdw blurRad="38100" dist="38100" dir="2700000" algn="tl">
                  <a:srgbClr val="000000">
                    <a:alpha val="43137"/>
                  </a:srgbClr>
                </a:outerShdw>
              </a:effectLst>
              <a:latin typeface="Tahoma"/>
            </a:endParaRPr>
          </a:p>
        </p:txBody>
      </p:sp>
    </p:spTree>
    <p:extLst>
      <p:ext uri="{BB962C8B-B14F-4D97-AF65-F5344CB8AC3E}">
        <p14:creationId xmlns:p14="http://schemas.microsoft.com/office/powerpoint/2010/main" val="2780167645"/>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More Information </a:t>
            </a:r>
            <a:r>
              <a:rPr lang="en-US" sz="3000" b="1" dirty="0" smtClean="0"/>
              <a:t>[ISCA’13, SIGMETRICS’14]</a:t>
            </a:r>
            <a:endParaRPr lang="en-US" sz="3000" b="1"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83</a:t>
            </a:fld>
            <a:endParaRPr lang="en-US" altLang="en-US">
              <a:solidFill>
                <a:srgbClr val="000000"/>
              </a:solidFill>
            </a:endParaRPr>
          </a:p>
        </p:txBody>
      </p:sp>
      <p:pic>
        <p:nvPicPr>
          <p:cNvPr id="5" name="Picture 4"/>
          <p:cNvPicPr>
            <a:picLocks noChangeAspect="1"/>
          </p:cNvPicPr>
          <p:nvPr/>
        </p:nvPicPr>
        <p:blipFill>
          <a:blip r:embed="rId2"/>
          <a:stretch>
            <a:fillRect/>
          </a:stretch>
        </p:blipFill>
        <p:spPr>
          <a:xfrm>
            <a:off x="508000" y="1562100"/>
            <a:ext cx="8128000" cy="3733800"/>
          </a:xfrm>
          <a:prstGeom prst="rect">
            <a:avLst/>
          </a:prstGeom>
        </p:spPr>
      </p:pic>
      <p:pic>
        <p:nvPicPr>
          <p:cNvPr id="6" name="Picture 5"/>
          <p:cNvPicPr>
            <a:picLocks noChangeAspect="1"/>
          </p:cNvPicPr>
          <p:nvPr/>
        </p:nvPicPr>
        <p:blipFill>
          <a:blip r:embed="rId3"/>
          <a:stretch>
            <a:fillRect/>
          </a:stretch>
        </p:blipFill>
        <p:spPr>
          <a:xfrm>
            <a:off x="-17187" y="1628800"/>
            <a:ext cx="9144000" cy="3744416"/>
          </a:xfrm>
          <a:prstGeom prst="rect">
            <a:avLst/>
          </a:prstGeom>
        </p:spPr>
      </p:pic>
    </p:spTree>
    <p:extLst>
      <p:ext uri="{BB962C8B-B14F-4D97-AF65-F5344CB8AC3E}">
        <p14:creationId xmlns:p14="http://schemas.microsoft.com/office/powerpoint/2010/main" val="4121735116"/>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3" name="TextBox 112"/>
          <p:cNvSpPr txBox="1"/>
          <p:nvPr/>
        </p:nvSpPr>
        <p:spPr>
          <a:xfrm>
            <a:off x="-24379" y="5718539"/>
            <a:ext cx="9187055" cy="1200329"/>
          </a:xfrm>
          <a:prstGeom prst="rect">
            <a:avLst/>
          </a:prstGeom>
          <a:noFill/>
        </p:spPr>
        <p:txBody>
          <a:bodyPr wrap="square" rtlCol="0">
            <a:spAutoFit/>
          </a:bodyPr>
          <a:lstStyle/>
          <a:p>
            <a:pPr algn="ctr" defTabSz="457200"/>
            <a:r>
              <a:rPr lang="en-US" sz="3600" b="1" dirty="0" smtClean="0">
                <a:solidFill>
                  <a:srgbClr val="FF0000"/>
                </a:solidFill>
                <a:latin typeface="Calibri"/>
              </a:rPr>
              <a:t>Optimize DRAM and mitigate errors online </a:t>
            </a:r>
          </a:p>
          <a:p>
            <a:pPr algn="ctr" defTabSz="457200"/>
            <a:r>
              <a:rPr lang="en-US" sz="3600" b="1" dirty="0" smtClean="0">
                <a:solidFill>
                  <a:srgbClr val="FF0000"/>
                </a:solidFill>
                <a:latin typeface="Calibri"/>
              </a:rPr>
              <a:t>without disturbing the system and applications</a:t>
            </a:r>
            <a:endParaRPr lang="en-US" sz="3600" b="1" dirty="0">
              <a:solidFill>
                <a:srgbClr val="FF0000"/>
              </a:solidFill>
              <a:latin typeface="Calibri"/>
            </a:endParaRPr>
          </a:p>
        </p:txBody>
      </p:sp>
      <p:pic>
        <p:nvPicPr>
          <p:cNvPr id="4" name="Picture 3"/>
          <p:cNvPicPr>
            <a:picLocks noChangeAspect="1"/>
          </p:cNvPicPr>
          <p:nvPr/>
        </p:nvPicPr>
        <p:blipFill>
          <a:blip r:embed="rId3"/>
          <a:stretch>
            <a:fillRect/>
          </a:stretch>
        </p:blipFill>
        <p:spPr>
          <a:xfrm>
            <a:off x="11959" y="1887638"/>
            <a:ext cx="2790112" cy="1890735"/>
          </a:xfrm>
          <a:prstGeom prst="rect">
            <a:avLst/>
          </a:prstGeom>
        </p:spPr>
      </p:pic>
      <p:sp>
        <p:nvSpPr>
          <p:cNvPr id="6" name="TextBox 5"/>
          <p:cNvSpPr txBox="1"/>
          <p:nvPr/>
        </p:nvSpPr>
        <p:spPr>
          <a:xfrm>
            <a:off x="14517" y="883373"/>
            <a:ext cx="3510822" cy="954107"/>
          </a:xfrm>
          <a:prstGeom prst="rect">
            <a:avLst/>
          </a:prstGeom>
          <a:ln w="76200" cmpd="sng">
            <a:solidFill>
              <a:srgbClr val="800000"/>
            </a:solidFill>
          </a:ln>
        </p:spPr>
        <p:style>
          <a:lnRef idx="2">
            <a:schemeClr val="accent2"/>
          </a:lnRef>
          <a:fillRef idx="1">
            <a:schemeClr val="lt1"/>
          </a:fillRef>
          <a:effectRef idx="0">
            <a:schemeClr val="accent2"/>
          </a:effectRef>
          <a:fontRef idx="minor">
            <a:schemeClr val="dk1"/>
          </a:fontRef>
        </p:style>
        <p:txBody>
          <a:bodyPr wrap="none" rtlCol="0">
            <a:spAutoFit/>
          </a:bodyPr>
          <a:lstStyle/>
          <a:p>
            <a:pPr algn="ctr" defTabSz="457200"/>
            <a:r>
              <a:rPr lang="en-US" sz="2800" b="1" dirty="0" smtClean="0">
                <a:solidFill>
                  <a:srgbClr val="000000"/>
                </a:solidFill>
                <a:latin typeface="Calibri"/>
              </a:rPr>
              <a:t>Initially protect DRAM </a:t>
            </a:r>
          </a:p>
          <a:p>
            <a:pPr algn="ctr" defTabSz="457200"/>
            <a:r>
              <a:rPr lang="en-US" sz="2800" b="1" dirty="0">
                <a:solidFill>
                  <a:srgbClr val="000000"/>
                </a:solidFill>
                <a:latin typeface="Calibri"/>
              </a:rPr>
              <a:t>w</a:t>
            </a:r>
            <a:r>
              <a:rPr lang="en-US" sz="2800" b="1" dirty="0" smtClean="0">
                <a:solidFill>
                  <a:srgbClr val="000000"/>
                </a:solidFill>
                <a:latin typeface="Calibri"/>
              </a:rPr>
              <a:t>ith ECC</a:t>
            </a:r>
          </a:p>
        </p:txBody>
      </p:sp>
      <p:sp>
        <p:nvSpPr>
          <p:cNvPr id="7" name="Oval 6"/>
          <p:cNvSpPr>
            <a:spLocks noChangeAspect="1"/>
          </p:cNvSpPr>
          <p:nvPr/>
        </p:nvSpPr>
        <p:spPr>
          <a:xfrm>
            <a:off x="2995618" y="1312874"/>
            <a:ext cx="731520" cy="731520"/>
          </a:xfrm>
          <a:prstGeom prst="ellipse">
            <a:avLst/>
          </a:prstGeom>
          <a:solidFill>
            <a:srgbClr val="800000"/>
          </a:solidFill>
          <a:ln/>
        </p:spPr>
        <p:style>
          <a:lnRef idx="0">
            <a:schemeClr val="accent2"/>
          </a:lnRef>
          <a:fillRef idx="3">
            <a:schemeClr val="accent2"/>
          </a:fillRef>
          <a:effectRef idx="3">
            <a:schemeClr val="accent2"/>
          </a:effectRef>
          <a:fontRef idx="minor">
            <a:schemeClr val="lt1"/>
          </a:fontRef>
        </p:style>
        <p:txBody>
          <a:bodyPr rtlCol="0" anchor="ctr"/>
          <a:lstStyle/>
          <a:p>
            <a:pPr algn="ctr" defTabSz="457200"/>
            <a:r>
              <a:rPr lang="en-US" sz="4400" b="1" dirty="0" smtClean="0">
                <a:solidFill>
                  <a:prstClr val="white"/>
                </a:solidFill>
                <a:latin typeface="Calibri"/>
              </a:rPr>
              <a:t>1</a:t>
            </a:r>
            <a:endParaRPr lang="en-US" sz="4400" b="1" dirty="0">
              <a:solidFill>
                <a:prstClr val="white"/>
              </a:solidFill>
              <a:latin typeface="Calibri"/>
            </a:endParaRPr>
          </a:p>
        </p:txBody>
      </p:sp>
      <p:grpSp>
        <p:nvGrpSpPr>
          <p:cNvPr id="8" name="Group 7"/>
          <p:cNvGrpSpPr/>
          <p:nvPr/>
        </p:nvGrpSpPr>
        <p:grpSpPr>
          <a:xfrm>
            <a:off x="3621178" y="2059167"/>
            <a:ext cx="3273181" cy="2582606"/>
            <a:chOff x="428328" y="2110982"/>
            <a:chExt cx="3273181" cy="2582606"/>
          </a:xfrm>
        </p:grpSpPr>
        <p:cxnSp>
          <p:nvCxnSpPr>
            <p:cNvPr id="9" name="Straight Connector 8"/>
            <p:cNvCxnSpPr/>
            <p:nvPr/>
          </p:nvCxnSpPr>
          <p:spPr>
            <a:xfrm>
              <a:off x="3331890" y="2135878"/>
              <a:ext cx="0" cy="2557710"/>
            </a:xfrm>
            <a:prstGeom prst="line">
              <a:avLst/>
            </a:prstGeom>
          </p:spPr>
          <p:style>
            <a:lnRef idx="2">
              <a:schemeClr val="accent1"/>
            </a:lnRef>
            <a:fillRef idx="0">
              <a:schemeClr val="accent1"/>
            </a:fillRef>
            <a:effectRef idx="1">
              <a:schemeClr val="accent1"/>
            </a:effectRef>
            <a:fontRef idx="minor">
              <a:schemeClr val="tx1"/>
            </a:fontRef>
          </p:style>
        </p:cxnSp>
        <p:cxnSp>
          <p:nvCxnSpPr>
            <p:cNvPr id="10" name="Straight Connector 9"/>
            <p:cNvCxnSpPr/>
            <p:nvPr/>
          </p:nvCxnSpPr>
          <p:spPr>
            <a:xfrm>
              <a:off x="2704366" y="2129654"/>
              <a:ext cx="0" cy="2557710"/>
            </a:xfrm>
            <a:prstGeom prst="line">
              <a:avLst/>
            </a:prstGeom>
          </p:spPr>
          <p:style>
            <a:lnRef idx="2">
              <a:schemeClr val="accent1"/>
            </a:lnRef>
            <a:fillRef idx="0">
              <a:schemeClr val="accent1"/>
            </a:fillRef>
            <a:effectRef idx="1">
              <a:schemeClr val="accent1"/>
            </a:effectRef>
            <a:fontRef idx="minor">
              <a:schemeClr val="tx1"/>
            </a:fontRef>
          </p:style>
        </p:cxnSp>
        <p:cxnSp>
          <p:nvCxnSpPr>
            <p:cNvPr id="11" name="Straight Connector 10"/>
            <p:cNvCxnSpPr/>
            <p:nvPr/>
          </p:nvCxnSpPr>
          <p:spPr>
            <a:xfrm>
              <a:off x="2076842" y="2123430"/>
              <a:ext cx="0" cy="2557710"/>
            </a:xfrm>
            <a:prstGeom prst="line">
              <a:avLst/>
            </a:prstGeom>
          </p:spPr>
          <p:style>
            <a:lnRef idx="2">
              <a:schemeClr val="accent1"/>
            </a:lnRef>
            <a:fillRef idx="0">
              <a:schemeClr val="accent1"/>
            </a:fillRef>
            <a:effectRef idx="1">
              <a:schemeClr val="accent1"/>
            </a:effectRef>
            <a:fontRef idx="minor">
              <a:schemeClr val="tx1"/>
            </a:fontRef>
          </p:style>
        </p:cxnSp>
        <p:cxnSp>
          <p:nvCxnSpPr>
            <p:cNvPr id="12" name="Straight Connector 11"/>
            <p:cNvCxnSpPr/>
            <p:nvPr/>
          </p:nvCxnSpPr>
          <p:spPr>
            <a:xfrm>
              <a:off x="449881" y="4281301"/>
              <a:ext cx="3251628" cy="0"/>
            </a:xfrm>
            <a:prstGeom prst="line">
              <a:avLst/>
            </a:prstGeom>
          </p:spPr>
          <p:style>
            <a:lnRef idx="2">
              <a:schemeClr val="accent1"/>
            </a:lnRef>
            <a:fillRef idx="0">
              <a:schemeClr val="accent1"/>
            </a:fillRef>
            <a:effectRef idx="1">
              <a:schemeClr val="accent1"/>
            </a:effectRef>
            <a:fontRef idx="minor">
              <a:schemeClr val="tx1"/>
            </a:fontRef>
          </p:style>
        </p:cxnSp>
        <p:cxnSp>
          <p:nvCxnSpPr>
            <p:cNvPr id="13" name="Straight Connector 12"/>
            <p:cNvCxnSpPr/>
            <p:nvPr/>
          </p:nvCxnSpPr>
          <p:spPr>
            <a:xfrm>
              <a:off x="443673" y="3690373"/>
              <a:ext cx="3251628" cy="0"/>
            </a:xfrm>
            <a:prstGeom prst="line">
              <a:avLst/>
            </a:prstGeom>
          </p:spPr>
          <p:style>
            <a:lnRef idx="2">
              <a:schemeClr val="accent1"/>
            </a:lnRef>
            <a:fillRef idx="0">
              <a:schemeClr val="accent1"/>
            </a:fillRef>
            <a:effectRef idx="1">
              <a:schemeClr val="accent1"/>
            </a:effectRef>
            <a:fontRef idx="minor">
              <a:schemeClr val="tx1"/>
            </a:fontRef>
          </p:style>
        </p:cxnSp>
        <p:cxnSp>
          <p:nvCxnSpPr>
            <p:cNvPr id="14" name="Straight Connector 13"/>
            <p:cNvCxnSpPr/>
            <p:nvPr/>
          </p:nvCxnSpPr>
          <p:spPr>
            <a:xfrm>
              <a:off x="1449318" y="2117206"/>
              <a:ext cx="0" cy="2557710"/>
            </a:xfrm>
            <a:prstGeom prst="line">
              <a:avLst/>
            </a:prstGeom>
          </p:spPr>
          <p:style>
            <a:lnRef idx="2">
              <a:schemeClr val="accent1"/>
            </a:lnRef>
            <a:fillRef idx="0">
              <a:schemeClr val="accent1"/>
            </a:fillRef>
            <a:effectRef idx="1">
              <a:schemeClr val="accent1"/>
            </a:effectRef>
            <a:fontRef idx="minor">
              <a:schemeClr val="tx1"/>
            </a:fontRef>
          </p:style>
        </p:cxnSp>
        <p:cxnSp>
          <p:nvCxnSpPr>
            <p:cNvPr id="15" name="Straight Connector 14"/>
            <p:cNvCxnSpPr/>
            <p:nvPr/>
          </p:nvCxnSpPr>
          <p:spPr>
            <a:xfrm>
              <a:off x="812657" y="2110982"/>
              <a:ext cx="0" cy="2557710"/>
            </a:xfrm>
            <a:prstGeom prst="line">
              <a:avLst/>
            </a:prstGeom>
          </p:spPr>
          <p:style>
            <a:lnRef idx="2">
              <a:schemeClr val="accent1"/>
            </a:lnRef>
            <a:fillRef idx="0">
              <a:schemeClr val="accent1"/>
            </a:fillRef>
            <a:effectRef idx="1">
              <a:schemeClr val="accent1"/>
            </a:effectRef>
            <a:fontRef idx="minor">
              <a:schemeClr val="tx1"/>
            </a:fontRef>
          </p:style>
        </p:cxnSp>
        <p:cxnSp>
          <p:nvCxnSpPr>
            <p:cNvPr id="16" name="Straight Connector 15"/>
            <p:cNvCxnSpPr/>
            <p:nvPr/>
          </p:nvCxnSpPr>
          <p:spPr>
            <a:xfrm>
              <a:off x="429848" y="2495297"/>
              <a:ext cx="3251628" cy="0"/>
            </a:xfrm>
            <a:prstGeom prst="line">
              <a:avLst/>
            </a:prstGeom>
          </p:spPr>
          <p:style>
            <a:lnRef idx="2">
              <a:schemeClr val="accent1"/>
            </a:lnRef>
            <a:fillRef idx="0">
              <a:schemeClr val="accent1"/>
            </a:fillRef>
            <a:effectRef idx="1">
              <a:schemeClr val="accent1"/>
            </a:effectRef>
            <a:fontRef idx="minor">
              <a:schemeClr val="tx1"/>
            </a:fontRef>
          </p:style>
        </p:cxnSp>
        <p:cxnSp>
          <p:nvCxnSpPr>
            <p:cNvPr id="17" name="Straight Connector 16"/>
            <p:cNvCxnSpPr/>
            <p:nvPr/>
          </p:nvCxnSpPr>
          <p:spPr>
            <a:xfrm>
              <a:off x="428328" y="3090309"/>
              <a:ext cx="3251628" cy="0"/>
            </a:xfrm>
            <a:prstGeom prst="line">
              <a:avLst/>
            </a:prstGeom>
          </p:spPr>
          <p:style>
            <a:lnRef idx="2">
              <a:schemeClr val="accent1"/>
            </a:lnRef>
            <a:fillRef idx="0">
              <a:schemeClr val="accent1"/>
            </a:fillRef>
            <a:effectRef idx="1">
              <a:schemeClr val="accent1"/>
            </a:effectRef>
            <a:fontRef idx="minor">
              <a:schemeClr val="tx1"/>
            </a:fontRef>
          </p:style>
        </p:cxnSp>
        <p:grpSp>
          <p:nvGrpSpPr>
            <p:cNvPr id="18" name="Group 17"/>
            <p:cNvGrpSpPr/>
            <p:nvPr/>
          </p:nvGrpSpPr>
          <p:grpSpPr>
            <a:xfrm>
              <a:off x="534160" y="2226069"/>
              <a:ext cx="3067764" cy="525790"/>
              <a:chOff x="534160" y="2226069"/>
              <a:chExt cx="3067764" cy="525790"/>
            </a:xfrm>
          </p:grpSpPr>
          <p:sp>
            <p:nvSpPr>
              <p:cNvPr id="37" name="Oval 36"/>
              <p:cNvSpPr/>
              <p:nvPr/>
            </p:nvSpPr>
            <p:spPr>
              <a:xfrm>
                <a:off x="534160" y="2232277"/>
                <a:ext cx="543301" cy="519582"/>
              </a:xfrm>
              <a:prstGeom prst="ellipse">
                <a:avLst/>
              </a:prstGeom>
              <a:solidFill>
                <a:srgbClr val="10253F"/>
              </a:solidFill>
              <a:ln>
                <a:solidFill>
                  <a:schemeClr val="tx2"/>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dirty="0">
                  <a:solidFill>
                    <a:prstClr val="white"/>
                  </a:solidFill>
                  <a:latin typeface="Calibri"/>
                </a:endParaRPr>
              </a:p>
            </p:txBody>
          </p:sp>
          <p:sp>
            <p:nvSpPr>
              <p:cNvPr id="38" name="Oval 37"/>
              <p:cNvSpPr/>
              <p:nvPr/>
            </p:nvSpPr>
            <p:spPr>
              <a:xfrm>
                <a:off x="1176697" y="2230725"/>
                <a:ext cx="543301" cy="519582"/>
              </a:xfrm>
              <a:prstGeom prst="ellipse">
                <a:avLst/>
              </a:prstGeom>
              <a:solidFill>
                <a:srgbClr val="10253F"/>
              </a:solidFill>
              <a:ln>
                <a:solidFill>
                  <a:schemeClr val="tx2"/>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latin typeface="Calibri"/>
                </a:endParaRPr>
              </a:p>
            </p:txBody>
          </p:sp>
          <p:sp>
            <p:nvSpPr>
              <p:cNvPr id="39" name="Oval 38"/>
              <p:cNvSpPr/>
              <p:nvPr/>
            </p:nvSpPr>
            <p:spPr>
              <a:xfrm>
                <a:off x="1800960" y="2229173"/>
                <a:ext cx="543301" cy="519582"/>
              </a:xfrm>
              <a:prstGeom prst="ellipse">
                <a:avLst/>
              </a:prstGeom>
              <a:solidFill>
                <a:srgbClr val="10253F"/>
              </a:solidFill>
              <a:ln>
                <a:solidFill>
                  <a:schemeClr val="tx2"/>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latin typeface="Calibri"/>
                </a:endParaRPr>
              </a:p>
            </p:txBody>
          </p:sp>
          <p:sp>
            <p:nvSpPr>
              <p:cNvPr id="40" name="Oval 39"/>
              <p:cNvSpPr/>
              <p:nvPr/>
            </p:nvSpPr>
            <p:spPr>
              <a:xfrm>
                <a:off x="2434360" y="2227621"/>
                <a:ext cx="543301" cy="519582"/>
              </a:xfrm>
              <a:prstGeom prst="ellipse">
                <a:avLst/>
              </a:prstGeom>
              <a:solidFill>
                <a:srgbClr val="10253F"/>
              </a:solidFill>
              <a:ln>
                <a:solidFill>
                  <a:schemeClr val="tx2"/>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latin typeface="Calibri"/>
                </a:endParaRPr>
              </a:p>
            </p:txBody>
          </p:sp>
          <p:sp>
            <p:nvSpPr>
              <p:cNvPr id="41" name="Oval 40"/>
              <p:cNvSpPr/>
              <p:nvPr/>
            </p:nvSpPr>
            <p:spPr>
              <a:xfrm>
                <a:off x="3058623" y="2226069"/>
                <a:ext cx="543301" cy="519582"/>
              </a:xfrm>
              <a:prstGeom prst="ellipse">
                <a:avLst/>
              </a:prstGeom>
              <a:solidFill>
                <a:srgbClr val="10253F"/>
              </a:solidFill>
              <a:ln>
                <a:solidFill>
                  <a:schemeClr val="tx2"/>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latin typeface="Calibri"/>
                </a:endParaRPr>
              </a:p>
            </p:txBody>
          </p:sp>
        </p:grpSp>
        <p:grpSp>
          <p:nvGrpSpPr>
            <p:cNvPr id="19" name="Group 18"/>
            <p:cNvGrpSpPr/>
            <p:nvPr/>
          </p:nvGrpSpPr>
          <p:grpSpPr>
            <a:xfrm>
              <a:off x="541777" y="2821081"/>
              <a:ext cx="3058627" cy="525790"/>
              <a:chOff x="534160" y="2226069"/>
              <a:chExt cx="3058627" cy="525790"/>
            </a:xfrm>
          </p:grpSpPr>
          <p:sp>
            <p:nvSpPr>
              <p:cNvPr id="32" name="Oval 31"/>
              <p:cNvSpPr/>
              <p:nvPr/>
            </p:nvSpPr>
            <p:spPr>
              <a:xfrm>
                <a:off x="534160" y="2232277"/>
                <a:ext cx="543301" cy="519582"/>
              </a:xfrm>
              <a:prstGeom prst="ellipse">
                <a:avLst/>
              </a:prstGeom>
              <a:solidFill>
                <a:srgbClr val="10253F"/>
              </a:solidFill>
              <a:ln>
                <a:solidFill>
                  <a:schemeClr val="tx2"/>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latin typeface="Calibri"/>
                </a:endParaRPr>
              </a:p>
            </p:txBody>
          </p:sp>
          <p:sp>
            <p:nvSpPr>
              <p:cNvPr id="33" name="Oval 32"/>
              <p:cNvSpPr/>
              <p:nvPr/>
            </p:nvSpPr>
            <p:spPr>
              <a:xfrm>
                <a:off x="1167560" y="2230725"/>
                <a:ext cx="543301" cy="519582"/>
              </a:xfrm>
              <a:prstGeom prst="ellipse">
                <a:avLst/>
              </a:prstGeom>
              <a:solidFill>
                <a:srgbClr val="10253F"/>
              </a:solidFill>
              <a:ln>
                <a:solidFill>
                  <a:schemeClr val="tx2"/>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latin typeface="Calibri"/>
                </a:endParaRPr>
              </a:p>
            </p:txBody>
          </p:sp>
          <p:sp>
            <p:nvSpPr>
              <p:cNvPr id="34" name="Oval 33"/>
              <p:cNvSpPr/>
              <p:nvPr/>
            </p:nvSpPr>
            <p:spPr>
              <a:xfrm>
                <a:off x="1800960" y="2229173"/>
                <a:ext cx="543301" cy="519582"/>
              </a:xfrm>
              <a:prstGeom prst="ellipse">
                <a:avLst/>
              </a:prstGeom>
              <a:solidFill>
                <a:srgbClr val="10253F"/>
              </a:solidFill>
              <a:ln>
                <a:solidFill>
                  <a:schemeClr val="tx2"/>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latin typeface="Calibri"/>
                </a:endParaRPr>
              </a:p>
            </p:txBody>
          </p:sp>
          <p:sp>
            <p:nvSpPr>
              <p:cNvPr id="35" name="Oval 34"/>
              <p:cNvSpPr/>
              <p:nvPr/>
            </p:nvSpPr>
            <p:spPr>
              <a:xfrm>
                <a:off x="2425223" y="2227621"/>
                <a:ext cx="543301" cy="519582"/>
              </a:xfrm>
              <a:prstGeom prst="ellipse">
                <a:avLst/>
              </a:prstGeom>
              <a:solidFill>
                <a:srgbClr val="10253F"/>
              </a:solidFill>
              <a:ln>
                <a:solidFill>
                  <a:schemeClr val="tx2"/>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latin typeface="Calibri"/>
                </a:endParaRPr>
              </a:p>
            </p:txBody>
          </p:sp>
          <p:sp>
            <p:nvSpPr>
              <p:cNvPr id="36" name="Oval 35"/>
              <p:cNvSpPr/>
              <p:nvPr/>
            </p:nvSpPr>
            <p:spPr>
              <a:xfrm>
                <a:off x="3049486" y="2226069"/>
                <a:ext cx="543301" cy="519582"/>
              </a:xfrm>
              <a:prstGeom prst="ellipse">
                <a:avLst/>
              </a:prstGeom>
              <a:solidFill>
                <a:srgbClr val="10253F"/>
              </a:solidFill>
              <a:ln>
                <a:solidFill>
                  <a:schemeClr val="tx2"/>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latin typeface="Calibri"/>
                </a:endParaRPr>
              </a:p>
            </p:txBody>
          </p:sp>
        </p:grpSp>
        <p:grpSp>
          <p:nvGrpSpPr>
            <p:cNvPr id="20" name="Group 19"/>
            <p:cNvGrpSpPr/>
            <p:nvPr/>
          </p:nvGrpSpPr>
          <p:grpSpPr>
            <a:xfrm>
              <a:off x="538848" y="3430281"/>
              <a:ext cx="3067764" cy="525790"/>
              <a:chOff x="543297" y="2226069"/>
              <a:chExt cx="3067764" cy="525790"/>
            </a:xfrm>
          </p:grpSpPr>
          <p:sp>
            <p:nvSpPr>
              <p:cNvPr id="27" name="Oval 26"/>
              <p:cNvSpPr/>
              <p:nvPr/>
            </p:nvSpPr>
            <p:spPr>
              <a:xfrm>
                <a:off x="543297" y="2232277"/>
                <a:ext cx="543301" cy="519582"/>
              </a:xfrm>
              <a:prstGeom prst="ellipse">
                <a:avLst/>
              </a:prstGeom>
              <a:solidFill>
                <a:srgbClr val="10253F"/>
              </a:solidFill>
              <a:ln>
                <a:solidFill>
                  <a:schemeClr val="tx2"/>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latin typeface="Calibri"/>
                </a:endParaRPr>
              </a:p>
            </p:txBody>
          </p:sp>
          <p:sp>
            <p:nvSpPr>
              <p:cNvPr id="28" name="Oval 27"/>
              <p:cNvSpPr/>
              <p:nvPr/>
            </p:nvSpPr>
            <p:spPr>
              <a:xfrm>
                <a:off x="1176697" y="2230725"/>
                <a:ext cx="543301" cy="519582"/>
              </a:xfrm>
              <a:prstGeom prst="ellipse">
                <a:avLst/>
              </a:prstGeom>
              <a:solidFill>
                <a:srgbClr val="10253F"/>
              </a:solidFill>
              <a:ln>
                <a:solidFill>
                  <a:schemeClr val="tx2"/>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latin typeface="Calibri"/>
                </a:endParaRPr>
              </a:p>
            </p:txBody>
          </p:sp>
          <p:sp>
            <p:nvSpPr>
              <p:cNvPr id="29" name="Oval 28"/>
              <p:cNvSpPr/>
              <p:nvPr/>
            </p:nvSpPr>
            <p:spPr>
              <a:xfrm>
                <a:off x="1810097" y="2229173"/>
                <a:ext cx="543301" cy="519582"/>
              </a:xfrm>
              <a:prstGeom prst="ellipse">
                <a:avLst/>
              </a:prstGeom>
              <a:solidFill>
                <a:srgbClr val="10253F"/>
              </a:solidFill>
              <a:ln>
                <a:solidFill>
                  <a:schemeClr val="tx2"/>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latin typeface="Calibri"/>
                </a:endParaRPr>
              </a:p>
            </p:txBody>
          </p:sp>
          <p:sp>
            <p:nvSpPr>
              <p:cNvPr id="30" name="Oval 29"/>
              <p:cNvSpPr/>
              <p:nvPr/>
            </p:nvSpPr>
            <p:spPr>
              <a:xfrm>
                <a:off x="2434360" y="2227621"/>
                <a:ext cx="543301" cy="519582"/>
              </a:xfrm>
              <a:prstGeom prst="ellipse">
                <a:avLst/>
              </a:prstGeom>
              <a:solidFill>
                <a:srgbClr val="10253F"/>
              </a:solidFill>
              <a:ln>
                <a:solidFill>
                  <a:schemeClr val="tx2"/>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latin typeface="Calibri"/>
                </a:endParaRPr>
              </a:p>
            </p:txBody>
          </p:sp>
          <p:sp>
            <p:nvSpPr>
              <p:cNvPr id="31" name="Oval 30"/>
              <p:cNvSpPr/>
              <p:nvPr/>
            </p:nvSpPr>
            <p:spPr>
              <a:xfrm>
                <a:off x="3067760" y="2226069"/>
                <a:ext cx="543301" cy="519582"/>
              </a:xfrm>
              <a:prstGeom prst="ellipse">
                <a:avLst/>
              </a:prstGeom>
              <a:solidFill>
                <a:srgbClr val="10253F"/>
              </a:solidFill>
              <a:ln>
                <a:solidFill>
                  <a:schemeClr val="tx2"/>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latin typeface="Calibri"/>
                </a:endParaRPr>
              </a:p>
            </p:txBody>
          </p:sp>
        </p:grpSp>
        <p:grpSp>
          <p:nvGrpSpPr>
            <p:cNvPr id="21" name="Group 20"/>
            <p:cNvGrpSpPr/>
            <p:nvPr/>
          </p:nvGrpSpPr>
          <p:grpSpPr>
            <a:xfrm>
              <a:off x="535919" y="4030345"/>
              <a:ext cx="3067764" cy="525790"/>
              <a:chOff x="543297" y="2226069"/>
              <a:chExt cx="3067764" cy="525790"/>
            </a:xfrm>
          </p:grpSpPr>
          <p:sp>
            <p:nvSpPr>
              <p:cNvPr id="22" name="Oval 21"/>
              <p:cNvSpPr/>
              <p:nvPr/>
            </p:nvSpPr>
            <p:spPr>
              <a:xfrm>
                <a:off x="543297" y="2232277"/>
                <a:ext cx="543301" cy="519582"/>
              </a:xfrm>
              <a:prstGeom prst="ellipse">
                <a:avLst/>
              </a:prstGeom>
              <a:solidFill>
                <a:srgbClr val="10253F"/>
              </a:solidFill>
              <a:ln>
                <a:solidFill>
                  <a:schemeClr val="tx2"/>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latin typeface="Calibri"/>
                </a:endParaRPr>
              </a:p>
            </p:txBody>
          </p:sp>
          <p:sp>
            <p:nvSpPr>
              <p:cNvPr id="23" name="Oval 22"/>
              <p:cNvSpPr/>
              <p:nvPr/>
            </p:nvSpPr>
            <p:spPr>
              <a:xfrm>
                <a:off x="1185834" y="2230725"/>
                <a:ext cx="543301" cy="519582"/>
              </a:xfrm>
              <a:prstGeom prst="ellipse">
                <a:avLst/>
              </a:prstGeom>
              <a:solidFill>
                <a:srgbClr val="10253F"/>
              </a:solidFill>
              <a:ln>
                <a:solidFill>
                  <a:schemeClr val="tx2"/>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latin typeface="Calibri"/>
                </a:endParaRPr>
              </a:p>
            </p:txBody>
          </p:sp>
          <p:sp>
            <p:nvSpPr>
              <p:cNvPr id="24" name="Oval 23"/>
              <p:cNvSpPr/>
              <p:nvPr/>
            </p:nvSpPr>
            <p:spPr>
              <a:xfrm>
                <a:off x="1810097" y="2229173"/>
                <a:ext cx="543301" cy="519582"/>
              </a:xfrm>
              <a:prstGeom prst="ellipse">
                <a:avLst/>
              </a:prstGeom>
              <a:solidFill>
                <a:srgbClr val="10253F"/>
              </a:solidFill>
              <a:ln>
                <a:solidFill>
                  <a:schemeClr val="tx2"/>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latin typeface="Calibri"/>
                </a:endParaRPr>
              </a:p>
            </p:txBody>
          </p:sp>
          <p:sp>
            <p:nvSpPr>
              <p:cNvPr id="25" name="Oval 24"/>
              <p:cNvSpPr/>
              <p:nvPr/>
            </p:nvSpPr>
            <p:spPr>
              <a:xfrm>
                <a:off x="2443497" y="2227621"/>
                <a:ext cx="543301" cy="519582"/>
              </a:xfrm>
              <a:prstGeom prst="ellipse">
                <a:avLst/>
              </a:prstGeom>
              <a:solidFill>
                <a:srgbClr val="10253F"/>
              </a:solidFill>
              <a:ln>
                <a:solidFill>
                  <a:schemeClr val="tx2"/>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latin typeface="Calibri"/>
                </a:endParaRPr>
              </a:p>
            </p:txBody>
          </p:sp>
          <p:sp>
            <p:nvSpPr>
              <p:cNvPr id="26" name="Oval 25"/>
              <p:cNvSpPr/>
              <p:nvPr/>
            </p:nvSpPr>
            <p:spPr>
              <a:xfrm>
                <a:off x="3067760" y="2226069"/>
                <a:ext cx="543301" cy="519582"/>
              </a:xfrm>
              <a:prstGeom prst="ellipse">
                <a:avLst/>
              </a:prstGeom>
              <a:solidFill>
                <a:srgbClr val="10253F"/>
              </a:solidFill>
              <a:ln>
                <a:solidFill>
                  <a:schemeClr val="tx2"/>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latin typeface="Calibri"/>
                </a:endParaRPr>
              </a:p>
            </p:txBody>
          </p:sp>
        </p:grpSp>
      </p:grpSp>
      <p:sp>
        <p:nvSpPr>
          <p:cNvPr id="42" name="Lightning Bolt 41"/>
          <p:cNvSpPr/>
          <p:nvPr/>
        </p:nvSpPr>
        <p:spPr>
          <a:xfrm>
            <a:off x="5084308" y="2254620"/>
            <a:ext cx="330080" cy="367463"/>
          </a:xfrm>
          <a:prstGeom prst="lightningBolt">
            <a:avLst/>
          </a:prstGeom>
          <a:solidFill>
            <a:srgbClr val="FF0000"/>
          </a:solidFill>
          <a:ln>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latin typeface="Calibri"/>
            </a:endParaRPr>
          </a:p>
        </p:txBody>
      </p:sp>
      <p:sp>
        <p:nvSpPr>
          <p:cNvPr id="43" name="Lightning Bolt 42"/>
          <p:cNvSpPr/>
          <p:nvPr/>
        </p:nvSpPr>
        <p:spPr>
          <a:xfrm>
            <a:off x="5730147" y="2254620"/>
            <a:ext cx="330080" cy="367463"/>
          </a:xfrm>
          <a:prstGeom prst="lightningBolt">
            <a:avLst/>
          </a:prstGeom>
          <a:solidFill>
            <a:srgbClr val="FF0000"/>
          </a:solidFill>
          <a:ln>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latin typeface="Calibri"/>
            </a:endParaRPr>
          </a:p>
        </p:txBody>
      </p:sp>
      <p:sp>
        <p:nvSpPr>
          <p:cNvPr id="44" name="Lightning Bolt 43"/>
          <p:cNvSpPr/>
          <p:nvPr/>
        </p:nvSpPr>
        <p:spPr>
          <a:xfrm>
            <a:off x="5710323" y="2837500"/>
            <a:ext cx="330080" cy="367463"/>
          </a:xfrm>
          <a:prstGeom prst="lightningBolt">
            <a:avLst/>
          </a:prstGeom>
          <a:solidFill>
            <a:srgbClr val="FF0000"/>
          </a:solidFill>
          <a:ln>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latin typeface="Calibri"/>
            </a:endParaRPr>
          </a:p>
        </p:txBody>
      </p:sp>
      <p:sp>
        <p:nvSpPr>
          <p:cNvPr id="45" name="TextBox 44"/>
          <p:cNvSpPr txBox="1"/>
          <p:nvPr/>
        </p:nvSpPr>
        <p:spPr>
          <a:xfrm>
            <a:off x="4359487" y="863581"/>
            <a:ext cx="2574393" cy="954107"/>
          </a:xfrm>
          <a:prstGeom prst="rect">
            <a:avLst/>
          </a:prstGeom>
          <a:ln w="76200" cmpd="sng">
            <a:solidFill>
              <a:srgbClr val="800000"/>
            </a:solidFill>
          </a:ln>
        </p:spPr>
        <p:style>
          <a:lnRef idx="2">
            <a:schemeClr val="accent2"/>
          </a:lnRef>
          <a:fillRef idx="1">
            <a:schemeClr val="lt1"/>
          </a:fillRef>
          <a:effectRef idx="0">
            <a:schemeClr val="accent2"/>
          </a:effectRef>
          <a:fontRef idx="minor">
            <a:schemeClr val="dk1"/>
          </a:fontRef>
        </p:style>
        <p:txBody>
          <a:bodyPr wrap="none" rtlCol="0">
            <a:spAutoFit/>
          </a:bodyPr>
          <a:lstStyle/>
          <a:p>
            <a:pPr algn="ctr" defTabSz="457200"/>
            <a:r>
              <a:rPr lang="en-US" sz="2800" b="1" dirty="0" smtClean="0">
                <a:solidFill>
                  <a:srgbClr val="000000"/>
                </a:solidFill>
                <a:latin typeface="Calibri"/>
              </a:rPr>
              <a:t>Periodically test</a:t>
            </a:r>
          </a:p>
          <a:p>
            <a:pPr algn="ctr" defTabSz="457200"/>
            <a:r>
              <a:rPr lang="en-US" sz="2800" b="1" dirty="0" smtClean="0">
                <a:solidFill>
                  <a:srgbClr val="000000"/>
                </a:solidFill>
                <a:latin typeface="Calibri"/>
              </a:rPr>
              <a:t> parts of DRAM</a:t>
            </a:r>
          </a:p>
        </p:txBody>
      </p:sp>
      <p:sp>
        <p:nvSpPr>
          <p:cNvPr id="46" name="Oval 45"/>
          <p:cNvSpPr>
            <a:spLocks noChangeAspect="1"/>
          </p:cNvSpPr>
          <p:nvPr/>
        </p:nvSpPr>
        <p:spPr>
          <a:xfrm>
            <a:off x="6872362" y="1293082"/>
            <a:ext cx="731520" cy="731520"/>
          </a:xfrm>
          <a:prstGeom prst="ellipse">
            <a:avLst/>
          </a:prstGeom>
          <a:solidFill>
            <a:srgbClr val="800000"/>
          </a:solidFill>
          <a:ln/>
        </p:spPr>
        <p:style>
          <a:lnRef idx="0">
            <a:schemeClr val="accent2"/>
          </a:lnRef>
          <a:fillRef idx="3">
            <a:schemeClr val="accent2"/>
          </a:fillRef>
          <a:effectRef idx="3">
            <a:schemeClr val="accent2"/>
          </a:effectRef>
          <a:fontRef idx="minor">
            <a:schemeClr val="lt1"/>
          </a:fontRef>
        </p:style>
        <p:txBody>
          <a:bodyPr rtlCol="0" anchor="ctr"/>
          <a:lstStyle/>
          <a:p>
            <a:pPr algn="ctr" defTabSz="457200"/>
            <a:r>
              <a:rPr lang="en-US" sz="4400" b="1" dirty="0">
                <a:solidFill>
                  <a:prstClr val="white"/>
                </a:solidFill>
                <a:latin typeface="Calibri"/>
              </a:rPr>
              <a:t>2</a:t>
            </a:r>
          </a:p>
        </p:txBody>
      </p:sp>
      <p:grpSp>
        <p:nvGrpSpPr>
          <p:cNvPr id="70" name="Group 69"/>
          <p:cNvGrpSpPr/>
          <p:nvPr/>
        </p:nvGrpSpPr>
        <p:grpSpPr>
          <a:xfrm>
            <a:off x="6832259" y="2062634"/>
            <a:ext cx="2060493" cy="2570158"/>
            <a:chOff x="2912465" y="3911935"/>
            <a:chExt cx="2060493" cy="2570158"/>
          </a:xfrm>
          <a:solidFill>
            <a:srgbClr val="7F7F7F"/>
          </a:solidFill>
        </p:grpSpPr>
        <p:cxnSp>
          <p:nvCxnSpPr>
            <p:cNvPr id="71" name="Straight Connector 70"/>
            <p:cNvCxnSpPr/>
            <p:nvPr/>
          </p:nvCxnSpPr>
          <p:spPr>
            <a:xfrm>
              <a:off x="4560979" y="3924383"/>
              <a:ext cx="0" cy="2557710"/>
            </a:xfrm>
            <a:prstGeom prst="line">
              <a:avLst/>
            </a:prstGeom>
            <a:grpFill/>
            <a:ln>
              <a:solidFill>
                <a:schemeClr val="bg1">
                  <a:lumMod val="50000"/>
                </a:schemeClr>
              </a:solidFill>
            </a:ln>
          </p:spPr>
          <p:style>
            <a:lnRef idx="2">
              <a:schemeClr val="accent1"/>
            </a:lnRef>
            <a:fillRef idx="0">
              <a:schemeClr val="accent1"/>
            </a:fillRef>
            <a:effectRef idx="1">
              <a:schemeClr val="accent1"/>
            </a:effectRef>
            <a:fontRef idx="minor">
              <a:schemeClr val="tx1"/>
            </a:fontRef>
          </p:style>
        </p:cxnSp>
        <p:cxnSp>
          <p:nvCxnSpPr>
            <p:cNvPr id="72" name="Straight Connector 71"/>
            <p:cNvCxnSpPr/>
            <p:nvPr/>
          </p:nvCxnSpPr>
          <p:spPr>
            <a:xfrm flipV="1">
              <a:off x="2934018" y="6069693"/>
              <a:ext cx="2038940" cy="12561"/>
            </a:xfrm>
            <a:prstGeom prst="line">
              <a:avLst/>
            </a:prstGeom>
            <a:grpFill/>
            <a:ln>
              <a:solidFill>
                <a:schemeClr val="bg1">
                  <a:lumMod val="50000"/>
                </a:schemeClr>
              </a:solidFill>
            </a:ln>
          </p:spPr>
          <p:style>
            <a:lnRef idx="2">
              <a:schemeClr val="accent1"/>
            </a:lnRef>
            <a:fillRef idx="0">
              <a:schemeClr val="accent1"/>
            </a:fillRef>
            <a:effectRef idx="1">
              <a:schemeClr val="accent1"/>
            </a:effectRef>
            <a:fontRef idx="minor">
              <a:schemeClr val="tx1"/>
            </a:fontRef>
          </p:style>
        </p:cxnSp>
        <p:cxnSp>
          <p:nvCxnSpPr>
            <p:cNvPr id="73" name="Straight Connector 72"/>
            <p:cNvCxnSpPr/>
            <p:nvPr/>
          </p:nvCxnSpPr>
          <p:spPr>
            <a:xfrm flipV="1">
              <a:off x="2927810" y="5488552"/>
              <a:ext cx="2045148" cy="2774"/>
            </a:xfrm>
            <a:prstGeom prst="line">
              <a:avLst/>
            </a:prstGeom>
            <a:grpFill/>
            <a:ln>
              <a:solidFill>
                <a:schemeClr val="bg1">
                  <a:lumMod val="50000"/>
                </a:schemeClr>
              </a:solidFill>
            </a:ln>
          </p:spPr>
          <p:style>
            <a:lnRef idx="2">
              <a:schemeClr val="accent1"/>
            </a:lnRef>
            <a:fillRef idx="0">
              <a:schemeClr val="accent1"/>
            </a:fillRef>
            <a:effectRef idx="1">
              <a:schemeClr val="accent1"/>
            </a:effectRef>
            <a:fontRef idx="minor">
              <a:schemeClr val="tx1"/>
            </a:fontRef>
          </p:style>
        </p:cxnSp>
        <p:cxnSp>
          <p:nvCxnSpPr>
            <p:cNvPr id="74" name="Straight Connector 73"/>
            <p:cNvCxnSpPr/>
            <p:nvPr/>
          </p:nvCxnSpPr>
          <p:spPr>
            <a:xfrm>
              <a:off x="3933455" y="3918159"/>
              <a:ext cx="0" cy="2557710"/>
            </a:xfrm>
            <a:prstGeom prst="line">
              <a:avLst/>
            </a:prstGeom>
            <a:grpFill/>
            <a:ln>
              <a:solidFill>
                <a:schemeClr val="bg1">
                  <a:lumMod val="50000"/>
                </a:schemeClr>
              </a:solidFill>
            </a:ln>
          </p:spPr>
          <p:style>
            <a:lnRef idx="2">
              <a:schemeClr val="accent1"/>
            </a:lnRef>
            <a:fillRef idx="0">
              <a:schemeClr val="accent1"/>
            </a:fillRef>
            <a:effectRef idx="1">
              <a:schemeClr val="accent1"/>
            </a:effectRef>
            <a:fontRef idx="minor">
              <a:schemeClr val="tx1"/>
            </a:fontRef>
          </p:style>
        </p:cxnSp>
        <p:cxnSp>
          <p:nvCxnSpPr>
            <p:cNvPr id="75" name="Straight Connector 74"/>
            <p:cNvCxnSpPr/>
            <p:nvPr/>
          </p:nvCxnSpPr>
          <p:spPr>
            <a:xfrm>
              <a:off x="3296794" y="3911935"/>
              <a:ext cx="0" cy="2557710"/>
            </a:xfrm>
            <a:prstGeom prst="line">
              <a:avLst/>
            </a:prstGeom>
            <a:grpFill/>
            <a:ln>
              <a:solidFill>
                <a:schemeClr val="bg1">
                  <a:lumMod val="50000"/>
                </a:schemeClr>
              </a:solidFill>
            </a:ln>
          </p:spPr>
          <p:style>
            <a:lnRef idx="2">
              <a:schemeClr val="accent1"/>
            </a:lnRef>
            <a:fillRef idx="0">
              <a:schemeClr val="accent1"/>
            </a:fillRef>
            <a:effectRef idx="1">
              <a:schemeClr val="accent1"/>
            </a:effectRef>
            <a:fontRef idx="minor">
              <a:schemeClr val="tx1"/>
            </a:fontRef>
          </p:style>
        </p:cxnSp>
        <p:cxnSp>
          <p:nvCxnSpPr>
            <p:cNvPr id="76" name="Straight Connector 75"/>
            <p:cNvCxnSpPr/>
            <p:nvPr/>
          </p:nvCxnSpPr>
          <p:spPr>
            <a:xfrm>
              <a:off x="2913985" y="4296250"/>
              <a:ext cx="2058973" cy="8497"/>
            </a:xfrm>
            <a:prstGeom prst="line">
              <a:avLst/>
            </a:prstGeom>
            <a:grpFill/>
            <a:ln>
              <a:solidFill>
                <a:schemeClr val="bg1">
                  <a:lumMod val="50000"/>
                </a:schemeClr>
              </a:solidFill>
            </a:ln>
          </p:spPr>
          <p:style>
            <a:lnRef idx="2">
              <a:schemeClr val="accent1"/>
            </a:lnRef>
            <a:fillRef idx="0">
              <a:schemeClr val="accent1"/>
            </a:fillRef>
            <a:effectRef idx="1">
              <a:schemeClr val="accent1"/>
            </a:effectRef>
            <a:fontRef idx="minor">
              <a:schemeClr val="tx1"/>
            </a:fontRef>
          </p:style>
        </p:cxnSp>
        <p:cxnSp>
          <p:nvCxnSpPr>
            <p:cNvPr id="77" name="Straight Connector 76"/>
            <p:cNvCxnSpPr/>
            <p:nvPr/>
          </p:nvCxnSpPr>
          <p:spPr>
            <a:xfrm flipV="1">
              <a:off x="2912465" y="4885888"/>
              <a:ext cx="2060493" cy="5374"/>
            </a:xfrm>
            <a:prstGeom prst="line">
              <a:avLst/>
            </a:prstGeom>
            <a:grpFill/>
            <a:ln>
              <a:solidFill>
                <a:schemeClr val="bg1">
                  <a:lumMod val="50000"/>
                </a:schemeClr>
              </a:solidFill>
            </a:ln>
          </p:spPr>
          <p:style>
            <a:lnRef idx="2">
              <a:schemeClr val="accent1"/>
            </a:lnRef>
            <a:fillRef idx="0">
              <a:schemeClr val="accent1"/>
            </a:fillRef>
            <a:effectRef idx="1">
              <a:schemeClr val="accent1"/>
            </a:effectRef>
            <a:fontRef idx="minor">
              <a:schemeClr val="tx1"/>
            </a:fontRef>
          </p:style>
        </p:cxnSp>
        <p:sp>
          <p:nvSpPr>
            <p:cNvPr id="78" name="Oval 77"/>
            <p:cNvSpPr/>
            <p:nvPr/>
          </p:nvSpPr>
          <p:spPr>
            <a:xfrm>
              <a:off x="3018297" y="4033230"/>
              <a:ext cx="543301" cy="519582"/>
            </a:xfrm>
            <a:prstGeom prst="ellipse">
              <a:avLst/>
            </a:prstGeom>
            <a:grpFill/>
            <a:ln>
              <a:solidFill>
                <a:schemeClr val="bg1">
                  <a:lumMod val="50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latin typeface="Calibri"/>
              </a:endParaRPr>
            </a:p>
          </p:txBody>
        </p:sp>
        <p:sp>
          <p:nvSpPr>
            <p:cNvPr id="79" name="Oval 78"/>
            <p:cNvSpPr/>
            <p:nvPr/>
          </p:nvSpPr>
          <p:spPr>
            <a:xfrm>
              <a:off x="3660834" y="4031678"/>
              <a:ext cx="543301" cy="519582"/>
            </a:xfrm>
            <a:prstGeom prst="ellipse">
              <a:avLst/>
            </a:prstGeom>
            <a:grpFill/>
            <a:ln>
              <a:solidFill>
                <a:schemeClr val="bg1">
                  <a:lumMod val="50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latin typeface="Calibri"/>
              </a:endParaRPr>
            </a:p>
          </p:txBody>
        </p:sp>
        <p:sp>
          <p:nvSpPr>
            <p:cNvPr id="80" name="Oval 79"/>
            <p:cNvSpPr/>
            <p:nvPr/>
          </p:nvSpPr>
          <p:spPr>
            <a:xfrm>
              <a:off x="4285097" y="4030126"/>
              <a:ext cx="543301" cy="519582"/>
            </a:xfrm>
            <a:prstGeom prst="ellipse">
              <a:avLst/>
            </a:prstGeom>
            <a:grpFill/>
            <a:ln>
              <a:solidFill>
                <a:schemeClr val="bg1">
                  <a:lumMod val="50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latin typeface="Calibri"/>
              </a:endParaRPr>
            </a:p>
          </p:txBody>
        </p:sp>
        <p:sp>
          <p:nvSpPr>
            <p:cNvPr id="81" name="Oval 80"/>
            <p:cNvSpPr/>
            <p:nvPr/>
          </p:nvSpPr>
          <p:spPr>
            <a:xfrm>
              <a:off x="3025914" y="4628242"/>
              <a:ext cx="543301" cy="519582"/>
            </a:xfrm>
            <a:prstGeom prst="ellipse">
              <a:avLst/>
            </a:prstGeom>
            <a:grpFill/>
            <a:ln>
              <a:solidFill>
                <a:schemeClr val="bg1">
                  <a:lumMod val="50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latin typeface="Calibri"/>
              </a:endParaRPr>
            </a:p>
          </p:txBody>
        </p:sp>
        <p:sp>
          <p:nvSpPr>
            <p:cNvPr id="82" name="Oval 81"/>
            <p:cNvSpPr/>
            <p:nvPr/>
          </p:nvSpPr>
          <p:spPr>
            <a:xfrm>
              <a:off x="3659314" y="4626690"/>
              <a:ext cx="543301" cy="519582"/>
            </a:xfrm>
            <a:prstGeom prst="ellipse">
              <a:avLst/>
            </a:prstGeom>
            <a:grpFill/>
            <a:ln>
              <a:solidFill>
                <a:schemeClr val="bg1">
                  <a:lumMod val="50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latin typeface="Calibri"/>
              </a:endParaRPr>
            </a:p>
          </p:txBody>
        </p:sp>
        <p:sp>
          <p:nvSpPr>
            <p:cNvPr id="83" name="Oval 82"/>
            <p:cNvSpPr/>
            <p:nvPr/>
          </p:nvSpPr>
          <p:spPr>
            <a:xfrm>
              <a:off x="4292714" y="4625138"/>
              <a:ext cx="543301" cy="519582"/>
            </a:xfrm>
            <a:prstGeom prst="ellipse">
              <a:avLst/>
            </a:prstGeom>
            <a:grpFill/>
            <a:ln>
              <a:solidFill>
                <a:schemeClr val="bg1">
                  <a:lumMod val="50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latin typeface="Calibri"/>
              </a:endParaRPr>
            </a:p>
          </p:txBody>
        </p:sp>
        <p:sp>
          <p:nvSpPr>
            <p:cNvPr id="84" name="Oval 83"/>
            <p:cNvSpPr/>
            <p:nvPr/>
          </p:nvSpPr>
          <p:spPr>
            <a:xfrm>
              <a:off x="3022985" y="5237442"/>
              <a:ext cx="543301" cy="519582"/>
            </a:xfrm>
            <a:prstGeom prst="ellipse">
              <a:avLst/>
            </a:prstGeom>
            <a:grpFill/>
            <a:ln>
              <a:solidFill>
                <a:schemeClr val="bg1">
                  <a:lumMod val="50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latin typeface="Calibri"/>
              </a:endParaRPr>
            </a:p>
          </p:txBody>
        </p:sp>
        <p:sp>
          <p:nvSpPr>
            <p:cNvPr id="85" name="Oval 84"/>
            <p:cNvSpPr/>
            <p:nvPr/>
          </p:nvSpPr>
          <p:spPr>
            <a:xfrm>
              <a:off x="3656385" y="5235890"/>
              <a:ext cx="543301" cy="519582"/>
            </a:xfrm>
            <a:prstGeom prst="ellipse">
              <a:avLst/>
            </a:prstGeom>
            <a:grpFill/>
            <a:ln>
              <a:solidFill>
                <a:schemeClr val="bg1">
                  <a:lumMod val="50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latin typeface="Calibri"/>
              </a:endParaRPr>
            </a:p>
          </p:txBody>
        </p:sp>
        <p:sp>
          <p:nvSpPr>
            <p:cNvPr id="86" name="Oval 85"/>
            <p:cNvSpPr/>
            <p:nvPr/>
          </p:nvSpPr>
          <p:spPr>
            <a:xfrm>
              <a:off x="4289785" y="5234338"/>
              <a:ext cx="543301" cy="519582"/>
            </a:xfrm>
            <a:prstGeom prst="ellipse">
              <a:avLst/>
            </a:prstGeom>
            <a:grpFill/>
            <a:ln>
              <a:solidFill>
                <a:schemeClr val="bg1">
                  <a:lumMod val="50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latin typeface="Calibri"/>
              </a:endParaRPr>
            </a:p>
          </p:txBody>
        </p:sp>
        <p:sp>
          <p:nvSpPr>
            <p:cNvPr id="87" name="Oval 86"/>
            <p:cNvSpPr/>
            <p:nvPr/>
          </p:nvSpPr>
          <p:spPr>
            <a:xfrm>
              <a:off x="3020056" y="5837506"/>
              <a:ext cx="543301" cy="519582"/>
            </a:xfrm>
            <a:prstGeom prst="ellipse">
              <a:avLst/>
            </a:prstGeom>
            <a:grpFill/>
            <a:ln>
              <a:solidFill>
                <a:schemeClr val="bg1">
                  <a:lumMod val="50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latin typeface="Calibri"/>
              </a:endParaRPr>
            </a:p>
          </p:txBody>
        </p:sp>
        <p:sp>
          <p:nvSpPr>
            <p:cNvPr id="88" name="Oval 87"/>
            <p:cNvSpPr/>
            <p:nvPr/>
          </p:nvSpPr>
          <p:spPr>
            <a:xfrm>
              <a:off x="3662593" y="5835954"/>
              <a:ext cx="543301" cy="519582"/>
            </a:xfrm>
            <a:prstGeom prst="ellipse">
              <a:avLst/>
            </a:prstGeom>
            <a:grpFill/>
            <a:ln>
              <a:solidFill>
                <a:schemeClr val="bg1">
                  <a:lumMod val="50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latin typeface="Calibri"/>
              </a:endParaRPr>
            </a:p>
          </p:txBody>
        </p:sp>
        <p:sp>
          <p:nvSpPr>
            <p:cNvPr id="89" name="Oval 88"/>
            <p:cNvSpPr/>
            <p:nvPr/>
          </p:nvSpPr>
          <p:spPr>
            <a:xfrm>
              <a:off x="4286856" y="5834402"/>
              <a:ext cx="543301" cy="519582"/>
            </a:xfrm>
            <a:prstGeom prst="ellipse">
              <a:avLst/>
            </a:prstGeom>
            <a:grpFill/>
            <a:ln>
              <a:solidFill>
                <a:schemeClr val="bg1">
                  <a:lumMod val="50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latin typeface="Calibri"/>
              </a:endParaRPr>
            </a:p>
          </p:txBody>
        </p:sp>
      </p:grpSp>
      <p:sp>
        <p:nvSpPr>
          <p:cNvPr id="98" name="TextBox 97"/>
          <p:cNvSpPr txBox="1"/>
          <p:nvPr/>
        </p:nvSpPr>
        <p:spPr>
          <a:xfrm>
            <a:off x="7276450" y="2690470"/>
            <a:ext cx="1374520" cy="1015663"/>
          </a:xfrm>
          <a:prstGeom prst="rect">
            <a:avLst/>
          </a:prstGeom>
          <a:noFill/>
          <a:scene3d>
            <a:camera prst="orthographicFront">
              <a:rot lat="0" lon="0" rev="18900000"/>
            </a:camera>
            <a:lightRig rig="threePt" dir="t"/>
          </a:scene3d>
        </p:spPr>
        <p:txBody>
          <a:bodyPr wrap="none" rtlCol="0">
            <a:spAutoFit/>
          </a:bodyPr>
          <a:lstStyle/>
          <a:p>
            <a:pPr defTabSz="457200"/>
            <a:r>
              <a:rPr lang="en-US" sz="6000" b="1" dirty="0" smtClean="0">
                <a:solidFill>
                  <a:prstClr val="black"/>
                </a:solidFill>
                <a:latin typeface="Calibri"/>
              </a:rPr>
              <a:t>ECC</a:t>
            </a:r>
            <a:endParaRPr lang="en-US" sz="6000" b="1" dirty="0">
              <a:solidFill>
                <a:prstClr val="black"/>
              </a:solidFill>
              <a:latin typeface="Calibri"/>
            </a:endParaRPr>
          </a:p>
        </p:txBody>
      </p:sp>
      <p:grpSp>
        <p:nvGrpSpPr>
          <p:cNvPr id="100" name="Group 99"/>
          <p:cNvGrpSpPr/>
          <p:nvPr/>
        </p:nvGrpSpPr>
        <p:grpSpPr>
          <a:xfrm>
            <a:off x="2583355" y="2066276"/>
            <a:ext cx="4348647" cy="1399650"/>
            <a:chOff x="2561827" y="2066276"/>
            <a:chExt cx="4348647" cy="1399650"/>
          </a:xfrm>
        </p:grpSpPr>
        <p:sp>
          <p:nvSpPr>
            <p:cNvPr id="90" name="Rectangle 89"/>
            <p:cNvSpPr/>
            <p:nvPr/>
          </p:nvSpPr>
          <p:spPr>
            <a:xfrm>
              <a:off x="3552113" y="2066278"/>
              <a:ext cx="3358361" cy="667236"/>
            </a:xfrm>
            <a:prstGeom prst="rect">
              <a:avLst/>
            </a:prstGeom>
            <a:solidFill>
              <a:srgbClr val="FFFFFF">
                <a:alpha val="50000"/>
              </a:srgbClr>
            </a:solidFill>
            <a:ln w="57150" cmpd="sng">
              <a:solidFill>
                <a:schemeClr val="tx1"/>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latin typeface="Calibri"/>
              </a:endParaRPr>
            </a:p>
          </p:txBody>
        </p:sp>
        <p:sp>
          <p:nvSpPr>
            <p:cNvPr id="91" name="TextBox 90"/>
            <p:cNvSpPr txBox="1"/>
            <p:nvPr/>
          </p:nvSpPr>
          <p:spPr>
            <a:xfrm>
              <a:off x="2561827" y="2819595"/>
              <a:ext cx="989874" cy="646331"/>
            </a:xfrm>
            <a:prstGeom prst="rect">
              <a:avLst/>
            </a:prstGeom>
            <a:noFill/>
          </p:spPr>
          <p:txBody>
            <a:bodyPr wrap="none" rtlCol="0">
              <a:spAutoFit/>
            </a:bodyPr>
            <a:lstStyle/>
            <a:p>
              <a:pPr defTabSz="457200"/>
              <a:r>
                <a:rPr lang="en-US" sz="3600" b="1" dirty="0" smtClean="0">
                  <a:solidFill>
                    <a:prstClr val="black"/>
                  </a:solidFill>
                  <a:latin typeface="Calibri"/>
                </a:rPr>
                <a:t>Test</a:t>
              </a:r>
              <a:endParaRPr lang="en-US" sz="3600" b="1" dirty="0">
                <a:solidFill>
                  <a:prstClr val="black"/>
                </a:solidFill>
                <a:latin typeface="Calibri"/>
              </a:endParaRPr>
            </a:p>
          </p:txBody>
        </p:sp>
        <p:cxnSp>
          <p:nvCxnSpPr>
            <p:cNvPr id="93" name="Straight Arrow Connector 92"/>
            <p:cNvCxnSpPr>
              <a:endCxn id="90" idx="1"/>
            </p:cNvCxnSpPr>
            <p:nvPr/>
          </p:nvCxnSpPr>
          <p:spPr>
            <a:xfrm flipV="1">
              <a:off x="3056970" y="2399896"/>
              <a:ext cx="495143" cy="613428"/>
            </a:xfrm>
            <a:prstGeom prst="straightConnector1">
              <a:avLst/>
            </a:prstGeom>
            <a:ln w="76200" cmpd="sng">
              <a:solidFill>
                <a:schemeClr val="tx1"/>
              </a:solidFill>
              <a:tailEnd type="arrow"/>
            </a:ln>
          </p:spPr>
          <p:style>
            <a:lnRef idx="2">
              <a:schemeClr val="accent1"/>
            </a:lnRef>
            <a:fillRef idx="0">
              <a:schemeClr val="accent1"/>
            </a:fillRef>
            <a:effectRef idx="1">
              <a:schemeClr val="accent1"/>
            </a:effectRef>
            <a:fontRef idx="minor">
              <a:schemeClr val="tx1"/>
            </a:fontRef>
          </p:style>
        </p:cxnSp>
        <p:sp>
          <p:nvSpPr>
            <p:cNvPr id="99" name="&quot;No&quot; Symbol 98"/>
            <p:cNvSpPr>
              <a:spLocks noChangeAspect="1"/>
            </p:cNvSpPr>
            <p:nvPr/>
          </p:nvSpPr>
          <p:spPr>
            <a:xfrm>
              <a:off x="4951430" y="2066276"/>
              <a:ext cx="640080" cy="640080"/>
            </a:xfrm>
            <a:prstGeom prst="noSmoking">
              <a:avLst/>
            </a:prstGeom>
            <a:solidFill>
              <a:srgbClr val="FF0000"/>
            </a:solidFill>
            <a:ln>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black"/>
                </a:solidFill>
                <a:latin typeface="Calibri"/>
              </a:endParaRPr>
            </a:p>
          </p:txBody>
        </p:sp>
      </p:grpSp>
      <p:grpSp>
        <p:nvGrpSpPr>
          <p:cNvPr id="101" name="Group 100"/>
          <p:cNvGrpSpPr/>
          <p:nvPr/>
        </p:nvGrpSpPr>
        <p:grpSpPr>
          <a:xfrm>
            <a:off x="2585059" y="2670680"/>
            <a:ext cx="4348647" cy="1399650"/>
            <a:chOff x="2561827" y="2066276"/>
            <a:chExt cx="4348647" cy="1399650"/>
          </a:xfrm>
        </p:grpSpPr>
        <p:sp>
          <p:nvSpPr>
            <p:cNvPr id="102" name="Rectangle 101"/>
            <p:cNvSpPr/>
            <p:nvPr/>
          </p:nvSpPr>
          <p:spPr>
            <a:xfrm>
              <a:off x="3552113" y="2066278"/>
              <a:ext cx="3358361" cy="667236"/>
            </a:xfrm>
            <a:prstGeom prst="rect">
              <a:avLst/>
            </a:prstGeom>
            <a:solidFill>
              <a:srgbClr val="FFFFFF">
                <a:alpha val="50000"/>
              </a:srgbClr>
            </a:solidFill>
            <a:ln w="57150" cmpd="sng">
              <a:solidFill>
                <a:schemeClr val="tx1"/>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latin typeface="Calibri"/>
              </a:endParaRPr>
            </a:p>
          </p:txBody>
        </p:sp>
        <p:sp>
          <p:nvSpPr>
            <p:cNvPr id="103" name="TextBox 102"/>
            <p:cNvSpPr txBox="1"/>
            <p:nvPr/>
          </p:nvSpPr>
          <p:spPr>
            <a:xfrm>
              <a:off x="2561827" y="2819595"/>
              <a:ext cx="989874" cy="646331"/>
            </a:xfrm>
            <a:prstGeom prst="rect">
              <a:avLst/>
            </a:prstGeom>
            <a:noFill/>
          </p:spPr>
          <p:txBody>
            <a:bodyPr wrap="none" rtlCol="0">
              <a:spAutoFit/>
            </a:bodyPr>
            <a:lstStyle/>
            <a:p>
              <a:pPr defTabSz="457200"/>
              <a:r>
                <a:rPr lang="en-US" sz="3600" b="1" dirty="0" smtClean="0">
                  <a:solidFill>
                    <a:prstClr val="black"/>
                  </a:solidFill>
                  <a:latin typeface="Calibri"/>
                </a:rPr>
                <a:t>Test</a:t>
              </a:r>
              <a:endParaRPr lang="en-US" sz="3600" b="1" dirty="0">
                <a:solidFill>
                  <a:prstClr val="black"/>
                </a:solidFill>
                <a:latin typeface="Calibri"/>
              </a:endParaRPr>
            </a:p>
          </p:txBody>
        </p:sp>
        <p:cxnSp>
          <p:nvCxnSpPr>
            <p:cNvPr id="104" name="Straight Arrow Connector 103"/>
            <p:cNvCxnSpPr>
              <a:endCxn id="102" idx="1"/>
            </p:cNvCxnSpPr>
            <p:nvPr/>
          </p:nvCxnSpPr>
          <p:spPr>
            <a:xfrm flipV="1">
              <a:off x="3056970" y="2399896"/>
              <a:ext cx="495143" cy="613428"/>
            </a:xfrm>
            <a:prstGeom prst="straightConnector1">
              <a:avLst/>
            </a:prstGeom>
            <a:ln w="76200" cmpd="sng">
              <a:solidFill>
                <a:schemeClr val="tx1"/>
              </a:solidFill>
              <a:tailEnd type="arrow"/>
            </a:ln>
          </p:spPr>
          <p:style>
            <a:lnRef idx="2">
              <a:schemeClr val="accent1"/>
            </a:lnRef>
            <a:fillRef idx="0">
              <a:schemeClr val="accent1"/>
            </a:fillRef>
            <a:effectRef idx="1">
              <a:schemeClr val="accent1"/>
            </a:effectRef>
            <a:fontRef idx="minor">
              <a:schemeClr val="tx1"/>
            </a:fontRef>
          </p:style>
        </p:cxnSp>
        <p:sp>
          <p:nvSpPr>
            <p:cNvPr id="105" name="&quot;No&quot; Symbol 104"/>
            <p:cNvSpPr>
              <a:spLocks noChangeAspect="1"/>
            </p:cNvSpPr>
            <p:nvPr/>
          </p:nvSpPr>
          <p:spPr>
            <a:xfrm>
              <a:off x="4951430" y="2066276"/>
              <a:ext cx="640080" cy="640080"/>
            </a:xfrm>
            <a:prstGeom prst="noSmoking">
              <a:avLst/>
            </a:prstGeom>
            <a:solidFill>
              <a:srgbClr val="FF0000"/>
            </a:solidFill>
            <a:ln>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black"/>
                </a:solidFill>
                <a:latin typeface="Calibri"/>
              </a:endParaRPr>
            </a:p>
          </p:txBody>
        </p:sp>
      </p:grpSp>
      <p:grpSp>
        <p:nvGrpSpPr>
          <p:cNvPr id="106" name="Group 105"/>
          <p:cNvGrpSpPr/>
          <p:nvPr/>
        </p:nvGrpSpPr>
        <p:grpSpPr>
          <a:xfrm>
            <a:off x="2586763" y="3275084"/>
            <a:ext cx="4348647" cy="1399650"/>
            <a:chOff x="2561827" y="2066276"/>
            <a:chExt cx="4348647" cy="1399650"/>
          </a:xfrm>
        </p:grpSpPr>
        <p:sp>
          <p:nvSpPr>
            <p:cNvPr id="107" name="Rectangle 106"/>
            <p:cNvSpPr/>
            <p:nvPr/>
          </p:nvSpPr>
          <p:spPr>
            <a:xfrm>
              <a:off x="3552113" y="2066278"/>
              <a:ext cx="3358361" cy="667236"/>
            </a:xfrm>
            <a:prstGeom prst="rect">
              <a:avLst/>
            </a:prstGeom>
            <a:solidFill>
              <a:srgbClr val="FFFFFF">
                <a:alpha val="50000"/>
              </a:srgbClr>
            </a:solidFill>
            <a:ln w="57150" cmpd="sng">
              <a:solidFill>
                <a:schemeClr val="tx1"/>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latin typeface="Calibri"/>
              </a:endParaRPr>
            </a:p>
          </p:txBody>
        </p:sp>
        <p:sp>
          <p:nvSpPr>
            <p:cNvPr id="108" name="TextBox 107"/>
            <p:cNvSpPr txBox="1"/>
            <p:nvPr/>
          </p:nvSpPr>
          <p:spPr>
            <a:xfrm>
              <a:off x="2561827" y="2819595"/>
              <a:ext cx="989874" cy="646331"/>
            </a:xfrm>
            <a:prstGeom prst="rect">
              <a:avLst/>
            </a:prstGeom>
            <a:noFill/>
          </p:spPr>
          <p:txBody>
            <a:bodyPr wrap="none" rtlCol="0">
              <a:spAutoFit/>
            </a:bodyPr>
            <a:lstStyle/>
            <a:p>
              <a:pPr defTabSz="457200"/>
              <a:r>
                <a:rPr lang="en-US" sz="3600" b="1" dirty="0" smtClean="0">
                  <a:solidFill>
                    <a:prstClr val="black"/>
                  </a:solidFill>
                  <a:latin typeface="Calibri"/>
                </a:rPr>
                <a:t>Test</a:t>
              </a:r>
              <a:endParaRPr lang="en-US" sz="3600" b="1" dirty="0">
                <a:solidFill>
                  <a:prstClr val="black"/>
                </a:solidFill>
                <a:latin typeface="Calibri"/>
              </a:endParaRPr>
            </a:p>
          </p:txBody>
        </p:sp>
        <p:cxnSp>
          <p:nvCxnSpPr>
            <p:cNvPr id="109" name="Straight Arrow Connector 108"/>
            <p:cNvCxnSpPr>
              <a:endCxn id="107" idx="1"/>
            </p:cNvCxnSpPr>
            <p:nvPr/>
          </p:nvCxnSpPr>
          <p:spPr>
            <a:xfrm flipV="1">
              <a:off x="3056970" y="2399896"/>
              <a:ext cx="495143" cy="613428"/>
            </a:xfrm>
            <a:prstGeom prst="straightConnector1">
              <a:avLst/>
            </a:prstGeom>
            <a:ln w="76200" cmpd="sng">
              <a:solidFill>
                <a:schemeClr val="tx1"/>
              </a:solidFill>
              <a:tailEnd type="arrow"/>
            </a:ln>
          </p:spPr>
          <p:style>
            <a:lnRef idx="2">
              <a:schemeClr val="accent1"/>
            </a:lnRef>
            <a:fillRef idx="0">
              <a:schemeClr val="accent1"/>
            </a:fillRef>
            <a:effectRef idx="1">
              <a:schemeClr val="accent1"/>
            </a:effectRef>
            <a:fontRef idx="minor">
              <a:schemeClr val="tx1"/>
            </a:fontRef>
          </p:style>
        </p:cxnSp>
        <p:sp>
          <p:nvSpPr>
            <p:cNvPr id="110" name="&quot;No&quot; Symbol 109"/>
            <p:cNvSpPr>
              <a:spLocks noChangeAspect="1"/>
            </p:cNvSpPr>
            <p:nvPr/>
          </p:nvSpPr>
          <p:spPr>
            <a:xfrm>
              <a:off x="4951430" y="2066276"/>
              <a:ext cx="640080" cy="640080"/>
            </a:xfrm>
            <a:prstGeom prst="noSmoking">
              <a:avLst/>
            </a:prstGeom>
            <a:solidFill>
              <a:srgbClr val="FF0000"/>
            </a:solidFill>
            <a:ln>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black"/>
                </a:solidFill>
                <a:latin typeface="Calibri"/>
              </a:endParaRPr>
            </a:p>
          </p:txBody>
        </p:sp>
      </p:grpSp>
      <p:sp>
        <p:nvSpPr>
          <p:cNvPr id="111" name="TextBox 110"/>
          <p:cNvSpPr txBox="1"/>
          <p:nvPr/>
        </p:nvSpPr>
        <p:spPr>
          <a:xfrm>
            <a:off x="4780784" y="4702165"/>
            <a:ext cx="3629695" cy="954107"/>
          </a:xfrm>
          <a:prstGeom prst="rect">
            <a:avLst/>
          </a:prstGeom>
          <a:ln w="76200" cmpd="sng">
            <a:solidFill>
              <a:srgbClr val="800000"/>
            </a:solidFill>
          </a:ln>
        </p:spPr>
        <p:style>
          <a:lnRef idx="2">
            <a:schemeClr val="accent2"/>
          </a:lnRef>
          <a:fillRef idx="1">
            <a:schemeClr val="lt1"/>
          </a:fillRef>
          <a:effectRef idx="0">
            <a:schemeClr val="accent2"/>
          </a:effectRef>
          <a:fontRef idx="minor">
            <a:schemeClr val="dk1"/>
          </a:fontRef>
        </p:style>
        <p:txBody>
          <a:bodyPr wrap="none" rtlCol="0">
            <a:spAutoFit/>
          </a:bodyPr>
          <a:lstStyle/>
          <a:p>
            <a:pPr algn="ctr" defTabSz="457200"/>
            <a:r>
              <a:rPr lang="en-US" sz="2800" b="1" dirty="0" smtClean="0">
                <a:solidFill>
                  <a:srgbClr val="000000"/>
                </a:solidFill>
                <a:latin typeface="Calibri"/>
              </a:rPr>
              <a:t>Adjust refresh rate and</a:t>
            </a:r>
          </a:p>
          <a:p>
            <a:pPr algn="ctr" defTabSz="457200"/>
            <a:r>
              <a:rPr lang="en-US" sz="2800" b="1" dirty="0" smtClean="0">
                <a:solidFill>
                  <a:srgbClr val="000000"/>
                </a:solidFill>
                <a:latin typeface="Calibri"/>
              </a:rPr>
              <a:t>reduce ECC</a:t>
            </a:r>
          </a:p>
        </p:txBody>
      </p:sp>
      <p:sp>
        <p:nvSpPr>
          <p:cNvPr id="112" name="Oval 111"/>
          <p:cNvSpPr>
            <a:spLocks noChangeAspect="1"/>
          </p:cNvSpPr>
          <p:nvPr/>
        </p:nvSpPr>
        <p:spPr>
          <a:xfrm>
            <a:off x="7821298" y="5131666"/>
            <a:ext cx="731520" cy="731520"/>
          </a:xfrm>
          <a:prstGeom prst="ellipse">
            <a:avLst/>
          </a:prstGeom>
          <a:solidFill>
            <a:srgbClr val="800000"/>
          </a:solidFill>
          <a:ln/>
        </p:spPr>
        <p:style>
          <a:lnRef idx="0">
            <a:schemeClr val="accent2"/>
          </a:lnRef>
          <a:fillRef idx="3">
            <a:schemeClr val="accent2"/>
          </a:fillRef>
          <a:effectRef idx="3">
            <a:schemeClr val="accent2"/>
          </a:effectRef>
          <a:fontRef idx="minor">
            <a:schemeClr val="lt1"/>
          </a:fontRef>
        </p:style>
        <p:txBody>
          <a:bodyPr rtlCol="0" anchor="ctr"/>
          <a:lstStyle/>
          <a:p>
            <a:pPr algn="ctr" defTabSz="457200"/>
            <a:r>
              <a:rPr lang="en-US" sz="4400" b="1" dirty="0" smtClean="0">
                <a:solidFill>
                  <a:prstClr val="white"/>
                </a:solidFill>
                <a:latin typeface="Calibri"/>
              </a:rPr>
              <a:t>3</a:t>
            </a:r>
            <a:endParaRPr lang="en-US" sz="4400" b="1" dirty="0">
              <a:solidFill>
                <a:prstClr val="white"/>
              </a:solidFill>
              <a:latin typeface="Calibri"/>
            </a:endParaRPr>
          </a:p>
        </p:txBody>
      </p:sp>
      <p:grpSp>
        <p:nvGrpSpPr>
          <p:cNvPr id="114" name="Group 113"/>
          <p:cNvGrpSpPr/>
          <p:nvPr/>
        </p:nvGrpSpPr>
        <p:grpSpPr>
          <a:xfrm>
            <a:off x="6830554" y="2060898"/>
            <a:ext cx="1436182" cy="2563934"/>
            <a:chOff x="2912465" y="3911935"/>
            <a:chExt cx="1436182" cy="2563934"/>
          </a:xfrm>
          <a:solidFill>
            <a:schemeClr val="bg1">
              <a:lumMod val="50000"/>
            </a:schemeClr>
          </a:solidFill>
        </p:grpSpPr>
        <p:cxnSp>
          <p:nvCxnSpPr>
            <p:cNvPr id="115" name="Straight Connector 114"/>
            <p:cNvCxnSpPr/>
            <p:nvPr/>
          </p:nvCxnSpPr>
          <p:spPr>
            <a:xfrm flipV="1">
              <a:off x="2934018" y="6069693"/>
              <a:ext cx="1414629" cy="12562"/>
            </a:xfrm>
            <a:prstGeom prst="line">
              <a:avLst/>
            </a:prstGeom>
            <a:grpFill/>
            <a:ln>
              <a:solidFill>
                <a:schemeClr val="bg1">
                  <a:lumMod val="50000"/>
                </a:schemeClr>
              </a:solidFill>
            </a:ln>
          </p:spPr>
          <p:style>
            <a:lnRef idx="2">
              <a:schemeClr val="accent1"/>
            </a:lnRef>
            <a:fillRef idx="0">
              <a:schemeClr val="accent1"/>
            </a:fillRef>
            <a:effectRef idx="1">
              <a:schemeClr val="accent1"/>
            </a:effectRef>
            <a:fontRef idx="minor">
              <a:schemeClr val="tx1"/>
            </a:fontRef>
          </p:style>
        </p:cxnSp>
        <p:cxnSp>
          <p:nvCxnSpPr>
            <p:cNvPr id="116" name="Straight Connector 115"/>
            <p:cNvCxnSpPr/>
            <p:nvPr/>
          </p:nvCxnSpPr>
          <p:spPr>
            <a:xfrm flipV="1">
              <a:off x="2927810" y="5488552"/>
              <a:ext cx="1420837" cy="2774"/>
            </a:xfrm>
            <a:prstGeom prst="line">
              <a:avLst/>
            </a:prstGeom>
            <a:grpFill/>
            <a:ln>
              <a:solidFill>
                <a:schemeClr val="bg1">
                  <a:lumMod val="50000"/>
                </a:schemeClr>
              </a:solidFill>
            </a:ln>
          </p:spPr>
          <p:style>
            <a:lnRef idx="2">
              <a:schemeClr val="accent1"/>
            </a:lnRef>
            <a:fillRef idx="0">
              <a:schemeClr val="accent1"/>
            </a:fillRef>
            <a:effectRef idx="1">
              <a:schemeClr val="accent1"/>
            </a:effectRef>
            <a:fontRef idx="minor">
              <a:schemeClr val="tx1"/>
            </a:fontRef>
          </p:style>
        </p:cxnSp>
        <p:cxnSp>
          <p:nvCxnSpPr>
            <p:cNvPr id="117" name="Straight Connector 116"/>
            <p:cNvCxnSpPr/>
            <p:nvPr/>
          </p:nvCxnSpPr>
          <p:spPr>
            <a:xfrm>
              <a:off x="3933455" y="3918159"/>
              <a:ext cx="0" cy="2557710"/>
            </a:xfrm>
            <a:prstGeom prst="line">
              <a:avLst/>
            </a:prstGeom>
            <a:grpFill/>
            <a:ln>
              <a:solidFill>
                <a:schemeClr val="bg1">
                  <a:lumMod val="50000"/>
                </a:schemeClr>
              </a:solidFill>
            </a:ln>
          </p:spPr>
          <p:style>
            <a:lnRef idx="2">
              <a:schemeClr val="accent1"/>
            </a:lnRef>
            <a:fillRef idx="0">
              <a:schemeClr val="accent1"/>
            </a:fillRef>
            <a:effectRef idx="1">
              <a:schemeClr val="accent1"/>
            </a:effectRef>
            <a:fontRef idx="minor">
              <a:schemeClr val="tx1"/>
            </a:fontRef>
          </p:style>
        </p:cxnSp>
        <p:cxnSp>
          <p:nvCxnSpPr>
            <p:cNvPr id="118" name="Straight Connector 117"/>
            <p:cNvCxnSpPr/>
            <p:nvPr/>
          </p:nvCxnSpPr>
          <p:spPr>
            <a:xfrm>
              <a:off x="3296794" y="3911935"/>
              <a:ext cx="0" cy="2557710"/>
            </a:xfrm>
            <a:prstGeom prst="line">
              <a:avLst/>
            </a:prstGeom>
            <a:grpFill/>
            <a:ln>
              <a:solidFill>
                <a:schemeClr val="bg1">
                  <a:lumMod val="50000"/>
                </a:schemeClr>
              </a:solidFill>
            </a:ln>
          </p:spPr>
          <p:style>
            <a:lnRef idx="2">
              <a:schemeClr val="accent1"/>
            </a:lnRef>
            <a:fillRef idx="0">
              <a:schemeClr val="accent1"/>
            </a:fillRef>
            <a:effectRef idx="1">
              <a:schemeClr val="accent1"/>
            </a:effectRef>
            <a:fontRef idx="minor">
              <a:schemeClr val="tx1"/>
            </a:fontRef>
          </p:style>
        </p:cxnSp>
        <p:cxnSp>
          <p:nvCxnSpPr>
            <p:cNvPr id="119" name="Straight Connector 118"/>
            <p:cNvCxnSpPr/>
            <p:nvPr/>
          </p:nvCxnSpPr>
          <p:spPr>
            <a:xfrm flipV="1">
              <a:off x="2913985" y="4283223"/>
              <a:ext cx="1413134" cy="13027"/>
            </a:xfrm>
            <a:prstGeom prst="line">
              <a:avLst/>
            </a:prstGeom>
            <a:grpFill/>
            <a:ln>
              <a:solidFill>
                <a:schemeClr val="bg1">
                  <a:lumMod val="50000"/>
                </a:schemeClr>
              </a:solidFill>
            </a:ln>
          </p:spPr>
          <p:style>
            <a:lnRef idx="2">
              <a:schemeClr val="accent1"/>
            </a:lnRef>
            <a:fillRef idx="0">
              <a:schemeClr val="accent1"/>
            </a:fillRef>
            <a:effectRef idx="1">
              <a:schemeClr val="accent1"/>
            </a:effectRef>
            <a:fontRef idx="minor">
              <a:schemeClr val="tx1"/>
            </a:fontRef>
          </p:style>
        </p:cxnSp>
        <p:cxnSp>
          <p:nvCxnSpPr>
            <p:cNvPr id="120" name="Straight Connector 119"/>
            <p:cNvCxnSpPr/>
            <p:nvPr/>
          </p:nvCxnSpPr>
          <p:spPr>
            <a:xfrm flipV="1">
              <a:off x="2912465" y="4885888"/>
              <a:ext cx="1436182" cy="5374"/>
            </a:xfrm>
            <a:prstGeom prst="line">
              <a:avLst/>
            </a:prstGeom>
            <a:grpFill/>
            <a:ln>
              <a:solidFill>
                <a:schemeClr val="bg1">
                  <a:lumMod val="50000"/>
                </a:schemeClr>
              </a:solidFill>
            </a:ln>
          </p:spPr>
          <p:style>
            <a:lnRef idx="2">
              <a:schemeClr val="accent1"/>
            </a:lnRef>
            <a:fillRef idx="0">
              <a:schemeClr val="accent1"/>
            </a:fillRef>
            <a:effectRef idx="1">
              <a:schemeClr val="accent1"/>
            </a:effectRef>
            <a:fontRef idx="minor">
              <a:schemeClr val="tx1"/>
            </a:fontRef>
          </p:style>
        </p:cxnSp>
        <p:sp>
          <p:nvSpPr>
            <p:cNvPr id="121" name="Oval 120"/>
            <p:cNvSpPr/>
            <p:nvPr/>
          </p:nvSpPr>
          <p:spPr>
            <a:xfrm>
              <a:off x="3018297" y="4033230"/>
              <a:ext cx="543301" cy="519582"/>
            </a:xfrm>
            <a:prstGeom prst="ellipse">
              <a:avLst/>
            </a:prstGeom>
            <a:grpFill/>
            <a:ln>
              <a:solidFill>
                <a:schemeClr val="bg1">
                  <a:lumMod val="50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latin typeface="Calibri"/>
              </a:endParaRPr>
            </a:p>
          </p:txBody>
        </p:sp>
        <p:sp>
          <p:nvSpPr>
            <p:cNvPr id="122" name="Oval 121"/>
            <p:cNvSpPr/>
            <p:nvPr/>
          </p:nvSpPr>
          <p:spPr>
            <a:xfrm>
              <a:off x="3660834" y="4031678"/>
              <a:ext cx="543301" cy="519582"/>
            </a:xfrm>
            <a:prstGeom prst="ellipse">
              <a:avLst/>
            </a:prstGeom>
            <a:grpFill/>
            <a:ln>
              <a:solidFill>
                <a:schemeClr val="bg1">
                  <a:lumMod val="50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latin typeface="Calibri"/>
              </a:endParaRPr>
            </a:p>
          </p:txBody>
        </p:sp>
        <p:sp>
          <p:nvSpPr>
            <p:cNvPr id="123" name="Oval 122"/>
            <p:cNvSpPr/>
            <p:nvPr/>
          </p:nvSpPr>
          <p:spPr>
            <a:xfrm>
              <a:off x="3025914" y="4628242"/>
              <a:ext cx="543301" cy="519582"/>
            </a:xfrm>
            <a:prstGeom prst="ellipse">
              <a:avLst/>
            </a:prstGeom>
            <a:grpFill/>
            <a:ln>
              <a:solidFill>
                <a:schemeClr val="bg1">
                  <a:lumMod val="50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latin typeface="Calibri"/>
              </a:endParaRPr>
            </a:p>
          </p:txBody>
        </p:sp>
        <p:sp>
          <p:nvSpPr>
            <p:cNvPr id="124" name="Oval 123"/>
            <p:cNvSpPr/>
            <p:nvPr/>
          </p:nvSpPr>
          <p:spPr>
            <a:xfrm>
              <a:off x="3659314" y="4626690"/>
              <a:ext cx="543301" cy="519582"/>
            </a:xfrm>
            <a:prstGeom prst="ellipse">
              <a:avLst/>
            </a:prstGeom>
            <a:grpFill/>
            <a:ln>
              <a:solidFill>
                <a:schemeClr val="bg1">
                  <a:lumMod val="50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latin typeface="Calibri"/>
              </a:endParaRPr>
            </a:p>
          </p:txBody>
        </p:sp>
        <p:sp>
          <p:nvSpPr>
            <p:cNvPr id="125" name="Oval 124"/>
            <p:cNvSpPr/>
            <p:nvPr/>
          </p:nvSpPr>
          <p:spPr>
            <a:xfrm>
              <a:off x="3022985" y="5237442"/>
              <a:ext cx="543301" cy="519582"/>
            </a:xfrm>
            <a:prstGeom prst="ellipse">
              <a:avLst/>
            </a:prstGeom>
            <a:grpFill/>
            <a:ln>
              <a:solidFill>
                <a:schemeClr val="bg1">
                  <a:lumMod val="50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latin typeface="Calibri"/>
              </a:endParaRPr>
            </a:p>
          </p:txBody>
        </p:sp>
        <p:sp>
          <p:nvSpPr>
            <p:cNvPr id="126" name="Oval 125"/>
            <p:cNvSpPr/>
            <p:nvPr/>
          </p:nvSpPr>
          <p:spPr>
            <a:xfrm>
              <a:off x="3656385" y="5235890"/>
              <a:ext cx="543301" cy="519582"/>
            </a:xfrm>
            <a:prstGeom prst="ellipse">
              <a:avLst/>
            </a:prstGeom>
            <a:grpFill/>
            <a:ln>
              <a:solidFill>
                <a:schemeClr val="bg1">
                  <a:lumMod val="50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latin typeface="Calibri"/>
              </a:endParaRPr>
            </a:p>
          </p:txBody>
        </p:sp>
        <p:sp>
          <p:nvSpPr>
            <p:cNvPr id="127" name="Oval 126"/>
            <p:cNvSpPr/>
            <p:nvPr/>
          </p:nvSpPr>
          <p:spPr>
            <a:xfrm>
              <a:off x="3020056" y="5837506"/>
              <a:ext cx="543301" cy="519582"/>
            </a:xfrm>
            <a:prstGeom prst="ellipse">
              <a:avLst/>
            </a:prstGeom>
            <a:grpFill/>
            <a:ln>
              <a:solidFill>
                <a:schemeClr val="bg1">
                  <a:lumMod val="50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latin typeface="Calibri"/>
              </a:endParaRPr>
            </a:p>
          </p:txBody>
        </p:sp>
        <p:sp>
          <p:nvSpPr>
            <p:cNvPr id="128" name="Oval 127"/>
            <p:cNvSpPr/>
            <p:nvPr/>
          </p:nvSpPr>
          <p:spPr>
            <a:xfrm>
              <a:off x="3662593" y="5835954"/>
              <a:ext cx="543301" cy="519582"/>
            </a:xfrm>
            <a:prstGeom prst="ellipse">
              <a:avLst/>
            </a:prstGeom>
            <a:grpFill/>
            <a:ln>
              <a:solidFill>
                <a:schemeClr val="bg1">
                  <a:lumMod val="50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latin typeface="Calibri"/>
              </a:endParaRPr>
            </a:p>
          </p:txBody>
        </p:sp>
      </p:grpSp>
      <p:pic>
        <p:nvPicPr>
          <p:cNvPr id="129" name="Picture 128"/>
          <p:cNvPicPr>
            <a:picLocks noChangeAspect="1"/>
          </p:cNvPicPr>
          <p:nvPr/>
        </p:nvPicPr>
        <p:blipFill>
          <a:blip r:embed="rId4"/>
          <a:stretch>
            <a:fillRect/>
          </a:stretch>
        </p:blipFill>
        <p:spPr>
          <a:xfrm>
            <a:off x="442836" y="4331776"/>
            <a:ext cx="2095500" cy="1013460"/>
          </a:xfrm>
          <a:prstGeom prst="rect">
            <a:avLst/>
          </a:prstGeom>
        </p:spPr>
      </p:pic>
      <p:sp>
        <p:nvSpPr>
          <p:cNvPr id="130" name="Lightning Bolt 129"/>
          <p:cNvSpPr/>
          <p:nvPr/>
        </p:nvSpPr>
        <p:spPr>
          <a:xfrm>
            <a:off x="1165262" y="4614186"/>
            <a:ext cx="330080" cy="367463"/>
          </a:xfrm>
          <a:prstGeom prst="lightningBolt">
            <a:avLst/>
          </a:prstGeom>
          <a:solidFill>
            <a:srgbClr val="FF0000"/>
          </a:solidFill>
          <a:ln>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latin typeface="Calibri"/>
            </a:endParaRPr>
          </a:p>
        </p:txBody>
      </p:sp>
      <p:sp>
        <p:nvSpPr>
          <p:cNvPr id="131" name="Title 1"/>
          <p:cNvSpPr>
            <a:spLocks noGrp="1"/>
          </p:cNvSpPr>
          <p:nvPr>
            <p:ph type="title"/>
          </p:nvPr>
        </p:nvSpPr>
        <p:spPr>
          <a:xfrm>
            <a:off x="228600" y="44624"/>
            <a:ext cx="8610600" cy="684312"/>
          </a:xfrm>
        </p:spPr>
        <p:txBody>
          <a:bodyPr>
            <a:normAutofit fontScale="90000"/>
          </a:bodyPr>
          <a:lstStyle/>
          <a:p>
            <a:pPr eaLnBrk="1" hangingPunct="1"/>
            <a:r>
              <a:rPr lang="en-US" dirty="0" smtClean="0">
                <a:solidFill>
                  <a:srgbClr val="1A5712"/>
                </a:solidFill>
                <a:latin typeface="Garamond" charset="0"/>
                <a:ea typeface="ＭＳ Ｐゴシック" charset="0"/>
                <a:cs typeface="ＭＳ Ｐゴシック" charset="0"/>
              </a:rPr>
              <a:t>Online Profiling of DRAM In the Field</a:t>
            </a:r>
            <a:endParaRPr lang="en-US" dirty="0">
              <a:solidFill>
                <a:srgbClr val="1A5712"/>
              </a:solidFill>
              <a:latin typeface="Garamond" charset="0"/>
              <a:ea typeface="ＭＳ Ｐゴシック" charset="0"/>
              <a:cs typeface="ＭＳ Ｐゴシック" charset="0"/>
            </a:endParaRPr>
          </a:p>
        </p:txBody>
      </p:sp>
    </p:spTree>
    <p:extLst>
      <p:ext uri="{BB962C8B-B14F-4D97-AF65-F5344CB8AC3E}">
        <p14:creationId xmlns:p14="http://schemas.microsoft.com/office/powerpoint/2010/main" val="3821797909"/>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7"/>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45"/>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46"/>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100"/>
                                        </p:tgtEl>
                                        <p:attrNameLst>
                                          <p:attrName>style.visibility</p:attrName>
                                        </p:attrNameLst>
                                      </p:cBhvr>
                                      <p:to>
                                        <p:strVal val="visible"/>
                                      </p:to>
                                    </p:set>
                                  </p:childTnLst>
                                </p:cTn>
                              </p:par>
                            </p:childTnLst>
                          </p:cTn>
                        </p:par>
                        <p:par>
                          <p:cTn id="19" fill="hold">
                            <p:stCondLst>
                              <p:cond delay="0"/>
                            </p:stCondLst>
                            <p:childTnLst>
                              <p:par>
                                <p:cTn id="20" presetID="42" presetClass="path" presetSubtype="0" accel="50000" decel="50000" fill="hold" nodeType="afterEffect">
                                  <p:stCondLst>
                                    <p:cond delay="0"/>
                                  </p:stCondLst>
                                  <p:childTnLst>
                                    <p:animMotion origin="layout" path="M -1.64498E-6 -1.56069E-6 L -1.64498E-6 0.08856 " pathEditMode="relative" rAng="0" ptsTypes="AA">
                                      <p:cBhvr>
                                        <p:cTn id="21" dur="1000" fill="hold"/>
                                        <p:tgtEl>
                                          <p:spTgt spid="100"/>
                                        </p:tgtEl>
                                        <p:attrNameLst>
                                          <p:attrName>ppt_x</p:attrName>
                                          <p:attrName>ppt_y</p:attrName>
                                        </p:attrNameLst>
                                      </p:cBhvr>
                                      <p:rCtr x="0" y="4416"/>
                                    </p:animMotion>
                                  </p:childTnLst>
                                </p:cTn>
                              </p:par>
                            </p:childTnLst>
                          </p:cTn>
                        </p:par>
                        <p:par>
                          <p:cTn id="22" fill="hold">
                            <p:stCondLst>
                              <p:cond delay="1000"/>
                            </p:stCondLst>
                            <p:childTnLst>
                              <p:par>
                                <p:cTn id="23" presetID="3" presetClass="exit" presetSubtype="10" fill="hold" nodeType="afterEffect">
                                  <p:stCondLst>
                                    <p:cond delay="0"/>
                                  </p:stCondLst>
                                  <p:childTnLst>
                                    <p:animEffect transition="out" filter="blinds(horizontal)">
                                      <p:cBhvr>
                                        <p:cTn id="24" dur="500"/>
                                        <p:tgtEl>
                                          <p:spTgt spid="100"/>
                                        </p:tgtEl>
                                      </p:cBhvr>
                                    </p:animEffect>
                                    <p:set>
                                      <p:cBhvr>
                                        <p:cTn id="25" dur="1" fill="hold">
                                          <p:stCondLst>
                                            <p:cond delay="499"/>
                                          </p:stCondLst>
                                        </p:cTn>
                                        <p:tgtEl>
                                          <p:spTgt spid="100"/>
                                        </p:tgtEl>
                                        <p:attrNameLst>
                                          <p:attrName>style.visibility</p:attrName>
                                        </p:attrNameLst>
                                      </p:cBhvr>
                                      <p:to>
                                        <p:strVal val="hidden"/>
                                      </p:to>
                                    </p:set>
                                  </p:childTnLst>
                                </p:cTn>
                              </p:par>
                              <p:par>
                                <p:cTn id="26" presetID="1" presetClass="entr" presetSubtype="0" fill="hold" nodeType="withEffect">
                                  <p:stCondLst>
                                    <p:cond delay="0"/>
                                  </p:stCondLst>
                                  <p:childTnLst>
                                    <p:set>
                                      <p:cBhvr>
                                        <p:cTn id="27" dur="1" fill="hold">
                                          <p:stCondLst>
                                            <p:cond delay="0"/>
                                          </p:stCondLst>
                                        </p:cTn>
                                        <p:tgtEl>
                                          <p:spTgt spid="101"/>
                                        </p:tgtEl>
                                        <p:attrNameLst>
                                          <p:attrName>style.visibility</p:attrName>
                                        </p:attrNameLst>
                                      </p:cBhvr>
                                      <p:to>
                                        <p:strVal val="visible"/>
                                      </p:to>
                                    </p:set>
                                  </p:childTnLst>
                                </p:cTn>
                              </p:par>
                            </p:childTnLst>
                          </p:cTn>
                        </p:par>
                        <p:par>
                          <p:cTn id="28" fill="hold">
                            <p:stCondLst>
                              <p:cond delay="1500"/>
                            </p:stCondLst>
                            <p:childTnLst>
                              <p:par>
                                <p:cTn id="29" presetID="42" presetClass="path" presetSubtype="0" accel="50000" decel="50000" fill="hold" nodeType="afterEffect">
                                  <p:stCondLst>
                                    <p:cond delay="0"/>
                                  </p:stCondLst>
                                  <p:childTnLst>
                                    <p:animMotion origin="layout" path="M -1.64498E-6 -1.56069E-6 L -1.64498E-6 0.08856 " pathEditMode="relative" rAng="0" ptsTypes="AA">
                                      <p:cBhvr>
                                        <p:cTn id="30" dur="1000" fill="hold"/>
                                        <p:tgtEl>
                                          <p:spTgt spid="101"/>
                                        </p:tgtEl>
                                        <p:attrNameLst>
                                          <p:attrName>ppt_x</p:attrName>
                                          <p:attrName>ppt_y</p:attrName>
                                        </p:attrNameLst>
                                      </p:cBhvr>
                                      <p:rCtr x="0" y="4416"/>
                                    </p:animMotion>
                                  </p:childTnLst>
                                </p:cTn>
                              </p:par>
                            </p:childTnLst>
                          </p:cTn>
                        </p:par>
                        <p:par>
                          <p:cTn id="31" fill="hold">
                            <p:stCondLst>
                              <p:cond delay="2500"/>
                            </p:stCondLst>
                            <p:childTnLst>
                              <p:par>
                                <p:cTn id="32" presetID="3" presetClass="exit" presetSubtype="10" fill="hold" nodeType="afterEffect">
                                  <p:stCondLst>
                                    <p:cond delay="0"/>
                                  </p:stCondLst>
                                  <p:childTnLst>
                                    <p:animEffect transition="out" filter="blinds(horizontal)">
                                      <p:cBhvr>
                                        <p:cTn id="33" dur="500"/>
                                        <p:tgtEl>
                                          <p:spTgt spid="101"/>
                                        </p:tgtEl>
                                      </p:cBhvr>
                                    </p:animEffect>
                                    <p:set>
                                      <p:cBhvr>
                                        <p:cTn id="34" dur="1" fill="hold">
                                          <p:stCondLst>
                                            <p:cond delay="499"/>
                                          </p:stCondLst>
                                        </p:cTn>
                                        <p:tgtEl>
                                          <p:spTgt spid="101"/>
                                        </p:tgtEl>
                                        <p:attrNameLst>
                                          <p:attrName>style.visibility</p:attrName>
                                        </p:attrNameLst>
                                      </p:cBhvr>
                                      <p:to>
                                        <p:strVal val="hidden"/>
                                      </p:to>
                                    </p:set>
                                  </p:childTnLst>
                                </p:cTn>
                              </p:par>
                              <p:par>
                                <p:cTn id="35" presetID="1" presetClass="entr" presetSubtype="0" fill="hold" nodeType="withEffect">
                                  <p:stCondLst>
                                    <p:cond delay="0"/>
                                  </p:stCondLst>
                                  <p:childTnLst>
                                    <p:set>
                                      <p:cBhvr>
                                        <p:cTn id="36" dur="1" fill="hold">
                                          <p:stCondLst>
                                            <p:cond delay="0"/>
                                          </p:stCondLst>
                                        </p:cTn>
                                        <p:tgtEl>
                                          <p:spTgt spid="106"/>
                                        </p:tgtEl>
                                        <p:attrNameLst>
                                          <p:attrName>style.visibility</p:attrName>
                                        </p:attrNameLst>
                                      </p:cBhvr>
                                      <p:to>
                                        <p:strVal val="visible"/>
                                      </p:to>
                                    </p:set>
                                  </p:childTnLst>
                                </p:cTn>
                              </p:par>
                            </p:childTnLst>
                          </p:cTn>
                        </p:par>
                        <p:par>
                          <p:cTn id="37" fill="hold">
                            <p:stCondLst>
                              <p:cond delay="3000"/>
                            </p:stCondLst>
                            <p:childTnLst>
                              <p:par>
                                <p:cTn id="38" presetID="42" presetClass="path" presetSubtype="0" accel="50000" decel="50000" fill="hold" nodeType="afterEffect">
                                  <p:stCondLst>
                                    <p:cond delay="0"/>
                                  </p:stCondLst>
                                  <p:childTnLst>
                                    <p:animMotion origin="layout" path="M -1.64498E-6 -1.56069E-6 L -1.64498E-6 0.08856 " pathEditMode="relative" rAng="0" ptsTypes="AA">
                                      <p:cBhvr>
                                        <p:cTn id="39" dur="1000" fill="hold"/>
                                        <p:tgtEl>
                                          <p:spTgt spid="106"/>
                                        </p:tgtEl>
                                        <p:attrNameLst>
                                          <p:attrName>ppt_x</p:attrName>
                                          <p:attrName>ppt_y</p:attrName>
                                        </p:attrNameLst>
                                      </p:cBhvr>
                                      <p:rCtr x="0" y="4416"/>
                                    </p:animMotion>
                                  </p:childTnLst>
                                </p:cTn>
                              </p:par>
                            </p:childTnLst>
                          </p:cTn>
                        </p:par>
                        <p:par>
                          <p:cTn id="40" fill="hold">
                            <p:stCondLst>
                              <p:cond delay="4000"/>
                            </p:stCondLst>
                            <p:childTnLst>
                              <p:par>
                                <p:cTn id="41" presetID="3" presetClass="exit" presetSubtype="10" fill="hold" nodeType="afterEffect">
                                  <p:stCondLst>
                                    <p:cond delay="0"/>
                                  </p:stCondLst>
                                  <p:childTnLst>
                                    <p:animEffect transition="out" filter="blinds(horizontal)">
                                      <p:cBhvr>
                                        <p:cTn id="42" dur="500"/>
                                        <p:tgtEl>
                                          <p:spTgt spid="106"/>
                                        </p:tgtEl>
                                      </p:cBhvr>
                                    </p:animEffect>
                                    <p:set>
                                      <p:cBhvr>
                                        <p:cTn id="43" dur="1" fill="hold">
                                          <p:stCondLst>
                                            <p:cond delay="499"/>
                                          </p:stCondLst>
                                        </p:cTn>
                                        <p:tgtEl>
                                          <p:spTgt spid="106"/>
                                        </p:tgtEl>
                                        <p:attrNameLst>
                                          <p:attrName>style.visibility</p:attrName>
                                        </p:attrNameLst>
                                      </p:cBhvr>
                                      <p:to>
                                        <p:strVal val="hidden"/>
                                      </p:to>
                                    </p:set>
                                  </p:childTnLst>
                                </p:cTn>
                              </p:par>
                            </p:childTnLst>
                          </p:cTn>
                        </p:par>
                      </p:childTnLst>
                    </p:cTn>
                  </p:par>
                  <p:par>
                    <p:cTn id="44" fill="hold">
                      <p:stCondLst>
                        <p:cond delay="indefinite"/>
                      </p:stCondLst>
                      <p:childTnLst>
                        <p:par>
                          <p:cTn id="45" fill="hold">
                            <p:stCondLst>
                              <p:cond delay="0"/>
                            </p:stCondLst>
                            <p:childTnLst>
                              <p:par>
                                <p:cTn id="46" presetID="1" presetClass="entr" presetSubtype="0" fill="hold" grpId="0" nodeType="clickEffect">
                                  <p:stCondLst>
                                    <p:cond delay="0"/>
                                  </p:stCondLst>
                                  <p:childTnLst>
                                    <p:set>
                                      <p:cBhvr>
                                        <p:cTn id="47" dur="1" fill="hold">
                                          <p:stCondLst>
                                            <p:cond delay="0"/>
                                          </p:stCondLst>
                                        </p:cTn>
                                        <p:tgtEl>
                                          <p:spTgt spid="111"/>
                                        </p:tgtEl>
                                        <p:attrNameLst>
                                          <p:attrName>style.visibility</p:attrName>
                                        </p:attrNameLst>
                                      </p:cBhvr>
                                      <p:to>
                                        <p:strVal val="visible"/>
                                      </p:to>
                                    </p:set>
                                  </p:childTnLst>
                                </p:cTn>
                              </p:par>
                              <p:par>
                                <p:cTn id="48" presetID="1" presetClass="entr" presetSubtype="0" fill="hold" grpId="0" nodeType="withEffect">
                                  <p:stCondLst>
                                    <p:cond delay="0"/>
                                  </p:stCondLst>
                                  <p:childTnLst>
                                    <p:set>
                                      <p:cBhvr>
                                        <p:cTn id="49" dur="1" fill="hold">
                                          <p:stCondLst>
                                            <p:cond delay="0"/>
                                          </p:stCondLst>
                                        </p:cTn>
                                        <p:tgtEl>
                                          <p:spTgt spid="112"/>
                                        </p:tgtEl>
                                        <p:attrNameLst>
                                          <p:attrName>style.visibility</p:attrName>
                                        </p:attrNameLst>
                                      </p:cBhvr>
                                      <p:to>
                                        <p:strVal val="visible"/>
                                      </p:to>
                                    </p:set>
                                  </p:childTnLst>
                                </p:cTn>
                              </p:par>
                            </p:childTnLst>
                          </p:cTn>
                        </p:par>
                      </p:childTnLst>
                    </p:cTn>
                  </p:par>
                  <p:par>
                    <p:cTn id="50" fill="hold">
                      <p:stCondLst>
                        <p:cond delay="indefinite"/>
                      </p:stCondLst>
                      <p:childTnLst>
                        <p:par>
                          <p:cTn id="51" fill="hold">
                            <p:stCondLst>
                              <p:cond delay="0"/>
                            </p:stCondLst>
                            <p:childTnLst>
                              <p:par>
                                <p:cTn id="52" presetID="3" presetClass="exit" presetSubtype="10" fill="hold" grpId="0" nodeType="clickEffect">
                                  <p:stCondLst>
                                    <p:cond delay="0"/>
                                  </p:stCondLst>
                                  <p:childTnLst>
                                    <p:animEffect transition="out" filter="blinds(horizontal)">
                                      <p:cBhvr>
                                        <p:cTn id="53" dur="500"/>
                                        <p:tgtEl>
                                          <p:spTgt spid="42"/>
                                        </p:tgtEl>
                                      </p:cBhvr>
                                    </p:animEffect>
                                    <p:set>
                                      <p:cBhvr>
                                        <p:cTn id="54" dur="1" fill="hold">
                                          <p:stCondLst>
                                            <p:cond delay="499"/>
                                          </p:stCondLst>
                                        </p:cTn>
                                        <p:tgtEl>
                                          <p:spTgt spid="42"/>
                                        </p:tgtEl>
                                        <p:attrNameLst>
                                          <p:attrName>style.visibility</p:attrName>
                                        </p:attrNameLst>
                                      </p:cBhvr>
                                      <p:to>
                                        <p:strVal val="hidden"/>
                                      </p:to>
                                    </p:set>
                                  </p:childTnLst>
                                </p:cTn>
                              </p:par>
                              <p:par>
                                <p:cTn id="55" presetID="3" presetClass="exit" presetSubtype="10" fill="hold" grpId="0" nodeType="withEffect">
                                  <p:stCondLst>
                                    <p:cond delay="0"/>
                                  </p:stCondLst>
                                  <p:childTnLst>
                                    <p:animEffect transition="out" filter="blinds(horizontal)">
                                      <p:cBhvr>
                                        <p:cTn id="56" dur="500"/>
                                        <p:tgtEl>
                                          <p:spTgt spid="43"/>
                                        </p:tgtEl>
                                      </p:cBhvr>
                                    </p:animEffect>
                                    <p:set>
                                      <p:cBhvr>
                                        <p:cTn id="57" dur="1" fill="hold">
                                          <p:stCondLst>
                                            <p:cond delay="499"/>
                                          </p:stCondLst>
                                        </p:cTn>
                                        <p:tgtEl>
                                          <p:spTgt spid="43"/>
                                        </p:tgtEl>
                                        <p:attrNameLst>
                                          <p:attrName>style.visibility</p:attrName>
                                        </p:attrNameLst>
                                      </p:cBhvr>
                                      <p:to>
                                        <p:strVal val="hidden"/>
                                      </p:to>
                                    </p:set>
                                  </p:childTnLst>
                                </p:cTn>
                              </p:par>
                              <p:par>
                                <p:cTn id="58" presetID="3" presetClass="exit" presetSubtype="10" fill="hold" grpId="0" nodeType="withEffect">
                                  <p:stCondLst>
                                    <p:cond delay="0"/>
                                  </p:stCondLst>
                                  <p:childTnLst>
                                    <p:animEffect transition="out" filter="blinds(horizontal)">
                                      <p:cBhvr>
                                        <p:cTn id="59" dur="500"/>
                                        <p:tgtEl>
                                          <p:spTgt spid="44"/>
                                        </p:tgtEl>
                                      </p:cBhvr>
                                    </p:animEffect>
                                    <p:set>
                                      <p:cBhvr>
                                        <p:cTn id="60" dur="1" fill="hold">
                                          <p:stCondLst>
                                            <p:cond delay="499"/>
                                          </p:stCondLst>
                                        </p:cTn>
                                        <p:tgtEl>
                                          <p:spTgt spid="44"/>
                                        </p:tgtEl>
                                        <p:attrNameLst>
                                          <p:attrName>style.visibility</p:attrName>
                                        </p:attrNameLst>
                                      </p:cBhvr>
                                      <p:to>
                                        <p:strVal val="hidden"/>
                                      </p:to>
                                    </p:set>
                                  </p:childTnLst>
                                </p:cTn>
                              </p:par>
                            </p:childTnLst>
                          </p:cTn>
                        </p:par>
                      </p:childTnLst>
                    </p:cTn>
                  </p:par>
                  <p:par>
                    <p:cTn id="61" fill="hold">
                      <p:stCondLst>
                        <p:cond delay="indefinite"/>
                      </p:stCondLst>
                      <p:childTnLst>
                        <p:par>
                          <p:cTn id="62" fill="hold">
                            <p:stCondLst>
                              <p:cond delay="0"/>
                            </p:stCondLst>
                            <p:childTnLst>
                              <p:par>
                                <p:cTn id="63" presetID="3" presetClass="exit" presetSubtype="10" fill="hold" nodeType="clickEffect">
                                  <p:stCondLst>
                                    <p:cond delay="0"/>
                                  </p:stCondLst>
                                  <p:childTnLst>
                                    <p:animEffect transition="out" filter="blinds(horizontal)">
                                      <p:cBhvr>
                                        <p:cTn id="64" dur="500"/>
                                        <p:tgtEl>
                                          <p:spTgt spid="70"/>
                                        </p:tgtEl>
                                      </p:cBhvr>
                                    </p:animEffect>
                                    <p:set>
                                      <p:cBhvr>
                                        <p:cTn id="65" dur="1" fill="hold">
                                          <p:stCondLst>
                                            <p:cond delay="499"/>
                                          </p:stCondLst>
                                        </p:cTn>
                                        <p:tgtEl>
                                          <p:spTgt spid="70"/>
                                        </p:tgtEl>
                                        <p:attrNameLst>
                                          <p:attrName>style.visibility</p:attrName>
                                        </p:attrNameLst>
                                      </p:cBhvr>
                                      <p:to>
                                        <p:strVal val="hidden"/>
                                      </p:to>
                                    </p:set>
                                  </p:childTnLst>
                                </p:cTn>
                              </p:par>
                              <p:par>
                                <p:cTn id="66" presetID="3" presetClass="exit" presetSubtype="10" fill="hold" grpId="0" nodeType="withEffect">
                                  <p:stCondLst>
                                    <p:cond delay="0"/>
                                  </p:stCondLst>
                                  <p:childTnLst>
                                    <p:animEffect transition="out" filter="blinds(horizontal)">
                                      <p:cBhvr>
                                        <p:cTn id="67" dur="500"/>
                                        <p:tgtEl>
                                          <p:spTgt spid="98"/>
                                        </p:tgtEl>
                                      </p:cBhvr>
                                    </p:animEffect>
                                    <p:set>
                                      <p:cBhvr>
                                        <p:cTn id="68" dur="1" fill="hold">
                                          <p:stCondLst>
                                            <p:cond delay="499"/>
                                          </p:stCondLst>
                                        </p:cTn>
                                        <p:tgtEl>
                                          <p:spTgt spid="98"/>
                                        </p:tgtEl>
                                        <p:attrNameLst>
                                          <p:attrName>style.visibility</p:attrName>
                                        </p:attrNameLst>
                                      </p:cBhvr>
                                      <p:to>
                                        <p:strVal val="hidden"/>
                                      </p:to>
                                    </p:set>
                                  </p:childTnLst>
                                </p:cTn>
                              </p:par>
                              <p:par>
                                <p:cTn id="69" presetID="1" presetClass="entr" presetSubtype="0" fill="hold" nodeType="withEffect">
                                  <p:stCondLst>
                                    <p:cond delay="0"/>
                                  </p:stCondLst>
                                  <p:childTnLst>
                                    <p:set>
                                      <p:cBhvr>
                                        <p:cTn id="70" dur="1" fill="hold">
                                          <p:stCondLst>
                                            <p:cond delay="0"/>
                                          </p:stCondLst>
                                        </p:cTn>
                                        <p:tgtEl>
                                          <p:spTgt spid="114"/>
                                        </p:tgtEl>
                                        <p:attrNameLst>
                                          <p:attrName>style.visibility</p:attrName>
                                        </p:attrNameLst>
                                      </p:cBhvr>
                                      <p:to>
                                        <p:strVal val="visible"/>
                                      </p:to>
                                    </p:set>
                                  </p:childTnLst>
                                </p:cTn>
                              </p:par>
                            </p:childTnLst>
                          </p:cTn>
                        </p:par>
                      </p:childTnLst>
                    </p:cTn>
                  </p:par>
                  <p:par>
                    <p:cTn id="71" fill="hold">
                      <p:stCondLst>
                        <p:cond delay="indefinite"/>
                      </p:stCondLst>
                      <p:childTnLst>
                        <p:par>
                          <p:cTn id="72" fill="hold">
                            <p:stCondLst>
                              <p:cond delay="0"/>
                            </p:stCondLst>
                            <p:childTnLst>
                              <p:par>
                                <p:cTn id="73" presetID="1" presetClass="entr" presetSubtype="0" fill="hold" grpId="0" nodeType="clickEffect">
                                  <p:stCondLst>
                                    <p:cond delay="0"/>
                                  </p:stCondLst>
                                  <p:childTnLst>
                                    <p:set>
                                      <p:cBhvr>
                                        <p:cTn id="74" dur="1" fill="hold">
                                          <p:stCondLst>
                                            <p:cond delay="0"/>
                                          </p:stCondLst>
                                        </p:cTn>
                                        <p:tgtEl>
                                          <p:spTgt spid="11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3" grpId="0"/>
      <p:bldP spid="6" grpId="0" animBg="1"/>
      <p:bldP spid="7" grpId="0" animBg="1"/>
      <p:bldP spid="42" grpId="0" animBg="1"/>
      <p:bldP spid="43" grpId="0" animBg="1"/>
      <p:bldP spid="44" grpId="0" animBg="1"/>
      <p:bldP spid="45" grpId="0" animBg="1"/>
      <p:bldP spid="46" grpId="0" animBg="1"/>
      <p:bldP spid="98" grpId="0"/>
      <p:bldP spid="111" grpId="0" animBg="1"/>
      <p:bldP spid="112" grpId="0" animBg="1"/>
    </p:bldLst>
  </p:timing>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915400" cy="1066800"/>
          </a:xfrm>
        </p:spPr>
        <p:txBody>
          <a:bodyPr/>
          <a:lstStyle/>
          <a:p>
            <a:r>
              <a:rPr lang="en-US" dirty="0" smtClean="0"/>
              <a:t>New Memory Architectures</a:t>
            </a:r>
            <a:endParaRPr lang="en-US" dirty="0"/>
          </a:p>
        </p:txBody>
      </p:sp>
      <p:sp>
        <p:nvSpPr>
          <p:cNvPr id="3" name="Content Placeholder 2"/>
          <p:cNvSpPr>
            <a:spLocks noGrp="1"/>
          </p:cNvSpPr>
          <p:nvPr>
            <p:ph idx="1"/>
          </p:nvPr>
        </p:nvSpPr>
        <p:spPr>
          <a:xfrm>
            <a:off x="228600" y="1041648"/>
            <a:ext cx="8610600" cy="5123656"/>
          </a:xfrm>
        </p:spPr>
        <p:txBody>
          <a:bodyPr/>
          <a:lstStyle/>
          <a:p>
            <a:r>
              <a:rPr lang="en-US" dirty="0" smtClean="0"/>
              <a:t>Compute Capable Memory</a:t>
            </a:r>
          </a:p>
          <a:p>
            <a:endParaRPr lang="en-US" sz="2000" dirty="0" smtClean="0"/>
          </a:p>
          <a:p>
            <a:r>
              <a:rPr lang="en-US" dirty="0" smtClean="0"/>
              <a:t>Refresh</a:t>
            </a:r>
          </a:p>
          <a:p>
            <a:endParaRPr lang="en-US" sz="2000" dirty="0" smtClean="0"/>
          </a:p>
          <a:p>
            <a:r>
              <a:rPr lang="en-US" dirty="0" smtClean="0"/>
              <a:t>Reliability</a:t>
            </a:r>
          </a:p>
          <a:p>
            <a:endParaRPr lang="en-US" sz="2000" dirty="0" smtClean="0"/>
          </a:p>
          <a:p>
            <a:r>
              <a:rPr lang="en-US" dirty="0" smtClean="0"/>
              <a:t>Latency</a:t>
            </a:r>
          </a:p>
          <a:p>
            <a:endParaRPr lang="en-US" sz="2000" dirty="0"/>
          </a:p>
          <a:p>
            <a:r>
              <a:rPr lang="en-US" dirty="0" smtClean="0"/>
              <a:t>Bandwidth</a:t>
            </a:r>
          </a:p>
          <a:p>
            <a:endParaRPr lang="en-US" sz="2000" dirty="0"/>
          </a:p>
          <a:p>
            <a:r>
              <a:rPr lang="en-US" dirty="0" smtClean="0"/>
              <a:t>Energy</a:t>
            </a:r>
          </a:p>
          <a:p>
            <a:endParaRPr lang="en-US" sz="2000" dirty="0"/>
          </a:p>
          <a:p>
            <a:r>
              <a:rPr lang="en-US" dirty="0" smtClean="0"/>
              <a:t>Memory Compression</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85</a:t>
            </a:fld>
            <a:endParaRPr lang="en-US" altLang="en-US">
              <a:solidFill>
                <a:srgbClr val="000000"/>
              </a:solidFill>
            </a:endParaRPr>
          </a:p>
        </p:txBody>
      </p:sp>
      <p:sp>
        <p:nvSpPr>
          <p:cNvPr id="6" name="TextBox 5"/>
          <p:cNvSpPr txBox="1"/>
          <p:nvPr/>
        </p:nvSpPr>
        <p:spPr>
          <a:xfrm>
            <a:off x="3347864" y="2996952"/>
            <a:ext cx="5410255" cy="584776"/>
          </a:xfrm>
          <a:prstGeom prst="rect">
            <a:avLst/>
          </a:prstGeom>
          <a:noFill/>
        </p:spPr>
        <p:txBody>
          <a:bodyPr wrap="none" rtlCol="0">
            <a:spAutoFit/>
          </a:bodyPr>
          <a:lstStyle/>
          <a:p>
            <a:r>
              <a:rPr lang="en-US" sz="3200" b="1" dirty="0" smtClean="0">
                <a:solidFill>
                  <a:srgbClr val="0000FF"/>
                </a:solidFill>
              </a:rPr>
              <a:t>Many More Opportunities</a:t>
            </a:r>
            <a:endParaRPr lang="en-US" sz="3200" b="1" dirty="0">
              <a:solidFill>
                <a:srgbClr val="0000FF"/>
              </a:solidFill>
            </a:endParaRPr>
          </a:p>
        </p:txBody>
      </p:sp>
    </p:spTree>
    <p:extLst>
      <p:ext uri="{BB962C8B-B14F-4D97-AF65-F5344CB8AC3E}">
        <p14:creationId xmlns:p14="http://schemas.microsoft.com/office/powerpoint/2010/main" val="2261219142"/>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8" name="Title 1"/>
          <p:cNvSpPr>
            <a:spLocks noGrp="1"/>
          </p:cNvSpPr>
          <p:nvPr>
            <p:ph type="title"/>
          </p:nvPr>
        </p:nvSpPr>
        <p:spPr/>
        <p:txBody>
          <a:bodyPr/>
          <a:lstStyle/>
          <a:p>
            <a:pPr eaLnBrk="1" hangingPunct="1"/>
            <a:r>
              <a:rPr lang="en-US" dirty="0">
                <a:latin typeface="Garamond" charset="0"/>
                <a:ea typeface="ＭＳ Ｐゴシック" charset="0"/>
                <a:cs typeface="ＭＳ Ｐゴシック" charset="0"/>
              </a:rPr>
              <a:t>Agenda</a:t>
            </a:r>
          </a:p>
        </p:txBody>
      </p:sp>
      <p:sp>
        <p:nvSpPr>
          <p:cNvPr id="19459" name="Content Placeholder 2"/>
          <p:cNvSpPr>
            <a:spLocks noGrp="1"/>
          </p:cNvSpPr>
          <p:nvPr>
            <p:ph idx="1"/>
          </p:nvPr>
        </p:nvSpPr>
        <p:spPr>
          <a:xfrm>
            <a:off x="228600" y="1447800"/>
            <a:ext cx="8610600" cy="4876800"/>
          </a:xfrm>
        </p:spPr>
        <p:txBody>
          <a:bodyPr/>
          <a:lstStyle/>
          <a:p>
            <a:pPr eaLnBrk="1" hangingPunct="1"/>
            <a:r>
              <a:rPr lang="en-US" dirty="0" smtClean="0">
                <a:latin typeface="Tahoma" charset="0"/>
                <a:ea typeface="ＭＳ Ｐゴシック" charset="0"/>
                <a:cs typeface="ＭＳ Ｐゴシック" charset="0"/>
              </a:rPr>
              <a:t>Major Trends Affecting Main Memory</a:t>
            </a:r>
          </a:p>
          <a:p>
            <a:pPr eaLnBrk="1" hangingPunct="1"/>
            <a:r>
              <a:rPr lang="en-US" dirty="0" smtClean="0">
                <a:latin typeface="Tahoma" charset="0"/>
                <a:ea typeface="ＭＳ Ｐゴシック" charset="0"/>
                <a:cs typeface="ＭＳ Ｐゴシック" charset="0"/>
              </a:rPr>
              <a:t>The Memory Scaling Problem and Solution Directions</a:t>
            </a:r>
          </a:p>
          <a:p>
            <a:pPr lvl="1" eaLnBrk="1" hangingPunct="1"/>
            <a:r>
              <a:rPr lang="en-US" dirty="0" smtClean="0">
                <a:latin typeface="Tahoma" charset="0"/>
                <a:ea typeface="ＭＳ Ｐゴシック" charset="0"/>
                <a:cs typeface="ＭＳ Ｐゴシック" charset="0"/>
              </a:rPr>
              <a:t>New Memory Architectures</a:t>
            </a:r>
          </a:p>
          <a:p>
            <a:pPr lvl="1" eaLnBrk="1" hangingPunct="1"/>
            <a:r>
              <a:rPr lang="en-US" dirty="0" smtClean="0">
                <a:solidFill>
                  <a:srgbClr val="0000FF"/>
                </a:solidFill>
                <a:latin typeface="Tahoma" charset="0"/>
                <a:ea typeface="ＭＳ Ｐゴシック" charset="0"/>
                <a:cs typeface="ＭＳ Ｐゴシック" charset="0"/>
              </a:rPr>
              <a:t>Enabling Emerging Technologies</a:t>
            </a:r>
          </a:p>
          <a:p>
            <a:pPr eaLnBrk="1" hangingPunct="1"/>
            <a:r>
              <a:rPr lang="en-US" dirty="0" smtClean="0">
                <a:latin typeface="Tahoma" charset="0"/>
                <a:ea typeface="ＭＳ Ｐゴシック" charset="0"/>
                <a:cs typeface="ＭＳ Ｐゴシック" charset="0"/>
              </a:rPr>
              <a:t>Cross-Cutting Principles</a:t>
            </a:r>
          </a:p>
          <a:p>
            <a:pPr eaLnBrk="1" hangingPunct="1"/>
            <a:r>
              <a:rPr lang="en-US" dirty="0" smtClean="0">
                <a:latin typeface="Tahoma" charset="0"/>
                <a:ea typeface="ＭＳ Ｐゴシック" charset="0"/>
                <a:cs typeface="ＭＳ Ｐゴシック" charset="0"/>
              </a:rPr>
              <a:t>Summary</a:t>
            </a:r>
          </a:p>
        </p:txBody>
      </p:sp>
      <p:sp>
        <p:nvSpPr>
          <p:cNvPr id="4" name="Slide Number Placeholder 3"/>
          <p:cNvSpPr>
            <a:spLocks noGrp="1"/>
          </p:cNvSpPr>
          <p:nvPr>
            <p:ph type="sldNum" sz="quarter" idx="11"/>
          </p:nvPr>
        </p:nvSpPr>
        <p:spPr/>
        <p:txBody>
          <a:bodyPr/>
          <a:lstStyle>
            <a:lvl1pPr eaLnBrk="0" hangingPunct="0">
              <a:defRPr sz="2400">
                <a:solidFill>
                  <a:schemeClr val="tx1"/>
                </a:solidFill>
                <a:latin typeface="Arial" charset="0"/>
                <a:ea typeface="ＭＳ Ｐゴシック" charset="0"/>
                <a:cs typeface="ＭＳ Ｐゴシック" charset="0"/>
              </a:defRPr>
            </a:lvl1pPr>
            <a:lvl2pPr marL="37931725" indent="-37474525" eaLnBrk="0" hangingPunct="0">
              <a:defRPr sz="2400">
                <a:solidFill>
                  <a:schemeClr val="tx1"/>
                </a:solidFill>
                <a:latin typeface="Arial" charset="0"/>
                <a:ea typeface="ＭＳ Ｐゴシック" charset="0"/>
              </a:defRPr>
            </a:lvl2pPr>
            <a:lvl3pPr eaLnBrk="0" hangingPunct="0">
              <a:defRPr sz="2400">
                <a:solidFill>
                  <a:schemeClr val="tx1"/>
                </a:solidFill>
                <a:latin typeface="Arial" charset="0"/>
                <a:ea typeface="ＭＳ Ｐゴシック" charset="0"/>
              </a:defRPr>
            </a:lvl3pPr>
            <a:lvl4pPr eaLnBrk="0" hangingPunct="0">
              <a:defRPr sz="2400">
                <a:solidFill>
                  <a:schemeClr val="tx1"/>
                </a:solidFill>
                <a:latin typeface="Arial" charset="0"/>
                <a:ea typeface="ＭＳ Ｐゴシック" charset="0"/>
              </a:defRPr>
            </a:lvl4pPr>
            <a:lvl5pPr eaLnBrk="0" hangingPunct="0">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FA419BFC-0704-824A-8642-CF6757650AC5}" type="slidenum">
              <a:rPr lang="en-US" sz="1600">
                <a:solidFill>
                  <a:srgbClr val="000000"/>
                </a:solidFill>
                <a:latin typeface="Garamond" charset="0"/>
              </a:rPr>
              <a:pPr eaLnBrk="1" hangingPunct="1"/>
              <a:t>86</a:t>
            </a:fld>
            <a:endParaRPr lang="en-US" sz="1600">
              <a:solidFill>
                <a:srgbClr val="000000"/>
              </a:solidFill>
              <a:latin typeface="Garamond" charset="0"/>
            </a:endParaRPr>
          </a:p>
        </p:txBody>
      </p:sp>
    </p:spTree>
    <p:extLst>
      <p:ext uri="{BB962C8B-B14F-4D97-AF65-F5344CB8AC3E}">
        <p14:creationId xmlns:p14="http://schemas.microsoft.com/office/powerpoint/2010/main" val="1622462351"/>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4" name="Title 1"/>
          <p:cNvSpPr>
            <a:spLocks noGrp="1"/>
          </p:cNvSpPr>
          <p:nvPr>
            <p:ph type="title"/>
          </p:nvPr>
        </p:nvSpPr>
        <p:spPr>
          <a:xfrm>
            <a:off x="228600" y="152400"/>
            <a:ext cx="8915400" cy="1066800"/>
          </a:xfrm>
        </p:spPr>
        <p:txBody>
          <a:bodyPr/>
          <a:lstStyle/>
          <a:p>
            <a:r>
              <a:rPr lang="en-US" sz="3900" dirty="0" smtClean="0">
                <a:latin typeface="Garamond" charset="0"/>
                <a:ea typeface="ＭＳ Ｐゴシック" charset="0"/>
                <a:cs typeface="ＭＳ Ｐゴシック" charset="0"/>
              </a:rPr>
              <a:t>Emerging Memory Technologies</a:t>
            </a:r>
            <a:endParaRPr lang="en-US" sz="3900" dirty="0">
              <a:latin typeface="Garamond" charset="0"/>
              <a:ea typeface="ＭＳ Ｐゴシック" charset="0"/>
              <a:cs typeface="ＭＳ Ｐゴシック" charset="0"/>
            </a:endParaRPr>
          </a:p>
        </p:txBody>
      </p:sp>
      <p:sp>
        <p:nvSpPr>
          <p:cNvPr id="28675" name="Content Placeholder 2"/>
          <p:cNvSpPr>
            <a:spLocks noGrp="1"/>
          </p:cNvSpPr>
          <p:nvPr>
            <p:ph idx="1"/>
          </p:nvPr>
        </p:nvSpPr>
        <p:spPr>
          <a:xfrm>
            <a:off x="228600" y="1052736"/>
            <a:ext cx="8663880" cy="5020816"/>
          </a:xfrm>
        </p:spPr>
        <p:txBody>
          <a:bodyPr/>
          <a:lstStyle/>
          <a:p>
            <a:pPr eaLnBrk="1" hangingPunct="1"/>
            <a:r>
              <a:rPr lang="en-US" dirty="0" smtClean="0">
                <a:solidFill>
                  <a:srgbClr val="0000FF"/>
                </a:solidFill>
                <a:latin typeface="Tahoma" charset="0"/>
                <a:ea typeface="ＭＳ Ｐゴシック" charset="0"/>
                <a:cs typeface="ＭＳ Ｐゴシック" charset="0"/>
              </a:rPr>
              <a:t>Some </a:t>
            </a:r>
            <a:r>
              <a:rPr lang="en-US" dirty="0">
                <a:solidFill>
                  <a:srgbClr val="0000FF"/>
                </a:solidFill>
                <a:latin typeface="Tahoma" charset="0"/>
                <a:ea typeface="ＭＳ Ｐゴシック" charset="0"/>
                <a:cs typeface="ＭＳ Ｐゴシック" charset="0"/>
              </a:rPr>
              <a:t>emerging resistive memory technologies </a:t>
            </a:r>
            <a:r>
              <a:rPr lang="en-US" dirty="0" smtClean="0">
                <a:solidFill>
                  <a:srgbClr val="0000FF"/>
                </a:solidFill>
                <a:latin typeface="Tahoma" charset="0"/>
                <a:ea typeface="ＭＳ Ｐゴシック" charset="0"/>
                <a:cs typeface="ＭＳ Ｐゴシック" charset="0"/>
              </a:rPr>
              <a:t>seem more </a:t>
            </a:r>
            <a:r>
              <a:rPr lang="en-US" dirty="0">
                <a:solidFill>
                  <a:srgbClr val="0000FF"/>
                </a:solidFill>
                <a:latin typeface="Tahoma" charset="0"/>
                <a:ea typeface="ＭＳ Ｐゴシック" charset="0"/>
                <a:cs typeface="ＭＳ Ｐゴシック" charset="0"/>
              </a:rPr>
              <a:t>scalable than </a:t>
            </a:r>
            <a:r>
              <a:rPr lang="en-US" dirty="0" smtClean="0">
                <a:solidFill>
                  <a:srgbClr val="0000FF"/>
                </a:solidFill>
                <a:latin typeface="Tahoma" charset="0"/>
                <a:ea typeface="ＭＳ Ｐゴシック" charset="0"/>
                <a:cs typeface="ＭＳ Ｐゴシック" charset="0"/>
              </a:rPr>
              <a:t>DRAM (and they are non-volatile)</a:t>
            </a:r>
          </a:p>
          <a:p>
            <a:pPr eaLnBrk="1" hangingPunct="1"/>
            <a:endParaRPr lang="en-US" dirty="0" smtClean="0">
              <a:solidFill>
                <a:srgbClr val="0000FF"/>
              </a:solidFill>
              <a:latin typeface="Tahoma" charset="0"/>
              <a:ea typeface="ＭＳ Ｐゴシック" charset="0"/>
              <a:cs typeface="ＭＳ Ｐゴシック" charset="0"/>
            </a:endParaRPr>
          </a:p>
          <a:p>
            <a:pPr eaLnBrk="1" hangingPunct="1"/>
            <a:r>
              <a:rPr lang="en-US" dirty="0" smtClean="0">
                <a:solidFill>
                  <a:srgbClr val="000000"/>
                </a:solidFill>
                <a:latin typeface="Tahoma" charset="0"/>
                <a:ea typeface="ＭＳ Ｐゴシック" charset="0"/>
                <a:cs typeface="ＭＳ Ｐゴシック" charset="0"/>
              </a:rPr>
              <a:t>Example: Phase </a:t>
            </a:r>
            <a:r>
              <a:rPr lang="en-US" dirty="0">
                <a:solidFill>
                  <a:srgbClr val="000000"/>
                </a:solidFill>
                <a:latin typeface="Tahoma" charset="0"/>
                <a:ea typeface="ＭＳ Ｐゴシック" charset="0"/>
                <a:cs typeface="ＭＳ Ｐゴシック" charset="0"/>
              </a:rPr>
              <a:t>Change Memory</a:t>
            </a:r>
          </a:p>
          <a:p>
            <a:pPr lvl="1" eaLnBrk="1" hangingPunct="1"/>
            <a:r>
              <a:rPr lang="en-US" dirty="0" smtClean="0">
                <a:solidFill>
                  <a:srgbClr val="000000"/>
                </a:solidFill>
                <a:latin typeface="Tahoma" charset="0"/>
                <a:ea typeface="ＭＳ Ｐゴシック" charset="0"/>
                <a:cs typeface="ＭＳ Ｐゴシック" charset="0"/>
              </a:rPr>
              <a:t>Data stored by changing phase of material </a:t>
            </a:r>
          </a:p>
          <a:p>
            <a:pPr lvl="1" eaLnBrk="1" hangingPunct="1"/>
            <a:r>
              <a:rPr lang="en-US" dirty="0" smtClean="0">
                <a:solidFill>
                  <a:srgbClr val="000000"/>
                </a:solidFill>
                <a:latin typeface="Tahoma" charset="0"/>
                <a:ea typeface="ＭＳ Ｐゴシック" charset="0"/>
                <a:cs typeface="ＭＳ Ｐゴシック" charset="0"/>
              </a:rPr>
              <a:t>Data read by detecting material’s resistance</a:t>
            </a:r>
          </a:p>
          <a:p>
            <a:pPr lvl="1"/>
            <a:r>
              <a:rPr lang="en-US" dirty="0">
                <a:latin typeface="Tahoma" charset="0"/>
                <a:ea typeface="ＭＳ Ｐゴシック" charset="0"/>
              </a:rPr>
              <a:t>Expected to scale to 9nm (2022 [ITRS])</a:t>
            </a:r>
          </a:p>
          <a:p>
            <a:pPr lvl="1"/>
            <a:r>
              <a:rPr lang="en-US" dirty="0">
                <a:latin typeface="Tahoma" charset="0"/>
                <a:ea typeface="ＭＳ Ｐゴシック" charset="0"/>
              </a:rPr>
              <a:t>Prototyped at 20nm (Raoux+, IBM JRD 2008</a:t>
            </a:r>
            <a:r>
              <a:rPr lang="en-US" dirty="0" smtClean="0">
                <a:latin typeface="Tahoma" charset="0"/>
                <a:ea typeface="ＭＳ Ｐゴシック" charset="0"/>
              </a:rPr>
              <a:t>)</a:t>
            </a:r>
          </a:p>
          <a:p>
            <a:pPr lvl="1"/>
            <a:r>
              <a:rPr lang="en-US" dirty="0" smtClean="0">
                <a:latin typeface="Tahoma" charset="0"/>
                <a:ea typeface="ＭＳ Ｐゴシック" charset="0"/>
              </a:rPr>
              <a:t>Expected to be denser than DRAM: can store multiple bits/cell</a:t>
            </a:r>
          </a:p>
          <a:p>
            <a:endParaRPr lang="en-US" dirty="0" smtClean="0">
              <a:latin typeface="Tahoma" charset="0"/>
              <a:ea typeface="ＭＳ Ｐゴシック" charset="0"/>
            </a:endParaRPr>
          </a:p>
          <a:p>
            <a:r>
              <a:rPr lang="en-US" dirty="0" smtClean="0">
                <a:latin typeface="Tahoma" charset="0"/>
                <a:ea typeface="ＭＳ Ｐゴシック" charset="0"/>
              </a:rPr>
              <a:t>But, emerging technologies have (many) shortcomings</a:t>
            </a:r>
          </a:p>
          <a:p>
            <a:pPr lvl="1"/>
            <a:r>
              <a:rPr lang="en-US" dirty="0" smtClean="0">
                <a:solidFill>
                  <a:srgbClr val="FF0000"/>
                </a:solidFill>
                <a:latin typeface="Tahoma" charset="0"/>
                <a:ea typeface="ＭＳ Ｐゴシック" charset="0"/>
              </a:rPr>
              <a:t>Can they be enabled to replace/augment/surpass DRAM?</a:t>
            </a:r>
            <a:endParaRPr lang="en-US" dirty="0" smtClean="0">
              <a:latin typeface="Tahoma" charset="0"/>
              <a:ea typeface="ＭＳ Ｐゴシック" charset="0"/>
            </a:endParaRPr>
          </a:p>
          <a:p>
            <a:pPr lvl="1" eaLnBrk="1" hangingPunct="1"/>
            <a:endParaRPr lang="en-US" dirty="0" smtClean="0">
              <a:solidFill>
                <a:srgbClr val="000000"/>
              </a:solidFill>
              <a:latin typeface="Tahoma" charset="0"/>
              <a:ea typeface="ＭＳ Ｐゴシック" charset="0"/>
              <a:cs typeface="ＭＳ Ｐゴシック" charset="0"/>
            </a:endParaRPr>
          </a:p>
          <a:p>
            <a:pPr eaLnBrk="1" hangingPunct="1"/>
            <a:endParaRPr lang="en-US" dirty="0">
              <a:solidFill>
                <a:srgbClr val="0000FF"/>
              </a:solidFill>
              <a:latin typeface="Tahoma" charset="0"/>
              <a:ea typeface="ＭＳ Ｐゴシック" charset="0"/>
              <a:cs typeface="ＭＳ Ｐゴシック" charset="0"/>
            </a:endParaRPr>
          </a:p>
        </p:txBody>
      </p:sp>
      <p:sp>
        <p:nvSpPr>
          <p:cNvPr id="4" name="Slide Number Placeholder 3"/>
          <p:cNvSpPr>
            <a:spLocks noGrp="1"/>
          </p:cNvSpPr>
          <p:nvPr>
            <p:ph type="sldNum" sz="quarter" idx="11"/>
          </p:nvPr>
        </p:nvSpPr>
        <p:spPr/>
        <p:txBody>
          <a:bodyPr/>
          <a:lstStyle>
            <a:lvl1pPr eaLnBrk="0" hangingPunct="0">
              <a:defRPr sz="2400">
                <a:solidFill>
                  <a:schemeClr val="tx1"/>
                </a:solidFill>
                <a:latin typeface="Arial" charset="0"/>
                <a:ea typeface="ＭＳ Ｐゴシック" charset="0"/>
                <a:cs typeface="ＭＳ Ｐゴシック" charset="0"/>
              </a:defRPr>
            </a:lvl1pPr>
            <a:lvl2pPr marL="37931725" indent="-37474525" eaLnBrk="0" hangingPunct="0">
              <a:defRPr sz="2400">
                <a:solidFill>
                  <a:schemeClr val="tx1"/>
                </a:solidFill>
                <a:latin typeface="Arial" charset="0"/>
                <a:ea typeface="ＭＳ Ｐゴシック" charset="0"/>
              </a:defRPr>
            </a:lvl2pPr>
            <a:lvl3pPr eaLnBrk="0" hangingPunct="0">
              <a:defRPr sz="2400">
                <a:solidFill>
                  <a:schemeClr val="tx1"/>
                </a:solidFill>
                <a:latin typeface="Arial" charset="0"/>
                <a:ea typeface="ＭＳ Ｐゴシック" charset="0"/>
              </a:defRPr>
            </a:lvl3pPr>
            <a:lvl4pPr eaLnBrk="0" hangingPunct="0">
              <a:defRPr sz="2400">
                <a:solidFill>
                  <a:schemeClr val="tx1"/>
                </a:solidFill>
                <a:latin typeface="Arial" charset="0"/>
                <a:ea typeface="ＭＳ Ｐゴシック" charset="0"/>
              </a:defRPr>
            </a:lvl4pPr>
            <a:lvl5pPr eaLnBrk="0" hangingPunct="0">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B4E44939-9186-2D4D-AFEC-3982F1727CB1}" type="slidenum">
              <a:rPr lang="en-US" sz="1600">
                <a:solidFill>
                  <a:srgbClr val="000000"/>
                </a:solidFill>
                <a:latin typeface="Garamond" charset="0"/>
              </a:rPr>
              <a:pPr eaLnBrk="1" hangingPunct="1"/>
              <a:t>87</a:t>
            </a:fld>
            <a:endParaRPr lang="en-US" sz="1600" dirty="0">
              <a:solidFill>
                <a:srgbClr val="000000"/>
              </a:solidFill>
              <a:latin typeface="Garamond" charset="0"/>
            </a:endParaRPr>
          </a:p>
        </p:txBody>
      </p:sp>
      <p:pic>
        <p:nvPicPr>
          <p:cNvPr id="7" name="Picture 4" descr="C:\Users\blee\Desktop\group_review_slides\pcm_dev.png"/>
          <p:cNvPicPr>
            <a:picLocks noChangeAspect="1" noChangeArrowheads="1"/>
          </p:cNvPicPr>
          <p:nvPr/>
        </p:nvPicPr>
        <p:blipFill>
          <a:blip r:embed="rId3">
            <a:extLst>
              <a:ext uri="{28A0092B-C50C-407E-A947-70E740481C1C}">
                <a14:useLocalDpi xmlns:a14="http://schemas.microsoft.com/office/drawing/2010/main" val="0"/>
              </a:ext>
            </a:extLst>
          </a:blip>
          <a:srcRect l="2699" r="5511"/>
          <a:stretch>
            <a:fillRect/>
          </a:stretch>
        </p:blipFill>
        <p:spPr bwMode="auto">
          <a:xfrm>
            <a:off x="7015042" y="2467854"/>
            <a:ext cx="2093462" cy="16812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951867628"/>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28675">
                                            <p:txEl>
                                              <p:pRg st="2" end="2"/>
                                            </p:txEl>
                                          </p:spTgt>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28675">
                                            <p:txEl>
                                              <p:pRg st="3" end="3"/>
                                            </p:txEl>
                                          </p:spTgt>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28675">
                                            <p:txEl>
                                              <p:pRg st="4" end="4"/>
                                            </p:txEl>
                                          </p:spTgt>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nodeType="clickEffect">
                                  <p:stCondLst>
                                    <p:cond delay="0"/>
                                  </p:stCondLst>
                                  <p:childTnLst>
                                    <p:set>
                                      <p:cBhvr>
                                        <p:cTn id="16" dur="1" fill="hold">
                                          <p:stCondLst>
                                            <p:cond delay="0"/>
                                          </p:stCondLst>
                                        </p:cTn>
                                        <p:tgtEl>
                                          <p:spTgt spid="28675">
                                            <p:txEl>
                                              <p:pRg st="5" end="5"/>
                                            </p:txEl>
                                          </p:spTgt>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28675">
                                            <p:txEl>
                                              <p:pRg st="6" end="6"/>
                                            </p:txEl>
                                          </p:spTgt>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28675">
                                            <p:txEl>
                                              <p:pRg st="7" end="7"/>
                                            </p:txEl>
                                          </p:spTgt>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nodeType="clickEffect">
                                  <p:stCondLst>
                                    <p:cond delay="0"/>
                                  </p:stCondLst>
                                  <p:childTnLst>
                                    <p:set>
                                      <p:cBhvr>
                                        <p:cTn id="24" dur="1" fill="hold">
                                          <p:stCondLst>
                                            <p:cond delay="0"/>
                                          </p:stCondLst>
                                        </p:cTn>
                                        <p:tgtEl>
                                          <p:spTgt spid="28675">
                                            <p:txEl>
                                              <p:pRg st="9" end="9"/>
                                            </p:txEl>
                                          </p:spTgt>
                                        </p:tgtEl>
                                        <p:attrNameLst>
                                          <p:attrName>style.visibility</p:attrName>
                                        </p:attrNameLst>
                                      </p:cBhvr>
                                      <p:to>
                                        <p:strVal val="visible"/>
                                      </p:to>
                                    </p:set>
                                  </p:childTnLst>
                                </p:cTn>
                              </p:par>
                            </p:childTnLst>
                          </p:cTn>
                        </p:par>
                      </p:childTnLst>
                    </p:cTn>
                  </p:par>
                  <p:par>
                    <p:cTn id="25" fill="hold">
                      <p:stCondLst>
                        <p:cond delay="indefinite"/>
                      </p:stCondLst>
                      <p:childTnLst>
                        <p:par>
                          <p:cTn id="26" fill="hold">
                            <p:stCondLst>
                              <p:cond delay="0"/>
                            </p:stCondLst>
                            <p:childTnLst>
                              <p:par>
                                <p:cTn id="27" presetID="1" presetClass="entr" presetSubtype="0" fill="hold" nodeType="clickEffect">
                                  <p:stCondLst>
                                    <p:cond delay="0"/>
                                  </p:stCondLst>
                                  <p:childTnLst>
                                    <p:set>
                                      <p:cBhvr>
                                        <p:cTn id="28" dur="1" fill="hold">
                                          <p:stCondLst>
                                            <p:cond delay="0"/>
                                          </p:stCondLst>
                                        </p:cTn>
                                        <p:tgtEl>
                                          <p:spTgt spid="28675">
                                            <p:txEl>
                                              <p:pRg st="10" end="1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938" name="Title 1"/>
          <p:cNvSpPr>
            <a:spLocks noGrp="1"/>
          </p:cNvSpPr>
          <p:nvPr>
            <p:ph type="title"/>
          </p:nvPr>
        </p:nvSpPr>
        <p:spPr/>
        <p:txBody>
          <a:bodyPr/>
          <a:lstStyle/>
          <a:p>
            <a:r>
              <a:rPr lang="en-US">
                <a:latin typeface="Garamond" charset="0"/>
                <a:ea typeface="ＭＳ Ｐゴシック" charset="0"/>
                <a:cs typeface="ＭＳ Ｐゴシック" charset="0"/>
              </a:rPr>
              <a:t>Limits of Charge Memory</a:t>
            </a:r>
          </a:p>
        </p:txBody>
      </p:sp>
      <p:sp>
        <p:nvSpPr>
          <p:cNvPr id="39939" name="Content Placeholder 2"/>
          <p:cNvSpPr>
            <a:spLocks noGrp="1"/>
          </p:cNvSpPr>
          <p:nvPr>
            <p:ph idx="1"/>
          </p:nvPr>
        </p:nvSpPr>
        <p:spPr>
          <a:xfrm>
            <a:off x="228600" y="996950"/>
            <a:ext cx="8610600" cy="5194300"/>
          </a:xfrm>
        </p:spPr>
        <p:txBody>
          <a:bodyPr/>
          <a:lstStyle/>
          <a:p>
            <a:r>
              <a:rPr lang="en-US">
                <a:latin typeface="Tahoma" charset="0"/>
                <a:ea typeface="ＭＳ Ｐゴシック" charset="0"/>
                <a:cs typeface="ＭＳ Ｐゴシック" charset="0"/>
              </a:rPr>
              <a:t>Difficult charge placement and control</a:t>
            </a:r>
          </a:p>
          <a:p>
            <a:pPr lvl="1"/>
            <a:r>
              <a:rPr lang="en-US">
                <a:latin typeface="Tahoma" charset="0"/>
                <a:ea typeface="ＭＳ Ｐゴシック" charset="0"/>
              </a:rPr>
              <a:t>Flash: floating gate charge</a:t>
            </a:r>
          </a:p>
          <a:p>
            <a:pPr lvl="1"/>
            <a:r>
              <a:rPr lang="en-US">
                <a:latin typeface="Tahoma" charset="0"/>
                <a:ea typeface="ＭＳ Ｐゴシック" charset="0"/>
              </a:rPr>
              <a:t>DRAM: capacitor charge, transistor leakage</a:t>
            </a:r>
          </a:p>
          <a:p>
            <a:endParaRPr lang="en-US">
              <a:latin typeface="Tahoma" charset="0"/>
              <a:ea typeface="ＭＳ Ｐゴシック" charset="0"/>
              <a:cs typeface="ＭＳ Ｐゴシック" charset="0"/>
            </a:endParaRPr>
          </a:p>
          <a:p>
            <a:r>
              <a:rPr lang="en-US">
                <a:latin typeface="Tahoma" charset="0"/>
                <a:ea typeface="ＭＳ Ｐゴシック" charset="0"/>
                <a:cs typeface="ＭＳ Ｐゴシック" charset="0"/>
              </a:rPr>
              <a:t>Reliable sensing becomes difficult as charge storage unit size reduces</a:t>
            </a:r>
          </a:p>
        </p:txBody>
      </p:sp>
      <p:sp>
        <p:nvSpPr>
          <p:cNvPr id="39940" name="Slide Number Placeholder 3"/>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fld id="{D619DA8A-D1A3-034D-85FB-F326B7A01761}" type="slidenum">
              <a:rPr lang="en-US" sz="1600">
                <a:solidFill>
                  <a:srgbClr val="000000"/>
                </a:solidFill>
                <a:latin typeface="Garamond" charset="0"/>
              </a:rPr>
              <a:pPr eaLnBrk="1" hangingPunct="1"/>
              <a:t>88</a:t>
            </a:fld>
            <a:endParaRPr lang="en-US" sz="1600">
              <a:solidFill>
                <a:srgbClr val="000000"/>
              </a:solidFill>
              <a:latin typeface="Garamond" charset="0"/>
            </a:endParaRPr>
          </a:p>
        </p:txBody>
      </p:sp>
      <p:pic>
        <p:nvPicPr>
          <p:cNvPr id="39941" name="Picture 5"/>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381000" y="3605213"/>
            <a:ext cx="8140700" cy="27193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955844221"/>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62" name="Title 1"/>
          <p:cNvSpPr>
            <a:spLocks noGrp="1"/>
          </p:cNvSpPr>
          <p:nvPr>
            <p:ph type="title"/>
          </p:nvPr>
        </p:nvSpPr>
        <p:spPr/>
        <p:txBody>
          <a:bodyPr/>
          <a:lstStyle/>
          <a:p>
            <a:r>
              <a:rPr lang="en-US" dirty="0" smtClean="0">
                <a:latin typeface="Garamond" charset="0"/>
                <a:ea typeface="ＭＳ Ｐゴシック" charset="0"/>
                <a:cs typeface="ＭＳ Ｐゴシック" charset="0"/>
              </a:rPr>
              <a:t>Promising Resistive </a:t>
            </a:r>
            <a:r>
              <a:rPr lang="en-US" dirty="0">
                <a:latin typeface="Garamond" charset="0"/>
                <a:ea typeface="ＭＳ Ｐゴシック" charset="0"/>
                <a:cs typeface="ＭＳ Ｐゴシック" charset="0"/>
              </a:rPr>
              <a:t>Memory Technologies</a:t>
            </a:r>
          </a:p>
        </p:txBody>
      </p:sp>
      <p:sp>
        <p:nvSpPr>
          <p:cNvPr id="40963" name="Content Placeholder 2"/>
          <p:cNvSpPr>
            <a:spLocks noGrp="1"/>
          </p:cNvSpPr>
          <p:nvPr>
            <p:ph idx="1"/>
          </p:nvPr>
        </p:nvSpPr>
        <p:spPr>
          <a:xfrm>
            <a:off x="228600" y="1054100"/>
            <a:ext cx="8610600" cy="5194300"/>
          </a:xfrm>
        </p:spPr>
        <p:txBody>
          <a:bodyPr/>
          <a:lstStyle/>
          <a:p>
            <a:r>
              <a:rPr lang="en-US" dirty="0">
                <a:latin typeface="Tahoma" charset="0"/>
                <a:ea typeface="ＭＳ Ｐゴシック" charset="0"/>
                <a:cs typeface="ＭＳ Ｐゴシック" charset="0"/>
              </a:rPr>
              <a:t>PCM</a:t>
            </a:r>
          </a:p>
          <a:p>
            <a:pPr lvl="1"/>
            <a:r>
              <a:rPr lang="en-US" dirty="0">
                <a:latin typeface="Tahoma" charset="0"/>
                <a:ea typeface="ＭＳ Ｐゴシック" charset="0"/>
              </a:rPr>
              <a:t>Inject current to change </a:t>
            </a:r>
            <a:r>
              <a:rPr lang="en-US" dirty="0">
                <a:solidFill>
                  <a:srgbClr val="0000FF"/>
                </a:solidFill>
                <a:latin typeface="Tahoma" charset="0"/>
                <a:ea typeface="ＭＳ Ｐゴシック" charset="0"/>
              </a:rPr>
              <a:t>material phase</a:t>
            </a:r>
          </a:p>
          <a:p>
            <a:pPr lvl="1"/>
            <a:r>
              <a:rPr lang="en-US" dirty="0">
                <a:latin typeface="Tahoma" charset="0"/>
                <a:ea typeface="ＭＳ Ｐゴシック" charset="0"/>
              </a:rPr>
              <a:t>Resistance determined by phase</a:t>
            </a:r>
          </a:p>
          <a:p>
            <a:pPr lvl="1"/>
            <a:endParaRPr lang="en-US" dirty="0">
              <a:latin typeface="Tahoma" charset="0"/>
              <a:ea typeface="ＭＳ Ｐゴシック" charset="0"/>
            </a:endParaRPr>
          </a:p>
          <a:p>
            <a:r>
              <a:rPr lang="en-US" dirty="0">
                <a:latin typeface="Tahoma" charset="0"/>
                <a:ea typeface="ＭＳ Ｐゴシック" charset="0"/>
                <a:cs typeface="ＭＳ Ｐゴシック" charset="0"/>
              </a:rPr>
              <a:t>STT-MRAM</a:t>
            </a:r>
          </a:p>
          <a:p>
            <a:pPr lvl="1"/>
            <a:r>
              <a:rPr lang="en-US" dirty="0">
                <a:latin typeface="Tahoma" charset="0"/>
                <a:ea typeface="ＭＳ Ｐゴシック" charset="0"/>
              </a:rPr>
              <a:t>Inject current to change </a:t>
            </a:r>
            <a:r>
              <a:rPr lang="en-US" dirty="0">
                <a:solidFill>
                  <a:srgbClr val="0000FF"/>
                </a:solidFill>
                <a:latin typeface="Tahoma" charset="0"/>
                <a:ea typeface="ＭＳ Ｐゴシック" charset="0"/>
              </a:rPr>
              <a:t>magnet polarity</a:t>
            </a:r>
          </a:p>
          <a:p>
            <a:pPr lvl="1"/>
            <a:r>
              <a:rPr lang="en-US" dirty="0">
                <a:latin typeface="Tahoma" charset="0"/>
                <a:ea typeface="ＭＳ Ｐゴシック" charset="0"/>
              </a:rPr>
              <a:t>Resistance determined by polarity</a:t>
            </a:r>
          </a:p>
          <a:p>
            <a:pPr lvl="1"/>
            <a:endParaRPr lang="en-US" dirty="0">
              <a:latin typeface="Tahoma" charset="0"/>
              <a:ea typeface="ＭＳ Ｐゴシック" charset="0"/>
            </a:endParaRPr>
          </a:p>
          <a:p>
            <a:r>
              <a:rPr lang="en-US" dirty="0" err="1" smtClean="0">
                <a:latin typeface="Tahoma" charset="0"/>
                <a:ea typeface="ＭＳ Ｐゴシック" charset="0"/>
                <a:cs typeface="ＭＳ Ｐゴシック" charset="0"/>
              </a:rPr>
              <a:t>Memristors</a:t>
            </a:r>
            <a:r>
              <a:rPr lang="en-US" dirty="0" smtClean="0">
                <a:latin typeface="Tahoma" charset="0"/>
                <a:ea typeface="ＭＳ Ｐゴシック" charset="0"/>
                <a:cs typeface="ＭＳ Ｐゴシック" charset="0"/>
              </a:rPr>
              <a:t>/RRAM/</a:t>
            </a:r>
            <a:r>
              <a:rPr lang="en-US" dirty="0" err="1" smtClean="0">
                <a:latin typeface="Tahoma" charset="0"/>
                <a:ea typeface="ＭＳ Ｐゴシック" charset="0"/>
                <a:cs typeface="ＭＳ Ｐゴシック" charset="0"/>
              </a:rPr>
              <a:t>ReRAM</a:t>
            </a:r>
            <a:endParaRPr lang="en-US" dirty="0">
              <a:latin typeface="Tahoma" charset="0"/>
              <a:ea typeface="ＭＳ Ｐゴシック" charset="0"/>
              <a:cs typeface="ＭＳ Ｐゴシック" charset="0"/>
            </a:endParaRPr>
          </a:p>
          <a:p>
            <a:pPr lvl="1"/>
            <a:r>
              <a:rPr lang="en-US" dirty="0">
                <a:latin typeface="Tahoma" charset="0"/>
                <a:ea typeface="ＭＳ Ｐゴシック" charset="0"/>
              </a:rPr>
              <a:t>Inject current to change </a:t>
            </a:r>
            <a:r>
              <a:rPr lang="en-US" dirty="0">
                <a:solidFill>
                  <a:srgbClr val="0000FF"/>
                </a:solidFill>
                <a:latin typeface="Tahoma" charset="0"/>
                <a:ea typeface="ＭＳ Ｐゴシック" charset="0"/>
              </a:rPr>
              <a:t>atomic structure</a:t>
            </a:r>
          </a:p>
          <a:p>
            <a:pPr lvl="1"/>
            <a:r>
              <a:rPr lang="en-US" dirty="0">
                <a:latin typeface="Tahoma" charset="0"/>
                <a:ea typeface="ＭＳ Ｐゴシック" charset="0"/>
              </a:rPr>
              <a:t>Resistance determined by atom distance</a:t>
            </a:r>
          </a:p>
        </p:txBody>
      </p:sp>
      <p:sp>
        <p:nvSpPr>
          <p:cNvPr id="40964" name="Slide Number Placeholder 3"/>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fld id="{55B08210-6288-EF4C-90B9-40B9843F95A3}" type="slidenum">
              <a:rPr lang="en-US" sz="1600">
                <a:solidFill>
                  <a:srgbClr val="000000"/>
                </a:solidFill>
                <a:latin typeface="Garamond" charset="0"/>
              </a:rPr>
              <a:pPr eaLnBrk="1" hangingPunct="1"/>
              <a:t>89</a:t>
            </a:fld>
            <a:endParaRPr lang="en-US" sz="1600">
              <a:solidFill>
                <a:srgbClr val="000000"/>
              </a:solidFill>
              <a:latin typeface="Garamond" charset="0"/>
            </a:endParaRPr>
          </a:p>
        </p:txBody>
      </p:sp>
      <p:sp>
        <p:nvSpPr>
          <p:cNvPr id="5" name="Rectangle 4"/>
          <p:cNvSpPr/>
          <p:nvPr/>
        </p:nvSpPr>
        <p:spPr>
          <a:xfrm>
            <a:off x="228600" y="1066800"/>
            <a:ext cx="6096000" cy="1295400"/>
          </a:xfrm>
          <a:prstGeom prst="rect">
            <a:avLst/>
          </a:prstGeom>
          <a:noFill/>
          <a:ln w="571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latin typeface="Tahoma"/>
            </a:endParaRPr>
          </a:p>
        </p:txBody>
      </p:sp>
    </p:spTree>
    <p:extLst>
      <p:ext uri="{BB962C8B-B14F-4D97-AF65-F5344CB8AC3E}">
        <p14:creationId xmlns:p14="http://schemas.microsoft.com/office/powerpoint/2010/main" val="1267888403"/>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40963">
                                            <p:txEl>
                                              <p:pRg st="1" end="1"/>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40963">
                                            <p:txEl>
                                              <p:pRg st="2" end="2"/>
                                            </p:txEl>
                                          </p:spTgt>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nodeType="clickEffect">
                                  <p:stCondLst>
                                    <p:cond delay="0"/>
                                  </p:stCondLst>
                                  <p:childTnLst>
                                    <p:set>
                                      <p:cBhvr>
                                        <p:cTn id="12" dur="1" fill="hold">
                                          <p:stCondLst>
                                            <p:cond delay="0"/>
                                          </p:stCondLst>
                                        </p:cTn>
                                        <p:tgtEl>
                                          <p:spTgt spid="40963">
                                            <p:txEl>
                                              <p:pRg st="5" end="5"/>
                                            </p:txEl>
                                          </p:spTgt>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40963">
                                            <p:txEl>
                                              <p:pRg st="6" end="6"/>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40963">
                                            <p:txEl>
                                              <p:pRg st="9" end="9"/>
                                            </p:txEl>
                                          </p:spTgt>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40963">
                                            <p:txEl>
                                              <p:pRg st="10" end="10"/>
                                            </p:txEl>
                                          </p:spTgt>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grpId="0" nodeType="clickEffect">
                                  <p:stCondLst>
                                    <p:cond delay="0"/>
                                  </p:stCondLst>
                                  <p:childTnLst>
                                    <p:set>
                                      <p:cBhvr>
                                        <p:cTn id="24"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650" name="Title 1"/>
          <p:cNvSpPr>
            <a:spLocks noGrp="1"/>
          </p:cNvSpPr>
          <p:nvPr>
            <p:ph type="title"/>
          </p:nvPr>
        </p:nvSpPr>
        <p:spPr>
          <a:xfrm>
            <a:off x="228600" y="152400"/>
            <a:ext cx="8915400" cy="1066800"/>
          </a:xfrm>
        </p:spPr>
        <p:txBody>
          <a:bodyPr/>
          <a:lstStyle/>
          <a:p>
            <a:r>
              <a:rPr lang="en-US" dirty="0">
                <a:latin typeface="Garamond" charset="0"/>
                <a:ea typeface="ＭＳ Ｐゴシック" charset="0"/>
                <a:cs typeface="ＭＳ Ｐゴシック" charset="0"/>
              </a:rPr>
              <a:t>Major Trends Affecting Main Memory (III)</a:t>
            </a:r>
          </a:p>
        </p:txBody>
      </p:sp>
      <p:sp>
        <p:nvSpPr>
          <p:cNvPr id="27651" name="Content Placeholder 2"/>
          <p:cNvSpPr>
            <a:spLocks noGrp="1"/>
          </p:cNvSpPr>
          <p:nvPr>
            <p:ph idx="1"/>
          </p:nvPr>
        </p:nvSpPr>
        <p:spPr>
          <a:xfrm>
            <a:off x="228600" y="996950"/>
            <a:ext cx="8915400" cy="5194300"/>
          </a:xfrm>
        </p:spPr>
        <p:txBody>
          <a:bodyPr/>
          <a:lstStyle/>
          <a:p>
            <a:r>
              <a:rPr lang="en-US" dirty="0">
                <a:solidFill>
                  <a:srgbClr val="7F7F7F"/>
                </a:solidFill>
                <a:latin typeface="Tahoma" charset="0"/>
                <a:ea typeface="ＭＳ Ｐゴシック" charset="0"/>
                <a:cs typeface="ＭＳ Ｐゴシック" charset="0"/>
              </a:rPr>
              <a:t>Need for main memory </a:t>
            </a:r>
            <a:r>
              <a:rPr lang="en-US" dirty="0" smtClean="0">
                <a:solidFill>
                  <a:srgbClr val="7F7F7F"/>
                </a:solidFill>
                <a:latin typeface="Tahoma" charset="0"/>
                <a:ea typeface="ＭＳ Ｐゴシック" charset="0"/>
                <a:cs typeface="ＭＳ Ｐゴシック" charset="0"/>
              </a:rPr>
              <a:t>capacity, bandwidth, QoS </a:t>
            </a:r>
            <a:r>
              <a:rPr lang="en-US" dirty="0">
                <a:solidFill>
                  <a:srgbClr val="7F7F7F"/>
                </a:solidFill>
                <a:latin typeface="Tahoma" charset="0"/>
                <a:ea typeface="ＭＳ Ｐゴシック" charset="0"/>
                <a:cs typeface="ＭＳ Ｐゴシック" charset="0"/>
              </a:rPr>
              <a:t>increasing </a:t>
            </a:r>
          </a:p>
          <a:p>
            <a:endParaRPr lang="en-US" dirty="0">
              <a:solidFill>
                <a:srgbClr val="0000FF"/>
              </a:solidFill>
              <a:latin typeface="Tahoma" charset="0"/>
              <a:ea typeface="ＭＳ Ｐゴシック" charset="0"/>
              <a:cs typeface="ＭＳ Ｐゴシック" charset="0"/>
            </a:endParaRPr>
          </a:p>
          <a:p>
            <a:endParaRPr lang="en-US" dirty="0">
              <a:solidFill>
                <a:srgbClr val="0000FF"/>
              </a:solidFill>
              <a:latin typeface="Tahoma" charset="0"/>
              <a:ea typeface="ＭＳ Ｐゴシック" charset="0"/>
              <a:cs typeface="ＭＳ Ｐゴシック" charset="0"/>
            </a:endParaRPr>
          </a:p>
          <a:p>
            <a:pPr>
              <a:buFont typeface="Wingdings" charset="0"/>
              <a:buNone/>
            </a:pPr>
            <a:endParaRPr lang="en-US" dirty="0">
              <a:solidFill>
                <a:srgbClr val="0000FF"/>
              </a:solidFill>
              <a:latin typeface="Tahoma" charset="0"/>
              <a:ea typeface="ＭＳ Ｐゴシック" charset="0"/>
              <a:cs typeface="ＭＳ Ｐゴシック" charset="0"/>
            </a:endParaRPr>
          </a:p>
          <a:p>
            <a:r>
              <a:rPr lang="en-US" dirty="0">
                <a:solidFill>
                  <a:srgbClr val="0000FF"/>
                </a:solidFill>
                <a:latin typeface="Tahoma" charset="0"/>
                <a:ea typeface="ＭＳ Ｐゴシック" charset="0"/>
                <a:cs typeface="ＭＳ Ｐゴシック" charset="0"/>
              </a:rPr>
              <a:t>Main memory energy/power is a key system design concern</a:t>
            </a:r>
          </a:p>
          <a:p>
            <a:pPr lvl="1"/>
            <a:r>
              <a:rPr lang="en-US" dirty="0" smtClean="0">
                <a:solidFill>
                  <a:srgbClr val="FF0000"/>
                </a:solidFill>
                <a:latin typeface="Tahoma" charset="0"/>
                <a:ea typeface="ＭＳ Ｐゴシック" charset="0"/>
              </a:rPr>
              <a:t>~40-50</a:t>
            </a:r>
            <a:r>
              <a:rPr lang="en-US" dirty="0">
                <a:solidFill>
                  <a:srgbClr val="FF0000"/>
                </a:solidFill>
                <a:latin typeface="Tahoma" charset="0"/>
                <a:ea typeface="ＭＳ Ｐゴシック" charset="0"/>
              </a:rPr>
              <a:t>% energy spent in off-chip memory hierarchy </a:t>
            </a:r>
            <a:r>
              <a:rPr lang="en-US" sz="1800" dirty="0">
                <a:solidFill>
                  <a:srgbClr val="008000"/>
                </a:solidFill>
                <a:latin typeface="Tahoma" charset="0"/>
                <a:ea typeface="ＭＳ Ｐゴシック" charset="0"/>
              </a:rPr>
              <a:t>[Lefurgy, IEEE Computer 2003</a:t>
            </a:r>
            <a:r>
              <a:rPr lang="en-US" sz="1800" dirty="0" smtClean="0">
                <a:solidFill>
                  <a:srgbClr val="008000"/>
                </a:solidFill>
                <a:latin typeface="Tahoma" charset="0"/>
                <a:ea typeface="ＭＳ Ｐゴシック" charset="0"/>
              </a:rPr>
              <a:t>] </a:t>
            </a:r>
            <a:endParaRPr lang="en-US" dirty="0">
              <a:solidFill>
                <a:srgbClr val="FF0000"/>
              </a:solidFill>
              <a:latin typeface="Tahoma" charset="0"/>
              <a:ea typeface="ＭＳ Ｐゴシック" charset="0"/>
            </a:endParaRPr>
          </a:p>
          <a:p>
            <a:pPr lvl="1"/>
            <a:r>
              <a:rPr lang="en-US" dirty="0">
                <a:solidFill>
                  <a:srgbClr val="FF0000"/>
                </a:solidFill>
                <a:latin typeface="Tahoma" charset="0"/>
                <a:ea typeface="ＭＳ Ｐゴシック" charset="0"/>
              </a:rPr>
              <a:t>DRAM consumes power </a:t>
            </a:r>
            <a:r>
              <a:rPr lang="en-US" dirty="0" smtClean="0">
                <a:solidFill>
                  <a:srgbClr val="FF0000"/>
                </a:solidFill>
                <a:latin typeface="Tahoma" charset="0"/>
                <a:ea typeface="ＭＳ Ｐゴシック" charset="0"/>
              </a:rPr>
              <a:t>even when not used (periodic refresh)</a:t>
            </a:r>
            <a:endParaRPr lang="en-US" dirty="0">
              <a:solidFill>
                <a:srgbClr val="FF0000"/>
              </a:solidFill>
              <a:latin typeface="Tahoma" charset="0"/>
              <a:ea typeface="ＭＳ Ｐゴシック" charset="0"/>
            </a:endParaRPr>
          </a:p>
          <a:p>
            <a:endParaRPr lang="en-US" dirty="0">
              <a:solidFill>
                <a:srgbClr val="0000FF"/>
              </a:solidFill>
              <a:latin typeface="Tahoma" charset="0"/>
              <a:ea typeface="ＭＳ Ｐゴシック" charset="0"/>
              <a:cs typeface="ＭＳ Ｐゴシック" charset="0"/>
            </a:endParaRPr>
          </a:p>
          <a:p>
            <a:r>
              <a:rPr lang="en-US" dirty="0">
                <a:solidFill>
                  <a:srgbClr val="7F7F7F"/>
                </a:solidFill>
                <a:latin typeface="Tahoma" charset="0"/>
                <a:ea typeface="ＭＳ Ｐゴシック" charset="0"/>
                <a:cs typeface="ＭＳ Ｐゴシック" charset="0"/>
              </a:rPr>
              <a:t>DRAM technology scaling is ending </a:t>
            </a:r>
          </a:p>
          <a:p>
            <a:pPr>
              <a:buFont typeface="Wingdings" charset="0"/>
              <a:buNone/>
            </a:pPr>
            <a:endParaRPr lang="en-US" dirty="0">
              <a:latin typeface="Tahoma" charset="0"/>
              <a:ea typeface="ＭＳ Ｐゴシック" charset="0"/>
              <a:cs typeface="ＭＳ Ｐゴシック" charset="0"/>
            </a:endParaRPr>
          </a:p>
          <a:p>
            <a:endParaRPr lang="en-US" dirty="0">
              <a:latin typeface="Tahoma" charset="0"/>
              <a:ea typeface="ＭＳ Ｐゴシック" charset="0"/>
              <a:cs typeface="ＭＳ Ｐゴシック" charset="0"/>
            </a:endParaRPr>
          </a:p>
        </p:txBody>
      </p:sp>
      <p:sp>
        <p:nvSpPr>
          <p:cNvPr id="27652" name="Slide Number Placeholder 3"/>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fld id="{5152ED14-562A-7B41-81C5-4AADBA53F903}" type="slidenum">
              <a:rPr lang="en-US" sz="1600">
                <a:solidFill>
                  <a:srgbClr val="000000"/>
                </a:solidFill>
                <a:latin typeface="Garamond" charset="0"/>
              </a:rPr>
              <a:pPr eaLnBrk="1" hangingPunct="1"/>
              <a:t>9</a:t>
            </a:fld>
            <a:endParaRPr lang="en-US" sz="1600" dirty="0">
              <a:solidFill>
                <a:srgbClr val="000000"/>
              </a:solidFill>
              <a:latin typeface="Garamond" charset="0"/>
            </a:endParaRPr>
          </a:p>
        </p:txBody>
      </p:sp>
    </p:spTree>
    <p:extLst>
      <p:ext uri="{BB962C8B-B14F-4D97-AF65-F5344CB8AC3E}">
        <p14:creationId xmlns:p14="http://schemas.microsoft.com/office/powerpoint/2010/main" val="3561234327"/>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130" name="Title 1"/>
          <p:cNvSpPr>
            <a:spLocks noGrp="1"/>
          </p:cNvSpPr>
          <p:nvPr>
            <p:ph type="title"/>
          </p:nvPr>
        </p:nvSpPr>
        <p:spPr/>
        <p:txBody>
          <a:bodyPr/>
          <a:lstStyle/>
          <a:p>
            <a:pPr eaLnBrk="1" hangingPunct="1"/>
            <a:r>
              <a:rPr lang="en-US">
                <a:latin typeface="Garamond" charset="0"/>
                <a:ea typeface="ＭＳ Ｐゴシック" charset="0"/>
                <a:cs typeface="ＭＳ Ｐゴシック" charset="0"/>
              </a:rPr>
              <a:t>Phase Change Memory: Pros and Cons</a:t>
            </a:r>
          </a:p>
        </p:txBody>
      </p:sp>
      <p:sp>
        <p:nvSpPr>
          <p:cNvPr id="29699" name="Content Placeholder 2"/>
          <p:cNvSpPr>
            <a:spLocks noGrp="1"/>
          </p:cNvSpPr>
          <p:nvPr>
            <p:ph idx="1"/>
          </p:nvPr>
        </p:nvSpPr>
        <p:spPr>
          <a:xfrm>
            <a:off x="228600" y="520700"/>
            <a:ext cx="8610600" cy="5194300"/>
          </a:xfrm>
        </p:spPr>
        <p:txBody>
          <a:bodyPr/>
          <a:lstStyle/>
          <a:p>
            <a:pPr eaLnBrk="1" hangingPunct="1"/>
            <a:endParaRPr lang="en-US" dirty="0">
              <a:latin typeface="Tahoma" charset="0"/>
              <a:ea typeface="ＭＳ Ｐゴシック" charset="0"/>
              <a:cs typeface="ＭＳ Ｐゴシック" charset="0"/>
            </a:endParaRPr>
          </a:p>
          <a:p>
            <a:pPr eaLnBrk="1" hangingPunct="1"/>
            <a:r>
              <a:rPr lang="en-US" dirty="0">
                <a:latin typeface="Tahoma" charset="0"/>
                <a:ea typeface="ＭＳ Ｐゴシック" charset="0"/>
                <a:cs typeface="ＭＳ Ｐゴシック" charset="0"/>
              </a:rPr>
              <a:t>Pros over DRAM</a:t>
            </a:r>
          </a:p>
          <a:p>
            <a:pPr lvl="1" eaLnBrk="1" hangingPunct="1"/>
            <a:r>
              <a:rPr lang="en-US" dirty="0">
                <a:solidFill>
                  <a:srgbClr val="008000"/>
                </a:solidFill>
                <a:latin typeface="Tahoma" charset="0"/>
                <a:ea typeface="ＭＳ Ｐゴシック" charset="0"/>
              </a:rPr>
              <a:t>Better technology </a:t>
            </a:r>
            <a:r>
              <a:rPr lang="en-US" dirty="0" smtClean="0">
                <a:solidFill>
                  <a:srgbClr val="008000"/>
                </a:solidFill>
                <a:latin typeface="Tahoma" charset="0"/>
                <a:ea typeface="ＭＳ Ｐゴシック" charset="0"/>
              </a:rPr>
              <a:t>scaling (capacity and cost)</a:t>
            </a:r>
            <a:endParaRPr lang="en-US" dirty="0">
              <a:solidFill>
                <a:srgbClr val="008000"/>
              </a:solidFill>
              <a:latin typeface="Tahoma" charset="0"/>
              <a:ea typeface="ＭＳ Ｐゴシック" charset="0"/>
            </a:endParaRPr>
          </a:p>
          <a:p>
            <a:pPr lvl="1" eaLnBrk="1" hangingPunct="1"/>
            <a:r>
              <a:rPr lang="en-US" dirty="0">
                <a:solidFill>
                  <a:srgbClr val="008000"/>
                </a:solidFill>
                <a:latin typeface="Tahoma" charset="0"/>
                <a:ea typeface="ＭＳ Ｐゴシック" charset="0"/>
              </a:rPr>
              <a:t>Non volatility</a:t>
            </a:r>
          </a:p>
          <a:p>
            <a:pPr lvl="1" eaLnBrk="1" hangingPunct="1"/>
            <a:r>
              <a:rPr lang="en-US" dirty="0">
                <a:solidFill>
                  <a:srgbClr val="008000"/>
                </a:solidFill>
                <a:latin typeface="Tahoma" charset="0"/>
                <a:ea typeface="ＭＳ Ｐゴシック" charset="0"/>
              </a:rPr>
              <a:t>Low idle power (no refresh)</a:t>
            </a:r>
          </a:p>
          <a:p>
            <a:pPr lvl="1" eaLnBrk="1" hangingPunct="1"/>
            <a:endParaRPr lang="en-US" sz="1100" dirty="0">
              <a:latin typeface="Tahoma" charset="0"/>
              <a:ea typeface="ＭＳ Ｐゴシック" charset="0"/>
            </a:endParaRPr>
          </a:p>
          <a:p>
            <a:pPr eaLnBrk="1" hangingPunct="1"/>
            <a:r>
              <a:rPr lang="en-US" dirty="0">
                <a:latin typeface="Tahoma" charset="0"/>
                <a:ea typeface="ＭＳ Ｐゴシック" charset="0"/>
                <a:cs typeface="ＭＳ Ｐゴシック" charset="0"/>
              </a:rPr>
              <a:t>Cons</a:t>
            </a:r>
          </a:p>
          <a:p>
            <a:pPr lvl="1" eaLnBrk="1" hangingPunct="1"/>
            <a:r>
              <a:rPr lang="en-US" dirty="0">
                <a:solidFill>
                  <a:srgbClr val="FF0000"/>
                </a:solidFill>
                <a:latin typeface="Tahoma" charset="0"/>
                <a:ea typeface="ＭＳ Ｐゴシック" charset="0"/>
              </a:rPr>
              <a:t>Higher latencies: ~4-15x DRAM (especially write)</a:t>
            </a:r>
          </a:p>
          <a:p>
            <a:pPr lvl="1" eaLnBrk="1" hangingPunct="1"/>
            <a:r>
              <a:rPr lang="en-US" dirty="0">
                <a:solidFill>
                  <a:srgbClr val="FF0000"/>
                </a:solidFill>
                <a:latin typeface="Tahoma" charset="0"/>
                <a:ea typeface="ＭＳ Ｐゴシック" charset="0"/>
              </a:rPr>
              <a:t>Higher active energy: ~2-50x DRAM (especially write)</a:t>
            </a:r>
          </a:p>
          <a:p>
            <a:pPr lvl="1" eaLnBrk="1" hangingPunct="1"/>
            <a:r>
              <a:rPr lang="en-US" dirty="0">
                <a:solidFill>
                  <a:srgbClr val="FF0000"/>
                </a:solidFill>
                <a:latin typeface="Tahoma" charset="0"/>
                <a:ea typeface="ＭＳ Ｐゴシック" charset="0"/>
              </a:rPr>
              <a:t>Lower endurance (a cell dies after ~10</a:t>
            </a:r>
            <a:r>
              <a:rPr lang="en-US" baseline="30000" dirty="0">
                <a:solidFill>
                  <a:srgbClr val="FF0000"/>
                </a:solidFill>
                <a:latin typeface="Tahoma" charset="0"/>
                <a:ea typeface="ＭＳ Ｐゴシック" charset="0"/>
              </a:rPr>
              <a:t>8</a:t>
            </a:r>
            <a:r>
              <a:rPr lang="en-US" dirty="0">
                <a:solidFill>
                  <a:srgbClr val="FF0000"/>
                </a:solidFill>
                <a:latin typeface="Tahoma" charset="0"/>
                <a:ea typeface="ＭＳ Ｐゴシック" charset="0"/>
              </a:rPr>
              <a:t> writes</a:t>
            </a:r>
            <a:r>
              <a:rPr lang="en-US" dirty="0" smtClean="0">
                <a:solidFill>
                  <a:srgbClr val="FF0000"/>
                </a:solidFill>
                <a:latin typeface="Tahoma" charset="0"/>
                <a:ea typeface="ＭＳ Ｐゴシック" charset="0"/>
              </a:rPr>
              <a:t>)</a:t>
            </a:r>
          </a:p>
          <a:p>
            <a:pPr lvl="1" eaLnBrk="1" hangingPunct="1"/>
            <a:r>
              <a:rPr lang="en-US" dirty="0" smtClean="0">
                <a:solidFill>
                  <a:srgbClr val="FF0000"/>
                </a:solidFill>
                <a:latin typeface="Tahoma" charset="0"/>
                <a:ea typeface="ＭＳ Ｐゴシック" charset="0"/>
              </a:rPr>
              <a:t>Reliability issues (resistance drift)</a:t>
            </a:r>
            <a:endParaRPr lang="en-US" dirty="0">
              <a:solidFill>
                <a:srgbClr val="FF0000"/>
              </a:solidFill>
              <a:latin typeface="Tahoma" charset="0"/>
              <a:ea typeface="ＭＳ Ｐゴシック" charset="0"/>
            </a:endParaRPr>
          </a:p>
          <a:p>
            <a:pPr lvl="1" eaLnBrk="1" hangingPunct="1"/>
            <a:endParaRPr lang="en-US" sz="2000" dirty="0">
              <a:latin typeface="Tahoma" charset="0"/>
              <a:ea typeface="ＭＳ Ｐゴシック" charset="0"/>
            </a:endParaRPr>
          </a:p>
          <a:p>
            <a:pPr eaLnBrk="1" hangingPunct="1"/>
            <a:r>
              <a:rPr lang="en-US" dirty="0">
                <a:latin typeface="Tahoma" charset="0"/>
                <a:ea typeface="ＭＳ Ｐゴシック" charset="0"/>
                <a:cs typeface="ＭＳ Ｐゴシック" charset="0"/>
              </a:rPr>
              <a:t>Challenges in enabling PCM as DRAM replacement/helper:</a:t>
            </a:r>
          </a:p>
          <a:p>
            <a:pPr lvl="1" eaLnBrk="1" hangingPunct="1"/>
            <a:r>
              <a:rPr lang="en-US" dirty="0">
                <a:solidFill>
                  <a:srgbClr val="0000FF"/>
                </a:solidFill>
                <a:latin typeface="Tahoma" charset="0"/>
                <a:ea typeface="ＭＳ Ｐゴシック" charset="0"/>
              </a:rPr>
              <a:t>Mitigate PCM shortcomings</a:t>
            </a:r>
          </a:p>
          <a:p>
            <a:pPr lvl="1" eaLnBrk="1" hangingPunct="1"/>
            <a:r>
              <a:rPr lang="en-US" dirty="0">
                <a:solidFill>
                  <a:srgbClr val="0000FF"/>
                </a:solidFill>
                <a:latin typeface="Tahoma" charset="0"/>
                <a:ea typeface="ＭＳ Ｐゴシック" charset="0"/>
              </a:rPr>
              <a:t>Find the right way to place PCM in the </a:t>
            </a:r>
            <a:r>
              <a:rPr lang="en-US" dirty="0" smtClean="0">
                <a:solidFill>
                  <a:srgbClr val="0000FF"/>
                </a:solidFill>
                <a:latin typeface="Tahoma" charset="0"/>
                <a:ea typeface="ＭＳ Ｐゴシック" charset="0"/>
              </a:rPr>
              <a:t>system</a:t>
            </a:r>
            <a:endParaRPr lang="en-US" dirty="0">
              <a:solidFill>
                <a:srgbClr val="0000FF"/>
              </a:solidFill>
              <a:latin typeface="Tahoma" charset="0"/>
              <a:ea typeface="ＭＳ Ｐゴシック" charset="0"/>
            </a:endParaRPr>
          </a:p>
        </p:txBody>
      </p:sp>
      <p:sp>
        <p:nvSpPr>
          <p:cNvPr id="48132" name="Slide Number Placeholder 3"/>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fld id="{52FE82CC-7BA9-6841-9A5F-3367483BAFFF}" type="slidenum">
              <a:rPr lang="en-US" sz="1600">
                <a:solidFill>
                  <a:srgbClr val="000000"/>
                </a:solidFill>
                <a:latin typeface="Garamond" charset="0"/>
              </a:rPr>
              <a:pPr eaLnBrk="1" hangingPunct="1"/>
              <a:t>90</a:t>
            </a:fld>
            <a:endParaRPr lang="en-US" sz="1600">
              <a:solidFill>
                <a:srgbClr val="000000"/>
              </a:solidFill>
              <a:latin typeface="Garamond" charset="0"/>
            </a:endParaRPr>
          </a:p>
        </p:txBody>
      </p:sp>
    </p:spTree>
    <p:extLst>
      <p:ext uri="{BB962C8B-B14F-4D97-AF65-F5344CB8AC3E}">
        <p14:creationId xmlns:p14="http://schemas.microsoft.com/office/powerpoint/2010/main" val="4277825315"/>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9699">
                                            <p:txEl>
                                              <p:pRg st="12" end="12"/>
                                            </p:txEl>
                                          </p:spTgt>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29699">
                                            <p:txEl>
                                              <p:pRg st="13" end="13"/>
                                            </p:txEl>
                                          </p:spTgt>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29699">
                                            <p:txEl>
                                              <p:pRg st="14" end="14"/>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699" grpId="0" build="p"/>
    </p:bldLst>
  </p:timing>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226" name="Title 1"/>
          <p:cNvSpPr>
            <a:spLocks noGrp="1"/>
          </p:cNvSpPr>
          <p:nvPr>
            <p:ph type="title"/>
          </p:nvPr>
        </p:nvSpPr>
        <p:spPr>
          <a:xfrm>
            <a:off x="228600" y="152400"/>
            <a:ext cx="8915400" cy="1066800"/>
          </a:xfrm>
        </p:spPr>
        <p:txBody>
          <a:bodyPr/>
          <a:lstStyle/>
          <a:p>
            <a:pPr eaLnBrk="1" hangingPunct="1"/>
            <a:r>
              <a:rPr lang="en-US" dirty="0">
                <a:latin typeface="Garamond" charset="0"/>
                <a:ea typeface="ＭＳ Ｐゴシック" charset="0"/>
                <a:cs typeface="ＭＳ Ｐゴシック" charset="0"/>
              </a:rPr>
              <a:t>PCM-based Main Memory </a:t>
            </a:r>
            <a:r>
              <a:rPr lang="en-US" dirty="0" smtClean="0">
                <a:latin typeface="Garamond" charset="0"/>
                <a:ea typeface="ＭＳ Ｐゴシック" charset="0"/>
                <a:cs typeface="ＭＳ Ｐゴシック" charset="0"/>
              </a:rPr>
              <a:t>(I)</a:t>
            </a:r>
            <a:endParaRPr lang="en-US" dirty="0">
              <a:latin typeface="Garamond" charset="0"/>
              <a:ea typeface="ＭＳ Ｐゴシック" charset="0"/>
              <a:cs typeface="ＭＳ Ｐゴシック" charset="0"/>
            </a:endParaRPr>
          </a:p>
        </p:txBody>
      </p:sp>
      <p:sp>
        <p:nvSpPr>
          <p:cNvPr id="52227" name="Content Placeholder 2"/>
          <p:cNvSpPr>
            <a:spLocks noGrp="1"/>
          </p:cNvSpPr>
          <p:nvPr>
            <p:ph idx="1"/>
          </p:nvPr>
        </p:nvSpPr>
        <p:spPr>
          <a:xfrm>
            <a:off x="228600" y="908720"/>
            <a:ext cx="8610600" cy="5181600"/>
          </a:xfrm>
        </p:spPr>
        <p:txBody>
          <a:bodyPr/>
          <a:lstStyle/>
          <a:p>
            <a:pPr eaLnBrk="1" hangingPunct="1"/>
            <a:r>
              <a:rPr lang="en-US" dirty="0">
                <a:latin typeface="Tahoma" charset="0"/>
                <a:ea typeface="ＭＳ Ｐゴシック" charset="0"/>
                <a:cs typeface="ＭＳ Ｐゴシック" charset="0"/>
              </a:rPr>
              <a:t>How should PCM-based (main) memory be organized?</a:t>
            </a:r>
          </a:p>
          <a:p>
            <a:pPr eaLnBrk="1" hangingPunct="1"/>
            <a:endParaRPr lang="en-US" dirty="0">
              <a:latin typeface="Tahoma" charset="0"/>
              <a:ea typeface="ＭＳ Ｐゴシック" charset="0"/>
              <a:cs typeface="ＭＳ Ｐゴシック" charset="0"/>
            </a:endParaRPr>
          </a:p>
          <a:p>
            <a:pPr eaLnBrk="1" hangingPunct="1"/>
            <a:endParaRPr lang="en-US" dirty="0">
              <a:latin typeface="Tahoma" charset="0"/>
              <a:ea typeface="ＭＳ Ｐゴシック" charset="0"/>
              <a:cs typeface="ＭＳ Ｐゴシック" charset="0"/>
            </a:endParaRPr>
          </a:p>
          <a:p>
            <a:pPr eaLnBrk="1" hangingPunct="1"/>
            <a:endParaRPr lang="en-US" dirty="0">
              <a:latin typeface="Tahoma" charset="0"/>
              <a:ea typeface="ＭＳ Ｐゴシック" charset="0"/>
              <a:cs typeface="ＭＳ Ｐゴシック" charset="0"/>
            </a:endParaRPr>
          </a:p>
          <a:p>
            <a:pPr eaLnBrk="1" hangingPunct="1"/>
            <a:endParaRPr lang="en-US" dirty="0">
              <a:latin typeface="Tahoma" charset="0"/>
              <a:ea typeface="ＭＳ Ｐゴシック" charset="0"/>
              <a:cs typeface="ＭＳ Ｐゴシック" charset="0"/>
            </a:endParaRPr>
          </a:p>
          <a:p>
            <a:pPr eaLnBrk="1" hangingPunct="1"/>
            <a:endParaRPr lang="en-US" dirty="0">
              <a:latin typeface="Tahoma" charset="0"/>
              <a:ea typeface="ＭＳ Ｐゴシック" charset="0"/>
              <a:cs typeface="ＭＳ Ｐゴシック" charset="0"/>
            </a:endParaRPr>
          </a:p>
          <a:p>
            <a:pPr eaLnBrk="1" hangingPunct="1">
              <a:buFont typeface="Wingdings" charset="0"/>
              <a:buNone/>
            </a:pPr>
            <a:endParaRPr lang="en-US" dirty="0">
              <a:latin typeface="Tahoma" charset="0"/>
              <a:ea typeface="ＭＳ Ｐゴシック" charset="0"/>
              <a:cs typeface="ＭＳ Ｐゴシック" charset="0"/>
            </a:endParaRPr>
          </a:p>
          <a:p>
            <a:pPr eaLnBrk="1" hangingPunct="1"/>
            <a:endParaRPr lang="en-US" sz="1100" dirty="0" smtClean="0">
              <a:solidFill>
                <a:srgbClr val="0000FF"/>
              </a:solidFill>
              <a:latin typeface="Tahoma" charset="0"/>
              <a:ea typeface="ＭＳ Ｐゴシック" charset="0"/>
              <a:cs typeface="ＭＳ Ｐゴシック" charset="0"/>
            </a:endParaRPr>
          </a:p>
          <a:p>
            <a:pPr eaLnBrk="1" hangingPunct="1"/>
            <a:endParaRPr lang="en-US" sz="1100" dirty="0">
              <a:solidFill>
                <a:srgbClr val="0000FF"/>
              </a:solidFill>
              <a:latin typeface="Tahoma" charset="0"/>
              <a:ea typeface="ＭＳ Ｐゴシック" charset="0"/>
              <a:cs typeface="ＭＳ Ｐゴシック" charset="0"/>
            </a:endParaRPr>
          </a:p>
          <a:p>
            <a:pPr eaLnBrk="1" hangingPunct="1"/>
            <a:r>
              <a:rPr lang="en-US" dirty="0">
                <a:solidFill>
                  <a:srgbClr val="0000FF"/>
                </a:solidFill>
                <a:latin typeface="Tahoma" charset="0"/>
                <a:ea typeface="ＭＳ Ｐゴシック" charset="0"/>
                <a:cs typeface="ＭＳ Ｐゴシック" charset="0"/>
              </a:rPr>
              <a:t>Hybrid PCM+DRAM </a:t>
            </a:r>
            <a:r>
              <a:rPr lang="en-US" sz="2000" dirty="0">
                <a:solidFill>
                  <a:srgbClr val="008000"/>
                </a:solidFill>
                <a:latin typeface="Tahoma" charset="0"/>
                <a:ea typeface="ＭＳ Ｐゴシック" charset="0"/>
                <a:cs typeface="ＭＳ Ｐゴシック" charset="0"/>
              </a:rPr>
              <a:t>[</a:t>
            </a:r>
            <a:r>
              <a:rPr lang="en-US" sz="2000" dirty="0" err="1">
                <a:solidFill>
                  <a:srgbClr val="008000"/>
                </a:solidFill>
                <a:latin typeface="Tahoma" charset="0"/>
                <a:ea typeface="ＭＳ Ｐゴシック" charset="0"/>
                <a:cs typeface="ＭＳ Ｐゴシック" charset="0"/>
              </a:rPr>
              <a:t>Qureshi</a:t>
            </a:r>
            <a:r>
              <a:rPr lang="en-US" sz="2000" dirty="0">
                <a:solidFill>
                  <a:srgbClr val="008000"/>
                </a:solidFill>
                <a:latin typeface="Tahoma" charset="0"/>
                <a:ea typeface="ＭＳ Ｐゴシック" charset="0"/>
                <a:cs typeface="ＭＳ Ｐゴシック" charset="0"/>
              </a:rPr>
              <a:t>+ </a:t>
            </a:r>
            <a:r>
              <a:rPr lang="en-US" sz="2000" dirty="0" smtClean="0">
                <a:solidFill>
                  <a:srgbClr val="008000"/>
                </a:solidFill>
                <a:latin typeface="Tahoma" charset="0"/>
                <a:ea typeface="ＭＳ Ｐゴシック" charset="0"/>
                <a:cs typeface="ＭＳ Ｐゴシック" charset="0"/>
              </a:rPr>
              <a:t>ISCA’09</a:t>
            </a:r>
            <a:r>
              <a:rPr lang="en-US" sz="2000" dirty="0">
                <a:solidFill>
                  <a:srgbClr val="008000"/>
                </a:solidFill>
                <a:latin typeface="Tahoma" charset="0"/>
                <a:ea typeface="ＭＳ Ｐゴシック" charset="0"/>
                <a:cs typeface="ＭＳ Ｐゴシック" charset="0"/>
              </a:rPr>
              <a:t>, </a:t>
            </a:r>
            <a:r>
              <a:rPr lang="en-US" sz="2000" dirty="0" err="1">
                <a:solidFill>
                  <a:srgbClr val="008000"/>
                </a:solidFill>
                <a:latin typeface="Tahoma" charset="0"/>
                <a:ea typeface="ＭＳ Ｐゴシック" charset="0"/>
                <a:cs typeface="ＭＳ Ｐゴシック" charset="0"/>
              </a:rPr>
              <a:t>Dhiman</a:t>
            </a:r>
            <a:r>
              <a:rPr lang="en-US" sz="2000" dirty="0">
                <a:solidFill>
                  <a:srgbClr val="008000"/>
                </a:solidFill>
                <a:latin typeface="Tahoma" charset="0"/>
                <a:ea typeface="ＭＳ Ｐゴシック" charset="0"/>
                <a:cs typeface="ＭＳ Ｐゴシック" charset="0"/>
              </a:rPr>
              <a:t>+ </a:t>
            </a:r>
            <a:r>
              <a:rPr lang="en-US" sz="2000" dirty="0" smtClean="0">
                <a:solidFill>
                  <a:srgbClr val="008000"/>
                </a:solidFill>
                <a:latin typeface="Tahoma" charset="0"/>
                <a:ea typeface="ＭＳ Ｐゴシック" charset="0"/>
                <a:cs typeface="ＭＳ Ｐゴシック" charset="0"/>
              </a:rPr>
              <a:t>DAC’09]</a:t>
            </a:r>
            <a:r>
              <a:rPr lang="en-US" dirty="0" smtClean="0">
                <a:solidFill>
                  <a:srgbClr val="0000FF"/>
                </a:solidFill>
                <a:latin typeface="Tahoma" charset="0"/>
                <a:ea typeface="ＭＳ Ｐゴシック" charset="0"/>
                <a:cs typeface="ＭＳ Ｐゴシック" charset="0"/>
              </a:rPr>
              <a:t>: </a:t>
            </a:r>
          </a:p>
          <a:p>
            <a:pPr lvl="1" eaLnBrk="1" hangingPunct="1"/>
            <a:r>
              <a:rPr lang="en-US" dirty="0" smtClean="0">
                <a:latin typeface="Tahoma" charset="0"/>
                <a:ea typeface="ＭＳ Ｐゴシック" charset="0"/>
              </a:rPr>
              <a:t>How to partition/migrate data between PCM and DRAM</a:t>
            </a:r>
          </a:p>
        </p:txBody>
      </p:sp>
      <p:sp>
        <p:nvSpPr>
          <p:cNvPr id="52228" name="Slide Number Placeholder 3"/>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fld id="{6B3EF163-E7CF-734F-8A38-A2627986A4B3}" type="slidenum">
              <a:rPr lang="en-US" sz="1600">
                <a:solidFill>
                  <a:srgbClr val="000000"/>
                </a:solidFill>
                <a:latin typeface="Garamond" charset="0"/>
              </a:rPr>
              <a:pPr eaLnBrk="1" hangingPunct="1"/>
              <a:t>91</a:t>
            </a:fld>
            <a:endParaRPr lang="en-US" sz="1600">
              <a:solidFill>
                <a:srgbClr val="000000"/>
              </a:solidFill>
              <a:latin typeface="Garamond" charset="0"/>
            </a:endParaRPr>
          </a:p>
        </p:txBody>
      </p:sp>
      <p:pic>
        <p:nvPicPr>
          <p:cNvPr id="52229" name="Picture 4" descr="pcm-dram.tiff"/>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1879600" y="1524000"/>
            <a:ext cx="5588000" cy="25574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2230" name="Picture 6"/>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196850" y="1484784"/>
            <a:ext cx="8642350" cy="2432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2231" name="Rectangle 5"/>
          <p:cNvSpPr>
            <a:spLocks noChangeArrowheads="1"/>
          </p:cNvSpPr>
          <p:nvPr/>
        </p:nvSpPr>
        <p:spPr bwMode="auto">
          <a:xfrm>
            <a:off x="3200400" y="2708920"/>
            <a:ext cx="2895600" cy="1143000"/>
          </a:xfrm>
          <a:prstGeom prst="rect">
            <a:avLst/>
          </a:prstGeom>
          <a:noFill/>
          <a:ln w="12700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solidFill>
                <a:srgbClr val="000000"/>
              </a:solidFill>
              <a:latin typeface="Tahoma"/>
            </a:endParaRPr>
          </a:p>
        </p:txBody>
      </p:sp>
    </p:spTree>
    <p:extLst>
      <p:ext uri="{BB962C8B-B14F-4D97-AF65-F5344CB8AC3E}">
        <p14:creationId xmlns:p14="http://schemas.microsoft.com/office/powerpoint/2010/main" val="4006193803"/>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2227">
                                            <p:txEl>
                                              <p:pRg st="9" end="9"/>
                                            </p:txEl>
                                          </p:spTgt>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52231"/>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52227">
                                            <p:txEl>
                                              <p:pRg st="10" end="1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2227" grpId="0" build="p"/>
      <p:bldP spid="52231" grpId="0" animBg="1"/>
    </p:bldLst>
  </p:timing>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274" name="Title 1"/>
          <p:cNvSpPr>
            <a:spLocks noGrp="1"/>
          </p:cNvSpPr>
          <p:nvPr>
            <p:ph type="title"/>
          </p:nvPr>
        </p:nvSpPr>
        <p:spPr>
          <a:xfrm>
            <a:off x="228600" y="152400"/>
            <a:ext cx="8915400" cy="1066800"/>
          </a:xfrm>
        </p:spPr>
        <p:txBody>
          <a:bodyPr/>
          <a:lstStyle/>
          <a:p>
            <a:pPr eaLnBrk="1" hangingPunct="1"/>
            <a:r>
              <a:rPr lang="en-US" dirty="0">
                <a:latin typeface="Garamond" charset="0"/>
                <a:ea typeface="ＭＳ Ｐゴシック" charset="0"/>
                <a:cs typeface="ＭＳ Ｐゴシック" charset="0"/>
              </a:rPr>
              <a:t>PCM-based Main Memory </a:t>
            </a:r>
            <a:r>
              <a:rPr lang="en-US" dirty="0" smtClean="0">
                <a:latin typeface="Garamond" charset="0"/>
                <a:ea typeface="ＭＳ Ｐゴシック" charset="0"/>
                <a:cs typeface="ＭＳ Ｐゴシック" charset="0"/>
              </a:rPr>
              <a:t>(II)</a:t>
            </a:r>
            <a:endParaRPr lang="en-US" dirty="0">
              <a:latin typeface="Garamond" charset="0"/>
              <a:ea typeface="ＭＳ Ｐゴシック" charset="0"/>
              <a:cs typeface="ＭＳ Ｐゴシック" charset="0"/>
            </a:endParaRPr>
          </a:p>
        </p:txBody>
      </p:sp>
      <p:sp>
        <p:nvSpPr>
          <p:cNvPr id="54275" name="Content Placeholder 2"/>
          <p:cNvSpPr>
            <a:spLocks noGrp="1"/>
          </p:cNvSpPr>
          <p:nvPr>
            <p:ph idx="1"/>
          </p:nvPr>
        </p:nvSpPr>
        <p:spPr>
          <a:xfrm>
            <a:off x="228600" y="908720"/>
            <a:ext cx="8610600" cy="5181600"/>
          </a:xfrm>
        </p:spPr>
        <p:txBody>
          <a:bodyPr/>
          <a:lstStyle/>
          <a:p>
            <a:pPr eaLnBrk="1" hangingPunct="1"/>
            <a:r>
              <a:rPr lang="en-US" dirty="0">
                <a:latin typeface="Tahoma" charset="0"/>
                <a:ea typeface="ＭＳ Ｐゴシック" charset="0"/>
                <a:cs typeface="ＭＳ Ｐゴシック" charset="0"/>
              </a:rPr>
              <a:t>How should PCM-based (main) memory be organized?</a:t>
            </a:r>
          </a:p>
          <a:p>
            <a:pPr eaLnBrk="1" hangingPunct="1"/>
            <a:endParaRPr lang="en-US" dirty="0">
              <a:latin typeface="Tahoma" charset="0"/>
              <a:ea typeface="ＭＳ Ｐゴシック" charset="0"/>
              <a:cs typeface="ＭＳ Ｐゴシック" charset="0"/>
            </a:endParaRPr>
          </a:p>
          <a:p>
            <a:pPr eaLnBrk="1" hangingPunct="1"/>
            <a:endParaRPr lang="en-US" dirty="0">
              <a:latin typeface="Tahoma" charset="0"/>
              <a:ea typeface="ＭＳ Ｐゴシック" charset="0"/>
              <a:cs typeface="ＭＳ Ｐゴシック" charset="0"/>
            </a:endParaRPr>
          </a:p>
          <a:p>
            <a:pPr eaLnBrk="1" hangingPunct="1"/>
            <a:endParaRPr lang="en-US" dirty="0">
              <a:latin typeface="Tahoma" charset="0"/>
              <a:ea typeface="ＭＳ Ｐゴシック" charset="0"/>
              <a:cs typeface="ＭＳ Ｐゴシック" charset="0"/>
            </a:endParaRPr>
          </a:p>
          <a:p>
            <a:pPr eaLnBrk="1" hangingPunct="1"/>
            <a:endParaRPr lang="en-US" dirty="0">
              <a:latin typeface="Tahoma" charset="0"/>
              <a:ea typeface="ＭＳ Ｐゴシック" charset="0"/>
              <a:cs typeface="ＭＳ Ｐゴシック" charset="0"/>
            </a:endParaRPr>
          </a:p>
          <a:p>
            <a:pPr eaLnBrk="1" hangingPunct="1"/>
            <a:endParaRPr lang="en-US" dirty="0">
              <a:latin typeface="Tahoma" charset="0"/>
              <a:ea typeface="ＭＳ Ｐゴシック" charset="0"/>
              <a:cs typeface="ＭＳ Ｐゴシック" charset="0"/>
            </a:endParaRPr>
          </a:p>
          <a:p>
            <a:pPr eaLnBrk="1" hangingPunct="1"/>
            <a:endParaRPr lang="en-US" dirty="0">
              <a:latin typeface="Tahoma" charset="0"/>
              <a:ea typeface="ＭＳ Ｐゴシック" charset="0"/>
              <a:cs typeface="ＭＳ Ｐゴシック" charset="0"/>
            </a:endParaRPr>
          </a:p>
          <a:p>
            <a:pPr eaLnBrk="1" hangingPunct="1">
              <a:buFont typeface="Wingdings" charset="0"/>
              <a:buNone/>
            </a:pPr>
            <a:endParaRPr lang="en-US" dirty="0">
              <a:latin typeface="Tahoma" charset="0"/>
              <a:ea typeface="ＭＳ Ｐゴシック" charset="0"/>
              <a:cs typeface="ＭＳ Ｐゴシック" charset="0"/>
            </a:endParaRPr>
          </a:p>
          <a:p>
            <a:pPr eaLnBrk="1" hangingPunct="1"/>
            <a:r>
              <a:rPr lang="en-US" dirty="0">
                <a:solidFill>
                  <a:srgbClr val="0000FF"/>
                </a:solidFill>
                <a:latin typeface="Tahoma" charset="0"/>
                <a:ea typeface="ＭＳ Ｐゴシック" charset="0"/>
                <a:cs typeface="ＭＳ Ｐゴシック" charset="0"/>
              </a:rPr>
              <a:t>Pure PCM main memory </a:t>
            </a:r>
            <a:r>
              <a:rPr lang="en-US" sz="2000" dirty="0">
                <a:solidFill>
                  <a:srgbClr val="008000"/>
                </a:solidFill>
                <a:latin typeface="Tahoma" charset="0"/>
                <a:ea typeface="ＭＳ Ｐゴシック" charset="0"/>
                <a:cs typeface="ＭＳ Ｐゴシック" charset="0"/>
              </a:rPr>
              <a:t>[Lee et al., </a:t>
            </a:r>
            <a:r>
              <a:rPr lang="en-US" sz="2000" dirty="0" smtClean="0">
                <a:solidFill>
                  <a:srgbClr val="008000"/>
                </a:solidFill>
                <a:latin typeface="Tahoma" charset="0"/>
                <a:ea typeface="ＭＳ Ｐゴシック" charset="0"/>
                <a:cs typeface="ＭＳ Ｐゴシック" charset="0"/>
              </a:rPr>
              <a:t>ISCA’09</a:t>
            </a:r>
            <a:r>
              <a:rPr lang="en-US" sz="2000" dirty="0">
                <a:solidFill>
                  <a:srgbClr val="008000"/>
                </a:solidFill>
                <a:latin typeface="Tahoma" charset="0"/>
                <a:ea typeface="ＭＳ Ｐゴシック" charset="0"/>
                <a:cs typeface="ＭＳ Ｐゴシック" charset="0"/>
              </a:rPr>
              <a:t>, </a:t>
            </a:r>
            <a:r>
              <a:rPr lang="en-US" sz="2000" dirty="0" smtClean="0">
                <a:solidFill>
                  <a:srgbClr val="008000"/>
                </a:solidFill>
                <a:latin typeface="Tahoma" charset="0"/>
                <a:ea typeface="ＭＳ Ｐゴシック" charset="0"/>
                <a:cs typeface="ＭＳ Ｐゴシック" charset="0"/>
              </a:rPr>
              <a:t>Top Picks’10</a:t>
            </a:r>
            <a:r>
              <a:rPr lang="en-US" sz="2000" dirty="0">
                <a:solidFill>
                  <a:srgbClr val="008000"/>
                </a:solidFill>
                <a:latin typeface="Tahoma" charset="0"/>
                <a:ea typeface="ＭＳ Ｐゴシック" charset="0"/>
                <a:cs typeface="ＭＳ Ｐゴシック" charset="0"/>
              </a:rPr>
              <a:t>]</a:t>
            </a:r>
            <a:r>
              <a:rPr lang="en-US" dirty="0">
                <a:latin typeface="Tahoma" charset="0"/>
                <a:ea typeface="ＭＳ Ｐゴシック" charset="0"/>
                <a:cs typeface="ＭＳ Ｐゴシック" charset="0"/>
              </a:rPr>
              <a:t>: </a:t>
            </a:r>
          </a:p>
          <a:p>
            <a:pPr lvl="1" eaLnBrk="1" hangingPunct="1"/>
            <a:r>
              <a:rPr lang="en-US" dirty="0">
                <a:latin typeface="Tahoma" charset="0"/>
                <a:ea typeface="ＭＳ Ｐゴシック" charset="0"/>
              </a:rPr>
              <a:t>How to redesign entire hierarchy (and cores) to overcome PCM </a:t>
            </a:r>
            <a:r>
              <a:rPr lang="en-US" dirty="0" smtClean="0">
                <a:latin typeface="Tahoma" charset="0"/>
                <a:ea typeface="ＭＳ Ｐゴシック" charset="0"/>
              </a:rPr>
              <a:t>shortcomings</a:t>
            </a:r>
            <a:endParaRPr lang="en-US" dirty="0">
              <a:latin typeface="Tahoma" charset="0"/>
              <a:ea typeface="ＭＳ Ｐゴシック" charset="0"/>
            </a:endParaRPr>
          </a:p>
        </p:txBody>
      </p:sp>
      <p:sp>
        <p:nvSpPr>
          <p:cNvPr id="54276" name="Slide Number Placeholder 3"/>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fld id="{E9D8C9EB-AE2A-C24C-B938-98D1CB46FF5A}" type="slidenum">
              <a:rPr lang="en-US" sz="1600">
                <a:solidFill>
                  <a:srgbClr val="000000"/>
                </a:solidFill>
                <a:latin typeface="Garamond" charset="0"/>
              </a:rPr>
              <a:pPr eaLnBrk="1" hangingPunct="1"/>
              <a:t>92</a:t>
            </a:fld>
            <a:endParaRPr lang="en-US" sz="1600">
              <a:solidFill>
                <a:srgbClr val="000000"/>
              </a:solidFill>
              <a:latin typeface="Garamond" charset="0"/>
            </a:endParaRPr>
          </a:p>
        </p:txBody>
      </p:sp>
      <p:pic>
        <p:nvPicPr>
          <p:cNvPr id="54277" name="Picture 4" descr="pcm-dram.tiff"/>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1879600" y="1524000"/>
            <a:ext cx="5588000" cy="25574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4278" name="Picture 6"/>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192471" y="1484784"/>
            <a:ext cx="8642350" cy="2432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4279" name="Rectangle 5"/>
          <p:cNvSpPr>
            <a:spLocks noChangeArrowheads="1"/>
          </p:cNvSpPr>
          <p:nvPr/>
        </p:nvSpPr>
        <p:spPr bwMode="auto">
          <a:xfrm>
            <a:off x="6096000" y="2743200"/>
            <a:ext cx="2895600" cy="1143000"/>
          </a:xfrm>
          <a:prstGeom prst="rect">
            <a:avLst/>
          </a:prstGeom>
          <a:noFill/>
          <a:ln w="12700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solidFill>
                <a:srgbClr val="000000"/>
              </a:solidFill>
              <a:latin typeface="Tahoma"/>
            </a:endParaRPr>
          </a:p>
        </p:txBody>
      </p:sp>
    </p:spTree>
    <p:extLst>
      <p:ext uri="{BB962C8B-B14F-4D97-AF65-F5344CB8AC3E}">
        <p14:creationId xmlns:p14="http://schemas.microsoft.com/office/powerpoint/2010/main" val="2052973976"/>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058" name="Title 1"/>
          <p:cNvSpPr>
            <a:spLocks noGrp="1"/>
          </p:cNvSpPr>
          <p:nvPr>
            <p:ph type="title"/>
          </p:nvPr>
        </p:nvSpPr>
        <p:spPr>
          <a:xfrm>
            <a:off x="228600" y="152400"/>
            <a:ext cx="8915400" cy="1066800"/>
          </a:xfrm>
        </p:spPr>
        <p:txBody>
          <a:bodyPr/>
          <a:lstStyle/>
          <a:p>
            <a:r>
              <a:rPr lang="en-US" dirty="0" smtClean="0">
                <a:latin typeface="Garamond" charset="0"/>
                <a:ea typeface="ＭＳ Ｐゴシック" charset="0"/>
                <a:cs typeface="ＭＳ Ｐゴシック" charset="0"/>
              </a:rPr>
              <a:t>An Initial Study: Replace DRAM with PCM</a:t>
            </a:r>
            <a:endParaRPr lang="en-US" dirty="0">
              <a:latin typeface="Garamond" charset="0"/>
              <a:ea typeface="ＭＳ Ｐゴシック" charset="0"/>
              <a:cs typeface="ＭＳ Ｐゴシック" charset="0"/>
            </a:endParaRPr>
          </a:p>
        </p:txBody>
      </p:sp>
      <p:sp>
        <p:nvSpPr>
          <p:cNvPr id="45059" name="Content Placeholder 2"/>
          <p:cNvSpPr>
            <a:spLocks noGrp="1"/>
          </p:cNvSpPr>
          <p:nvPr>
            <p:ph idx="1"/>
          </p:nvPr>
        </p:nvSpPr>
        <p:spPr>
          <a:xfrm>
            <a:off x="228600" y="996950"/>
            <a:ext cx="8807896" cy="5194300"/>
          </a:xfrm>
        </p:spPr>
        <p:txBody>
          <a:bodyPr/>
          <a:lstStyle/>
          <a:p>
            <a:r>
              <a:rPr lang="en-US" dirty="0" smtClean="0">
                <a:latin typeface="Tahoma" charset="0"/>
                <a:ea typeface="ＭＳ Ｐゴシック" charset="0"/>
                <a:cs typeface="ＭＳ Ｐゴシック" charset="0"/>
              </a:rPr>
              <a:t>Lee, </a:t>
            </a:r>
            <a:r>
              <a:rPr lang="en-US" dirty="0" err="1" smtClean="0">
                <a:latin typeface="Tahoma" charset="0"/>
                <a:ea typeface="ＭＳ Ｐゴシック" charset="0"/>
                <a:cs typeface="ＭＳ Ｐゴシック" charset="0"/>
              </a:rPr>
              <a:t>Ipek</a:t>
            </a:r>
            <a:r>
              <a:rPr lang="en-US" dirty="0" smtClean="0">
                <a:latin typeface="Tahoma" charset="0"/>
                <a:ea typeface="ＭＳ Ｐゴシック" charset="0"/>
                <a:cs typeface="ＭＳ Ｐゴシック" charset="0"/>
              </a:rPr>
              <a:t>, Mutlu, Burger, </a:t>
            </a:r>
            <a:r>
              <a:rPr lang="ja-JP" altLang="en-US" dirty="0" smtClean="0">
                <a:latin typeface="Tahoma" charset="0"/>
                <a:ea typeface="ＭＳ Ｐゴシック" charset="0"/>
                <a:cs typeface="ＭＳ Ｐゴシック" charset="0"/>
              </a:rPr>
              <a:t>“</a:t>
            </a:r>
            <a:r>
              <a:rPr lang="en-US" dirty="0" smtClean="0">
                <a:solidFill>
                  <a:srgbClr val="0000FF"/>
                </a:solidFill>
                <a:latin typeface="Tahoma" charset="0"/>
                <a:ea typeface="ＭＳ Ｐゴシック" charset="0"/>
                <a:cs typeface="ＭＳ Ｐゴシック" charset="0"/>
              </a:rPr>
              <a:t>Architecting Phase Change Memory as a Scalable DRAM Alternative</a:t>
            </a:r>
            <a:r>
              <a:rPr lang="en-US" dirty="0" smtClean="0">
                <a:latin typeface="Tahoma" charset="0"/>
                <a:ea typeface="ＭＳ Ｐゴシック" charset="0"/>
                <a:cs typeface="ＭＳ Ｐゴシック" charset="0"/>
              </a:rPr>
              <a:t>,</a:t>
            </a:r>
            <a:r>
              <a:rPr lang="ja-JP" altLang="en-US" dirty="0" smtClean="0">
                <a:latin typeface="Tahoma" charset="0"/>
                <a:ea typeface="ＭＳ Ｐゴシック" charset="0"/>
                <a:cs typeface="ＭＳ Ｐゴシック" charset="0"/>
              </a:rPr>
              <a:t>”</a:t>
            </a:r>
            <a:r>
              <a:rPr lang="en-US" dirty="0" smtClean="0">
                <a:latin typeface="Tahoma" charset="0"/>
                <a:ea typeface="ＭＳ Ｐゴシック" charset="0"/>
                <a:cs typeface="ＭＳ Ｐゴシック" charset="0"/>
              </a:rPr>
              <a:t> ISCA 2009.</a:t>
            </a:r>
            <a:endParaRPr lang="en-US" dirty="0">
              <a:latin typeface="Tahoma" charset="0"/>
              <a:ea typeface="ＭＳ Ｐゴシック" charset="0"/>
              <a:cs typeface="ＭＳ Ｐゴシック" charset="0"/>
            </a:endParaRPr>
          </a:p>
          <a:p>
            <a:pPr lvl="1"/>
            <a:r>
              <a:rPr lang="en-US" dirty="0">
                <a:latin typeface="Tahoma" charset="0"/>
                <a:ea typeface="ＭＳ Ｐゴシック" charset="0"/>
                <a:cs typeface="ＭＳ Ｐゴシック" charset="0"/>
              </a:rPr>
              <a:t>Surveyed prototypes from 2003-</a:t>
            </a:r>
            <a:r>
              <a:rPr lang="en-US" dirty="0" smtClean="0">
                <a:latin typeface="Tahoma" charset="0"/>
                <a:ea typeface="ＭＳ Ｐゴシック" charset="0"/>
                <a:cs typeface="ＭＳ Ｐゴシック" charset="0"/>
              </a:rPr>
              <a:t>2008 (e.g. </a:t>
            </a:r>
            <a:r>
              <a:rPr lang="en-US" dirty="0">
                <a:latin typeface="Tahoma" charset="0"/>
                <a:ea typeface="ＭＳ Ｐゴシック" charset="0"/>
                <a:cs typeface="ＭＳ Ｐゴシック" charset="0"/>
              </a:rPr>
              <a:t>IEDM, VLSI, ISSCC)</a:t>
            </a:r>
          </a:p>
          <a:p>
            <a:pPr lvl="1"/>
            <a:r>
              <a:rPr lang="en-US" dirty="0">
                <a:latin typeface="Tahoma" charset="0"/>
                <a:ea typeface="ＭＳ Ｐゴシック" charset="0"/>
                <a:cs typeface="ＭＳ Ｐゴシック" charset="0"/>
              </a:rPr>
              <a:t>Derived </a:t>
            </a:r>
            <a:r>
              <a:rPr lang="en-US" dirty="0" smtClean="0">
                <a:latin typeface="Tahoma" charset="0"/>
                <a:ea typeface="ＭＳ Ｐゴシック" charset="0"/>
                <a:cs typeface="ＭＳ Ｐゴシック" charset="0"/>
              </a:rPr>
              <a:t>“average” PCM </a:t>
            </a:r>
            <a:r>
              <a:rPr lang="en-US" dirty="0">
                <a:latin typeface="Tahoma" charset="0"/>
                <a:ea typeface="ＭＳ Ｐゴシック" charset="0"/>
                <a:cs typeface="ＭＳ Ｐゴシック" charset="0"/>
              </a:rPr>
              <a:t>parameters for F=</a:t>
            </a:r>
            <a:r>
              <a:rPr lang="en-US" dirty="0" smtClean="0">
                <a:latin typeface="Tahoma" charset="0"/>
                <a:ea typeface="ＭＳ Ｐゴシック" charset="0"/>
                <a:cs typeface="ＭＳ Ｐゴシック" charset="0"/>
              </a:rPr>
              <a:t>90nm</a:t>
            </a:r>
          </a:p>
          <a:p>
            <a:endParaRPr lang="en-US" dirty="0">
              <a:latin typeface="Tahoma" charset="0"/>
              <a:ea typeface="ＭＳ Ｐゴシック" charset="0"/>
              <a:cs typeface="ＭＳ Ｐゴシック" charset="0"/>
            </a:endParaRPr>
          </a:p>
          <a:p>
            <a:endParaRPr lang="en-US" dirty="0">
              <a:latin typeface="Tahoma" charset="0"/>
              <a:ea typeface="ＭＳ Ｐゴシック" charset="0"/>
              <a:cs typeface="ＭＳ Ｐゴシック" charset="0"/>
            </a:endParaRPr>
          </a:p>
          <a:p>
            <a:endParaRPr lang="en-US" dirty="0">
              <a:latin typeface="Tahoma" charset="0"/>
              <a:ea typeface="ＭＳ Ｐゴシック" charset="0"/>
              <a:cs typeface="ＭＳ Ｐゴシック" charset="0"/>
            </a:endParaRPr>
          </a:p>
          <a:p>
            <a:endParaRPr lang="en-US" dirty="0">
              <a:latin typeface="Tahoma" charset="0"/>
              <a:ea typeface="ＭＳ Ｐゴシック" charset="0"/>
              <a:cs typeface="ＭＳ Ｐゴシック" charset="0"/>
            </a:endParaRPr>
          </a:p>
          <a:p>
            <a:endParaRPr lang="en-US" dirty="0">
              <a:latin typeface="Tahoma" charset="0"/>
              <a:ea typeface="ＭＳ Ｐゴシック" charset="0"/>
              <a:cs typeface="ＭＳ Ｐゴシック" charset="0"/>
            </a:endParaRPr>
          </a:p>
        </p:txBody>
      </p:sp>
      <p:sp>
        <p:nvSpPr>
          <p:cNvPr id="45060" name="Slide Number Placeholder 3"/>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fld id="{F082A579-E316-044F-805A-ED8A38B34982}" type="slidenum">
              <a:rPr lang="en-US" sz="1600">
                <a:solidFill>
                  <a:srgbClr val="000000"/>
                </a:solidFill>
                <a:latin typeface="Garamond" charset="0"/>
              </a:rPr>
              <a:pPr eaLnBrk="1" hangingPunct="1"/>
              <a:t>93</a:t>
            </a:fld>
            <a:endParaRPr lang="en-US" sz="1600">
              <a:solidFill>
                <a:srgbClr val="000000"/>
              </a:solidFill>
              <a:latin typeface="Garamond" charset="0"/>
            </a:endParaRPr>
          </a:p>
        </p:txBody>
      </p:sp>
      <p:pic>
        <p:nvPicPr>
          <p:cNvPr id="5" name="Picture 4"/>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381000" y="3284984"/>
            <a:ext cx="8401050" cy="3071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 name="Rectangle 5"/>
          <p:cNvSpPr/>
          <p:nvPr/>
        </p:nvSpPr>
        <p:spPr>
          <a:xfrm>
            <a:off x="611560" y="5301208"/>
            <a:ext cx="2160240" cy="428625"/>
          </a:xfrm>
          <a:prstGeom prst="rect">
            <a:avLst/>
          </a:prstGeom>
          <a:noFill/>
          <a:ln w="571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7" name="Rectangle 6"/>
          <p:cNvSpPr/>
          <p:nvPr/>
        </p:nvSpPr>
        <p:spPr>
          <a:xfrm>
            <a:off x="4876800" y="4199384"/>
            <a:ext cx="2438400" cy="428625"/>
          </a:xfrm>
          <a:prstGeom prst="rect">
            <a:avLst/>
          </a:prstGeom>
          <a:noFill/>
          <a:ln w="571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8" name="Rectangle 7"/>
          <p:cNvSpPr/>
          <p:nvPr/>
        </p:nvSpPr>
        <p:spPr>
          <a:xfrm>
            <a:off x="4876800" y="5775772"/>
            <a:ext cx="2438400" cy="428625"/>
          </a:xfrm>
          <a:prstGeom prst="rect">
            <a:avLst/>
          </a:prstGeom>
          <a:noFill/>
          <a:ln w="571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Tree>
    <p:extLst>
      <p:ext uri="{BB962C8B-B14F-4D97-AF65-F5344CB8AC3E}">
        <p14:creationId xmlns:p14="http://schemas.microsoft.com/office/powerpoint/2010/main" val="2341434411"/>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6"/>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7"/>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Lst>
  </p:timing>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298" name="Title 1"/>
          <p:cNvSpPr>
            <a:spLocks noGrp="1"/>
          </p:cNvSpPr>
          <p:nvPr>
            <p:ph type="title"/>
          </p:nvPr>
        </p:nvSpPr>
        <p:spPr>
          <a:xfrm>
            <a:off x="228600" y="152400"/>
            <a:ext cx="8915400" cy="1066800"/>
          </a:xfrm>
        </p:spPr>
        <p:txBody>
          <a:bodyPr/>
          <a:lstStyle/>
          <a:p>
            <a:r>
              <a:rPr lang="en-US" sz="3500">
                <a:solidFill>
                  <a:srgbClr val="006633"/>
                </a:solidFill>
                <a:latin typeface="Garamond" charset="0"/>
                <a:ea typeface="ＭＳ Ｐゴシック" charset="0"/>
                <a:cs typeface="ＭＳ Ｐゴシック" charset="0"/>
              </a:rPr>
              <a:t>Results: Naïve Replacement of DRAM with PCM</a:t>
            </a:r>
            <a:endParaRPr lang="en-US">
              <a:latin typeface="Garamond" charset="0"/>
              <a:ea typeface="ＭＳ Ｐゴシック" charset="0"/>
              <a:cs typeface="ＭＳ Ｐゴシック" charset="0"/>
            </a:endParaRPr>
          </a:p>
        </p:txBody>
      </p:sp>
      <p:sp>
        <p:nvSpPr>
          <p:cNvPr id="55299" name="Content Placeholder 2"/>
          <p:cNvSpPr>
            <a:spLocks noGrp="1"/>
          </p:cNvSpPr>
          <p:nvPr>
            <p:ph idx="1"/>
          </p:nvPr>
        </p:nvSpPr>
        <p:spPr>
          <a:xfrm>
            <a:off x="228600" y="996950"/>
            <a:ext cx="8915400" cy="5194300"/>
          </a:xfrm>
        </p:spPr>
        <p:txBody>
          <a:bodyPr/>
          <a:lstStyle/>
          <a:p>
            <a:r>
              <a:rPr lang="en-US" sz="2200" dirty="0">
                <a:latin typeface="Tahoma" charset="0"/>
                <a:ea typeface="ＭＳ Ｐゴシック" charset="0"/>
                <a:cs typeface="ＭＳ Ｐゴシック" charset="0"/>
              </a:rPr>
              <a:t>Replace DRAM with PCM in a 4-core, 4MB L2 system</a:t>
            </a:r>
          </a:p>
          <a:p>
            <a:r>
              <a:rPr lang="en-US" sz="2200" dirty="0">
                <a:latin typeface="Tahoma" charset="0"/>
                <a:ea typeface="ＭＳ Ｐゴシック" charset="0"/>
                <a:cs typeface="ＭＳ Ｐゴシック" charset="0"/>
              </a:rPr>
              <a:t>PCM organized the same as DRAM: row buffers, banks, peripherals</a:t>
            </a:r>
          </a:p>
          <a:p>
            <a:r>
              <a:rPr lang="en-US" sz="2200" dirty="0">
                <a:solidFill>
                  <a:srgbClr val="FF0000"/>
                </a:solidFill>
                <a:latin typeface="Tahoma" charset="0"/>
                <a:ea typeface="ＭＳ Ｐゴシック" charset="0"/>
                <a:cs typeface="ＭＳ Ｐゴシック" charset="0"/>
              </a:rPr>
              <a:t>1.6x delay, 2.2x energy, 500-hour average lifetime</a:t>
            </a:r>
          </a:p>
          <a:p>
            <a:endParaRPr lang="en-US" dirty="0">
              <a:latin typeface="Tahoma" charset="0"/>
              <a:ea typeface="ＭＳ Ｐゴシック" charset="0"/>
              <a:cs typeface="ＭＳ Ｐゴシック" charset="0"/>
            </a:endParaRPr>
          </a:p>
          <a:p>
            <a:endParaRPr lang="en-US" dirty="0">
              <a:latin typeface="Tahoma" charset="0"/>
              <a:ea typeface="ＭＳ Ｐゴシック" charset="0"/>
              <a:cs typeface="ＭＳ Ｐゴシック" charset="0"/>
            </a:endParaRPr>
          </a:p>
          <a:p>
            <a:endParaRPr lang="en-US" dirty="0">
              <a:latin typeface="Tahoma" charset="0"/>
              <a:ea typeface="ＭＳ Ｐゴシック" charset="0"/>
              <a:cs typeface="ＭＳ Ｐゴシック" charset="0"/>
            </a:endParaRPr>
          </a:p>
          <a:p>
            <a:endParaRPr lang="en-US" dirty="0">
              <a:latin typeface="Tahoma" charset="0"/>
              <a:ea typeface="ＭＳ Ｐゴシック" charset="0"/>
              <a:cs typeface="ＭＳ Ｐゴシック" charset="0"/>
            </a:endParaRPr>
          </a:p>
          <a:p>
            <a:endParaRPr lang="en-US" dirty="0">
              <a:latin typeface="Tahoma" charset="0"/>
              <a:ea typeface="ＭＳ Ｐゴシック" charset="0"/>
              <a:cs typeface="ＭＳ Ｐゴシック" charset="0"/>
            </a:endParaRPr>
          </a:p>
          <a:p>
            <a:endParaRPr lang="en-US" dirty="0">
              <a:latin typeface="Tahoma" charset="0"/>
              <a:ea typeface="ＭＳ Ｐゴシック" charset="0"/>
              <a:cs typeface="ＭＳ Ｐゴシック" charset="0"/>
            </a:endParaRPr>
          </a:p>
          <a:p>
            <a:endParaRPr lang="en-US" dirty="0">
              <a:latin typeface="Tahoma" charset="0"/>
              <a:ea typeface="ＭＳ Ｐゴシック" charset="0"/>
              <a:cs typeface="ＭＳ Ｐゴシック" charset="0"/>
            </a:endParaRPr>
          </a:p>
          <a:p>
            <a:pPr>
              <a:buFont typeface="Wingdings" charset="0"/>
              <a:buNone/>
            </a:pPr>
            <a:endParaRPr lang="en-US" dirty="0">
              <a:latin typeface="Tahoma" charset="0"/>
              <a:ea typeface="ＭＳ Ｐゴシック" charset="0"/>
              <a:cs typeface="ＭＳ Ｐゴシック" charset="0"/>
            </a:endParaRPr>
          </a:p>
          <a:p>
            <a:r>
              <a:rPr lang="en-US" sz="2200" dirty="0">
                <a:latin typeface="Tahoma" charset="0"/>
                <a:ea typeface="ＭＳ Ｐゴシック" charset="0"/>
                <a:cs typeface="ＭＳ Ｐゴシック" charset="0"/>
              </a:rPr>
              <a:t>Lee, </a:t>
            </a:r>
            <a:r>
              <a:rPr lang="en-US" sz="2200" dirty="0" err="1">
                <a:latin typeface="Tahoma" charset="0"/>
                <a:ea typeface="ＭＳ Ｐゴシック" charset="0"/>
                <a:cs typeface="ＭＳ Ｐゴシック" charset="0"/>
              </a:rPr>
              <a:t>Ipek</a:t>
            </a:r>
            <a:r>
              <a:rPr lang="en-US" sz="2200" dirty="0">
                <a:latin typeface="Tahoma" charset="0"/>
                <a:ea typeface="ＭＳ Ｐゴシック" charset="0"/>
                <a:cs typeface="ＭＳ Ｐゴシック" charset="0"/>
              </a:rPr>
              <a:t>, Mutlu, Burger, </a:t>
            </a:r>
            <a:r>
              <a:rPr lang="ja-JP" altLang="en-US" sz="2200" dirty="0">
                <a:latin typeface="Tahoma" charset="0"/>
                <a:ea typeface="ＭＳ Ｐゴシック" charset="0"/>
                <a:cs typeface="ＭＳ Ｐゴシック" charset="0"/>
              </a:rPr>
              <a:t>“</a:t>
            </a:r>
            <a:r>
              <a:rPr lang="en-US" sz="2200" dirty="0">
                <a:solidFill>
                  <a:srgbClr val="0000FF"/>
                </a:solidFill>
                <a:latin typeface="Tahoma" charset="0"/>
                <a:ea typeface="ＭＳ Ｐゴシック" charset="0"/>
                <a:cs typeface="ＭＳ Ｐゴシック" charset="0"/>
              </a:rPr>
              <a:t>Architecting Phase Change Memory as a Scalable DRAM Alternative</a:t>
            </a:r>
            <a:r>
              <a:rPr lang="en-US" sz="2200" dirty="0">
                <a:latin typeface="Tahoma" charset="0"/>
                <a:ea typeface="ＭＳ Ｐゴシック" charset="0"/>
                <a:cs typeface="ＭＳ Ｐゴシック" charset="0"/>
              </a:rPr>
              <a:t>,</a:t>
            </a:r>
            <a:r>
              <a:rPr lang="ja-JP" altLang="en-US" sz="2200" dirty="0">
                <a:latin typeface="Tahoma" charset="0"/>
                <a:ea typeface="ＭＳ Ｐゴシック" charset="0"/>
                <a:cs typeface="ＭＳ Ｐゴシック" charset="0"/>
              </a:rPr>
              <a:t>”</a:t>
            </a:r>
            <a:r>
              <a:rPr lang="en-US" sz="2200" dirty="0">
                <a:latin typeface="Tahoma" charset="0"/>
                <a:ea typeface="ＭＳ Ｐゴシック" charset="0"/>
                <a:cs typeface="ＭＳ Ｐゴシック" charset="0"/>
              </a:rPr>
              <a:t> ISCA 2009.</a:t>
            </a:r>
          </a:p>
          <a:p>
            <a:endParaRPr lang="en-US" dirty="0">
              <a:latin typeface="Tahoma" charset="0"/>
              <a:ea typeface="ＭＳ Ｐゴシック" charset="0"/>
              <a:cs typeface="ＭＳ Ｐゴシック" charset="0"/>
            </a:endParaRPr>
          </a:p>
          <a:p>
            <a:endParaRPr lang="en-US" dirty="0">
              <a:latin typeface="Tahoma" charset="0"/>
              <a:ea typeface="ＭＳ Ｐゴシック" charset="0"/>
              <a:cs typeface="ＭＳ Ｐゴシック" charset="0"/>
            </a:endParaRPr>
          </a:p>
        </p:txBody>
      </p:sp>
      <p:sp>
        <p:nvSpPr>
          <p:cNvPr id="55300" name="Slide Number Placeholder 3"/>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fld id="{905DDA85-8629-3848-BCAD-65B9EC188183}" type="slidenum">
              <a:rPr lang="en-US" sz="1600">
                <a:solidFill>
                  <a:srgbClr val="000000"/>
                </a:solidFill>
                <a:latin typeface="Garamond" charset="0"/>
              </a:rPr>
              <a:pPr eaLnBrk="1" hangingPunct="1"/>
              <a:t>94</a:t>
            </a:fld>
            <a:endParaRPr lang="en-US" sz="1600">
              <a:solidFill>
                <a:srgbClr val="000000"/>
              </a:solidFill>
              <a:latin typeface="Garamond" charset="0"/>
            </a:endParaRPr>
          </a:p>
        </p:txBody>
      </p:sp>
      <p:pic>
        <p:nvPicPr>
          <p:cNvPr id="55301" name="Picture 4"/>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254000" y="2362200"/>
            <a:ext cx="8280400" cy="3259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0233191"/>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6" name="Title 1"/>
          <p:cNvSpPr>
            <a:spLocks noGrp="1"/>
          </p:cNvSpPr>
          <p:nvPr>
            <p:ph type="title"/>
          </p:nvPr>
        </p:nvSpPr>
        <p:spPr>
          <a:xfrm>
            <a:off x="228600" y="152400"/>
            <a:ext cx="8915400" cy="1066800"/>
          </a:xfrm>
        </p:spPr>
        <p:txBody>
          <a:bodyPr/>
          <a:lstStyle/>
          <a:p>
            <a:r>
              <a:rPr lang="en-US" dirty="0">
                <a:latin typeface="Garamond" charset="0"/>
                <a:ea typeface="ＭＳ Ｐゴシック" charset="0"/>
                <a:cs typeface="ＭＳ Ｐゴシック" charset="0"/>
              </a:rPr>
              <a:t>Results: Architected PCM as Main Memory </a:t>
            </a:r>
          </a:p>
        </p:txBody>
      </p:sp>
      <p:sp>
        <p:nvSpPr>
          <p:cNvPr id="3" name="Content Placeholder 2"/>
          <p:cNvSpPr>
            <a:spLocks noGrp="1"/>
          </p:cNvSpPr>
          <p:nvPr>
            <p:ph idx="1"/>
          </p:nvPr>
        </p:nvSpPr>
        <p:spPr>
          <a:xfrm>
            <a:off x="228600" y="996950"/>
            <a:ext cx="8915400" cy="5194300"/>
          </a:xfrm>
        </p:spPr>
        <p:txBody>
          <a:bodyPr/>
          <a:lstStyle/>
          <a:p>
            <a:r>
              <a:rPr lang="en-US" sz="2200" dirty="0">
                <a:solidFill>
                  <a:srgbClr val="FF0000"/>
                </a:solidFill>
                <a:latin typeface="Tahoma" charset="0"/>
                <a:ea typeface="ＭＳ Ｐゴシック" charset="0"/>
                <a:cs typeface="ＭＳ Ｐゴシック" charset="0"/>
              </a:rPr>
              <a:t>1.2x delay, 1.0x energy, 5.6-year average lifetime</a:t>
            </a:r>
          </a:p>
          <a:p>
            <a:r>
              <a:rPr lang="en-US" sz="2200" dirty="0">
                <a:latin typeface="Tahoma" charset="0"/>
                <a:ea typeface="ＭＳ Ｐゴシック" charset="0"/>
                <a:cs typeface="ＭＳ Ｐゴシック" charset="0"/>
              </a:rPr>
              <a:t>Scaling improves energy, endurance, density</a:t>
            </a:r>
          </a:p>
          <a:p>
            <a:endParaRPr lang="en-US" dirty="0">
              <a:latin typeface="Tahoma" charset="0"/>
              <a:ea typeface="ＭＳ Ｐゴシック" charset="0"/>
              <a:cs typeface="ＭＳ Ｐゴシック" charset="0"/>
            </a:endParaRPr>
          </a:p>
          <a:p>
            <a:endParaRPr lang="en-US" dirty="0">
              <a:latin typeface="Tahoma" charset="0"/>
              <a:ea typeface="ＭＳ Ｐゴシック" charset="0"/>
              <a:cs typeface="ＭＳ Ｐゴシック" charset="0"/>
            </a:endParaRPr>
          </a:p>
          <a:p>
            <a:endParaRPr lang="en-US" dirty="0">
              <a:latin typeface="Tahoma" charset="0"/>
              <a:ea typeface="ＭＳ Ｐゴシック" charset="0"/>
              <a:cs typeface="ＭＳ Ｐゴシック" charset="0"/>
            </a:endParaRPr>
          </a:p>
          <a:p>
            <a:endParaRPr lang="en-US" dirty="0">
              <a:latin typeface="Tahoma" charset="0"/>
              <a:ea typeface="ＭＳ Ｐゴシック" charset="0"/>
              <a:cs typeface="ＭＳ Ｐゴシック" charset="0"/>
            </a:endParaRPr>
          </a:p>
          <a:p>
            <a:endParaRPr lang="en-US" dirty="0">
              <a:latin typeface="Tahoma" charset="0"/>
              <a:ea typeface="ＭＳ Ｐゴシック" charset="0"/>
              <a:cs typeface="ＭＳ Ｐゴシック" charset="0"/>
            </a:endParaRPr>
          </a:p>
          <a:p>
            <a:endParaRPr lang="en-US" dirty="0">
              <a:latin typeface="Tahoma" charset="0"/>
              <a:ea typeface="ＭＳ Ｐゴシック" charset="0"/>
              <a:cs typeface="ＭＳ Ｐゴシック" charset="0"/>
            </a:endParaRPr>
          </a:p>
          <a:p>
            <a:endParaRPr lang="en-US" dirty="0">
              <a:latin typeface="Tahoma" charset="0"/>
              <a:ea typeface="ＭＳ Ｐゴシック" charset="0"/>
              <a:cs typeface="ＭＳ Ｐゴシック" charset="0"/>
            </a:endParaRPr>
          </a:p>
          <a:p>
            <a:endParaRPr lang="en-US" dirty="0">
              <a:latin typeface="Tahoma" charset="0"/>
              <a:ea typeface="ＭＳ Ｐゴシック" charset="0"/>
              <a:cs typeface="ＭＳ Ｐゴシック" charset="0"/>
            </a:endParaRPr>
          </a:p>
          <a:p>
            <a:r>
              <a:rPr lang="en-US" sz="2100" dirty="0">
                <a:latin typeface="Tahoma" charset="0"/>
                <a:ea typeface="ＭＳ Ｐゴシック" charset="0"/>
                <a:cs typeface="ＭＳ Ｐゴシック" charset="0"/>
              </a:rPr>
              <a:t>Caveat 1: Worst-case lifetime is much shorter (no guarantees)</a:t>
            </a:r>
          </a:p>
          <a:p>
            <a:r>
              <a:rPr lang="en-US" sz="2100" dirty="0">
                <a:latin typeface="Tahoma" charset="0"/>
                <a:ea typeface="ＭＳ Ｐゴシック" charset="0"/>
                <a:cs typeface="ＭＳ Ｐゴシック" charset="0"/>
              </a:rPr>
              <a:t>Caveat 2: Intensive applications see large performance and energy </a:t>
            </a:r>
            <a:r>
              <a:rPr lang="en-US" sz="2100" dirty="0" smtClean="0">
                <a:latin typeface="Tahoma" charset="0"/>
                <a:ea typeface="ＭＳ Ｐゴシック" charset="0"/>
                <a:cs typeface="ＭＳ Ｐゴシック" charset="0"/>
              </a:rPr>
              <a:t>hits</a:t>
            </a:r>
          </a:p>
          <a:p>
            <a:r>
              <a:rPr lang="en-US" sz="2100" dirty="0" smtClean="0">
                <a:latin typeface="Tahoma" charset="0"/>
                <a:ea typeface="ＭＳ Ｐゴシック" charset="0"/>
                <a:cs typeface="ＭＳ Ｐゴシック" charset="0"/>
              </a:rPr>
              <a:t>Caveat 3: Optimistic PCM parameters?</a:t>
            </a:r>
            <a:endParaRPr lang="en-US" sz="2100" dirty="0">
              <a:latin typeface="Tahoma" charset="0"/>
              <a:ea typeface="ＭＳ Ｐゴシック" charset="0"/>
              <a:cs typeface="ＭＳ Ｐゴシック" charset="0"/>
            </a:endParaRPr>
          </a:p>
        </p:txBody>
      </p:sp>
      <p:sp>
        <p:nvSpPr>
          <p:cNvPr id="57348" name="Slide Number Placeholder 3"/>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fld id="{3CCB8ED4-A500-C744-ACEF-D399903418A2}" type="slidenum">
              <a:rPr lang="en-US" sz="1600">
                <a:solidFill>
                  <a:srgbClr val="000000"/>
                </a:solidFill>
                <a:latin typeface="Garamond" charset="0"/>
              </a:rPr>
              <a:pPr eaLnBrk="1" hangingPunct="1"/>
              <a:t>95</a:t>
            </a:fld>
            <a:endParaRPr lang="en-US" sz="1600">
              <a:solidFill>
                <a:srgbClr val="000000"/>
              </a:solidFill>
              <a:latin typeface="Garamond" charset="0"/>
            </a:endParaRPr>
          </a:p>
        </p:txBody>
      </p:sp>
      <p:pic>
        <p:nvPicPr>
          <p:cNvPr id="57349" name="Picture 4"/>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304800" y="1949450"/>
            <a:ext cx="8337550" cy="315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650880191"/>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xEl>
                                              <p:pRg st="10" end="10"/>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
                                            <p:txEl>
                                              <p:pRg st="11" end="1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3">
                                            <p:txEl>
                                              <p:pRg st="12" end="1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915400" cy="1066800"/>
          </a:xfrm>
        </p:spPr>
        <p:txBody>
          <a:bodyPr/>
          <a:lstStyle/>
          <a:p>
            <a:r>
              <a:rPr lang="en-US" sz="3400" dirty="0" smtClean="0"/>
              <a:t>A More Viable Approach: Hybrid Memory </a:t>
            </a:r>
            <a:r>
              <a:rPr lang="en-US" sz="3400" dirty="0"/>
              <a:t>Systems</a:t>
            </a:r>
          </a:p>
        </p:txBody>
      </p:sp>
      <p:sp>
        <p:nvSpPr>
          <p:cNvPr id="3" name="Content Placeholder 2"/>
          <p:cNvSpPr>
            <a:spLocks noGrp="1"/>
          </p:cNvSpPr>
          <p:nvPr>
            <p:ph idx="1"/>
          </p:nvPr>
        </p:nvSpPr>
        <p:spPr>
          <a:xfrm>
            <a:off x="228600" y="1124744"/>
            <a:ext cx="8610600" cy="4807737"/>
          </a:xfrm>
        </p:spPr>
        <p:txBody>
          <a:bodyPr/>
          <a:lstStyle/>
          <a:p>
            <a:endParaRPr lang="en-US" dirty="0" smtClean="0"/>
          </a:p>
          <a:p>
            <a:endParaRPr lang="en-US" dirty="0"/>
          </a:p>
          <a:p>
            <a:endParaRPr lang="en-US" dirty="0" smtClean="0"/>
          </a:p>
          <a:p>
            <a:endParaRPr lang="en-US" dirty="0"/>
          </a:p>
          <a:p>
            <a:endParaRPr lang="en-US" dirty="0" smtClean="0"/>
          </a:p>
          <a:p>
            <a:endParaRPr lang="en-US" dirty="0"/>
          </a:p>
          <a:p>
            <a:endParaRPr lang="en-US" dirty="0" smtClean="0"/>
          </a:p>
          <a:p>
            <a:pPr marL="0" indent="0">
              <a:buNone/>
            </a:pPr>
            <a:endParaRPr lang="en-US" dirty="0"/>
          </a:p>
          <a:p>
            <a:endParaRPr lang="en-US" dirty="0" smtClean="0"/>
          </a:p>
          <a:p>
            <a:pPr marL="0" indent="0">
              <a:buNone/>
            </a:pPr>
            <a:endParaRPr lang="en-US" dirty="0" smtClean="0"/>
          </a:p>
          <a:p>
            <a:pPr marL="0" indent="0">
              <a:buNone/>
            </a:pPr>
            <a:r>
              <a:rPr lang="en-US" sz="1600" dirty="0" smtClean="0"/>
              <a:t>Meza</a:t>
            </a:r>
            <a:r>
              <a:rPr lang="en-US" sz="1600" dirty="0"/>
              <a:t>+</a:t>
            </a:r>
            <a:r>
              <a:rPr lang="en-US" sz="1600" dirty="0" smtClean="0"/>
              <a:t>, “</a:t>
            </a:r>
            <a:r>
              <a:rPr lang="en-US" sz="1600" dirty="0" smtClean="0">
                <a:solidFill>
                  <a:srgbClr val="0000FF"/>
                </a:solidFill>
              </a:rPr>
              <a:t>Enabling Efficient and Scalable Hybrid Memories</a:t>
            </a:r>
            <a:r>
              <a:rPr lang="en-US" sz="1600" dirty="0" smtClean="0"/>
              <a:t>,” IEEE Comp. Arch. Letters, 2012.</a:t>
            </a:r>
          </a:p>
          <a:p>
            <a:pPr marL="0" indent="0">
              <a:buNone/>
            </a:pPr>
            <a:r>
              <a:rPr lang="en-US" sz="1600" dirty="0" smtClean="0"/>
              <a:t>Yoon+, </a:t>
            </a:r>
            <a:r>
              <a:rPr lang="en-US" sz="1600" dirty="0"/>
              <a:t>“</a:t>
            </a:r>
            <a:r>
              <a:rPr lang="en-US" sz="1600" dirty="0">
                <a:solidFill>
                  <a:srgbClr val="0000FF"/>
                </a:solidFill>
              </a:rPr>
              <a:t>Row Buffer Locality Aware Caching Policies for Hybrid Memories</a:t>
            </a:r>
            <a:r>
              <a:rPr lang="en-US" sz="1600" dirty="0"/>
              <a:t>,” ICCD 2012 Best Paper Award.</a:t>
            </a:r>
          </a:p>
          <a:p>
            <a:pPr marL="0" indent="0">
              <a:buNone/>
            </a:pPr>
            <a:endParaRPr lang="en-US" sz="1600" dirty="0" smtClean="0"/>
          </a:p>
          <a:p>
            <a:endParaRPr lang="en-US" dirty="0" smtClean="0"/>
          </a:p>
          <a:p>
            <a:endParaRPr lang="en-US" dirty="0"/>
          </a:p>
          <a:p>
            <a:endParaRPr lang="en-US" dirty="0" smtClean="0"/>
          </a:p>
          <a:p>
            <a:endParaRPr lang="en-US" dirty="0"/>
          </a:p>
          <a:p>
            <a:endParaRPr lang="en-US" dirty="0" smtClean="0"/>
          </a:p>
          <a:p>
            <a:endParaRPr lang="en-US" dirty="0"/>
          </a:p>
          <a:p>
            <a:endParaRPr lang="en-US" dirty="0" smtClean="0"/>
          </a:p>
          <a:p>
            <a:endParaRPr lang="en-US" dirty="0"/>
          </a:p>
          <a:p>
            <a:endParaRPr lang="en-US" dirty="0" smtClean="0"/>
          </a:p>
          <a:p>
            <a:endParaRPr lang="en-US" dirty="0"/>
          </a:p>
          <a:p>
            <a:endParaRPr lang="en-US" dirty="0" smtClean="0"/>
          </a:p>
          <a:p>
            <a:endParaRPr lang="en-US" dirty="0"/>
          </a:p>
          <a:p>
            <a:endParaRPr lang="en-US" dirty="0" smtClean="0"/>
          </a:p>
          <a:p>
            <a:endParaRPr lang="en-US" dirty="0"/>
          </a:p>
          <a:p>
            <a:endParaRPr lang="en-US" dirty="0" smtClean="0"/>
          </a:p>
          <a:p>
            <a:endParaRPr lang="en-US" dirty="0"/>
          </a:p>
          <a:p>
            <a:endParaRPr lang="en-US" dirty="0"/>
          </a:p>
        </p:txBody>
      </p:sp>
      <p:sp>
        <p:nvSpPr>
          <p:cNvPr id="4" name="Rectangle 3"/>
          <p:cNvSpPr/>
          <p:nvPr/>
        </p:nvSpPr>
        <p:spPr>
          <a:xfrm>
            <a:off x="3000210" y="1052736"/>
            <a:ext cx="1512168" cy="1512168"/>
          </a:xfrm>
          <a:prstGeom prst="rect">
            <a:avLst/>
          </a:prstGeom>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2400" dirty="0" smtClean="0">
                <a:solidFill>
                  <a:srgbClr val="FFFFFF"/>
                </a:solidFill>
                <a:latin typeface="Tahoma"/>
              </a:rPr>
              <a:t>CPU</a:t>
            </a:r>
            <a:endParaRPr lang="en-US" sz="2400" dirty="0">
              <a:solidFill>
                <a:srgbClr val="FFFFFF"/>
              </a:solidFill>
              <a:latin typeface="Tahoma"/>
            </a:endParaRPr>
          </a:p>
        </p:txBody>
      </p:sp>
      <p:sp>
        <p:nvSpPr>
          <p:cNvPr id="5" name="Rectangle 4"/>
          <p:cNvSpPr/>
          <p:nvPr/>
        </p:nvSpPr>
        <p:spPr>
          <a:xfrm>
            <a:off x="3000210" y="2047067"/>
            <a:ext cx="792087" cy="504056"/>
          </a:xfrm>
          <a:prstGeom prst="rect">
            <a:avLst/>
          </a:prstGeom>
          <a:solidFill>
            <a:schemeClr val="accent6">
              <a:lumMod val="20000"/>
              <a:lumOff val="80000"/>
            </a:schemeClr>
          </a:solidFill>
          <a:ln>
            <a:solidFill>
              <a:schemeClr val="accent6">
                <a:lumMod val="20000"/>
                <a:lumOff val="80000"/>
              </a:schemeClr>
            </a:solidFill>
          </a:ln>
        </p:spPr>
        <p:style>
          <a:lnRef idx="1">
            <a:schemeClr val="accent2"/>
          </a:lnRef>
          <a:fillRef idx="3">
            <a:schemeClr val="accent2"/>
          </a:fillRef>
          <a:effectRef idx="2">
            <a:schemeClr val="accent2"/>
          </a:effectRef>
          <a:fontRef idx="minor">
            <a:schemeClr val="lt1"/>
          </a:fontRef>
        </p:style>
        <p:txBody>
          <a:bodyPr rtlCol="0" anchor="ctr"/>
          <a:lstStyle/>
          <a:p>
            <a:pPr algn="ctr"/>
            <a:r>
              <a:rPr lang="en-US" dirty="0" smtClean="0">
                <a:solidFill>
                  <a:srgbClr val="000000"/>
                </a:solidFill>
                <a:latin typeface="Tahoma"/>
              </a:rPr>
              <a:t>DRAMCtrl</a:t>
            </a:r>
            <a:endParaRPr lang="en-US" dirty="0">
              <a:solidFill>
                <a:srgbClr val="000000"/>
              </a:solidFill>
              <a:latin typeface="Tahoma"/>
            </a:endParaRPr>
          </a:p>
        </p:txBody>
      </p:sp>
      <p:cxnSp>
        <p:nvCxnSpPr>
          <p:cNvPr id="6" name="Straight Connector 5"/>
          <p:cNvCxnSpPr/>
          <p:nvPr/>
        </p:nvCxnSpPr>
        <p:spPr>
          <a:xfrm>
            <a:off x="3440385" y="2601190"/>
            <a:ext cx="0" cy="539778"/>
          </a:xfrm>
          <a:prstGeom prst="line">
            <a:avLst/>
          </a:prstGeom>
          <a:ln w="76200" cmpd="sng">
            <a:solidFill>
              <a:schemeClr val="tx1"/>
            </a:solidFill>
          </a:ln>
        </p:spPr>
        <p:style>
          <a:lnRef idx="2">
            <a:schemeClr val="accent1"/>
          </a:lnRef>
          <a:fillRef idx="0">
            <a:schemeClr val="accent1"/>
          </a:fillRef>
          <a:effectRef idx="1">
            <a:schemeClr val="accent1"/>
          </a:effectRef>
          <a:fontRef idx="minor">
            <a:schemeClr val="tx1"/>
          </a:fontRef>
        </p:style>
      </p:cxnSp>
      <p:cxnSp>
        <p:nvCxnSpPr>
          <p:cNvPr id="7" name="Straight Connector 6"/>
          <p:cNvCxnSpPr/>
          <p:nvPr/>
        </p:nvCxnSpPr>
        <p:spPr>
          <a:xfrm flipH="1">
            <a:off x="3144226" y="3140968"/>
            <a:ext cx="296159" cy="0"/>
          </a:xfrm>
          <a:prstGeom prst="line">
            <a:avLst/>
          </a:prstGeom>
          <a:ln w="76200" cmpd="sng">
            <a:solidFill>
              <a:schemeClr val="tx1"/>
            </a:solidFill>
          </a:ln>
        </p:spPr>
        <p:style>
          <a:lnRef idx="2">
            <a:schemeClr val="accent1"/>
          </a:lnRef>
          <a:fillRef idx="0">
            <a:schemeClr val="accent1"/>
          </a:fillRef>
          <a:effectRef idx="1">
            <a:schemeClr val="accent1"/>
          </a:effectRef>
          <a:fontRef idx="minor">
            <a:schemeClr val="tx1"/>
          </a:fontRef>
        </p:style>
      </p:cxnSp>
      <p:sp>
        <p:nvSpPr>
          <p:cNvPr id="8" name="Rectangle 7"/>
          <p:cNvSpPr/>
          <p:nvPr/>
        </p:nvSpPr>
        <p:spPr>
          <a:xfrm>
            <a:off x="1403648" y="2744642"/>
            <a:ext cx="1740577" cy="1155836"/>
          </a:xfrm>
          <a:prstGeom prst="rect">
            <a:avLst/>
          </a:prstGeom>
        </p:spPr>
        <p:style>
          <a:lnRef idx="1">
            <a:schemeClr val="accent1"/>
          </a:lnRef>
          <a:fillRef idx="3">
            <a:schemeClr val="accent1"/>
          </a:fillRef>
          <a:effectRef idx="2">
            <a:schemeClr val="accent1"/>
          </a:effectRef>
          <a:fontRef idx="minor">
            <a:schemeClr val="lt1"/>
          </a:fontRef>
        </p:style>
        <p:txBody>
          <a:bodyPr rtlCol="0" anchor="ctr"/>
          <a:lstStyle/>
          <a:p>
            <a:pPr algn="ctr"/>
            <a:r>
              <a:rPr lang="en-US" dirty="0" smtClean="0">
                <a:solidFill>
                  <a:srgbClr val="006633">
                    <a:lumMod val="75000"/>
                  </a:srgbClr>
                </a:solidFill>
                <a:latin typeface="Tahoma"/>
              </a:rPr>
              <a:t>Fast, </a:t>
            </a:r>
            <a:r>
              <a:rPr lang="en-US" b="1" dirty="0" smtClean="0">
                <a:solidFill>
                  <a:srgbClr val="006633">
                    <a:lumMod val="75000"/>
                  </a:srgbClr>
                </a:solidFill>
                <a:latin typeface="Tahoma"/>
              </a:rPr>
              <a:t>durable</a:t>
            </a:r>
          </a:p>
          <a:p>
            <a:pPr algn="ctr"/>
            <a:r>
              <a:rPr lang="en-US" dirty="0" smtClean="0">
                <a:solidFill>
                  <a:srgbClr val="8C0000"/>
                </a:solidFill>
                <a:latin typeface="Tahoma"/>
              </a:rPr>
              <a:t>Small, </a:t>
            </a:r>
          </a:p>
          <a:p>
            <a:pPr algn="ctr"/>
            <a:r>
              <a:rPr lang="en-US" dirty="0" smtClean="0">
                <a:solidFill>
                  <a:srgbClr val="8C0000"/>
                </a:solidFill>
                <a:latin typeface="Tahoma"/>
              </a:rPr>
              <a:t>leaky, volatile, </a:t>
            </a:r>
          </a:p>
          <a:p>
            <a:pPr algn="ctr"/>
            <a:r>
              <a:rPr lang="en-US" dirty="0" smtClean="0">
                <a:solidFill>
                  <a:srgbClr val="8C0000"/>
                </a:solidFill>
                <a:latin typeface="Tahoma"/>
              </a:rPr>
              <a:t>high-cost</a:t>
            </a:r>
            <a:endParaRPr lang="en-US" dirty="0">
              <a:solidFill>
                <a:srgbClr val="8C0000"/>
              </a:solidFill>
              <a:latin typeface="Tahoma"/>
            </a:endParaRPr>
          </a:p>
        </p:txBody>
      </p:sp>
      <p:sp>
        <p:nvSpPr>
          <p:cNvPr id="9" name="Rectangle 8"/>
          <p:cNvSpPr/>
          <p:nvPr/>
        </p:nvSpPr>
        <p:spPr>
          <a:xfrm>
            <a:off x="4440369" y="2744642"/>
            <a:ext cx="4070409" cy="1155836"/>
          </a:xfrm>
          <a:prstGeom prst="rect">
            <a:avLst/>
          </a:prstGeom>
        </p:spPr>
        <p:style>
          <a:lnRef idx="1">
            <a:schemeClr val="accent1"/>
          </a:lnRef>
          <a:fillRef idx="3">
            <a:schemeClr val="accent1"/>
          </a:fillRef>
          <a:effectRef idx="2">
            <a:schemeClr val="accent1"/>
          </a:effectRef>
          <a:fontRef idx="minor">
            <a:schemeClr val="lt1"/>
          </a:fontRef>
        </p:style>
        <p:txBody>
          <a:bodyPr rtlCol="0" anchor="ctr"/>
          <a:lstStyle/>
          <a:p>
            <a:pPr algn="ctr"/>
            <a:r>
              <a:rPr lang="en-US" dirty="0" smtClean="0">
                <a:solidFill>
                  <a:srgbClr val="004D26"/>
                </a:solidFill>
                <a:latin typeface="Tahoma"/>
              </a:rPr>
              <a:t>Large, non-volatile, </a:t>
            </a:r>
            <a:r>
              <a:rPr lang="en-US" dirty="0">
                <a:solidFill>
                  <a:srgbClr val="004D26"/>
                </a:solidFill>
                <a:latin typeface="Tahoma"/>
              </a:rPr>
              <a:t>low</a:t>
            </a:r>
            <a:r>
              <a:rPr lang="en-US" dirty="0" smtClean="0">
                <a:solidFill>
                  <a:srgbClr val="004D26"/>
                </a:solidFill>
                <a:latin typeface="Tahoma"/>
              </a:rPr>
              <a:t>-cost</a:t>
            </a:r>
          </a:p>
          <a:p>
            <a:pPr algn="ctr"/>
            <a:r>
              <a:rPr lang="en-US" dirty="0" smtClean="0">
                <a:solidFill>
                  <a:srgbClr val="8C0000"/>
                </a:solidFill>
                <a:latin typeface="Tahoma"/>
              </a:rPr>
              <a:t>Slow, </a:t>
            </a:r>
            <a:r>
              <a:rPr lang="en-US" b="1" dirty="0" smtClean="0">
                <a:solidFill>
                  <a:srgbClr val="8C0000"/>
                </a:solidFill>
                <a:latin typeface="Tahoma"/>
              </a:rPr>
              <a:t>wears out, </a:t>
            </a:r>
            <a:r>
              <a:rPr lang="en-US" dirty="0" smtClean="0">
                <a:solidFill>
                  <a:srgbClr val="8C0000"/>
                </a:solidFill>
                <a:latin typeface="Tahoma"/>
              </a:rPr>
              <a:t>high active energy</a:t>
            </a:r>
            <a:endParaRPr lang="en-US" dirty="0">
              <a:solidFill>
                <a:srgbClr val="8C0000"/>
              </a:solidFill>
              <a:latin typeface="Tahoma"/>
            </a:endParaRPr>
          </a:p>
        </p:txBody>
      </p:sp>
      <p:cxnSp>
        <p:nvCxnSpPr>
          <p:cNvPr id="10" name="Straight Connector 9"/>
          <p:cNvCxnSpPr/>
          <p:nvPr/>
        </p:nvCxnSpPr>
        <p:spPr>
          <a:xfrm flipH="1">
            <a:off x="4113004" y="3140968"/>
            <a:ext cx="327366" cy="0"/>
          </a:xfrm>
          <a:prstGeom prst="line">
            <a:avLst/>
          </a:prstGeom>
          <a:ln w="76200" cmpd="sng">
            <a:solidFill>
              <a:schemeClr val="tx1"/>
            </a:solidFill>
          </a:ln>
        </p:spPr>
        <p:style>
          <a:lnRef idx="2">
            <a:schemeClr val="accent1"/>
          </a:lnRef>
          <a:fillRef idx="0">
            <a:schemeClr val="accent1"/>
          </a:fillRef>
          <a:effectRef idx="1">
            <a:schemeClr val="accent1"/>
          </a:effectRef>
          <a:fontRef idx="minor">
            <a:schemeClr val="tx1"/>
          </a:fontRef>
        </p:style>
      </p:cxnSp>
      <p:sp>
        <p:nvSpPr>
          <p:cNvPr id="11" name="Rectangle 10"/>
          <p:cNvSpPr/>
          <p:nvPr/>
        </p:nvSpPr>
        <p:spPr>
          <a:xfrm>
            <a:off x="3792298" y="2045549"/>
            <a:ext cx="735381" cy="504056"/>
          </a:xfrm>
          <a:prstGeom prst="rect">
            <a:avLst/>
          </a:prstGeom>
          <a:solidFill>
            <a:schemeClr val="accent6">
              <a:lumMod val="40000"/>
              <a:lumOff val="60000"/>
            </a:schemeClr>
          </a:solidFill>
          <a:ln>
            <a:solidFill>
              <a:schemeClr val="accent6">
                <a:lumMod val="40000"/>
                <a:lumOff val="60000"/>
              </a:schemeClr>
            </a:solidFill>
          </a:ln>
        </p:spPr>
        <p:style>
          <a:lnRef idx="1">
            <a:schemeClr val="accent2"/>
          </a:lnRef>
          <a:fillRef idx="3">
            <a:schemeClr val="accent2"/>
          </a:fillRef>
          <a:effectRef idx="2">
            <a:schemeClr val="accent2"/>
          </a:effectRef>
          <a:fontRef idx="minor">
            <a:schemeClr val="lt1"/>
          </a:fontRef>
        </p:style>
        <p:txBody>
          <a:bodyPr rtlCol="0" anchor="ctr"/>
          <a:lstStyle/>
          <a:p>
            <a:pPr algn="ctr"/>
            <a:r>
              <a:rPr lang="en-US" dirty="0" smtClean="0">
                <a:solidFill>
                  <a:srgbClr val="303030"/>
                </a:solidFill>
                <a:latin typeface="Tahoma"/>
              </a:rPr>
              <a:t>PCM Ctrl</a:t>
            </a:r>
            <a:endParaRPr lang="en-US" dirty="0">
              <a:solidFill>
                <a:srgbClr val="303030"/>
              </a:solidFill>
              <a:latin typeface="Tahoma"/>
            </a:endParaRPr>
          </a:p>
        </p:txBody>
      </p:sp>
      <p:cxnSp>
        <p:nvCxnSpPr>
          <p:cNvPr id="12" name="Straight Connector 11"/>
          <p:cNvCxnSpPr/>
          <p:nvPr/>
        </p:nvCxnSpPr>
        <p:spPr>
          <a:xfrm>
            <a:off x="4113004" y="2564904"/>
            <a:ext cx="0" cy="539778"/>
          </a:xfrm>
          <a:prstGeom prst="line">
            <a:avLst/>
          </a:prstGeom>
          <a:ln w="76200" cmpd="sng">
            <a:solidFill>
              <a:schemeClr val="tx1"/>
            </a:solidFill>
          </a:ln>
        </p:spPr>
        <p:style>
          <a:lnRef idx="2">
            <a:schemeClr val="accent1"/>
          </a:lnRef>
          <a:fillRef idx="0">
            <a:schemeClr val="accent1"/>
          </a:fillRef>
          <a:effectRef idx="1">
            <a:schemeClr val="accent1"/>
          </a:effectRef>
          <a:fontRef idx="minor">
            <a:schemeClr val="tx1"/>
          </a:fontRef>
        </p:style>
      </p:cxnSp>
      <p:sp>
        <p:nvSpPr>
          <p:cNvPr id="13" name="TextBox 12"/>
          <p:cNvSpPr txBox="1"/>
          <p:nvPr/>
        </p:nvSpPr>
        <p:spPr>
          <a:xfrm>
            <a:off x="1844847" y="2353804"/>
            <a:ext cx="782937" cy="369332"/>
          </a:xfrm>
          <a:prstGeom prst="rect">
            <a:avLst/>
          </a:prstGeom>
          <a:noFill/>
        </p:spPr>
        <p:txBody>
          <a:bodyPr wrap="none" rtlCol="0">
            <a:spAutoFit/>
          </a:bodyPr>
          <a:lstStyle/>
          <a:p>
            <a:r>
              <a:rPr lang="en-US" dirty="0" smtClean="0">
                <a:solidFill>
                  <a:srgbClr val="303030"/>
                </a:solidFill>
                <a:latin typeface="Tahoma"/>
              </a:rPr>
              <a:t>DRAM</a:t>
            </a:r>
            <a:endParaRPr lang="en-US" dirty="0">
              <a:solidFill>
                <a:srgbClr val="303030"/>
              </a:solidFill>
              <a:latin typeface="Tahoma"/>
            </a:endParaRPr>
          </a:p>
        </p:txBody>
      </p:sp>
      <p:sp>
        <p:nvSpPr>
          <p:cNvPr id="14" name="TextBox 13"/>
          <p:cNvSpPr txBox="1"/>
          <p:nvPr/>
        </p:nvSpPr>
        <p:spPr>
          <a:xfrm>
            <a:off x="4876146" y="2364939"/>
            <a:ext cx="3471323" cy="369332"/>
          </a:xfrm>
          <a:prstGeom prst="rect">
            <a:avLst/>
          </a:prstGeom>
          <a:noFill/>
        </p:spPr>
        <p:txBody>
          <a:bodyPr wrap="none" rtlCol="0">
            <a:spAutoFit/>
          </a:bodyPr>
          <a:lstStyle/>
          <a:p>
            <a:r>
              <a:rPr lang="en-US" dirty="0" smtClean="0">
                <a:solidFill>
                  <a:srgbClr val="303030"/>
                </a:solidFill>
                <a:latin typeface="Tahoma"/>
              </a:rPr>
              <a:t>Phase Change Memory (or Tech. X)</a:t>
            </a:r>
            <a:endParaRPr lang="en-US" dirty="0">
              <a:solidFill>
                <a:srgbClr val="303030"/>
              </a:solidFill>
              <a:latin typeface="Tahoma"/>
            </a:endParaRPr>
          </a:p>
        </p:txBody>
      </p:sp>
      <p:sp>
        <p:nvSpPr>
          <p:cNvPr id="15" name="TextBox 14"/>
          <p:cNvSpPr txBox="1"/>
          <p:nvPr/>
        </p:nvSpPr>
        <p:spPr>
          <a:xfrm>
            <a:off x="459985" y="4365104"/>
            <a:ext cx="8161209" cy="830997"/>
          </a:xfrm>
          <a:prstGeom prst="rect">
            <a:avLst/>
          </a:prstGeom>
          <a:noFill/>
        </p:spPr>
        <p:txBody>
          <a:bodyPr wrap="none" rtlCol="0">
            <a:spAutoFit/>
          </a:bodyPr>
          <a:lstStyle/>
          <a:p>
            <a:pPr algn="ctr"/>
            <a:r>
              <a:rPr lang="en-US" sz="2400" dirty="0" smtClean="0">
                <a:solidFill>
                  <a:srgbClr val="000000"/>
                </a:solidFill>
                <a:latin typeface="Tahoma"/>
              </a:rPr>
              <a:t>Hardware/software manage data allocation and movement </a:t>
            </a:r>
            <a:endParaRPr lang="en-US" sz="2400" dirty="0">
              <a:solidFill>
                <a:srgbClr val="000000"/>
              </a:solidFill>
              <a:latin typeface="Tahoma"/>
            </a:endParaRPr>
          </a:p>
          <a:p>
            <a:pPr algn="ctr"/>
            <a:r>
              <a:rPr lang="en-US" sz="2400" dirty="0">
                <a:solidFill>
                  <a:srgbClr val="008000"/>
                </a:solidFill>
                <a:latin typeface="Tahoma"/>
              </a:rPr>
              <a:t>t</a:t>
            </a:r>
            <a:r>
              <a:rPr lang="en-US" sz="2400" dirty="0" smtClean="0">
                <a:solidFill>
                  <a:srgbClr val="008000"/>
                </a:solidFill>
                <a:latin typeface="Tahoma"/>
              </a:rPr>
              <a:t>o achieve the best of multiple technologies</a:t>
            </a:r>
          </a:p>
        </p:txBody>
      </p:sp>
    </p:spTree>
    <p:extLst>
      <p:ext uri="{BB962C8B-B14F-4D97-AF65-F5344CB8AC3E}">
        <p14:creationId xmlns:p14="http://schemas.microsoft.com/office/powerpoint/2010/main" val="1351416304"/>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5">
                                            <p:txEl>
                                              <p:pRg st="0" end="0"/>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15">
                                            <p:txEl>
                                              <p:pRg st="1" end="1"/>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915400" cy="1066800"/>
          </a:xfrm>
        </p:spPr>
        <p:txBody>
          <a:bodyPr/>
          <a:lstStyle/>
          <a:p>
            <a:r>
              <a:rPr lang="en-US" dirty="0" smtClean="0"/>
              <a:t>Data Placement Between DRAM and PCM</a:t>
            </a:r>
            <a:endParaRPr lang="en-US" dirty="0"/>
          </a:p>
        </p:txBody>
      </p:sp>
      <p:sp>
        <p:nvSpPr>
          <p:cNvPr id="3" name="Content Placeholder 2"/>
          <p:cNvSpPr>
            <a:spLocks noGrp="1"/>
          </p:cNvSpPr>
          <p:nvPr>
            <p:ph idx="1"/>
          </p:nvPr>
        </p:nvSpPr>
        <p:spPr/>
        <p:txBody>
          <a:bodyPr/>
          <a:lstStyle/>
          <a:p>
            <a:r>
              <a:rPr lang="en-US" dirty="0" smtClean="0"/>
              <a:t>Idea: Characterize data access patterns and guide data placement in hybrid memory</a:t>
            </a:r>
          </a:p>
          <a:p>
            <a:endParaRPr lang="en-US" dirty="0"/>
          </a:p>
          <a:p>
            <a:r>
              <a:rPr lang="en-US" dirty="0" smtClean="0"/>
              <a:t>Streaming accesses: As fast in PCM as in DRAM</a:t>
            </a:r>
          </a:p>
          <a:p>
            <a:endParaRPr lang="en-US" dirty="0"/>
          </a:p>
          <a:p>
            <a:r>
              <a:rPr lang="en-US" dirty="0" smtClean="0"/>
              <a:t>Random accesses: Much faster in DRAM</a:t>
            </a:r>
          </a:p>
          <a:p>
            <a:endParaRPr lang="en-US" dirty="0"/>
          </a:p>
          <a:p>
            <a:r>
              <a:rPr lang="en-US" dirty="0" smtClean="0"/>
              <a:t>Idea: </a:t>
            </a:r>
            <a:r>
              <a:rPr lang="en-US" dirty="0" smtClean="0">
                <a:solidFill>
                  <a:srgbClr val="FF0000"/>
                </a:solidFill>
              </a:rPr>
              <a:t>Place random access data with some reuse in DRAM; streaming data in PCM</a:t>
            </a:r>
          </a:p>
          <a:p>
            <a:endParaRPr lang="en-US" dirty="0"/>
          </a:p>
          <a:p>
            <a:r>
              <a:rPr lang="en-US" dirty="0"/>
              <a:t>Yoon+, “</a:t>
            </a:r>
            <a:r>
              <a:rPr lang="en-US" dirty="0">
                <a:solidFill>
                  <a:srgbClr val="0000FF"/>
                </a:solidFill>
              </a:rPr>
              <a:t>Row Buffer Locality-Aware Data Placement in Hybrid Memories</a:t>
            </a:r>
            <a:r>
              <a:rPr lang="en-US" dirty="0"/>
              <a:t>,” ICCD 2012 Best Paper Award.</a:t>
            </a:r>
          </a:p>
          <a:p>
            <a:endParaRPr lang="en-US" dirty="0"/>
          </a:p>
        </p:txBody>
      </p:sp>
      <p:sp>
        <p:nvSpPr>
          <p:cNvPr id="4" name="Slide Number Placeholder 3"/>
          <p:cNvSpPr>
            <a:spLocks noGrp="1"/>
          </p:cNvSpPr>
          <p:nvPr>
            <p:ph type="sldNum" sz="quarter" idx="11"/>
          </p:nvPr>
        </p:nvSpPr>
        <p:spPr/>
        <p:txBody>
          <a:bodyPr/>
          <a:lstStyle/>
          <a:p>
            <a:fld id="{481389B1-16D0-EE4E-960B-3BEB333B27E2}" type="slidenum">
              <a:rPr lang="en-US" smtClean="0"/>
              <a:pPr/>
              <a:t>97</a:t>
            </a:fld>
            <a:endParaRPr lang="en-US"/>
          </a:p>
        </p:txBody>
      </p:sp>
    </p:spTree>
    <p:extLst>
      <p:ext uri="{BB962C8B-B14F-4D97-AF65-F5344CB8AC3E}">
        <p14:creationId xmlns:p14="http://schemas.microsoft.com/office/powerpoint/2010/main" val="3857352897"/>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8" name="Chart 17"/>
          <p:cNvGraphicFramePr>
            <a:graphicFrameLocks/>
          </p:cNvGraphicFramePr>
          <p:nvPr>
            <p:extLst>
              <p:ext uri="{D42A27DB-BD31-4B8C-83A1-F6EECF244321}">
                <p14:modId xmlns:p14="http://schemas.microsoft.com/office/powerpoint/2010/main" val="3397909376"/>
              </p:ext>
            </p:extLst>
          </p:nvPr>
        </p:nvGraphicFramePr>
        <p:xfrm>
          <a:off x="902082" y="1417638"/>
          <a:ext cx="7065701" cy="4938711"/>
        </p:xfrm>
        <a:graphic>
          <a:graphicData uri="http://schemas.openxmlformats.org/drawingml/2006/chart">
            <c:chart xmlns:c="http://schemas.openxmlformats.org/drawingml/2006/chart" xmlns:r="http://schemas.openxmlformats.org/officeDocument/2006/relationships" r:id="rId3"/>
          </a:graphicData>
        </a:graphic>
      </p:graphicFrame>
      <p:sp>
        <p:nvSpPr>
          <p:cNvPr id="3" name="Rectangle 2"/>
          <p:cNvSpPr/>
          <p:nvPr/>
        </p:nvSpPr>
        <p:spPr>
          <a:xfrm>
            <a:off x="0" y="1880315"/>
            <a:ext cx="9144000" cy="4468669"/>
          </a:xfrm>
          <a:prstGeom prst="rect">
            <a:avLst/>
          </a:prstGeom>
          <a:ln>
            <a:noFill/>
          </a:ln>
        </p:spPr>
        <p:style>
          <a:lnRef idx="2">
            <a:schemeClr val="dk1"/>
          </a:lnRef>
          <a:fillRef idx="1">
            <a:schemeClr val="lt1"/>
          </a:fillRef>
          <a:effectRef idx="0">
            <a:schemeClr val="dk1"/>
          </a:effectRef>
          <a:fontRef idx="minor">
            <a:schemeClr val="dk1"/>
          </a:fontRef>
        </p:style>
        <p:txBody>
          <a:bodyPr rtlCol="0" anchor="ctr"/>
          <a:lstStyle/>
          <a:p>
            <a:pPr algn="ctr" defTabSz="457200" fontAlgn="base">
              <a:spcBef>
                <a:spcPct val="0"/>
              </a:spcBef>
              <a:spcAft>
                <a:spcPct val="0"/>
              </a:spcAft>
            </a:pPr>
            <a:endParaRPr lang="en-US">
              <a:solidFill>
                <a:prstClr val="black"/>
              </a:solidFill>
              <a:latin typeface="Calibri"/>
            </a:endParaRPr>
          </a:p>
        </p:txBody>
      </p:sp>
      <p:graphicFrame>
        <p:nvGraphicFramePr>
          <p:cNvPr id="13" name="Chart 12"/>
          <p:cNvGraphicFramePr>
            <a:graphicFrameLocks/>
          </p:cNvGraphicFramePr>
          <p:nvPr>
            <p:extLst>
              <p:ext uri="{D42A27DB-BD31-4B8C-83A1-F6EECF244321}">
                <p14:modId xmlns:p14="http://schemas.microsoft.com/office/powerpoint/2010/main" val="3364538508"/>
              </p:ext>
            </p:extLst>
          </p:nvPr>
        </p:nvGraphicFramePr>
        <p:xfrm>
          <a:off x="902083" y="1999737"/>
          <a:ext cx="3138021" cy="4349247"/>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14" name="Chart 13"/>
          <p:cNvGraphicFramePr>
            <a:graphicFrameLocks/>
          </p:cNvGraphicFramePr>
          <p:nvPr>
            <p:extLst>
              <p:ext uri="{D42A27DB-BD31-4B8C-83A1-F6EECF244321}">
                <p14:modId xmlns:p14="http://schemas.microsoft.com/office/powerpoint/2010/main" val="4105744515"/>
              </p:ext>
            </p:extLst>
          </p:nvPr>
        </p:nvGraphicFramePr>
        <p:xfrm>
          <a:off x="4847052" y="1999738"/>
          <a:ext cx="3107242" cy="4356612"/>
        </p:xfrm>
        <a:graphic>
          <a:graphicData uri="http://schemas.openxmlformats.org/drawingml/2006/chart">
            <c:chart xmlns:c="http://schemas.openxmlformats.org/drawingml/2006/chart" xmlns:r="http://schemas.openxmlformats.org/officeDocument/2006/relationships" r:id="rId5"/>
          </a:graphicData>
        </a:graphic>
      </p:graphicFrame>
      <p:sp>
        <p:nvSpPr>
          <p:cNvPr id="2" name="Title 1"/>
          <p:cNvSpPr>
            <a:spLocks noGrp="1"/>
          </p:cNvSpPr>
          <p:nvPr>
            <p:ph type="title"/>
          </p:nvPr>
        </p:nvSpPr>
        <p:spPr>
          <a:xfrm>
            <a:off x="457200" y="274638"/>
            <a:ext cx="8435280" cy="1143000"/>
          </a:xfrm>
        </p:spPr>
        <p:txBody>
          <a:bodyPr/>
          <a:lstStyle/>
          <a:p>
            <a:r>
              <a:rPr lang="en-US" dirty="0" smtClean="0"/>
              <a:t>Hybrid vs. All-PCM/DRAM </a:t>
            </a:r>
            <a:r>
              <a:rPr lang="en-US" sz="3000" dirty="0" smtClean="0"/>
              <a:t>[ICCD’12]</a:t>
            </a:r>
            <a:endParaRPr lang="en-US" sz="3000" dirty="0"/>
          </a:p>
        </p:txBody>
      </p:sp>
      <p:cxnSp>
        <p:nvCxnSpPr>
          <p:cNvPr id="15" name="Straight Arrow Connector 14"/>
          <p:cNvCxnSpPr/>
          <p:nvPr/>
        </p:nvCxnSpPr>
        <p:spPr>
          <a:xfrm flipV="1">
            <a:off x="2466641" y="3562350"/>
            <a:ext cx="0" cy="604839"/>
          </a:xfrm>
          <a:prstGeom prst="straightConnector1">
            <a:avLst/>
          </a:prstGeom>
          <a:ln>
            <a:solidFill>
              <a:srgbClr val="FF0000"/>
            </a:solidFill>
            <a:headEnd type="none"/>
            <a:tailEnd type="arrow"/>
          </a:ln>
        </p:spPr>
        <p:style>
          <a:lnRef idx="2">
            <a:schemeClr val="accent2"/>
          </a:lnRef>
          <a:fillRef idx="0">
            <a:schemeClr val="accent2"/>
          </a:fillRef>
          <a:effectRef idx="1">
            <a:schemeClr val="accent2"/>
          </a:effectRef>
          <a:fontRef idx="minor">
            <a:schemeClr val="tx1"/>
          </a:fontRef>
        </p:style>
      </p:cxnSp>
      <p:cxnSp>
        <p:nvCxnSpPr>
          <p:cNvPr id="16" name="Straight Arrow Connector 15"/>
          <p:cNvCxnSpPr/>
          <p:nvPr/>
        </p:nvCxnSpPr>
        <p:spPr>
          <a:xfrm>
            <a:off x="2906923" y="2512219"/>
            <a:ext cx="0" cy="1050131"/>
          </a:xfrm>
          <a:prstGeom prst="straightConnector1">
            <a:avLst/>
          </a:prstGeom>
          <a:ln>
            <a:solidFill>
              <a:srgbClr val="FF0000"/>
            </a:solidFill>
            <a:headEnd type="none"/>
            <a:tailEnd type="arrow"/>
          </a:ln>
        </p:spPr>
        <p:style>
          <a:lnRef idx="2">
            <a:schemeClr val="accent2"/>
          </a:lnRef>
          <a:fillRef idx="0">
            <a:schemeClr val="accent2"/>
          </a:fillRef>
          <a:effectRef idx="1">
            <a:schemeClr val="accent2"/>
          </a:effectRef>
          <a:fontRef idx="minor">
            <a:schemeClr val="tx1"/>
          </a:fontRef>
        </p:style>
      </p:cxnSp>
      <p:sp>
        <p:nvSpPr>
          <p:cNvPr id="9" name="TextBox 8"/>
          <p:cNvSpPr txBox="1"/>
          <p:nvPr/>
        </p:nvSpPr>
        <p:spPr>
          <a:xfrm>
            <a:off x="1307244" y="4745954"/>
            <a:ext cx="6632544" cy="830997"/>
          </a:xfrm>
          <a:prstGeom prst="rect">
            <a:avLst/>
          </a:prstGeom>
          <a:ln>
            <a:solidFill>
              <a:srgbClr val="0000FF"/>
            </a:solidFill>
          </a:ln>
        </p:spPr>
        <p:style>
          <a:lnRef idx="2">
            <a:schemeClr val="dk1"/>
          </a:lnRef>
          <a:fillRef idx="1">
            <a:schemeClr val="lt1"/>
          </a:fillRef>
          <a:effectRef idx="0">
            <a:schemeClr val="dk1"/>
          </a:effectRef>
          <a:fontRef idx="minor">
            <a:schemeClr val="dk1"/>
          </a:fontRef>
        </p:style>
        <p:txBody>
          <a:bodyPr wrap="square" rtlCol="0">
            <a:spAutoFit/>
          </a:bodyPr>
          <a:lstStyle/>
          <a:p>
            <a:pPr algn="ctr" defTabSz="457200" fontAlgn="base">
              <a:spcBef>
                <a:spcPct val="0"/>
              </a:spcBef>
              <a:spcAft>
                <a:spcPct val="0"/>
              </a:spcAft>
            </a:pPr>
            <a:r>
              <a:rPr lang="en-US" sz="2400" b="1" dirty="0" smtClean="0">
                <a:solidFill>
                  <a:srgbClr val="0000FF"/>
                </a:solidFill>
                <a:latin typeface="Calibri"/>
              </a:rPr>
              <a:t>31% better performance than all PCM, </a:t>
            </a:r>
          </a:p>
          <a:p>
            <a:pPr algn="ctr" defTabSz="457200" fontAlgn="base">
              <a:spcBef>
                <a:spcPct val="0"/>
              </a:spcBef>
              <a:spcAft>
                <a:spcPct val="0"/>
              </a:spcAft>
            </a:pPr>
            <a:r>
              <a:rPr lang="en-US" sz="2400" b="1" dirty="0" smtClean="0">
                <a:solidFill>
                  <a:srgbClr val="0000FF"/>
                </a:solidFill>
                <a:latin typeface="Calibri"/>
              </a:rPr>
              <a:t>within 29% of all DRAM performance</a:t>
            </a:r>
            <a:endParaRPr lang="en-US" sz="2400" b="1" dirty="0">
              <a:solidFill>
                <a:srgbClr val="0000FF"/>
              </a:solidFill>
              <a:latin typeface="Calibri"/>
            </a:endParaRPr>
          </a:p>
        </p:txBody>
      </p:sp>
      <p:sp>
        <p:nvSpPr>
          <p:cNvPr id="11" name="TextBox 10"/>
          <p:cNvSpPr txBox="1"/>
          <p:nvPr/>
        </p:nvSpPr>
        <p:spPr>
          <a:xfrm>
            <a:off x="1868805" y="3680103"/>
            <a:ext cx="597836" cy="369332"/>
          </a:xfrm>
          <a:prstGeom prst="rect">
            <a:avLst/>
          </a:prstGeom>
          <a:noFill/>
        </p:spPr>
        <p:txBody>
          <a:bodyPr wrap="square" rtlCol="0">
            <a:spAutoFit/>
          </a:bodyPr>
          <a:lstStyle/>
          <a:p>
            <a:pPr algn="r" defTabSz="457200" fontAlgn="base">
              <a:spcBef>
                <a:spcPct val="0"/>
              </a:spcBef>
              <a:spcAft>
                <a:spcPct val="0"/>
              </a:spcAft>
            </a:pPr>
            <a:r>
              <a:rPr lang="en-US" dirty="0" smtClean="0">
                <a:solidFill>
                  <a:srgbClr val="0000FF"/>
                </a:solidFill>
                <a:latin typeface="Calibri" charset="0"/>
                <a:ea typeface="ＭＳ Ｐゴシック" charset="0"/>
                <a:cs typeface="ＭＳ Ｐゴシック" charset="0"/>
              </a:rPr>
              <a:t>31%</a:t>
            </a:r>
            <a:endParaRPr lang="en-US" dirty="0">
              <a:solidFill>
                <a:srgbClr val="0000FF"/>
              </a:solidFill>
              <a:latin typeface="Calibri" charset="0"/>
              <a:ea typeface="ＭＳ Ｐゴシック" charset="0"/>
              <a:cs typeface="ＭＳ Ｐゴシック" charset="0"/>
            </a:endParaRPr>
          </a:p>
        </p:txBody>
      </p:sp>
      <p:sp>
        <p:nvSpPr>
          <p:cNvPr id="12" name="TextBox 11"/>
          <p:cNvSpPr txBox="1"/>
          <p:nvPr/>
        </p:nvSpPr>
        <p:spPr>
          <a:xfrm>
            <a:off x="2309087" y="2852618"/>
            <a:ext cx="597836" cy="369332"/>
          </a:xfrm>
          <a:prstGeom prst="rect">
            <a:avLst/>
          </a:prstGeom>
          <a:noFill/>
        </p:spPr>
        <p:txBody>
          <a:bodyPr wrap="square" rtlCol="0">
            <a:spAutoFit/>
          </a:bodyPr>
          <a:lstStyle/>
          <a:p>
            <a:pPr algn="r" defTabSz="457200" fontAlgn="base">
              <a:spcBef>
                <a:spcPct val="0"/>
              </a:spcBef>
              <a:spcAft>
                <a:spcPct val="0"/>
              </a:spcAft>
            </a:pPr>
            <a:r>
              <a:rPr lang="en-US" dirty="0" smtClean="0">
                <a:solidFill>
                  <a:srgbClr val="0000FF"/>
                </a:solidFill>
                <a:latin typeface="Calibri" charset="0"/>
                <a:ea typeface="ＭＳ Ｐゴシック" charset="0"/>
                <a:cs typeface="ＭＳ Ｐゴシック" charset="0"/>
              </a:rPr>
              <a:t>29%</a:t>
            </a:r>
            <a:endParaRPr lang="en-US" dirty="0">
              <a:solidFill>
                <a:srgbClr val="0000FF"/>
              </a:solidFill>
              <a:latin typeface="Calibri" charset="0"/>
              <a:ea typeface="ＭＳ Ｐゴシック" charset="0"/>
              <a:cs typeface="ＭＳ Ｐゴシック" charset="0"/>
            </a:endParaRPr>
          </a:p>
        </p:txBody>
      </p:sp>
      <p:sp>
        <p:nvSpPr>
          <p:cNvPr id="5" name="Rectangle 4"/>
          <p:cNvSpPr/>
          <p:nvPr/>
        </p:nvSpPr>
        <p:spPr>
          <a:xfrm>
            <a:off x="-36512" y="6474822"/>
            <a:ext cx="9060448" cy="338554"/>
          </a:xfrm>
          <a:prstGeom prst="rect">
            <a:avLst/>
          </a:prstGeom>
        </p:spPr>
        <p:txBody>
          <a:bodyPr wrap="square">
            <a:spAutoFit/>
          </a:bodyPr>
          <a:lstStyle/>
          <a:p>
            <a:r>
              <a:rPr lang="en-US" sz="1600" dirty="0" smtClean="0"/>
              <a:t>Yoon+, </a:t>
            </a:r>
            <a:r>
              <a:rPr lang="en-US" sz="1600" dirty="0"/>
              <a:t>“</a:t>
            </a:r>
            <a:r>
              <a:rPr lang="en-US" sz="1600" dirty="0">
                <a:solidFill>
                  <a:srgbClr val="0000FF"/>
                </a:solidFill>
              </a:rPr>
              <a:t>Row Buffer Locality-Aware Data Placement in Hybrid Memories</a:t>
            </a:r>
            <a:r>
              <a:rPr lang="en-US" sz="1600" dirty="0"/>
              <a:t>,” ICCD 2012 Best Paper Award.</a:t>
            </a:r>
          </a:p>
        </p:txBody>
      </p:sp>
    </p:spTree>
    <p:extLst>
      <p:ext uri="{BB962C8B-B14F-4D97-AF65-F5344CB8AC3E}">
        <p14:creationId xmlns:p14="http://schemas.microsoft.com/office/powerpoint/2010/main" val="2662596107"/>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15"/>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16"/>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11"/>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1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1" grpId="0"/>
      <p:bldP spid="12" grpId="0"/>
    </p:bldLst>
  </p:timing>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US" dirty="0" smtClean="0"/>
              <a:t>STT-MRAM as Main Memory</a:t>
            </a:r>
            <a:endParaRPr lang="en-US" dirty="0"/>
          </a:p>
        </p:txBody>
      </p:sp>
      <p:sp>
        <p:nvSpPr>
          <p:cNvPr id="3" name="Content Placeholder 2"/>
          <p:cNvSpPr>
            <a:spLocks noGrp="1"/>
          </p:cNvSpPr>
          <p:nvPr>
            <p:ph idx="1"/>
          </p:nvPr>
        </p:nvSpPr>
        <p:spPr>
          <a:xfrm>
            <a:off x="107505" y="1066800"/>
            <a:ext cx="5904656" cy="5386536"/>
          </a:xfrm>
        </p:spPr>
        <p:txBody>
          <a:bodyPr>
            <a:normAutofit fontScale="92500"/>
          </a:bodyPr>
          <a:lstStyle/>
          <a:p>
            <a:r>
              <a:rPr lang="en-US" dirty="0" smtClean="0"/>
              <a:t>Magnetic Tunnel Junction (MTJ) device</a:t>
            </a:r>
          </a:p>
          <a:p>
            <a:pPr lvl="1"/>
            <a:r>
              <a:rPr lang="en-US" dirty="0" smtClean="0"/>
              <a:t>Reference layer: Fixed magnetic orientation</a:t>
            </a:r>
          </a:p>
          <a:p>
            <a:pPr lvl="1"/>
            <a:r>
              <a:rPr lang="en-US" dirty="0" smtClean="0"/>
              <a:t>Free layer: Parallel or anti-parallel</a:t>
            </a:r>
          </a:p>
          <a:p>
            <a:endParaRPr lang="en-US" sz="1700" dirty="0" smtClean="0"/>
          </a:p>
          <a:p>
            <a:r>
              <a:rPr lang="en-US" dirty="0" smtClean="0">
                <a:solidFill>
                  <a:srgbClr val="0000FF"/>
                </a:solidFill>
              </a:rPr>
              <a:t>Magnetic orientation of the free layer determines logical state of device</a:t>
            </a:r>
          </a:p>
          <a:p>
            <a:pPr lvl="1"/>
            <a:r>
              <a:rPr lang="en-US" dirty="0" smtClean="0"/>
              <a:t>High vs. low resistance</a:t>
            </a:r>
          </a:p>
          <a:p>
            <a:endParaRPr lang="en-US" sz="1700" dirty="0" smtClean="0"/>
          </a:p>
          <a:p>
            <a:r>
              <a:rPr lang="en-US" dirty="0" smtClean="0"/>
              <a:t>Write: Push large current through MTJ to change orientation of free layer</a:t>
            </a:r>
          </a:p>
          <a:p>
            <a:r>
              <a:rPr lang="en-US" dirty="0" smtClean="0"/>
              <a:t>Read: Sense current flow</a:t>
            </a:r>
          </a:p>
          <a:p>
            <a:endParaRPr lang="en-US" sz="1700" dirty="0" smtClean="0"/>
          </a:p>
          <a:p>
            <a:endParaRPr lang="en-US" sz="1700" dirty="0" smtClean="0"/>
          </a:p>
          <a:p>
            <a:r>
              <a:rPr lang="en-US" sz="1900" dirty="0" err="1" smtClean="0"/>
              <a:t>Kultursay</a:t>
            </a:r>
            <a:r>
              <a:rPr lang="en-US" sz="1900" dirty="0" smtClean="0"/>
              <a:t> et al., “</a:t>
            </a:r>
            <a:r>
              <a:rPr lang="en-US" sz="1900" dirty="0" smtClean="0">
                <a:solidFill>
                  <a:srgbClr val="0000FF"/>
                </a:solidFill>
              </a:rPr>
              <a:t>Evaluating STT-RAM as an Energy-Efficient Main Memory Alternative</a:t>
            </a:r>
            <a:r>
              <a:rPr lang="en-US" sz="1900" dirty="0" smtClean="0"/>
              <a:t>,” ISPASS 2013.</a:t>
            </a:r>
            <a:endParaRPr lang="en-US" sz="1900" dirty="0"/>
          </a:p>
        </p:txBody>
      </p:sp>
      <p:grpSp>
        <p:nvGrpSpPr>
          <p:cNvPr id="17" name="Group 16"/>
          <p:cNvGrpSpPr/>
          <p:nvPr/>
        </p:nvGrpSpPr>
        <p:grpSpPr>
          <a:xfrm>
            <a:off x="6519594" y="1264605"/>
            <a:ext cx="1841633" cy="2519065"/>
            <a:chOff x="7391400" y="3272135"/>
            <a:chExt cx="2679833" cy="3361730"/>
          </a:xfrm>
        </p:grpSpPr>
        <p:sp>
          <p:nvSpPr>
            <p:cNvPr id="4" name="Rectangle 3"/>
            <p:cNvSpPr/>
            <p:nvPr/>
          </p:nvSpPr>
          <p:spPr>
            <a:xfrm>
              <a:off x="7391400" y="3733800"/>
              <a:ext cx="2667000" cy="381000"/>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r>
                <a:rPr lang="en-US" sz="1400" smtClean="0">
                  <a:solidFill>
                    <a:srgbClr val="FFFFFF"/>
                  </a:solidFill>
                  <a:latin typeface="Tahoma"/>
                </a:rPr>
                <a:t>Reference Layer</a:t>
              </a:r>
              <a:endParaRPr lang="en-US" sz="1400">
                <a:solidFill>
                  <a:srgbClr val="FFFFFF"/>
                </a:solidFill>
                <a:latin typeface="Tahoma"/>
              </a:endParaRPr>
            </a:p>
          </p:txBody>
        </p:sp>
        <p:sp>
          <p:nvSpPr>
            <p:cNvPr id="5" name="Rectangle 4"/>
            <p:cNvSpPr/>
            <p:nvPr/>
          </p:nvSpPr>
          <p:spPr>
            <a:xfrm>
              <a:off x="7391400" y="4495800"/>
              <a:ext cx="2667000" cy="381000"/>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r>
                <a:rPr lang="en-US" sz="1400" smtClean="0">
                  <a:solidFill>
                    <a:srgbClr val="FFFFFF"/>
                  </a:solidFill>
                  <a:latin typeface="Tahoma"/>
                </a:rPr>
                <a:t>Free Layer</a:t>
              </a:r>
              <a:endParaRPr lang="en-US" sz="1400">
                <a:solidFill>
                  <a:srgbClr val="FFFFFF"/>
                </a:solidFill>
                <a:latin typeface="Tahoma"/>
              </a:endParaRPr>
            </a:p>
          </p:txBody>
        </p:sp>
        <p:sp>
          <p:nvSpPr>
            <p:cNvPr id="6" name="Rectangle 5"/>
            <p:cNvSpPr/>
            <p:nvPr/>
          </p:nvSpPr>
          <p:spPr>
            <a:xfrm>
              <a:off x="7391400" y="4114800"/>
              <a:ext cx="2667000" cy="381000"/>
            </a:xfrm>
            <a:prstGeom prst="rect">
              <a:avLst/>
            </a:prstGeom>
          </p:spPr>
          <p:style>
            <a:lnRef idx="2">
              <a:schemeClr val="dk1"/>
            </a:lnRef>
            <a:fillRef idx="1">
              <a:schemeClr val="lt1"/>
            </a:fillRef>
            <a:effectRef idx="0">
              <a:schemeClr val="dk1"/>
            </a:effectRef>
            <a:fontRef idx="minor">
              <a:schemeClr val="dk1"/>
            </a:fontRef>
          </p:style>
          <p:txBody>
            <a:bodyPr rtlCol="0" anchor="ctr"/>
            <a:lstStyle/>
            <a:p>
              <a:pPr algn="ctr"/>
              <a:r>
                <a:rPr lang="en-US" sz="1400" smtClean="0">
                  <a:solidFill>
                    <a:srgbClr val="000000"/>
                  </a:solidFill>
                  <a:latin typeface="Tahoma"/>
                </a:rPr>
                <a:t>Barrier</a:t>
              </a:r>
              <a:endParaRPr lang="en-US" sz="1400">
                <a:solidFill>
                  <a:srgbClr val="000000"/>
                </a:solidFill>
                <a:latin typeface="Tahoma"/>
              </a:endParaRPr>
            </a:p>
          </p:txBody>
        </p:sp>
        <p:sp>
          <p:nvSpPr>
            <p:cNvPr id="7" name="Right Arrow 6"/>
            <p:cNvSpPr/>
            <p:nvPr/>
          </p:nvSpPr>
          <p:spPr>
            <a:xfrm>
              <a:off x="9369552" y="3771900"/>
              <a:ext cx="609600" cy="304800"/>
            </a:xfrm>
            <a:prstGeom prst="rightArrow">
              <a:avLst/>
            </a:prstGeom>
          </p:spPr>
          <p:style>
            <a:lnRef idx="2">
              <a:schemeClr val="dk1"/>
            </a:lnRef>
            <a:fillRef idx="1">
              <a:schemeClr val="lt1"/>
            </a:fillRef>
            <a:effectRef idx="0">
              <a:schemeClr val="dk1"/>
            </a:effectRef>
            <a:fontRef idx="minor">
              <a:schemeClr val="dk1"/>
            </a:fontRef>
          </p:style>
          <p:txBody>
            <a:bodyPr rtlCol="0" anchor="ctr"/>
            <a:lstStyle/>
            <a:p>
              <a:pPr algn="ctr"/>
              <a:endParaRPr lang="en-US" sz="1400">
                <a:solidFill>
                  <a:srgbClr val="000000"/>
                </a:solidFill>
                <a:latin typeface="Tahoma"/>
              </a:endParaRPr>
            </a:p>
          </p:txBody>
        </p:sp>
        <p:sp>
          <p:nvSpPr>
            <p:cNvPr id="8" name="Right Arrow 7"/>
            <p:cNvSpPr/>
            <p:nvPr/>
          </p:nvSpPr>
          <p:spPr>
            <a:xfrm>
              <a:off x="9372600" y="4533900"/>
              <a:ext cx="609600" cy="304800"/>
            </a:xfrm>
            <a:prstGeom prst="rightArrow">
              <a:avLst/>
            </a:prstGeom>
          </p:spPr>
          <p:style>
            <a:lnRef idx="2">
              <a:schemeClr val="dk1"/>
            </a:lnRef>
            <a:fillRef idx="1">
              <a:schemeClr val="lt1"/>
            </a:fillRef>
            <a:effectRef idx="0">
              <a:schemeClr val="dk1"/>
            </a:effectRef>
            <a:fontRef idx="minor">
              <a:schemeClr val="dk1"/>
            </a:fontRef>
          </p:style>
          <p:txBody>
            <a:bodyPr rtlCol="0" anchor="ctr"/>
            <a:lstStyle/>
            <a:p>
              <a:pPr algn="ctr"/>
              <a:endParaRPr lang="en-US" sz="1400">
                <a:solidFill>
                  <a:srgbClr val="000000"/>
                </a:solidFill>
                <a:latin typeface="Tahoma"/>
              </a:endParaRPr>
            </a:p>
          </p:txBody>
        </p:sp>
        <p:sp>
          <p:nvSpPr>
            <p:cNvPr id="9" name="Rectangle 8"/>
            <p:cNvSpPr/>
            <p:nvPr/>
          </p:nvSpPr>
          <p:spPr>
            <a:xfrm>
              <a:off x="7404233" y="5490865"/>
              <a:ext cx="2667000" cy="381000"/>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r>
                <a:rPr lang="en-US" sz="1400" smtClean="0">
                  <a:solidFill>
                    <a:srgbClr val="FFFFFF"/>
                  </a:solidFill>
                  <a:latin typeface="Tahoma"/>
                </a:rPr>
                <a:t>Reference Layer</a:t>
              </a:r>
              <a:endParaRPr lang="en-US" sz="1400">
                <a:solidFill>
                  <a:srgbClr val="FFFFFF"/>
                </a:solidFill>
                <a:latin typeface="Tahoma"/>
              </a:endParaRPr>
            </a:p>
          </p:txBody>
        </p:sp>
        <p:sp>
          <p:nvSpPr>
            <p:cNvPr id="10" name="Rectangle 9"/>
            <p:cNvSpPr/>
            <p:nvPr/>
          </p:nvSpPr>
          <p:spPr>
            <a:xfrm>
              <a:off x="7404233" y="6252865"/>
              <a:ext cx="2667000" cy="381000"/>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r>
                <a:rPr lang="en-US" sz="1400" smtClean="0">
                  <a:solidFill>
                    <a:srgbClr val="FFFFFF"/>
                  </a:solidFill>
                  <a:latin typeface="Tahoma"/>
                </a:rPr>
                <a:t>Free Layer</a:t>
              </a:r>
              <a:endParaRPr lang="en-US" sz="1400">
                <a:solidFill>
                  <a:srgbClr val="FFFFFF"/>
                </a:solidFill>
                <a:latin typeface="Tahoma"/>
              </a:endParaRPr>
            </a:p>
          </p:txBody>
        </p:sp>
        <p:sp>
          <p:nvSpPr>
            <p:cNvPr id="11" name="Rectangle 10"/>
            <p:cNvSpPr/>
            <p:nvPr/>
          </p:nvSpPr>
          <p:spPr>
            <a:xfrm>
              <a:off x="7404233" y="5871865"/>
              <a:ext cx="2667000" cy="381000"/>
            </a:xfrm>
            <a:prstGeom prst="rect">
              <a:avLst/>
            </a:prstGeom>
          </p:spPr>
          <p:style>
            <a:lnRef idx="2">
              <a:schemeClr val="dk1"/>
            </a:lnRef>
            <a:fillRef idx="1">
              <a:schemeClr val="lt1"/>
            </a:fillRef>
            <a:effectRef idx="0">
              <a:schemeClr val="dk1"/>
            </a:effectRef>
            <a:fontRef idx="minor">
              <a:schemeClr val="dk1"/>
            </a:fontRef>
          </p:style>
          <p:txBody>
            <a:bodyPr rtlCol="0" anchor="ctr"/>
            <a:lstStyle/>
            <a:p>
              <a:pPr algn="ctr"/>
              <a:r>
                <a:rPr lang="en-US" sz="1400" smtClean="0">
                  <a:solidFill>
                    <a:srgbClr val="000000"/>
                  </a:solidFill>
                  <a:latin typeface="Tahoma"/>
                </a:rPr>
                <a:t>Barrier</a:t>
              </a:r>
              <a:endParaRPr lang="en-US" sz="1400">
                <a:solidFill>
                  <a:srgbClr val="000000"/>
                </a:solidFill>
                <a:latin typeface="Tahoma"/>
              </a:endParaRPr>
            </a:p>
          </p:txBody>
        </p:sp>
        <p:sp>
          <p:nvSpPr>
            <p:cNvPr id="12" name="Right Arrow 11"/>
            <p:cNvSpPr/>
            <p:nvPr/>
          </p:nvSpPr>
          <p:spPr>
            <a:xfrm>
              <a:off x="9372600" y="5528965"/>
              <a:ext cx="609600" cy="304800"/>
            </a:xfrm>
            <a:prstGeom prst="rightArrow">
              <a:avLst/>
            </a:prstGeom>
          </p:spPr>
          <p:style>
            <a:lnRef idx="2">
              <a:schemeClr val="dk1"/>
            </a:lnRef>
            <a:fillRef idx="1">
              <a:schemeClr val="lt1"/>
            </a:fillRef>
            <a:effectRef idx="0">
              <a:schemeClr val="dk1"/>
            </a:effectRef>
            <a:fontRef idx="minor">
              <a:schemeClr val="dk1"/>
            </a:fontRef>
          </p:style>
          <p:txBody>
            <a:bodyPr rtlCol="0" anchor="ctr"/>
            <a:lstStyle/>
            <a:p>
              <a:pPr algn="ctr"/>
              <a:endParaRPr lang="en-US" sz="1400">
                <a:solidFill>
                  <a:srgbClr val="000000"/>
                </a:solidFill>
                <a:latin typeface="Tahoma"/>
              </a:endParaRPr>
            </a:p>
          </p:txBody>
        </p:sp>
        <p:sp>
          <p:nvSpPr>
            <p:cNvPr id="13" name="Right Arrow 12"/>
            <p:cNvSpPr/>
            <p:nvPr/>
          </p:nvSpPr>
          <p:spPr>
            <a:xfrm rot="10800000">
              <a:off x="9372600" y="6290965"/>
              <a:ext cx="609600" cy="304800"/>
            </a:xfrm>
            <a:prstGeom prst="rightArrow">
              <a:avLst/>
            </a:prstGeom>
          </p:spPr>
          <p:style>
            <a:lnRef idx="2">
              <a:schemeClr val="dk1"/>
            </a:lnRef>
            <a:fillRef idx="1">
              <a:schemeClr val="lt1"/>
            </a:fillRef>
            <a:effectRef idx="0">
              <a:schemeClr val="dk1"/>
            </a:effectRef>
            <a:fontRef idx="minor">
              <a:schemeClr val="dk1"/>
            </a:fontRef>
          </p:style>
          <p:txBody>
            <a:bodyPr rtlCol="0" anchor="ctr"/>
            <a:lstStyle/>
            <a:p>
              <a:pPr algn="ctr"/>
              <a:endParaRPr lang="en-US" sz="1400">
                <a:solidFill>
                  <a:srgbClr val="000000"/>
                </a:solidFill>
                <a:latin typeface="Tahoma"/>
              </a:endParaRPr>
            </a:p>
          </p:txBody>
        </p:sp>
        <p:sp>
          <p:nvSpPr>
            <p:cNvPr id="14" name="TextBox 13"/>
            <p:cNvSpPr txBox="1"/>
            <p:nvPr/>
          </p:nvSpPr>
          <p:spPr>
            <a:xfrm>
              <a:off x="8077200" y="3272135"/>
              <a:ext cx="1185611" cy="410733"/>
            </a:xfrm>
            <a:prstGeom prst="rect">
              <a:avLst/>
            </a:prstGeom>
            <a:noFill/>
          </p:spPr>
          <p:txBody>
            <a:bodyPr wrap="none" rtlCol="0">
              <a:spAutoFit/>
            </a:bodyPr>
            <a:lstStyle/>
            <a:p>
              <a:r>
                <a:rPr lang="en-US" sz="1400" smtClean="0">
                  <a:solidFill>
                    <a:srgbClr val="000000"/>
                  </a:solidFill>
                  <a:latin typeface="Tahoma"/>
                </a:rPr>
                <a:t>Logical 0</a:t>
              </a:r>
              <a:endParaRPr lang="en-US" sz="1400">
                <a:solidFill>
                  <a:srgbClr val="000000"/>
                </a:solidFill>
                <a:latin typeface="Tahoma"/>
              </a:endParaRPr>
            </a:p>
          </p:txBody>
        </p:sp>
        <p:sp>
          <p:nvSpPr>
            <p:cNvPr id="15" name="TextBox 14"/>
            <p:cNvSpPr txBox="1"/>
            <p:nvPr/>
          </p:nvSpPr>
          <p:spPr>
            <a:xfrm>
              <a:off x="8080249" y="5033665"/>
              <a:ext cx="1185611" cy="410733"/>
            </a:xfrm>
            <a:prstGeom prst="rect">
              <a:avLst/>
            </a:prstGeom>
            <a:noFill/>
          </p:spPr>
          <p:txBody>
            <a:bodyPr wrap="none" rtlCol="0">
              <a:spAutoFit/>
            </a:bodyPr>
            <a:lstStyle/>
            <a:p>
              <a:r>
                <a:rPr lang="en-US" sz="1400" smtClean="0">
                  <a:solidFill>
                    <a:srgbClr val="000000"/>
                  </a:solidFill>
                  <a:latin typeface="Tahoma"/>
                </a:rPr>
                <a:t>Logical 1</a:t>
              </a:r>
              <a:endParaRPr lang="en-US" sz="1400">
                <a:solidFill>
                  <a:srgbClr val="000000"/>
                </a:solidFill>
                <a:latin typeface="Tahoma"/>
              </a:endParaRPr>
            </a:p>
          </p:txBody>
        </p:sp>
      </p:grpSp>
      <p:grpSp>
        <p:nvGrpSpPr>
          <p:cNvPr id="39" name="Group 38"/>
          <p:cNvGrpSpPr/>
          <p:nvPr/>
        </p:nvGrpSpPr>
        <p:grpSpPr>
          <a:xfrm>
            <a:off x="6066411" y="4334961"/>
            <a:ext cx="2919304" cy="1567247"/>
            <a:chOff x="2667000" y="2117229"/>
            <a:chExt cx="2919304" cy="1567247"/>
          </a:xfrm>
        </p:grpSpPr>
        <p:cxnSp>
          <p:nvCxnSpPr>
            <p:cNvPr id="18" name="Straight Connector 17"/>
            <p:cNvCxnSpPr/>
            <p:nvPr/>
          </p:nvCxnSpPr>
          <p:spPr>
            <a:xfrm>
              <a:off x="2895600" y="2438400"/>
              <a:ext cx="22860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 name="Straight Connector 18"/>
            <p:cNvCxnSpPr/>
            <p:nvPr/>
          </p:nvCxnSpPr>
          <p:spPr>
            <a:xfrm>
              <a:off x="3418667" y="2744596"/>
              <a:ext cx="3810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 name="Straight Connector 19"/>
            <p:cNvCxnSpPr/>
            <p:nvPr/>
          </p:nvCxnSpPr>
          <p:spPr>
            <a:xfrm>
              <a:off x="3418667" y="2820796"/>
              <a:ext cx="3810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 name="Straight Connector 20"/>
            <p:cNvCxnSpPr/>
            <p:nvPr/>
          </p:nvCxnSpPr>
          <p:spPr>
            <a:xfrm>
              <a:off x="3425470" y="2820796"/>
              <a:ext cx="0" cy="126207"/>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 name="Straight Connector 21"/>
            <p:cNvCxnSpPr/>
            <p:nvPr/>
          </p:nvCxnSpPr>
          <p:spPr>
            <a:xfrm>
              <a:off x="3792864" y="2820796"/>
              <a:ext cx="0" cy="123826"/>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 name="Straight Connector 22"/>
            <p:cNvCxnSpPr/>
            <p:nvPr/>
          </p:nvCxnSpPr>
          <p:spPr>
            <a:xfrm flipV="1">
              <a:off x="3048001" y="2937478"/>
              <a:ext cx="377469" cy="794"/>
            </a:xfrm>
            <a:prstGeom prst="line">
              <a:avLst/>
            </a:prstGeom>
            <a:ln w="19050">
              <a:solidFill>
                <a:schemeClr val="tx1"/>
              </a:solidFill>
              <a:headEnd type="oval"/>
            </a:ln>
          </p:spPr>
          <p:style>
            <a:lnRef idx="1">
              <a:schemeClr val="accent1"/>
            </a:lnRef>
            <a:fillRef idx="0">
              <a:schemeClr val="accent1"/>
            </a:fillRef>
            <a:effectRef idx="0">
              <a:schemeClr val="accent1"/>
            </a:effectRef>
            <a:fontRef idx="minor">
              <a:schemeClr val="tx1"/>
            </a:fontRef>
          </p:style>
        </p:cxnSp>
        <p:cxnSp>
          <p:nvCxnSpPr>
            <p:cNvPr id="24" name="Straight Connector 23"/>
            <p:cNvCxnSpPr/>
            <p:nvPr/>
          </p:nvCxnSpPr>
          <p:spPr>
            <a:xfrm>
              <a:off x="3607807" y="2438400"/>
              <a:ext cx="0" cy="306196"/>
            </a:xfrm>
            <a:prstGeom prst="line">
              <a:avLst/>
            </a:prstGeom>
            <a:ln w="19050">
              <a:solidFill>
                <a:schemeClr val="tx1"/>
              </a:solidFill>
              <a:headEnd type="oval"/>
            </a:ln>
          </p:spPr>
          <p:style>
            <a:lnRef idx="1">
              <a:schemeClr val="accent1"/>
            </a:lnRef>
            <a:fillRef idx="0">
              <a:schemeClr val="accent1"/>
            </a:fillRef>
            <a:effectRef idx="0">
              <a:schemeClr val="accent1"/>
            </a:effectRef>
            <a:fontRef idx="minor">
              <a:schemeClr val="tx1"/>
            </a:fontRef>
          </p:style>
        </p:cxnSp>
        <p:sp>
          <p:nvSpPr>
            <p:cNvPr id="25" name="TextBox 24"/>
            <p:cNvSpPr txBox="1"/>
            <p:nvPr/>
          </p:nvSpPr>
          <p:spPr>
            <a:xfrm>
              <a:off x="3792864" y="2117229"/>
              <a:ext cx="1034066" cy="338554"/>
            </a:xfrm>
            <a:prstGeom prst="rect">
              <a:avLst/>
            </a:prstGeom>
            <a:noFill/>
          </p:spPr>
          <p:txBody>
            <a:bodyPr wrap="none" rtlCol="0">
              <a:spAutoFit/>
            </a:bodyPr>
            <a:lstStyle/>
            <a:p>
              <a:r>
                <a:rPr lang="en-US" sz="1600" dirty="0" smtClean="0">
                  <a:solidFill>
                    <a:srgbClr val="000000"/>
                  </a:solidFill>
                  <a:latin typeface="Tahoma"/>
                </a:rPr>
                <a:t>Word Line</a:t>
              </a:r>
              <a:endParaRPr lang="en-US" sz="1600" dirty="0">
                <a:solidFill>
                  <a:srgbClr val="000000"/>
                </a:solidFill>
                <a:latin typeface="Tahoma"/>
              </a:endParaRPr>
            </a:p>
          </p:txBody>
        </p:sp>
        <p:sp>
          <p:nvSpPr>
            <p:cNvPr id="26" name="TextBox 25"/>
            <p:cNvSpPr txBox="1"/>
            <p:nvPr/>
          </p:nvSpPr>
          <p:spPr>
            <a:xfrm>
              <a:off x="2667000" y="3345922"/>
              <a:ext cx="801823" cy="338554"/>
            </a:xfrm>
            <a:prstGeom prst="rect">
              <a:avLst/>
            </a:prstGeom>
            <a:noFill/>
          </p:spPr>
          <p:txBody>
            <a:bodyPr wrap="none" rtlCol="0">
              <a:spAutoFit/>
            </a:bodyPr>
            <a:lstStyle/>
            <a:p>
              <a:r>
                <a:rPr lang="en-US" sz="1600" dirty="0" smtClean="0">
                  <a:solidFill>
                    <a:srgbClr val="000000"/>
                  </a:solidFill>
                  <a:latin typeface="Tahoma"/>
                </a:rPr>
                <a:t>Bit Line</a:t>
              </a:r>
              <a:endParaRPr lang="en-US" sz="1600" dirty="0">
                <a:solidFill>
                  <a:srgbClr val="000000"/>
                </a:solidFill>
                <a:latin typeface="Tahoma"/>
              </a:endParaRPr>
            </a:p>
          </p:txBody>
        </p:sp>
        <p:cxnSp>
          <p:nvCxnSpPr>
            <p:cNvPr id="27" name="Straight Connector 26"/>
            <p:cNvCxnSpPr/>
            <p:nvPr/>
          </p:nvCxnSpPr>
          <p:spPr>
            <a:xfrm>
              <a:off x="3792864" y="2938272"/>
              <a:ext cx="546557" cy="0"/>
            </a:xfrm>
            <a:prstGeom prst="line">
              <a:avLst/>
            </a:prstGeom>
            <a:ln w="19050">
              <a:solidFill>
                <a:schemeClr val="tx1"/>
              </a:solidFill>
              <a:headEnd type="none"/>
            </a:ln>
          </p:spPr>
          <p:style>
            <a:lnRef idx="1">
              <a:schemeClr val="accent1"/>
            </a:lnRef>
            <a:fillRef idx="0">
              <a:schemeClr val="accent1"/>
            </a:fillRef>
            <a:effectRef idx="0">
              <a:schemeClr val="accent1"/>
            </a:effectRef>
            <a:fontRef idx="minor">
              <a:schemeClr val="tx1"/>
            </a:fontRef>
          </p:style>
        </p:cxnSp>
        <p:sp>
          <p:nvSpPr>
            <p:cNvPr id="28" name="TextBox 27"/>
            <p:cNvSpPr txBox="1"/>
            <p:nvPr/>
          </p:nvSpPr>
          <p:spPr>
            <a:xfrm>
              <a:off x="3165306" y="2944622"/>
              <a:ext cx="902876" cy="523220"/>
            </a:xfrm>
            <a:prstGeom prst="rect">
              <a:avLst/>
            </a:prstGeom>
            <a:noFill/>
          </p:spPr>
          <p:txBody>
            <a:bodyPr wrap="none" rtlCol="0">
              <a:spAutoFit/>
            </a:bodyPr>
            <a:lstStyle/>
            <a:p>
              <a:pPr algn="ctr"/>
              <a:r>
                <a:rPr lang="en-US" sz="1400" dirty="0" smtClean="0">
                  <a:solidFill>
                    <a:srgbClr val="000000"/>
                  </a:solidFill>
                  <a:latin typeface="Tahoma"/>
                </a:rPr>
                <a:t>Access</a:t>
              </a:r>
            </a:p>
            <a:p>
              <a:pPr algn="ctr"/>
              <a:r>
                <a:rPr lang="en-US" sz="1400" dirty="0" smtClean="0">
                  <a:solidFill>
                    <a:srgbClr val="000000"/>
                  </a:solidFill>
                  <a:latin typeface="Tahoma"/>
                </a:rPr>
                <a:t>Transistor</a:t>
              </a:r>
              <a:endParaRPr lang="en-US" sz="1400" dirty="0">
                <a:solidFill>
                  <a:srgbClr val="000000"/>
                </a:solidFill>
                <a:latin typeface="Tahoma"/>
              </a:endParaRPr>
            </a:p>
          </p:txBody>
        </p:sp>
        <p:sp>
          <p:nvSpPr>
            <p:cNvPr id="29" name="TextBox 28"/>
            <p:cNvSpPr txBox="1"/>
            <p:nvPr/>
          </p:nvSpPr>
          <p:spPr>
            <a:xfrm>
              <a:off x="4206794" y="2591498"/>
              <a:ext cx="478721" cy="307777"/>
            </a:xfrm>
            <a:prstGeom prst="rect">
              <a:avLst/>
            </a:prstGeom>
            <a:noFill/>
          </p:spPr>
          <p:txBody>
            <a:bodyPr wrap="none" rtlCol="0">
              <a:spAutoFit/>
            </a:bodyPr>
            <a:lstStyle/>
            <a:p>
              <a:pPr algn="ctr"/>
              <a:r>
                <a:rPr lang="en-US" sz="1400" dirty="0" smtClean="0">
                  <a:solidFill>
                    <a:srgbClr val="000000"/>
                  </a:solidFill>
                  <a:latin typeface="Tahoma"/>
                </a:rPr>
                <a:t>MTJ</a:t>
              </a:r>
              <a:endParaRPr lang="en-US" sz="1400" dirty="0">
                <a:solidFill>
                  <a:srgbClr val="000000"/>
                </a:solidFill>
                <a:latin typeface="Tahoma"/>
              </a:endParaRPr>
            </a:p>
          </p:txBody>
        </p:sp>
        <p:grpSp>
          <p:nvGrpSpPr>
            <p:cNvPr id="30" name="Group 29"/>
            <p:cNvGrpSpPr/>
            <p:nvPr/>
          </p:nvGrpSpPr>
          <p:grpSpPr>
            <a:xfrm>
              <a:off x="4336395" y="2823972"/>
              <a:ext cx="225574" cy="228600"/>
              <a:chOff x="844252" y="685800"/>
              <a:chExt cx="225574" cy="228600"/>
            </a:xfrm>
          </p:grpSpPr>
          <p:sp>
            <p:nvSpPr>
              <p:cNvPr id="31" name="Rectangle 30"/>
              <p:cNvSpPr/>
              <p:nvPr/>
            </p:nvSpPr>
            <p:spPr>
              <a:xfrm>
                <a:off x="844252" y="685800"/>
                <a:ext cx="73174" cy="228600"/>
              </a:xfrm>
              <a:prstGeom prst="rect">
                <a:avLst/>
              </a:prstGeom>
              <a:solidFill>
                <a:schemeClr val="tx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latin typeface="Tahoma"/>
                </a:endParaRPr>
              </a:p>
            </p:txBody>
          </p:sp>
          <p:sp>
            <p:nvSpPr>
              <p:cNvPr id="32" name="Rectangle 31"/>
              <p:cNvSpPr/>
              <p:nvPr/>
            </p:nvSpPr>
            <p:spPr>
              <a:xfrm>
                <a:off x="917426" y="685800"/>
                <a:ext cx="73174" cy="228600"/>
              </a:xfrm>
              <a:prstGeom prst="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latin typeface="Tahoma"/>
                </a:endParaRPr>
              </a:p>
            </p:txBody>
          </p:sp>
          <p:sp>
            <p:nvSpPr>
              <p:cNvPr id="33" name="Rectangle 32"/>
              <p:cNvSpPr/>
              <p:nvPr/>
            </p:nvSpPr>
            <p:spPr>
              <a:xfrm>
                <a:off x="996652" y="685800"/>
                <a:ext cx="73174" cy="228600"/>
              </a:xfrm>
              <a:prstGeom prst="rect">
                <a:avLst/>
              </a:prstGeom>
              <a:solidFill>
                <a:schemeClr val="tx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latin typeface="Tahoma"/>
                </a:endParaRPr>
              </a:p>
            </p:txBody>
          </p:sp>
        </p:grpSp>
        <p:cxnSp>
          <p:nvCxnSpPr>
            <p:cNvPr id="34" name="Straight Connector 33"/>
            <p:cNvCxnSpPr/>
            <p:nvPr/>
          </p:nvCxnSpPr>
          <p:spPr>
            <a:xfrm flipH="1">
              <a:off x="4525382" y="2937478"/>
              <a:ext cx="530170" cy="0"/>
            </a:xfrm>
            <a:prstGeom prst="line">
              <a:avLst/>
            </a:prstGeom>
            <a:ln w="19050">
              <a:solidFill>
                <a:schemeClr val="tx1"/>
              </a:solidFill>
              <a:headEnd type="oval"/>
            </a:ln>
          </p:spPr>
          <p:style>
            <a:lnRef idx="1">
              <a:schemeClr val="accent1"/>
            </a:lnRef>
            <a:fillRef idx="0">
              <a:schemeClr val="accent1"/>
            </a:fillRef>
            <a:effectRef idx="0">
              <a:schemeClr val="accent1"/>
            </a:effectRef>
            <a:fontRef idx="minor">
              <a:schemeClr val="tx1"/>
            </a:fontRef>
          </p:style>
        </p:cxnSp>
        <p:grpSp>
          <p:nvGrpSpPr>
            <p:cNvPr id="35" name="Group 34"/>
            <p:cNvGrpSpPr/>
            <p:nvPr/>
          </p:nvGrpSpPr>
          <p:grpSpPr>
            <a:xfrm>
              <a:off x="3048000" y="2209800"/>
              <a:ext cx="2007552" cy="1181336"/>
              <a:chOff x="3048000" y="2101764"/>
              <a:chExt cx="2286002" cy="2470236"/>
            </a:xfrm>
          </p:grpSpPr>
          <p:cxnSp>
            <p:nvCxnSpPr>
              <p:cNvPr id="36" name="Straight Connector 35"/>
              <p:cNvCxnSpPr/>
              <p:nvPr/>
            </p:nvCxnSpPr>
            <p:spPr>
              <a:xfrm flipH="1">
                <a:off x="3048000" y="2133600"/>
                <a:ext cx="2" cy="24384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7" name="Straight Connector 36"/>
              <p:cNvCxnSpPr/>
              <p:nvPr/>
            </p:nvCxnSpPr>
            <p:spPr>
              <a:xfrm flipH="1">
                <a:off x="5334000" y="2101764"/>
                <a:ext cx="2" cy="24384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38" name="TextBox 37"/>
            <p:cNvSpPr txBox="1"/>
            <p:nvPr/>
          </p:nvSpPr>
          <p:spPr>
            <a:xfrm>
              <a:off x="4524795" y="3323951"/>
              <a:ext cx="1061509" cy="338554"/>
            </a:xfrm>
            <a:prstGeom prst="rect">
              <a:avLst/>
            </a:prstGeom>
            <a:noFill/>
          </p:spPr>
          <p:txBody>
            <a:bodyPr wrap="none" rtlCol="0">
              <a:spAutoFit/>
            </a:bodyPr>
            <a:lstStyle/>
            <a:p>
              <a:r>
                <a:rPr lang="en-US" sz="1600" dirty="0" smtClean="0">
                  <a:solidFill>
                    <a:srgbClr val="000000"/>
                  </a:solidFill>
                  <a:latin typeface="Tahoma"/>
                </a:rPr>
                <a:t>Sense Line</a:t>
              </a:r>
              <a:endParaRPr lang="en-US" sz="1600" dirty="0">
                <a:solidFill>
                  <a:srgbClr val="000000"/>
                </a:solidFill>
                <a:latin typeface="Tahoma"/>
              </a:endParaRPr>
            </a:p>
          </p:txBody>
        </p:sp>
      </p:grpSp>
    </p:spTree>
    <p:extLst>
      <p:ext uri="{BB962C8B-B14F-4D97-AF65-F5344CB8AC3E}">
        <p14:creationId xmlns:p14="http://schemas.microsoft.com/office/powerpoint/2010/main" val="1623578107"/>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theme/_rels/theme68.xml.rels><?xml version="1.0" encoding="UTF-8" standalone="yes"?>
<Relationships xmlns="http://schemas.openxmlformats.org/package/2006/relationships"><Relationship Id="rId1" Type="http://schemas.openxmlformats.org/officeDocument/2006/relationships/image" Target="../media/image7.jpeg"/></Relationships>
</file>

<file path=ppt/theme/theme1.xml><?xml version="1.0" encoding="utf-8"?>
<a:theme xmlns:a="http://schemas.openxmlformats.org/drawingml/2006/main" name="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0.xml><?xml version="1.0" encoding="utf-8"?>
<a:theme xmlns:a="http://schemas.openxmlformats.org/drawingml/2006/main" name="2_Office Theme">
  <a:themeElements>
    <a:clrScheme name="Custom 7">
      <a:dk1>
        <a:srgbClr val="990000"/>
      </a:dk1>
      <a:lt1>
        <a:srgbClr val="FFFFFF"/>
      </a:lt1>
      <a:dk2>
        <a:srgbClr val="FFFFFF"/>
      </a:dk2>
      <a:lt2>
        <a:srgbClr val="FFFFFF"/>
      </a:lt2>
      <a:accent1>
        <a:srgbClr val="606060"/>
      </a:accent1>
      <a:accent2>
        <a:srgbClr val="A9A9A9"/>
      </a:accent2>
      <a:accent3>
        <a:srgbClr val="CCCCCC"/>
      </a:accent3>
      <a:accent4>
        <a:srgbClr val="990000"/>
      </a:accent4>
      <a:accent5>
        <a:srgbClr val="000000"/>
      </a:accent5>
      <a:accent6>
        <a:srgbClr val="969696"/>
      </a:accent6>
      <a:hlink>
        <a:srgbClr val="990000"/>
      </a:hlink>
      <a:folHlink>
        <a:srgbClr val="AEAEAE"/>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100.xml><?xml version="1.0" encoding="utf-8"?>
<a:theme xmlns:a="http://schemas.openxmlformats.org/drawingml/2006/main" name="97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01.xml><?xml version="1.0" encoding="utf-8"?>
<a:theme xmlns:a="http://schemas.openxmlformats.org/drawingml/2006/main" name="98_Edge">
  <a:themeElements>
    <a:clrScheme name="1_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1_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1_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1_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1_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1_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1_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1_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1_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1_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1_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02.xml><?xml version="1.0" encoding="utf-8"?>
<a:theme xmlns:a="http://schemas.openxmlformats.org/drawingml/2006/main" name="83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03.xml><?xml version="1.0" encoding="utf-8"?>
<a:theme xmlns:a="http://schemas.openxmlformats.org/drawingml/2006/main" name="99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04.xml><?xml version="1.0" encoding="utf-8"?>
<a:theme xmlns:a="http://schemas.openxmlformats.org/drawingml/2006/main" name="100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05.xml><?xml version="1.0" encoding="utf-8"?>
<a:theme xmlns:a="http://schemas.openxmlformats.org/drawingml/2006/main" name="101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06.xml><?xml version="1.0" encoding="utf-8"?>
<a:theme xmlns:a="http://schemas.openxmlformats.org/drawingml/2006/main" name="2_Metropolitan_bullet">
  <a:themeElements>
    <a:clrScheme name="Blue Warm">
      <a:dk1>
        <a:sysClr val="windowText" lastClr="000000"/>
      </a:dk1>
      <a:lt1>
        <a:sysClr val="window" lastClr="FFFFFF"/>
      </a:lt1>
      <a:dk2>
        <a:srgbClr val="242852"/>
      </a:dk2>
      <a:lt2>
        <a:srgbClr val="ACCBF9"/>
      </a:lt2>
      <a:accent1>
        <a:srgbClr val="4A66AC"/>
      </a:accent1>
      <a:accent2>
        <a:srgbClr val="629DD1"/>
      </a:accent2>
      <a:accent3>
        <a:srgbClr val="297FD5"/>
      </a:accent3>
      <a:accent4>
        <a:srgbClr val="7F8FA9"/>
      </a:accent4>
      <a:accent5>
        <a:srgbClr val="5AA2AE"/>
      </a:accent5>
      <a:accent6>
        <a:srgbClr val="9D90A0"/>
      </a:accent6>
      <a:hlink>
        <a:srgbClr val="9454C3"/>
      </a:hlink>
      <a:folHlink>
        <a:srgbClr val="3EBBF0"/>
      </a:folHlink>
    </a:clrScheme>
    <a:fontScheme name="Calibri">
      <a:majorFont>
        <a:latin typeface="Calibri"/>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ajorFont>
      <a:minorFont>
        <a:latin typeface="Calibri"/>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solidFill>
          <a:schemeClr val="phClr">
            <a:shade val="95000"/>
            <a:satMod val="170000"/>
          </a:schemeClr>
        </a:solidFill>
      </a:bgFillStyleLst>
    </a:fmtScheme>
  </a:themeElements>
  <a:objectDefaults/>
  <a:extraClrSchemeLst/>
  <a:extLst>
    <a:ext uri="{05A4C25C-085E-4340-85A3-A5531E510DB2}">
      <thm15:themeFamily xmlns="" xmlns:thm15="http://schemas.microsoft.com/office/thememl/2012/main" name="Presentation1" id="{A8ACA0D9-A384-4858-9FCC-2505F264A948}" vid="{6AE8C0EA-499D-4586-A497-DF22E9D58294}"/>
    </a:ext>
  </a:extLst>
</a:theme>
</file>

<file path=ppt/theme/theme107.xml><?xml version="1.0" encoding="utf-8"?>
<a:theme xmlns:a="http://schemas.openxmlformats.org/drawingml/2006/main" name="103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08.xml><?xml version="1.0" encoding="utf-8"?>
<a:theme xmlns:a="http://schemas.openxmlformats.org/drawingml/2006/main" name="104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09.xml><?xml version="1.0" encoding="utf-8"?>
<a:theme xmlns:a="http://schemas.openxmlformats.org/drawingml/2006/main" name="105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1.xml><?xml version="1.0" encoding="utf-8"?>
<a:theme xmlns:a="http://schemas.openxmlformats.org/drawingml/2006/main" name="10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10.xml><?xml version="1.0" encoding="utf-8"?>
<a:theme xmlns:a="http://schemas.openxmlformats.org/drawingml/2006/main" name="106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11.xml><?xml version="1.0" encoding="utf-8"?>
<a:theme xmlns:a="http://schemas.openxmlformats.org/drawingml/2006/main" name="82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12.xml><?xml version="1.0" encoding="utf-8"?>
<a:theme xmlns:a="http://schemas.openxmlformats.org/drawingml/2006/main" name="107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13.xml><?xml version="1.0" encoding="utf-8"?>
<a:theme xmlns:a="http://schemas.openxmlformats.org/drawingml/2006/main" name="108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14.xml><?xml version="1.0" encoding="utf-8"?>
<a:theme xmlns:a="http://schemas.openxmlformats.org/drawingml/2006/main" name="65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C0C0C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pitchFamily="34" charset="0"/>
          </a:defRPr>
        </a:defPPr>
      </a:lstStyle>
    </a:spDef>
    <a:lnDef>
      <a:spPr bwMode="auto">
        <a:xfrm>
          <a:off x="0" y="0"/>
          <a:ext cx="1" cy="1"/>
        </a:xfrm>
        <a:custGeom>
          <a:avLst/>
          <a:gdLst/>
          <a:ahLst/>
          <a:cxnLst/>
          <a:rect l="0" t="0" r="0" b="0"/>
          <a:pathLst/>
        </a:custGeom>
        <a:solidFill>
          <a:srgbClr val="C0C0C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pitchFamily="34" charset="0"/>
          </a:defRPr>
        </a:defPPr>
      </a:lstStyle>
    </a:lnDef>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15.xml><?xml version="1.0" encoding="utf-8"?>
<a:theme xmlns:a="http://schemas.openxmlformats.org/drawingml/2006/main" name="109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16.xml><?xml version="1.0" encoding="utf-8"?>
<a:theme xmlns:a="http://schemas.openxmlformats.org/drawingml/2006/main" name="15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117.xml><?xml version="1.0" encoding="utf-8"?>
<a:theme xmlns:a="http://schemas.openxmlformats.org/drawingml/2006/main" name="110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18.xml><?xml version="1.0" encoding="utf-8"?>
<a:theme xmlns:a="http://schemas.openxmlformats.org/drawingml/2006/main" name="111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19.xml><?xml version="1.0" encoding="utf-8"?>
<a:theme xmlns:a="http://schemas.openxmlformats.org/drawingml/2006/main" name="112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2.xml><?xml version="1.0" encoding="utf-8"?>
<a:theme xmlns:a="http://schemas.openxmlformats.org/drawingml/2006/main" name="9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20.xml><?xml version="1.0" encoding="utf-8"?>
<a:theme xmlns:a="http://schemas.openxmlformats.org/drawingml/2006/main" name="113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21.xml><?xml version="1.0" encoding="utf-8"?>
<a:theme xmlns:a="http://schemas.openxmlformats.org/drawingml/2006/main" name="114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22.xml><?xml version="1.0" encoding="utf-8"?>
<a:theme xmlns:a="http://schemas.openxmlformats.org/drawingml/2006/main" name="115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23.xml><?xml version="1.0" encoding="utf-8"?>
<a:theme xmlns:a="http://schemas.openxmlformats.org/drawingml/2006/main" name="116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24.xml><?xml version="1.0" encoding="utf-8"?>
<a:theme xmlns:a="http://schemas.openxmlformats.org/drawingml/2006/main" name="117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25.xml><?xml version="1.0" encoding="utf-8"?>
<a:theme xmlns:a="http://schemas.openxmlformats.org/drawingml/2006/main" name="118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26.xml><?xml version="1.0" encoding="utf-8"?>
<a:theme xmlns:a="http://schemas.openxmlformats.org/drawingml/2006/main" name="119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27.xml><?xml version="1.0" encoding="utf-8"?>
<a:theme xmlns:a="http://schemas.openxmlformats.org/drawingml/2006/main" name="120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28.xml><?xml version="1.0" encoding="utf-8"?>
<a:theme xmlns:a="http://schemas.openxmlformats.org/drawingml/2006/main" name="121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29.xml><?xml version="1.0" encoding="utf-8"?>
<a:theme xmlns:a="http://schemas.openxmlformats.org/drawingml/2006/main" name="Metropolitan_bullet">
  <a:themeElements>
    <a:clrScheme name="Blue Warm">
      <a:dk1>
        <a:sysClr val="windowText" lastClr="000000"/>
      </a:dk1>
      <a:lt1>
        <a:sysClr val="window" lastClr="FFFFFF"/>
      </a:lt1>
      <a:dk2>
        <a:srgbClr val="242852"/>
      </a:dk2>
      <a:lt2>
        <a:srgbClr val="ACCBF9"/>
      </a:lt2>
      <a:accent1>
        <a:srgbClr val="4A66AC"/>
      </a:accent1>
      <a:accent2>
        <a:srgbClr val="629DD1"/>
      </a:accent2>
      <a:accent3>
        <a:srgbClr val="297FD5"/>
      </a:accent3>
      <a:accent4>
        <a:srgbClr val="7F8FA9"/>
      </a:accent4>
      <a:accent5>
        <a:srgbClr val="5AA2AE"/>
      </a:accent5>
      <a:accent6>
        <a:srgbClr val="9D90A0"/>
      </a:accent6>
      <a:hlink>
        <a:srgbClr val="9454C3"/>
      </a:hlink>
      <a:folHlink>
        <a:srgbClr val="3EBBF0"/>
      </a:folHlink>
    </a:clrScheme>
    <a:fontScheme name="Calibri">
      <a:majorFont>
        <a:latin typeface="Calibri"/>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ajorFont>
      <a:minorFont>
        <a:latin typeface="Calibri"/>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solidFill>
          <a:schemeClr val="phClr">
            <a:shade val="95000"/>
            <a:satMod val="170000"/>
          </a:schemeClr>
        </a:solidFill>
      </a:bgFillStyleLst>
    </a:fmtScheme>
  </a:themeElements>
  <a:objectDefaults/>
  <a:extraClrSchemeLst/>
  <a:extLst>
    <a:ext uri="{05A4C25C-085E-4340-85A3-A5531E510DB2}">
      <thm15:themeFamily xmlns="" xmlns:thm15="http://schemas.microsoft.com/office/thememl/2012/main" name="Presentation1" id="{A8ACA0D9-A384-4858-9FCC-2505F264A948}" vid="{6AE8C0EA-499D-4586-A497-DF22E9D58294}"/>
    </a:ext>
  </a:extLst>
</a:theme>
</file>

<file path=ppt/theme/theme13.xml><?xml version="1.0" encoding="utf-8"?>
<a:theme xmlns:a="http://schemas.openxmlformats.org/drawingml/2006/main" name="11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30.xml><?xml version="1.0" encoding="utf-8"?>
<a:theme xmlns:a="http://schemas.openxmlformats.org/drawingml/2006/main" name="122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31.xml><?xml version="1.0" encoding="utf-8"?>
<a:theme xmlns:a="http://schemas.openxmlformats.org/drawingml/2006/main" name="123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32.xml><?xml version="1.0" encoding="utf-8"?>
<a:theme xmlns:a="http://schemas.openxmlformats.org/drawingml/2006/main" name="124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33.xml><?xml version="1.0" encoding="utf-8"?>
<a:theme xmlns:a="http://schemas.openxmlformats.org/drawingml/2006/main" name="125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34.xml><?xml version="1.0" encoding="utf-8"?>
<a:theme xmlns:a="http://schemas.openxmlformats.org/drawingml/2006/main" name="126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35.xml><?xml version="1.0" encoding="utf-8"?>
<a:theme xmlns:a="http://schemas.openxmlformats.org/drawingml/2006/main" name="127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36.xml><?xml version="1.0" encoding="utf-8"?>
<a:theme xmlns:a="http://schemas.openxmlformats.org/drawingml/2006/main" name="128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37.xml><?xml version="1.0" encoding="utf-8"?>
<a:theme xmlns:a="http://schemas.openxmlformats.org/drawingml/2006/main" name="129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38.xml><?xml version="1.0" encoding="utf-8"?>
<a:theme xmlns:a="http://schemas.openxmlformats.org/drawingml/2006/main" name="130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39.xml><?xml version="1.0" encoding="utf-8"?>
<a:theme xmlns:a="http://schemas.openxmlformats.org/drawingml/2006/main" name="1_Office 테마">
  <a:themeElements>
    <a:clrScheme name="기본">
      <a:dk1>
        <a:sysClr val="windowText" lastClr="000000"/>
      </a:dk1>
      <a:lt1>
        <a:sysClr val="window" lastClr="FFFFFF"/>
      </a:lt1>
      <a:dk2>
        <a:srgbClr val="1B6AA3"/>
      </a:dk2>
      <a:lt2>
        <a:srgbClr val="FFFFFF"/>
      </a:lt2>
      <a:accent1>
        <a:srgbClr val="5DA5DA"/>
      </a:accent1>
      <a:accent2>
        <a:srgbClr val="FAA43A"/>
      </a:accent2>
      <a:accent3>
        <a:srgbClr val="60BD68"/>
      </a:accent3>
      <a:accent4>
        <a:srgbClr val="F17CB0"/>
      </a:accent4>
      <a:accent5>
        <a:srgbClr val="B2912F"/>
      </a:accent5>
      <a:accent6>
        <a:srgbClr val="307D99"/>
      </a:accent6>
      <a:hlink>
        <a:srgbClr val="0563C1"/>
      </a:hlink>
      <a:folHlink>
        <a:srgbClr val="954F72"/>
      </a:folHlink>
    </a:clrScheme>
    <a:fontScheme name="Calibri - 나눔고딕">
      <a:majorFont>
        <a:latin typeface="Calibri"/>
        <a:ea typeface="나눔고딕"/>
        <a:cs typeface=""/>
      </a:majorFont>
      <a:minorFont>
        <a:latin typeface="Calibri"/>
        <a:ea typeface="나눔고딕"/>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4.xml><?xml version="1.0" encoding="utf-8"?>
<a:theme xmlns:a="http://schemas.openxmlformats.org/drawingml/2006/main" name="12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40.xml><?xml version="1.0" encoding="utf-8"?>
<a:theme xmlns:a="http://schemas.openxmlformats.org/drawingml/2006/main" name="2_Office 테마">
  <a:themeElements>
    <a:clrScheme name="기본">
      <a:dk1>
        <a:sysClr val="windowText" lastClr="000000"/>
      </a:dk1>
      <a:lt1>
        <a:sysClr val="window" lastClr="FFFFFF"/>
      </a:lt1>
      <a:dk2>
        <a:srgbClr val="1B6AA3"/>
      </a:dk2>
      <a:lt2>
        <a:srgbClr val="FFFFFF"/>
      </a:lt2>
      <a:accent1>
        <a:srgbClr val="5DA5DA"/>
      </a:accent1>
      <a:accent2>
        <a:srgbClr val="FAA43A"/>
      </a:accent2>
      <a:accent3>
        <a:srgbClr val="60BD68"/>
      </a:accent3>
      <a:accent4>
        <a:srgbClr val="F17CB0"/>
      </a:accent4>
      <a:accent5>
        <a:srgbClr val="B2912F"/>
      </a:accent5>
      <a:accent6>
        <a:srgbClr val="307D99"/>
      </a:accent6>
      <a:hlink>
        <a:srgbClr val="0563C1"/>
      </a:hlink>
      <a:folHlink>
        <a:srgbClr val="954F72"/>
      </a:folHlink>
    </a:clrScheme>
    <a:fontScheme name="Calibri - 나눔고딕">
      <a:majorFont>
        <a:latin typeface="Calibri"/>
        <a:ea typeface="나눔고딕"/>
        <a:cs typeface=""/>
      </a:majorFont>
      <a:minorFont>
        <a:latin typeface="Calibri"/>
        <a:ea typeface="나눔고딕"/>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41.xml><?xml version="1.0" encoding="utf-8"?>
<a:theme xmlns:a="http://schemas.openxmlformats.org/drawingml/2006/main" name="3_Office 테마">
  <a:themeElements>
    <a:clrScheme name="기본">
      <a:dk1>
        <a:sysClr val="windowText" lastClr="000000"/>
      </a:dk1>
      <a:lt1>
        <a:sysClr val="window" lastClr="FFFFFF"/>
      </a:lt1>
      <a:dk2>
        <a:srgbClr val="1B6AA3"/>
      </a:dk2>
      <a:lt2>
        <a:srgbClr val="FFFFFF"/>
      </a:lt2>
      <a:accent1>
        <a:srgbClr val="5DA5DA"/>
      </a:accent1>
      <a:accent2>
        <a:srgbClr val="FAA43A"/>
      </a:accent2>
      <a:accent3>
        <a:srgbClr val="60BD68"/>
      </a:accent3>
      <a:accent4>
        <a:srgbClr val="F17CB0"/>
      </a:accent4>
      <a:accent5>
        <a:srgbClr val="B2912F"/>
      </a:accent5>
      <a:accent6>
        <a:srgbClr val="307D99"/>
      </a:accent6>
      <a:hlink>
        <a:srgbClr val="0563C1"/>
      </a:hlink>
      <a:folHlink>
        <a:srgbClr val="954F72"/>
      </a:folHlink>
    </a:clrScheme>
    <a:fontScheme name="Calibri - 나눔고딕">
      <a:majorFont>
        <a:latin typeface="Calibri"/>
        <a:ea typeface="나눔고딕"/>
        <a:cs typeface=""/>
      </a:majorFont>
      <a:minorFont>
        <a:latin typeface="Calibri"/>
        <a:ea typeface="나눔고딕"/>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42.xml><?xml version="1.0" encoding="utf-8"?>
<a:theme xmlns:a="http://schemas.openxmlformats.org/drawingml/2006/main" name="131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43.xml><?xml version="1.0" encoding="utf-8"?>
<a:theme xmlns:a="http://schemas.openxmlformats.org/drawingml/2006/main" name="132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44.xml><?xml version="1.0" encoding="utf-8"?>
<a:theme xmlns:a="http://schemas.openxmlformats.org/drawingml/2006/main" name="133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C0C0C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pitchFamily="34" charset="0"/>
          </a:defRPr>
        </a:defPPr>
      </a:lstStyle>
    </a:spDef>
    <a:lnDef>
      <a:spPr bwMode="auto">
        <a:xfrm>
          <a:off x="0" y="0"/>
          <a:ext cx="1" cy="1"/>
        </a:xfrm>
        <a:custGeom>
          <a:avLst/>
          <a:gdLst/>
          <a:ahLst/>
          <a:cxnLst/>
          <a:rect l="0" t="0" r="0" b="0"/>
          <a:pathLst/>
        </a:custGeom>
        <a:solidFill>
          <a:srgbClr val="C0C0C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pitchFamily="34" charset="0"/>
          </a:defRPr>
        </a:defPPr>
      </a:lstStyle>
    </a:lnDef>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45.xml><?xml version="1.0" encoding="utf-8"?>
<a:theme xmlns:a="http://schemas.openxmlformats.org/drawingml/2006/main" name="134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46.xml><?xml version="1.0" encoding="utf-8"?>
<a:theme xmlns:a="http://schemas.openxmlformats.org/drawingml/2006/main" name="135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47.xml><?xml version="1.0" encoding="utf-8"?>
<a:theme xmlns:a="http://schemas.openxmlformats.org/drawingml/2006/main" name="136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48.xml><?xml version="1.0" encoding="utf-8"?>
<a:theme xmlns:a="http://schemas.openxmlformats.org/drawingml/2006/main" name="102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49.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15.xml><?xml version="1.0" encoding="utf-8"?>
<a:theme xmlns:a="http://schemas.openxmlformats.org/drawingml/2006/main" name="14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50.xml><?xml version="1.0" encoding="utf-8"?>
<a:theme xmlns:a="http://schemas.openxmlformats.org/drawingml/2006/main" name="137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51.xml><?xml version="1.0" encoding="utf-8"?>
<a:theme xmlns:a="http://schemas.openxmlformats.org/drawingml/2006/main" name="138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52.xml><?xml version="1.0" encoding="utf-8"?>
<a:theme xmlns:a="http://schemas.openxmlformats.org/drawingml/2006/main" name="139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53.xml><?xml version="1.0" encoding="utf-8"?>
<a:theme xmlns:a="http://schemas.openxmlformats.org/drawingml/2006/main" name="12_Office Theme">
  <a:themeElements>
    <a:clrScheme name="Office Them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Them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 xmlns:thm15="http://schemas.microsoft.com/office/thememl/2012/main" name="Office Theme" id="{62F939B6-93AF-4DB8-9C6B-D6C7DFDC589F}" vid="{4A3C46E8-61CC-4603-A589-7422A47A8E4A}"/>
    </a:ext>
  </a:extLst>
</a:theme>
</file>

<file path=ppt/theme/theme154.xml><?xml version="1.0" encoding="utf-8"?>
<a:theme xmlns:a="http://schemas.openxmlformats.org/drawingml/2006/main" name="14_Office Theme">
  <a:themeElements>
    <a:clrScheme name="Office Them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Them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xmlns="" name="Office Theme" id="{62F939B6-93AF-4DB8-9C6B-D6C7DFDC589F}" vid="{4A3C46E8-61CC-4603-A589-7422A47A8E4A}"/>
    </a:ext>
  </a:extLst>
</a:theme>
</file>

<file path=ppt/theme/theme155.xml><?xml version="1.0" encoding="utf-8"?>
<a:theme xmlns:a="http://schemas.openxmlformats.org/drawingml/2006/main" name="17_Office Theme">
  <a:themeElements>
    <a:clrScheme name="Office Them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Them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 xmlns:thm15="http://schemas.microsoft.com/office/thememl/2012/main" name="Office Theme" id="{62F939B6-93AF-4DB8-9C6B-D6C7DFDC589F}" vid="{4A3C46E8-61CC-4603-A589-7422A47A8E4A}"/>
    </a:ext>
  </a:extLst>
</a:theme>
</file>

<file path=ppt/theme/theme156.xml><?xml version="1.0" encoding="utf-8"?>
<a:theme xmlns:a="http://schemas.openxmlformats.org/drawingml/2006/main" name="18_Office Theme">
  <a:themeElements>
    <a:clrScheme name="Office Them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Them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 xmlns:thm15="http://schemas.microsoft.com/office/thememl/2012/main" name="Office Theme" id="{62F939B6-93AF-4DB8-9C6B-D6C7DFDC589F}" vid="{4A3C46E8-61CC-4603-A589-7422A47A8E4A}"/>
    </a:ext>
  </a:extLst>
</a:theme>
</file>

<file path=ppt/theme/theme157.xml><?xml version="1.0" encoding="utf-8"?>
<a:theme xmlns:a="http://schemas.openxmlformats.org/drawingml/2006/main" name="19_Office Theme">
  <a:themeElements>
    <a:clrScheme name="Office Them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Them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xmlns="" name="Office Theme" id="{62F939B6-93AF-4DB8-9C6B-D6C7DFDC589F}" vid="{4A3C46E8-61CC-4603-A589-7422A47A8E4A}"/>
    </a:ext>
  </a:extLst>
</a:theme>
</file>

<file path=ppt/theme/theme158.xml><?xml version="1.0" encoding="utf-8"?>
<a:theme xmlns:a="http://schemas.openxmlformats.org/drawingml/2006/main" name="140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59.xml><?xml version="1.0" encoding="utf-8"?>
<a:theme xmlns:a="http://schemas.openxmlformats.org/drawingml/2006/main" name="8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lnDef>
      <a:spPr>
        <a:ln w="50800">
          <a:solidFill>
            <a:schemeClr val="tx1"/>
          </a:solidFill>
          <a:headEnd type="none" w="lg" len="med"/>
          <a:tailEnd type="triangle" w="lg" len="med"/>
        </a:ln>
      </a:spPr>
      <a:bodyPr/>
      <a:lstStyle/>
      <a:style>
        <a:lnRef idx="1">
          <a:schemeClr val="accent1"/>
        </a:lnRef>
        <a:fillRef idx="0">
          <a:schemeClr val="accent1"/>
        </a:fillRef>
        <a:effectRef idx="0">
          <a:schemeClr val="accent1"/>
        </a:effectRef>
        <a:fontRef idx="minor">
          <a:schemeClr val="tx1"/>
        </a:fontRef>
      </a:style>
    </a:lnDef>
  </a:objectDefaults>
  <a:extraClrSchemeLst/>
</a:theme>
</file>

<file path=ppt/theme/theme16.xml><?xml version="1.0" encoding="utf-8"?>
<a:theme xmlns:a="http://schemas.openxmlformats.org/drawingml/2006/main" name="15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60.xml><?xml version="1.0" encoding="utf-8"?>
<a:theme xmlns:a="http://schemas.openxmlformats.org/drawingml/2006/main" name="1_Office Theme">
  <a:themeElements>
    <a:clrScheme name="Office Them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Them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 xmlns:thm15="http://schemas.microsoft.com/office/thememl/2012/main" name="Office Theme" id="{62F939B6-93AF-4DB8-9C6B-D6C7DFDC589F}" vid="{4A3C46E8-61CC-4603-A589-7422A47A8E4A}"/>
    </a:ext>
  </a:extLst>
</a:theme>
</file>

<file path=ppt/theme/theme161.xml><?xml version="1.0" encoding="utf-8"?>
<a:theme xmlns:a="http://schemas.openxmlformats.org/drawingml/2006/main" name="3_Office Theme">
  <a:themeElements>
    <a:clrScheme name="Office Them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Them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 xmlns:thm15="http://schemas.microsoft.com/office/thememl/2012/main" name="Office Theme" id="{62F939B6-93AF-4DB8-9C6B-D6C7DFDC589F}" vid="{4A3C46E8-61CC-4603-A589-7422A47A8E4A}"/>
    </a:ext>
  </a:extLst>
</a:theme>
</file>

<file path=ppt/theme/theme162.xml><?xml version="1.0" encoding="utf-8"?>
<a:theme xmlns:a="http://schemas.openxmlformats.org/drawingml/2006/main" name="7_Office Theme">
  <a:themeElements>
    <a:clrScheme name="Office Them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Them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 xmlns:thm15="http://schemas.microsoft.com/office/thememl/2012/main" name="Office Theme" id="{62F939B6-93AF-4DB8-9C6B-D6C7DFDC589F}" vid="{4A3C46E8-61CC-4603-A589-7422A47A8E4A}"/>
    </a:ext>
  </a:extLst>
</a:theme>
</file>

<file path=ppt/theme/theme163.xml><?xml version="1.0" encoding="utf-8"?>
<a:theme xmlns:a="http://schemas.openxmlformats.org/drawingml/2006/main" name="141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64.xml><?xml version="1.0" encoding="utf-8"?>
<a:theme xmlns:a="http://schemas.openxmlformats.org/drawingml/2006/main" name="Office 主题">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65.xml><?xml version="1.0" encoding="utf-8"?>
<a:theme xmlns:a="http://schemas.openxmlformats.org/drawingml/2006/main" name="9_Office Theme">
  <a:themeElements>
    <a:clrScheme name="Office Them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Them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 xmlns:thm15="http://schemas.microsoft.com/office/thememl/2012/main" name="Office Theme" id="{62F939B6-93AF-4DB8-9C6B-D6C7DFDC589F}" vid="{4A3C46E8-61CC-4603-A589-7422A47A8E4A}"/>
    </a:ext>
  </a:extLst>
</a:theme>
</file>

<file path=ppt/theme/theme166.xml><?xml version="1.0" encoding="utf-8"?>
<a:theme xmlns:a="http://schemas.openxmlformats.org/drawingml/2006/main" name="5_Office Theme">
  <a:themeElements>
    <a:clrScheme name="Office Them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Them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 xmlns:thm15="http://schemas.microsoft.com/office/thememl/2012/main" name="Office Theme" id="{62F939B6-93AF-4DB8-9C6B-D6C7DFDC589F}" vid="{4A3C46E8-61CC-4603-A589-7422A47A8E4A}"/>
    </a:ext>
  </a:extLst>
</a:theme>
</file>

<file path=ppt/theme/theme167.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68.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7.xml><?xml version="1.0" encoding="utf-8"?>
<a:theme xmlns:a="http://schemas.openxmlformats.org/drawingml/2006/main" name="16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C0C0C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pitchFamily="34" charset="0"/>
          </a:defRPr>
        </a:defPPr>
      </a:lstStyle>
    </a:spDef>
    <a:lnDef>
      <a:spPr bwMode="auto">
        <a:xfrm>
          <a:off x="0" y="0"/>
          <a:ext cx="1" cy="1"/>
        </a:xfrm>
        <a:custGeom>
          <a:avLst/>
          <a:gdLst/>
          <a:ahLst/>
          <a:cxnLst/>
          <a:rect l="0" t="0" r="0" b="0"/>
          <a:pathLst/>
        </a:custGeom>
        <a:solidFill>
          <a:srgbClr val="C0C0C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pitchFamily="34" charset="0"/>
          </a:defRPr>
        </a:defPPr>
      </a:lstStyle>
    </a:lnDef>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8.xml><?xml version="1.0" encoding="utf-8"?>
<a:theme xmlns:a="http://schemas.openxmlformats.org/drawingml/2006/main" name="17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9.xml><?xml version="1.0" encoding="utf-8"?>
<a:theme xmlns:a="http://schemas.openxmlformats.org/drawingml/2006/main" name="13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xml><?xml version="1.0" encoding="utf-8"?>
<a:theme xmlns:a="http://schemas.openxmlformats.org/drawingml/2006/main" name="1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0.xml><?xml version="1.0" encoding="utf-8"?>
<a:theme xmlns:a="http://schemas.openxmlformats.org/drawingml/2006/main" name="18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1.xml><?xml version="1.0" encoding="utf-8"?>
<a:theme xmlns:a="http://schemas.openxmlformats.org/drawingml/2006/main" name="19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2.xml><?xml version="1.0" encoding="utf-8"?>
<a:theme xmlns:a="http://schemas.openxmlformats.org/drawingml/2006/main" name="22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3.xml><?xml version="1.0" encoding="utf-8"?>
<a:theme xmlns:a="http://schemas.openxmlformats.org/drawingml/2006/main" name="23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4.xml><?xml version="1.0" encoding="utf-8"?>
<a:theme xmlns:a="http://schemas.openxmlformats.org/drawingml/2006/main" name="25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5.xml><?xml version="1.0" encoding="utf-8"?>
<a:theme xmlns:a="http://schemas.openxmlformats.org/drawingml/2006/main" name="21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6.xml><?xml version="1.0" encoding="utf-8"?>
<a:theme xmlns:a="http://schemas.openxmlformats.org/drawingml/2006/main" name="24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7.xml><?xml version="1.0" encoding="utf-8"?>
<a:theme xmlns:a="http://schemas.openxmlformats.org/drawingml/2006/main" name="26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8.xml><?xml version="1.0" encoding="utf-8"?>
<a:theme xmlns:a="http://schemas.openxmlformats.org/drawingml/2006/main" name="27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9.xml><?xml version="1.0" encoding="utf-8"?>
<a:theme xmlns:a="http://schemas.openxmlformats.org/drawingml/2006/main" name="28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xml><?xml version="1.0" encoding="utf-8"?>
<a:theme xmlns:a="http://schemas.openxmlformats.org/drawingml/2006/main" name="2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C0C0C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pitchFamily="34" charset="0"/>
          </a:defRPr>
        </a:defPPr>
      </a:lstStyle>
    </a:spDef>
    <a:lnDef>
      <a:spPr bwMode="auto">
        <a:xfrm>
          <a:off x="0" y="0"/>
          <a:ext cx="1" cy="1"/>
        </a:xfrm>
        <a:custGeom>
          <a:avLst/>
          <a:gdLst/>
          <a:ahLst/>
          <a:cxnLst/>
          <a:rect l="0" t="0" r="0" b="0"/>
          <a:pathLst/>
        </a:custGeom>
        <a:solidFill>
          <a:srgbClr val="C0C0C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pitchFamily="34" charset="0"/>
          </a:defRPr>
        </a:defPPr>
      </a:lstStyle>
    </a:lnDef>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0.xml><?xml version="1.0" encoding="utf-8"?>
<a:theme xmlns:a="http://schemas.openxmlformats.org/drawingml/2006/main" name="29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1.xml><?xml version="1.0" encoding="utf-8"?>
<a:theme xmlns:a="http://schemas.openxmlformats.org/drawingml/2006/main" name="30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2.xml><?xml version="1.0" encoding="utf-8"?>
<a:theme xmlns:a="http://schemas.openxmlformats.org/drawingml/2006/main" name="31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3.xml><?xml version="1.0" encoding="utf-8"?>
<a:theme xmlns:a="http://schemas.openxmlformats.org/drawingml/2006/main" name="32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4.xml><?xml version="1.0" encoding="utf-8"?>
<a:theme xmlns:a="http://schemas.openxmlformats.org/drawingml/2006/main" name="33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5.xml><?xml version="1.0" encoding="utf-8"?>
<a:theme xmlns:a="http://schemas.openxmlformats.org/drawingml/2006/main" name="34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6.xml><?xml version="1.0" encoding="utf-8"?>
<a:theme xmlns:a="http://schemas.openxmlformats.org/drawingml/2006/main" name="35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7.xml><?xml version="1.0" encoding="utf-8"?>
<a:theme xmlns:a="http://schemas.openxmlformats.org/drawingml/2006/main" name="36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C0C0C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pitchFamily="34" charset="0"/>
          </a:defRPr>
        </a:defPPr>
      </a:lstStyle>
    </a:spDef>
    <a:lnDef>
      <a:spPr bwMode="auto">
        <a:xfrm>
          <a:off x="0" y="0"/>
          <a:ext cx="1" cy="1"/>
        </a:xfrm>
        <a:custGeom>
          <a:avLst/>
          <a:gdLst/>
          <a:ahLst/>
          <a:cxnLst/>
          <a:rect l="0" t="0" r="0" b="0"/>
          <a:pathLst/>
        </a:custGeom>
        <a:solidFill>
          <a:srgbClr val="C0C0C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pitchFamily="34" charset="0"/>
          </a:defRPr>
        </a:defPPr>
      </a:lstStyle>
    </a:lnDef>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8.xml><?xml version="1.0" encoding="utf-8"?>
<a:theme xmlns:a="http://schemas.openxmlformats.org/drawingml/2006/main" name="37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9.xml><?xml version="1.0" encoding="utf-8"?>
<a:theme xmlns:a="http://schemas.openxmlformats.org/drawingml/2006/main" name="38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xml><?xml version="1.0" encoding="utf-8"?>
<a:theme xmlns:a="http://schemas.openxmlformats.org/drawingml/2006/main" name="3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0.xml><?xml version="1.0" encoding="utf-8"?>
<a:theme xmlns:a="http://schemas.openxmlformats.org/drawingml/2006/main" name="39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1.xml><?xml version="1.0" encoding="utf-8"?>
<a:theme xmlns:a="http://schemas.openxmlformats.org/drawingml/2006/main" name="41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2.xml><?xml version="1.0" encoding="utf-8"?>
<a:theme xmlns:a="http://schemas.openxmlformats.org/drawingml/2006/main" name="42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3.xml><?xml version="1.0" encoding="utf-8"?>
<a:theme xmlns:a="http://schemas.openxmlformats.org/drawingml/2006/main" name="43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4.xml><?xml version="1.0" encoding="utf-8"?>
<a:theme xmlns:a="http://schemas.openxmlformats.org/drawingml/2006/main" name="44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5.xml><?xml version="1.0" encoding="utf-8"?>
<a:theme xmlns:a="http://schemas.openxmlformats.org/drawingml/2006/main" name="6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46.xml><?xml version="1.0" encoding="utf-8"?>
<a:theme xmlns:a="http://schemas.openxmlformats.org/drawingml/2006/main" name="45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7.xml><?xml version="1.0" encoding="utf-8"?>
<a:theme xmlns:a="http://schemas.openxmlformats.org/drawingml/2006/main" name="47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8.xml><?xml version="1.0" encoding="utf-8"?>
<a:theme xmlns:a="http://schemas.openxmlformats.org/drawingml/2006/main" name="48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9.xml><?xml version="1.0" encoding="utf-8"?>
<a:theme xmlns:a="http://schemas.openxmlformats.org/drawingml/2006/main" name="49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xml><?xml version="1.0" encoding="utf-8"?>
<a:theme xmlns:a="http://schemas.openxmlformats.org/drawingml/2006/main" name="4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0.xml><?xml version="1.0" encoding="utf-8"?>
<a:theme xmlns:a="http://schemas.openxmlformats.org/drawingml/2006/main" name="50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1.xml><?xml version="1.0" encoding="utf-8"?>
<a:theme xmlns:a="http://schemas.openxmlformats.org/drawingml/2006/main" name="51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2.xml><?xml version="1.0" encoding="utf-8"?>
<a:theme xmlns:a="http://schemas.openxmlformats.org/drawingml/2006/main" name="52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3.xml><?xml version="1.0" encoding="utf-8"?>
<a:theme xmlns:a="http://schemas.openxmlformats.org/drawingml/2006/main" name="53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4.xml><?xml version="1.0" encoding="utf-8"?>
<a:theme xmlns:a="http://schemas.openxmlformats.org/drawingml/2006/main" name="56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5.xml><?xml version="1.0" encoding="utf-8"?>
<a:theme xmlns:a="http://schemas.openxmlformats.org/drawingml/2006/main" name="57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6.xml><?xml version="1.0" encoding="utf-8"?>
<a:theme xmlns:a="http://schemas.openxmlformats.org/drawingml/2006/main" name="58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7.xml><?xml version="1.0" encoding="utf-8"?>
<a:theme xmlns:a="http://schemas.openxmlformats.org/drawingml/2006/main" name="59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8.xml><?xml version="1.0" encoding="utf-8"?>
<a:theme xmlns:a="http://schemas.openxmlformats.org/drawingml/2006/main" name="46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9.xml><?xml version="1.0" encoding="utf-8"?>
<a:theme xmlns:a="http://schemas.openxmlformats.org/drawingml/2006/main" name="54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xml><?xml version="1.0" encoding="utf-8"?>
<a:theme xmlns:a="http://schemas.openxmlformats.org/drawingml/2006/main" name="5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0.xml><?xml version="1.0" encoding="utf-8"?>
<a:theme xmlns:a="http://schemas.openxmlformats.org/drawingml/2006/main" name="55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1.xml><?xml version="1.0" encoding="utf-8"?>
<a:theme xmlns:a="http://schemas.openxmlformats.org/drawingml/2006/main" name="60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2.xml><?xml version="1.0" encoding="utf-8"?>
<a:theme xmlns:a="http://schemas.openxmlformats.org/drawingml/2006/main" name="61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3.xml><?xml version="1.0" encoding="utf-8"?>
<a:theme xmlns:a="http://schemas.openxmlformats.org/drawingml/2006/main" name="62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4.xml><?xml version="1.0" encoding="utf-8"?>
<a:theme xmlns:a="http://schemas.openxmlformats.org/drawingml/2006/main" name="63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5.xml><?xml version="1.0" encoding="utf-8"?>
<a:theme xmlns:a="http://schemas.openxmlformats.org/drawingml/2006/main" name="64_Edge">
  <a:themeElements>
    <a:clrScheme name="1_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1_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1_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1_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1_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1_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1_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1_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1_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1_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1_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6.xml><?xml version="1.0" encoding="utf-8"?>
<a:theme xmlns:a="http://schemas.openxmlformats.org/drawingml/2006/main" name="40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7.xml><?xml version="1.0" encoding="utf-8"?>
<a:theme xmlns:a="http://schemas.openxmlformats.org/drawingml/2006/main" name="4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68.xml><?xml version="1.0" encoding="utf-8"?>
<a:theme xmlns:a="http://schemas.openxmlformats.org/drawingml/2006/main" name="Title &amp; Bullets">
  <a:themeElements>
    <a:clrScheme name="">
      <a:dk1>
        <a:srgbClr val="000000"/>
      </a:dk1>
      <a:lt1>
        <a:srgbClr val="FFFFFF"/>
      </a:lt1>
      <a:dk2>
        <a:srgbClr val="000000"/>
      </a:dk2>
      <a:lt2>
        <a:srgbClr val="000000"/>
      </a:lt2>
      <a:accent1>
        <a:srgbClr val="FFFFFF"/>
      </a:accent1>
      <a:accent2>
        <a:srgbClr val="333399"/>
      </a:accent2>
      <a:accent3>
        <a:srgbClr val="FFFFFF"/>
      </a:accent3>
      <a:accent4>
        <a:srgbClr val="000000"/>
      </a:accent4>
      <a:accent5>
        <a:srgbClr val="FFFFFF"/>
      </a:accent5>
      <a:accent6>
        <a:srgbClr val="2D2D8A"/>
      </a:accent6>
      <a:hlink>
        <a:srgbClr val="009999"/>
      </a:hlink>
      <a:folHlink>
        <a:srgbClr val="99CC00"/>
      </a:folHlink>
    </a:clrScheme>
    <a:fontScheme name="Title &amp; Bullets">
      <a:majorFont>
        <a:latin typeface="Myriad Pro Bold Cond"/>
        <a:ea typeface="ヒラギノ角ゴ ProN W6"/>
        <a:cs typeface="ヒラギノ角ゴ ProN W6"/>
      </a:majorFont>
      <a:minorFont>
        <a:latin typeface="Myriad Pro Bold Cond"/>
        <a:ea typeface="ヒラギノ角ゴ ProN W6"/>
        <a:cs typeface="ヒラギノ角ゴ ProN W6"/>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blipFill dpi="0" rotWithShape="0">
          <a:blip xmlns:r="http://schemas.openxmlformats.org/officeDocument/2006/relationships" r:embed="rId1"/>
          <a:srcRect/>
          <a:tile tx="0" ty="0" sx="100000" sy="100000" flip="none" algn="tl"/>
        </a:blipFill>
        <a:ln w="25400" cap="flat" cmpd="sng" algn="ctr">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5600" b="0" i="0" u="none" strike="noStrike" cap="none" normalizeH="0" baseline="0">
            <a:ln>
              <a:noFill/>
            </a:ln>
            <a:solidFill>
              <a:srgbClr val="000000"/>
            </a:solidFill>
            <a:effectLst/>
            <a:latin typeface="Gill Sans" charset="0"/>
            <a:ea typeface="ヒラギノ角ゴ ProN W3" charset="0"/>
            <a:cs typeface="ヒラギノ角ゴ ProN W3" charset="0"/>
            <a:sym typeface="Gill Sans" charset="0"/>
          </a:defRPr>
        </a:defPPr>
      </a:lstStyle>
    </a:spDef>
    <a:lnDef>
      <a:spPr bwMode="auto">
        <a:xfrm>
          <a:off x="0" y="0"/>
          <a:ext cx="1" cy="1"/>
        </a:xfrm>
        <a:custGeom>
          <a:avLst/>
          <a:gdLst/>
          <a:ahLst/>
          <a:cxnLst/>
          <a:rect l="0" t="0" r="0" b="0"/>
          <a:pathLst/>
        </a:custGeom>
        <a:blipFill dpi="0" rotWithShape="0">
          <a:blip xmlns:r="http://schemas.openxmlformats.org/officeDocument/2006/relationships" r:embed="rId1"/>
          <a:srcRect/>
          <a:tile tx="0" ty="0" sx="100000" sy="100000" flip="none" algn="tl"/>
        </a:blipFill>
        <a:ln w="25400" cap="flat" cmpd="sng" algn="ctr">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5600" b="0" i="0" u="none" strike="noStrike" cap="none" normalizeH="0" baseline="0">
            <a:ln>
              <a:noFill/>
            </a:ln>
            <a:solidFill>
              <a:srgbClr val="000000"/>
            </a:solidFill>
            <a:effectLst/>
            <a:latin typeface="Gill Sans" charset="0"/>
            <a:ea typeface="ヒラギノ角ゴ ProN W3" charset="0"/>
            <a:cs typeface="ヒラギノ角ゴ ProN W3" charset="0"/>
            <a:sym typeface="Gill Sans" charset="0"/>
          </a:defRPr>
        </a:defPPr>
      </a:lstStyle>
    </a:lnDef>
  </a:objectDefaults>
  <a:extraClrSchemeLst>
    <a:extraClrScheme>
      <a:clrScheme name="Title &amp; Bullets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Lst>
</a:theme>
</file>

<file path=ppt/theme/theme69.xml><?xml version="1.0" encoding="utf-8"?>
<a:theme xmlns:a="http://schemas.openxmlformats.org/drawingml/2006/main" name="66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xml><?xml version="1.0" encoding="utf-8"?>
<a:theme xmlns:a="http://schemas.openxmlformats.org/drawingml/2006/main" name="6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0.xml><?xml version="1.0" encoding="utf-8"?>
<a:theme xmlns:a="http://schemas.openxmlformats.org/drawingml/2006/main" name="67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1.xml><?xml version="1.0" encoding="utf-8"?>
<a:theme xmlns:a="http://schemas.openxmlformats.org/drawingml/2006/main" name="68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2.xml><?xml version="1.0" encoding="utf-8"?>
<a:theme xmlns:a="http://schemas.openxmlformats.org/drawingml/2006/main" name="69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3.xml><?xml version="1.0" encoding="utf-8"?>
<a:theme xmlns:a="http://schemas.openxmlformats.org/drawingml/2006/main" name="70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4.xml><?xml version="1.0" encoding="utf-8"?>
<a:theme xmlns:a="http://schemas.openxmlformats.org/drawingml/2006/main" name="71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5.xml><?xml version="1.0" encoding="utf-8"?>
<a:theme xmlns:a="http://schemas.openxmlformats.org/drawingml/2006/main" name="72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6.xml><?xml version="1.0" encoding="utf-8"?>
<a:theme xmlns:a="http://schemas.openxmlformats.org/drawingml/2006/main" name="73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7.xml><?xml version="1.0" encoding="utf-8"?>
<a:theme xmlns:a="http://schemas.openxmlformats.org/drawingml/2006/main" name="74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8.xml><?xml version="1.0" encoding="utf-8"?>
<a:theme xmlns:a="http://schemas.openxmlformats.org/drawingml/2006/main" name="75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9.xml><?xml version="1.0" encoding="utf-8"?>
<a:theme xmlns:a="http://schemas.openxmlformats.org/drawingml/2006/main" name="76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8.xml><?xml version="1.0" encoding="utf-8"?>
<a:theme xmlns:a="http://schemas.openxmlformats.org/drawingml/2006/main" name="7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80.xml><?xml version="1.0" encoding="utf-8"?>
<a:theme xmlns:a="http://schemas.openxmlformats.org/drawingml/2006/main" name="77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81.xml><?xml version="1.0" encoding="utf-8"?>
<a:theme xmlns:a="http://schemas.openxmlformats.org/drawingml/2006/main" name="78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82.xml><?xml version="1.0" encoding="utf-8"?>
<a:theme xmlns:a="http://schemas.openxmlformats.org/drawingml/2006/main" name="79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83.xml><?xml version="1.0" encoding="utf-8"?>
<a:theme xmlns:a="http://schemas.openxmlformats.org/drawingml/2006/main" name="20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84.xml><?xml version="1.0" encoding="utf-8"?>
<a:theme xmlns:a="http://schemas.openxmlformats.org/drawingml/2006/main" name="80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85.xml><?xml version="1.0" encoding="utf-8"?>
<a:theme xmlns:a="http://schemas.openxmlformats.org/drawingml/2006/main" name="81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86.xml><?xml version="1.0" encoding="utf-8"?>
<a:theme xmlns:a="http://schemas.openxmlformats.org/drawingml/2006/main" name="84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87.xml><?xml version="1.0" encoding="utf-8"?>
<a:theme xmlns:a="http://schemas.openxmlformats.org/drawingml/2006/main" name="85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88.xml><?xml version="1.0" encoding="utf-8"?>
<a:theme xmlns:a="http://schemas.openxmlformats.org/drawingml/2006/main" name="86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89.xml><?xml version="1.0" encoding="utf-8"?>
<a:theme xmlns:a="http://schemas.openxmlformats.org/drawingml/2006/main" name="87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9.xml><?xml version="1.0" encoding="utf-8"?>
<a:theme xmlns:a="http://schemas.openxmlformats.org/drawingml/2006/main" name="8_Edg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90.xml><?xml version="1.0" encoding="utf-8"?>
<a:theme xmlns:a="http://schemas.openxmlformats.org/drawingml/2006/main" name="88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91.xml><?xml version="1.0" encoding="utf-8"?>
<a:theme xmlns:a="http://schemas.openxmlformats.org/drawingml/2006/main" name="89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92.xml><?xml version="1.0" encoding="utf-8"?>
<a:theme xmlns:a="http://schemas.openxmlformats.org/drawingml/2006/main" name="90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93.xml><?xml version="1.0" encoding="utf-8"?>
<a:theme xmlns:a="http://schemas.openxmlformats.org/drawingml/2006/main" name="91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94.xml><?xml version="1.0" encoding="utf-8"?>
<a:theme xmlns:a="http://schemas.openxmlformats.org/drawingml/2006/main" name="92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95.xml><?xml version="1.0" encoding="utf-8"?>
<a:theme xmlns:a="http://schemas.openxmlformats.org/drawingml/2006/main" name="93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96.xml><?xml version="1.0" encoding="utf-8"?>
<a:theme xmlns:a="http://schemas.openxmlformats.org/drawingml/2006/main" name="94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97.xml><?xml version="1.0" encoding="utf-8"?>
<a:theme xmlns:a="http://schemas.openxmlformats.org/drawingml/2006/main" name="95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C0C0C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pitchFamily="34" charset="0"/>
          </a:defRPr>
        </a:defPPr>
      </a:lstStyle>
    </a:spDef>
    <a:lnDef>
      <a:spPr bwMode="auto">
        <a:xfrm>
          <a:off x="0" y="0"/>
          <a:ext cx="1" cy="1"/>
        </a:xfrm>
        <a:custGeom>
          <a:avLst/>
          <a:gdLst/>
          <a:ahLst/>
          <a:cxnLst/>
          <a:rect l="0" t="0" r="0" b="0"/>
          <a:pathLst/>
        </a:custGeom>
        <a:solidFill>
          <a:srgbClr val="C0C0C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pitchFamily="34" charset="0"/>
          </a:defRPr>
        </a:defPPr>
      </a:lstStyle>
    </a:lnDef>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98.xml><?xml version="1.0" encoding="utf-8"?>
<a:theme xmlns:a="http://schemas.openxmlformats.org/drawingml/2006/main" name="1_Metropolitan_bullet">
  <a:themeElements>
    <a:clrScheme name="Blue Warm">
      <a:dk1>
        <a:sysClr val="windowText" lastClr="000000"/>
      </a:dk1>
      <a:lt1>
        <a:sysClr val="window" lastClr="FFFFFF"/>
      </a:lt1>
      <a:dk2>
        <a:srgbClr val="242852"/>
      </a:dk2>
      <a:lt2>
        <a:srgbClr val="ACCBF9"/>
      </a:lt2>
      <a:accent1>
        <a:srgbClr val="4A66AC"/>
      </a:accent1>
      <a:accent2>
        <a:srgbClr val="629DD1"/>
      </a:accent2>
      <a:accent3>
        <a:srgbClr val="297FD5"/>
      </a:accent3>
      <a:accent4>
        <a:srgbClr val="7F8FA9"/>
      </a:accent4>
      <a:accent5>
        <a:srgbClr val="5AA2AE"/>
      </a:accent5>
      <a:accent6>
        <a:srgbClr val="9D90A0"/>
      </a:accent6>
      <a:hlink>
        <a:srgbClr val="9454C3"/>
      </a:hlink>
      <a:folHlink>
        <a:srgbClr val="3EBBF0"/>
      </a:folHlink>
    </a:clrScheme>
    <a:fontScheme name="Calibri">
      <a:majorFont>
        <a:latin typeface="Calibri"/>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ajorFont>
      <a:minorFont>
        <a:latin typeface="Calibri"/>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solidFill>
          <a:schemeClr val="phClr">
            <a:shade val="95000"/>
            <a:satMod val="170000"/>
          </a:schemeClr>
        </a:solidFill>
      </a:bgFillStyleLst>
    </a:fmtScheme>
  </a:themeElements>
  <a:objectDefaults/>
  <a:extraClrSchemeLst/>
  <a:extLst>
    <a:ext uri="{05A4C25C-085E-4340-85A3-A5531E510DB2}">
      <thm15:themeFamily xmlns:thm15="http://schemas.microsoft.com/office/thememl/2012/main" xmlns="" name="Presentation1" id="{A8ACA0D9-A384-4858-9FCC-2505F264A948}" vid="{6AE8C0EA-499D-4586-A497-DF22E9D58294}"/>
    </a:ext>
  </a:extLst>
</a:theme>
</file>

<file path=ppt/theme/theme99.xml><?xml version="1.0" encoding="utf-8"?>
<a:theme xmlns:a="http://schemas.openxmlformats.org/drawingml/2006/main" name="96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Override1.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Calibri">
    <a:majorFont>
      <a:latin typeface="Calibri" panose="020F0502020204030204"/>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ajorFont>
    <a:minorFont>
      <a:latin typeface="Calibri" panose="020F0502020204030204"/>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solidFill>
        <a:schemeClr val="phClr">
          <a:shade val="95000"/>
          <a:satMod val="170000"/>
        </a:schemeClr>
      </a:solidFill>
    </a:bgFillStyleLst>
  </a:fmtScheme>
</a:themeOverride>
</file>

<file path=ppt/theme/themeOverride10.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1.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2.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3.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4.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2.xml><?xml version="1.0" encoding="utf-8"?>
<a:themeOverride xmlns:a="http://schemas.openxmlformats.org/drawingml/2006/main">
  <a:clrScheme name="Custom 2">
    <a:dk1>
      <a:srgbClr val="000000"/>
    </a:dk1>
    <a:lt1>
      <a:srgbClr val="FFFFFF"/>
    </a:lt1>
    <a:dk2>
      <a:srgbClr val="000000"/>
    </a:dk2>
    <a:lt2>
      <a:srgbClr val="808080"/>
    </a:lt2>
    <a:accent1>
      <a:srgbClr val="00CC99"/>
    </a:accent1>
    <a:accent2>
      <a:srgbClr val="3333CC"/>
    </a:accent2>
    <a:accent3>
      <a:srgbClr val="990000"/>
    </a:accent3>
    <a:accent4>
      <a:srgbClr val="000000"/>
    </a:accent4>
    <a:accent5>
      <a:srgbClr val="AAE2CA"/>
    </a:accent5>
    <a:accent6>
      <a:srgbClr val="2D2DB9"/>
    </a:accent6>
    <a:hlink>
      <a:srgbClr val="CCCCFF"/>
    </a:hlink>
    <a:folHlink>
      <a:srgbClr val="B2B2B2"/>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3.xml><?xml version="1.0" encoding="utf-8"?>
<a:themeOverride xmlns:a="http://schemas.openxmlformats.org/drawingml/2006/main">
  <a:clrScheme name="Custom 2">
    <a:dk1>
      <a:srgbClr val="000000"/>
    </a:dk1>
    <a:lt1>
      <a:srgbClr val="FFFFFF"/>
    </a:lt1>
    <a:dk2>
      <a:srgbClr val="000000"/>
    </a:dk2>
    <a:lt2>
      <a:srgbClr val="808080"/>
    </a:lt2>
    <a:accent1>
      <a:srgbClr val="00CC99"/>
    </a:accent1>
    <a:accent2>
      <a:srgbClr val="3333CC"/>
    </a:accent2>
    <a:accent3>
      <a:srgbClr val="990000"/>
    </a:accent3>
    <a:accent4>
      <a:srgbClr val="000000"/>
    </a:accent4>
    <a:accent5>
      <a:srgbClr val="AAE2CA"/>
    </a:accent5>
    <a:accent6>
      <a:srgbClr val="2D2DB9"/>
    </a:accent6>
    <a:hlink>
      <a:srgbClr val="CCCCFF"/>
    </a:hlink>
    <a:folHlink>
      <a:srgbClr val="B2B2B2"/>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4.xml><?xml version="1.0" encoding="utf-8"?>
<a:themeOverride xmlns:a="http://schemas.openxmlformats.org/drawingml/2006/main">
  <a:clrScheme name="기본">
    <a:dk1>
      <a:sysClr val="windowText" lastClr="000000"/>
    </a:dk1>
    <a:lt1>
      <a:sysClr val="window" lastClr="FFFFFF"/>
    </a:lt1>
    <a:dk2>
      <a:srgbClr val="1B6AA3"/>
    </a:dk2>
    <a:lt2>
      <a:srgbClr val="FFFFFF"/>
    </a:lt2>
    <a:accent1>
      <a:srgbClr val="5DA5DA"/>
    </a:accent1>
    <a:accent2>
      <a:srgbClr val="FAA43A"/>
    </a:accent2>
    <a:accent3>
      <a:srgbClr val="60BD68"/>
    </a:accent3>
    <a:accent4>
      <a:srgbClr val="F17CB0"/>
    </a:accent4>
    <a:accent5>
      <a:srgbClr val="B2912F"/>
    </a:accent5>
    <a:accent6>
      <a:srgbClr val="307D99"/>
    </a:accent6>
    <a:hlink>
      <a:srgbClr val="0563C1"/>
    </a:hlink>
    <a:folHlink>
      <a:srgbClr val="954F72"/>
    </a:folHlink>
  </a:clrScheme>
  <a:fontScheme name="Calibri - 나눔고딕">
    <a:majorFont>
      <a:latin typeface="Calibri"/>
      <a:ea typeface="나눔고딕"/>
      <a:cs typeface=""/>
    </a:majorFont>
    <a:minorFont>
      <a:latin typeface="Calibri"/>
      <a:ea typeface="나눔고딕"/>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5.xml><?xml version="1.0" encoding="utf-8"?>
<a:themeOverride xmlns:a="http://schemas.openxmlformats.org/drawingml/2006/main">
  <a:clrScheme name="기본">
    <a:dk1>
      <a:sysClr val="windowText" lastClr="000000"/>
    </a:dk1>
    <a:lt1>
      <a:sysClr val="window" lastClr="FFFFFF"/>
    </a:lt1>
    <a:dk2>
      <a:srgbClr val="1B6AA3"/>
    </a:dk2>
    <a:lt2>
      <a:srgbClr val="FFFFFF"/>
    </a:lt2>
    <a:accent1>
      <a:srgbClr val="5DA5DA"/>
    </a:accent1>
    <a:accent2>
      <a:srgbClr val="FAA43A"/>
    </a:accent2>
    <a:accent3>
      <a:srgbClr val="60BD68"/>
    </a:accent3>
    <a:accent4>
      <a:srgbClr val="F17CB0"/>
    </a:accent4>
    <a:accent5>
      <a:srgbClr val="B2912F"/>
    </a:accent5>
    <a:accent6>
      <a:srgbClr val="307D99"/>
    </a:accent6>
    <a:hlink>
      <a:srgbClr val="0563C1"/>
    </a:hlink>
    <a:folHlink>
      <a:srgbClr val="954F72"/>
    </a:folHlink>
  </a:clrScheme>
  <a:fontScheme name="Calibri - 나눔고딕">
    <a:majorFont>
      <a:latin typeface="Calibri"/>
      <a:ea typeface="나눔고딕"/>
      <a:cs typeface=""/>
    </a:majorFont>
    <a:minorFont>
      <a:latin typeface="Calibri"/>
      <a:ea typeface="나눔고딕"/>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6.xml><?xml version="1.0" encoding="utf-8"?>
<a:themeOverride xmlns:a="http://schemas.openxmlformats.org/drawingml/2006/main">
  <a:clrScheme name="기본">
    <a:dk1>
      <a:sysClr val="windowText" lastClr="000000"/>
    </a:dk1>
    <a:lt1>
      <a:sysClr val="window" lastClr="FFFFFF"/>
    </a:lt1>
    <a:dk2>
      <a:srgbClr val="1B6AA3"/>
    </a:dk2>
    <a:lt2>
      <a:srgbClr val="FFFFFF"/>
    </a:lt2>
    <a:accent1>
      <a:srgbClr val="5DA5DA"/>
    </a:accent1>
    <a:accent2>
      <a:srgbClr val="FAA43A"/>
    </a:accent2>
    <a:accent3>
      <a:srgbClr val="60BD68"/>
    </a:accent3>
    <a:accent4>
      <a:srgbClr val="F17CB0"/>
    </a:accent4>
    <a:accent5>
      <a:srgbClr val="B2912F"/>
    </a:accent5>
    <a:accent6>
      <a:srgbClr val="307D99"/>
    </a:accent6>
    <a:hlink>
      <a:srgbClr val="0563C1"/>
    </a:hlink>
    <a:folHlink>
      <a:srgbClr val="954F72"/>
    </a:folHlink>
  </a:clrScheme>
  <a:fontScheme name="Calibri - 나눔고딕">
    <a:majorFont>
      <a:latin typeface="Calibri"/>
      <a:ea typeface="나눔고딕"/>
      <a:cs typeface=""/>
    </a:majorFont>
    <a:minorFont>
      <a:latin typeface="Calibri"/>
      <a:ea typeface="나눔고딕"/>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7.xml><?xml version="1.0" encoding="utf-8"?>
<a:themeOverride xmlns:a="http://schemas.openxmlformats.org/drawingml/2006/main">
  <a:clrScheme name="기본">
    <a:dk1>
      <a:sysClr val="windowText" lastClr="000000"/>
    </a:dk1>
    <a:lt1>
      <a:sysClr val="window" lastClr="FFFFFF"/>
    </a:lt1>
    <a:dk2>
      <a:srgbClr val="1B6AA3"/>
    </a:dk2>
    <a:lt2>
      <a:srgbClr val="FFFFFF"/>
    </a:lt2>
    <a:accent1>
      <a:srgbClr val="5DA5DA"/>
    </a:accent1>
    <a:accent2>
      <a:srgbClr val="FAA43A"/>
    </a:accent2>
    <a:accent3>
      <a:srgbClr val="60BD68"/>
    </a:accent3>
    <a:accent4>
      <a:srgbClr val="F17CB0"/>
    </a:accent4>
    <a:accent5>
      <a:srgbClr val="B2912F"/>
    </a:accent5>
    <a:accent6>
      <a:srgbClr val="307D99"/>
    </a:accent6>
    <a:hlink>
      <a:srgbClr val="0563C1"/>
    </a:hlink>
    <a:folHlink>
      <a:srgbClr val="954F72"/>
    </a:folHlink>
  </a:clrScheme>
  <a:fontScheme name="Calibri - 나눔고딕">
    <a:majorFont>
      <a:latin typeface="Calibri"/>
      <a:ea typeface="나눔고딕"/>
      <a:cs typeface=""/>
    </a:majorFont>
    <a:minorFont>
      <a:latin typeface="Calibri"/>
      <a:ea typeface="나눔고딕"/>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8.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9.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docProps/app.xml><?xml version="1.0" encoding="utf-8"?>
<Properties xmlns="http://schemas.openxmlformats.org/officeDocument/2006/extended-properties" xmlns:vt="http://schemas.openxmlformats.org/officeDocument/2006/docPropsVTypes">
  <Template/>
  <TotalTime>152918</TotalTime>
  <Words>16325</Words>
  <Application>Microsoft Macintosh PowerPoint</Application>
  <PresentationFormat>On-screen Show (4:3)</PresentationFormat>
  <Paragraphs>3044</Paragraphs>
  <Slides>201</Slides>
  <Notes>65</Notes>
  <HiddenSlides>0</HiddenSlides>
  <MMClips>0</MMClips>
  <ScaleCrop>false</ScaleCrop>
  <HeadingPairs>
    <vt:vector size="4" baseType="variant">
      <vt:variant>
        <vt:lpstr>Theme</vt:lpstr>
      </vt:variant>
      <vt:variant>
        <vt:i4>166</vt:i4>
      </vt:variant>
      <vt:variant>
        <vt:lpstr>Slide Titles</vt:lpstr>
      </vt:variant>
      <vt:variant>
        <vt:i4>201</vt:i4>
      </vt:variant>
    </vt:vector>
  </HeadingPairs>
  <TitlesOfParts>
    <vt:vector size="367" baseType="lpstr">
      <vt:lpstr>Edge</vt:lpstr>
      <vt:lpstr>1_Edge</vt:lpstr>
      <vt:lpstr>2_Edge</vt:lpstr>
      <vt:lpstr>3_Edge</vt:lpstr>
      <vt:lpstr>4_Edge</vt:lpstr>
      <vt:lpstr>5_Edge</vt:lpstr>
      <vt:lpstr>6_Edge</vt:lpstr>
      <vt:lpstr>7_Edge</vt:lpstr>
      <vt:lpstr>8_Edge</vt:lpstr>
      <vt:lpstr>2_Office Theme</vt:lpstr>
      <vt:lpstr>10_Edge</vt:lpstr>
      <vt:lpstr>9_Edge</vt:lpstr>
      <vt:lpstr>11_Edge</vt:lpstr>
      <vt:lpstr>12_Edge</vt:lpstr>
      <vt:lpstr>14_Edge</vt:lpstr>
      <vt:lpstr>15_Edge</vt:lpstr>
      <vt:lpstr>16_Edge</vt:lpstr>
      <vt:lpstr>17_Edge</vt:lpstr>
      <vt:lpstr>13_Edge</vt:lpstr>
      <vt:lpstr>18_Edge</vt:lpstr>
      <vt:lpstr>19_Edge</vt:lpstr>
      <vt:lpstr>22_Edge</vt:lpstr>
      <vt:lpstr>23_Edge</vt:lpstr>
      <vt:lpstr>25_Edge</vt:lpstr>
      <vt:lpstr>21_Edge</vt:lpstr>
      <vt:lpstr>24_Edge</vt:lpstr>
      <vt:lpstr>26_Edge</vt:lpstr>
      <vt:lpstr>27_Edge</vt:lpstr>
      <vt:lpstr>28_Edge</vt:lpstr>
      <vt:lpstr>29_Edge</vt:lpstr>
      <vt:lpstr>30_Edge</vt:lpstr>
      <vt:lpstr>31_Edge</vt:lpstr>
      <vt:lpstr>32_Edge</vt:lpstr>
      <vt:lpstr>33_Edge</vt:lpstr>
      <vt:lpstr>34_Edge</vt:lpstr>
      <vt:lpstr>35_Edge</vt:lpstr>
      <vt:lpstr>36_Edge</vt:lpstr>
      <vt:lpstr>37_Edge</vt:lpstr>
      <vt:lpstr>38_Edge</vt:lpstr>
      <vt:lpstr>39_Edge</vt:lpstr>
      <vt:lpstr>41_Edge</vt:lpstr>
      <vt:lpstr>42_Edge</vt:lpstr>
      <vt:lpstr>43_Edge</vt:lpstr>
      <vt:lpstr>44_Edge</vt:lpstr>
      <vt:lpstr>6_Office Theme</vt:lpstr>
      <vt:lpstr>45_Edge</vt:lpstr>
      <vt:lpstr>47_Edge</vt:lpstr>
      <vt:lpstr>48_Edge</vt:lpstr>
      <vt:lpstr>49_Edge</vt:lpstr>
      <vt:lpstr>50_Edge</vt:lpstr>
      <vt:lpstr>51_Edge</vt:lpstr>
      <vt:lpstr>52_Edge</vt:lpstr>
      <vt:lpstr>53_Edge</vt:lpstr>
      <vt:lpstr>56_Edge</vt:lpstr>
      <vt:lpstr>57_Edge</vt:lpstr>
      <vt:lpstr>58_Edge</vt:lpstr>
      <vt:lpstr>59_Edge</vt:lpstr>
      <vt:lpstr>46_Edge</vt:lpstr>
      <vt:lpstr>54_Edge</vt:lpstr>
      <vt:lpstr>55_Edge</vt:lpstr>
      <vt:lpstr>60_Edge</vt:lpstr>
      <vt:lpstr>61_Edge</vt:lpstr>
      <vt:lpstr>62_Edge</vt:lpstr>
      <vt:lpstr>63_Edge</vt:lpstr>
      <vt:lpstr>64_Edge</vt:lpstr>
      <vt:lpstr>40_Edge</vt:lpstr>
      <vt:lpstr>4_Office Theme</vt:lpstr>
      <vt:lpstr>Title &amp; Bullets</vt:lpstr>
      <vt:lpstr>66_Edge</vt:lpstr>
      <vt:lpstr>67_Edge</vt:lpstr>
      <vt:lpstr>68_Edge</vt:lpstr>
      <vt:lpstr>69_Edge</vt:lpstr>
      <vt:lpstr>70_Edge</vt:lpstr>
      <vt:lpstr>71_Edge</vt:lpstr>
      <vt:lpstr>72_Edge</vt:lpstr>
      <vt:lpstr>73_Edge</vt:lpstr>
      <vt:lpstr>74_Edge</vt:lpstr>
      <vt:lpstr>75_Edge</vt:lpstr>
      <vt:lpstr>76_Edge</vt:lpstr>
      <vt:lpstr>77_Edge</vt:lpstr>
      <vt:lpstr>78_Edge</vt:lpstr>
      <vt:lpstr>79_Edge</vt:lpstr>
      <vt:lpstr>20_Edge</vt:lpstr>
      <vt:lpstr>80_Edge</vt:lpstr>
      <vt:lpstr>81_Edge</vt:lpstr>
      <vt:lpstr>84_Edge</vt:lpstr>
      <vt:lpstr>85_Edge</vt:lpstr>
      <vt:lpstr>86_Edge</vt:lpstr>
      <vt:lpstr>87_Edge</vt:lpstr>
      <vt:lpstr>88_Edge</vt:lpstr>
      <vt:lpstr>89_Edge</vt:lpstr>
      <vt:lpstr>90_Edge</vt:lpstr>
      <vt:lpstr>91_Edge</vt:lpstr>
      <vt:lpstr>92_Edge</vt:lpstr>
      <vt:lpstr>93_Edge</vt:lpstr>
      <vt:lpstr>94_Edge</vt:lpstr>
      <vt:lpstr>95_Edge</vt:lpstr>
      <vt:lpstr>1_Metropolitan_bullet</vt:lpstr>
      <vt:lpstr>96_Edge</vt:lpstr>
      <vt:lpstr>97_Edge</vt:lpstr>
      <vt:lpstr>98_Edge</vt:lpstr>
      <vt:lpstr>83_Edge</vt:lpstr>
      <vt:lpstr>99_Edge</vt:lpstr>
      <vt:lpstr>100_Edge</vt:lpstr>
      <vt:lpstr>101_Edge</vt:lpstr>
      <vt:lpstr>2_Metropolitan_bullet</vt:lpstr>
      <vt:lpstr>103_Edge</vt:lpstr>
      <vt:lpstr>104_Edge</vt:lpstr>
      <vt:lpstr>105_Edge</vt:lpstr>
      <vt:lpstr>106_Edge</vt:lpstr>
      <vt:lpstr>82_Edge</vt:lpstr>
      <vt:lpstr>107_Edge</vt:lpstr>
      <vt:lpstr>108_Edge</vt:lpstr>
      <vt:lpstr>65_Edge</vt:lpstr>
      <vt:lpstr>109_Edge</vt:lpstr>
      <vt:lpstr>15_Office Theme</vt:lpstr>
      <vt:lpstr>110_Edge</vt:lpstr>
      <vt:lpstr>111_Edge</vt:lpstr>
      <vt:lpstr>112_Edge</vt:lpstr>
      <vt:lpstr>113_Edge</vt:lpstr>
      <vt:lpstr>114_Edge</vt:lpstr>
      <vt:lpstr>115_Edge</vt:lpstr>
      <vt:lpstr>116_Edge</vt:lpstr>
      <vt:lpstr>117_Edge</vt:lpstr>
      <vt:lpstr>118_Edge</vt:lpstr>
      <vt:lpstr>119_Edge</vt:lpstr>
      <vt:lpstr>120_Edge</vt:lpstr>
      <vt:lpstr>121_Edge</vt:lpstr>
      <vt:lpstr>Metropolitan_bullet</vt:lpstr>
      <vt:lpstr>122_Edge</vt:lpstr>
      <vt:lpstr>123_Edge</vt:lpstr>
      <vt:lpstr>124_Edge</vt:lpstr>
      <vt:lpstr>125_Edge</vt:lpstr>
      <vt:lpstr>126_Edge</vt:lpstr>
      <vt:lpstr>127_Edge</vt:lpstr>
      <vt:lpstr>128_Edge</vt:lpstr>
      <vt:lpstr>129_Edge</vt:lpstr>
      <vt:lpstr>130_Edge</vt:lpstr>
      <vt:lpstr>1_Office 테마</vt:lpstr>
      <vt:lpstr>2_Office 테마</vt:lpstr>
      <vt:lpstr>3_Office 테마</vt:lpstr>
      <vt:lpstr>131_Edge</vt:lpstr>
      <vt:lpstr>132_Edge</vt:lpstr>
      <vt:lpstr>133_Edge</vt:lpstr>
      <vt:lpstr>134_Edge</vt:lpstr>
      <vt:lpstr>135_Edge</vt:lpstr>
      <vt:lpstr>136_Edge</vt:lpstr>
      <vt:lpstr>102_Edge</vt:lpstr>
      <vt:lpstr>Office Theme</vt:lpstr>
      <vt:lpstr>137_Edge</vt:lpstr>
      <vt:lpstr>138_Edge</vt:lpstr>
      <vt:lpstr>139_Edge</vt:lpstr>
      <vt:lpstr>12_Office Theme</vt:lpstr>
      <vt:lpstr>14_Office Theme</vt:lpstr>
      <vt:lpstr>17_Office Theme</vt:lpstr>
      <vt:lpstr>18_Office Theme</vt:lpstr>
      <vt:lpstr>19_Office Theme</vt:lpstr>
      <vt:lpstr>140_Edge</vt:lpstr>
      <vt:lpstr>8_Office Theme</vt:lpstr>
      <vt:lpstr>1_Office Theme</vt:lpstr>
      <vt:lpstr>3_Office Theme</vt:lpstr>
      <vt:lpstr>7_Office Theme</vt:lpstr>
      <vt:lpstr>141_Edge</vt:lpstr>
      <vt:lpstr>Office 主题</vt:lpstr>
      <vt:lpstr>9_Office Theme</vt:lpstr>
      <vt:lpstr>5_Office Theme</vt:lpstr>
      <vt:lpstr>Rethinking Memory System Design Business As Usual in the Next Decade?</vt:lpstr>
      <vt:lpstr>The Main Memory System</vt:lpstr>
      <vt:lpstr>Memory System: A Shared Resource View</vt:lpstr>
      <vt:lpstr>State of the Main Memory System</vt:lpstr>
      <vt:lpstr>Agenda</vt:lpstr>
      <vt:lpstr>Major Trends Affecting Main Memory (I)</vt:lpstr>
      <vt:lpstr>Major Trends Affecting Main Memory (II)</vt:lpstr>
      <vt:lpstr>Example: The Memory Capacity Gap</vt:lpstr>
      <vt:lpstr>Major Trends Affecting Main Memory (III)</vt:lpstr>
      <vt:lpstr>Major Trends Affecting Main Memory (IV)</vt:lpstr>
      <vt:lpstr>Agenda</vt:lpstr>
      <vt:lpstr>The DRAM Scaling Problem</vt:lpstr>
      <vt:lpstr>An Example of the DRAM Scaling Problem</vt:lpstr>
      <vt:lpstr>Most DRAM Modules Are at Risk</vt:lpstr>
      <vt:lpstr>PowerPoint Presentation</vt:lpstr>
      <vt:lpstr>PowerPoint Presentation</vt:lpstr>
      <vt:lpstr>PowerPoint Presentation</vt:lpstr>
      <vt:lpstr>PowerPoint Presentation</vt:lpstr>
      <vt:lpstr>Observed Errors in Real Systems</vt:lpstr>
      <vt:lpstr>Errors vs. Vintage</vt:lpstr>
      <vt:lpstr>Experimental DRAM Testing Infrastructure</vt:lpstr>
      <vt:lpstr>Experimental Infrastructure (DRAM)</vt:lpstr>
      <vt:lpstr>One Can Take Over an Otherwise-Secure System</vt:lpstr>
      <vt:lpstr>RowHammer Security Attack Example</vt:lpstr>
      <vt:lpstr>Security Implications</vt:lpstr>
      <vt:lpstr>Apple’s Patch for RowHammer</vt:lpstr>
      <vt:lpstr>Large-Scale Failure Analysis of DRAM Chips</vt:lpstr>
      <vt:lpstr>PowerPoint Presentation</vt:lpstr>
      <vt:lpstr>Aside: SSD Error Analysis in the Field</vt:lpstr>
      <vt:lpstr>Recap: The DRAM Scaling Problem</vt:lpstr>
      <vt:lpstr>How Do We Solve The Problem?</vt:lpstr>
      <vt:lpstr>Solution 1: New Memory Architectures</vt:lpstr>
      <vt:lpstr>Solution 1: New Memory Architectures</vt:lpstr>
      <vt:lpstr>Solution 2: Emerging Memory Technologies</vt:lpstr>
      <vt:lpstr>Solution 3: Hybrid Memory Systems</vt:lpstr>
      <vt:lpstr>Exploiting Memory Error Tolerance  with Hybrid Memory Systems</vt:lpstr>
      <vt:lpstr>An Orthogonal Issue: Memory Interference</vt:lpstr>
      <vt:lpstr>An Orthogonal Issue: Memory Interference</vt:lpstr>
      <vt:lpstr>Goal: Predictable Performance in Complex Systems</vt:lpstr>
      <vt:lpstr>Strong Memory Service Guarantees</vt:lpstr>
      <vt:lpstr>Some Promising Directions</vt:lpstr>
      <vt:lpstr>Agenda</vt:lpstr>
      <vt:lpstr>New Memory Architectures</vt:lpstr>
      <vt:lpstr>Why In-Memory Computation Today?</vt:lpstr>
      <vt:lpstr>Two Approaches to In-Memory Processing </vt:lpstr>
      <vt:lpstr>Bulk Copy and Initialization</vt:lpstr>
      <vt:lpstr>Today’s Memory: Bulk Data Copy</vt:lpstr>
      <vt:lpstr>Future: RowClone (In-Memory Copy)</vt:lpstr>
      <vt:lpstr>DRAM Subarray Operation (load one byte)</vt:lpstr>
      <vt:lpstr>RowClone: In-DRAM Row Copy</vt:lpstr>
      <vt:lpstr>Generalized RowClone</vt:lpstr>
      <vt:lpstr>RowClone: Latency and Energy Savings</vt:lpstr>
      <vt:lpstr>RowClone: Application Performance</vt:lpstr>
      <vt:lpstr>RowClone: Multi-Core Performance</vt:lpstr>
      <vt:lpstr>End-to-End System Design</vt:lpstr>
      <vt:lpstr>Goal: Ultra-Efficient Processing Near Data</vt:lpstr>
      <vt:lpstr>Enabling In-Memory X</vt:lpstr>
      <vt:lpstr>Enabling In-Memory Computation </vt:lpstr>
      <vt:lpstr>In-DRAM AND/OR: Triple Row Activation</vt:lpstr>
      <vt:lpstr>In-DRAM Bulk Bitwise AND/OR Operation</vt:lpstr>
      <vt:lpstr>In-DRAM AND/OR Results</vt:lpstr>
      <vt:lpstr>Going Forward</vt:lpstr>
      <vt:lpstr>Two Approaches to In-Memory Processing </vt:lpstr>
      <vt:lpstr>Key Bottlenecks in Graph Processing</vt:lpstr>
      <vt:lpstr>Challenges in Scalable Graph Processing</vt:lpstr>
      <vt:lpstr>Tesseract System for Graph Processing</vt:lpstr>
      <vt:lpstr>Tesseract System for Graph Processing</vt:lpstr>
      <vt:lpstr>Tesseract System for Graph Processing</vt:lpstr>
      <vt:lpstr>Evaluated Systems</vt:lpstr>
      <vt:lpstr>Workloads</vt:lpstr>
      <vt:lpstr>Tesseract Graph Processing Performance</vt:lpstr>
      <vt:lpstr>Tesseract Graph Processing Performance</vt:lpstr>
      <vt:lpstr>Memory Energy Consumption (Normalized)</vt:lpstr>
      <vt:lpstr>New Memory Architectures</vt:lpstr>
      <vt:lpstr>DRAM Refresh</vt:lpstr>
      <vt:lpstr>Refresh Overhead: Performance</vt:lpstr>
      <vt:lpstr>Refresh Overhead: Energy</vt:lpstr>
      <vt:lpstr>Retention Time Profile of DRAM</vt:lpstr>
      <vt:lpstr>RAIDR: Eliminating Unnecessary Refreshes</vt:lpstr>
      <vt:lpstr>Going Forward (for DRAM and Flash)</vt:lpstr>
      <vt:lpstr>Experimental DRAM Testing Infrastructure</vt:lpstr>
      <vt:lpstr>Experimental Infrastructure (DRAM)</vt:lpstr>
      <vt:lpstr>More Information [ISCA’13, SIGMETRICS’14]</vt:lpstr>
      <vt:lpstr>Online Profiling of DRAM In the Field</vt:lpstr>
      <vt:lpstr>New Memory Architectures</vt:lpstr>
      <vt:lpstr>Agenda</vt:lpstr>
      <vt:lpstr>Emerging Memory Technologies</vt:lpstr>
      <vt:lpstr>Limits of Charge Memory</vt:lpstr>
      <vt:lpstr>Promising Resistive Memory Technologies</vt:lpstr>
      <vt:lpstr>Phase Change Memory: Pros and Cons</vt:lpstr>
      <vt:lpstr>PCM-based Main Memory (I)</vt:lpstr>
      <vt:lpstr>PCM-based Main Memory (II)</vt:lpstr>
      <vt:lpstr>An Initial Study: Replace DRAM with PCM</vt:lpstr>
      <vt:lpstr>Results: Naïve Replacement of DRAM with PCM</vt:lpstr>
      <vt:lpstr>Results: Architected PCM as Main Memory </vt:lpstr>
      <vt:lpstr>A More Viable Approach: Hybrid Memory Systems</vt:lpstr>
      <vt:lpstr>Data Placement Between DRAM and PCM</vt:lpstr>
      <vt:lpstr>Hybrid vs. All-PCM/DRAM [ICCD’12]</vt:lpstr>
      <vt:lpstr>STT-MRAM as Main Memory</vt:lpstr>
      <vt:lpstr>STT-MRAM: Pros and Cons</vt:lpstr>
      <vt:lpstr>Architected STT-MRAM as Main Memory</vt:lpstr>
      <vt:lpstr>Other Opportunities with Emerging Technologies</vt:lpstr>
      <vt:lpstr>Coordinated Memory and Storage with NVM (I)</vt:lpstr>
      <vt:lpstr>Coordinated Memory and Storage with NVM (II)</vt:lpstr>
      <vt:lpstr>The Persistent Memory Manager (PMM)</vt:lpstr>
      <vt:lpstr>The Persistent Memory Manager (PMM)</vt:lpstr>
      <vt:lpstr>Performance Benefits of a Single-Level Store</vt:lpstr>
      <vt:lpstr>Energy Benefits of a Single-Level Store</vt:lpstr>
      <vt:lpstr>One Challenge</vt:lpstr>
      <vt:lpstr>CHALLENGE: CRASH CONSISTENCY</vt:lpstr>
      <vt:lpstr>CURRENT SOLUTIONS</vt:lpstr>
      <vt:lpstr>OUR APPROACH: ThyNVM</vt:lpstr>
      <vt:lpstr>ThyNVM: Summary</vt:lpstr>
      <vt:lpstr>More About ThyNVM</vt:lpstr>
      <vt:lpstr>Agenda</vt:lpstr>
      <vt:lpstr>Principles (So Far)</vt:lpstr>
      <vt:lpstr>Agenda</vt:lpstr>
      <vt:lpstr>Summary</vt:lpstr>
      <vt:lpstr>Acknowledgments</vt:lpstr>
      <vt:lpstr>Funding Acknowledgments</vt:lpstr>
      <vt:lpstr>Open Source Tools</vt:lpstr>
      <vt:lpstr>Referenced Papers</vt:lpstr>
      <vt:lpstr>Related Videos and Course Materials</vt:lpstr>
      <vt:lpstr>Thank you.</vt:lpstr>
      <vt:lpstr>Rethinking Memory System Design Business As Usual in the Next Decade?</vt:lpstr>
      <vt:lpstr>Backup Slides</vt:lpstr>
      <vt:lpstr>NAND Flash Memory Scaling</vt:lpstr>
      <vt:lpstr>Another Talk: NAND Flash Scaling Challenges</vt:lpstr>
      <vt:lpstr>Experimental Infrastructure (Flash)</vt:lpstr>
      <vt:lpstr>Error Management in MLC NAND Flash</vt:lpstr>
      <vt:lpstr>Ramulator: A Fast and Extensible DRAM Simulator   [IEEE Comp Arch Letters’15]</vt:lpstr>
      <vt:lpstr>Ramulator Motivation</vt:lpstr>
      <vt:lpstr>Ramulator </vt:lpstr>
      <vt:lpstr>Case Study: Comparison of DRAM Standards</vt:lpstr>
      <vt:lpstr>Ramulator Paper and Source Code</vt:lpstr>
      <vt:lpstr>DRAM Infrastructure</vt:lpstr>
      <vt:lpstr>Experimental DRAM Testing Infrastructure</vt:lpstr>
      <vt:lpstr>Experimental Infrastructure (DRAM)</vt:lpstr>
      <vt:lpstr>ThyNVM</vt:lpstr>
      <vt:lpstr>CHALLENGE: CRASH CONSISTENCY</vt:lpstr>
      <vt:lpstr>CURRENT SOLUTIONS</vt:lpstr>
      <vt:lpstr>OUR APPROACH: ThyNVM</vt:lpstr>
      <vt:lpstr>ThyNVM: Summary</vt:lpstr>
      <vt:lpstr>ThyNVM: Transparent Hybrid NVM</vt:lpstr>
      <vt:lpstr>ThyNVM</vt:lpstr>
      <vt:lpstr>Checkpointing Tradeoffs in Hybrid Memory</vt:lpstr>
      <vt:lpstr>ThyNVM: Dual-Scheme Checkpointing</vt:lpstr>
      <vt:lpstr>ThyNVM Performance (I)</vt:lpstr>
      <vt:lpstr>ThyNVM Performance (II)</vt:lpstr>
      <vt:lpstr>New Memory Architectures</vt:lpstr>
      <vt:lpstr>DRAM Latency</vt:lpstr>
      <vt:lpstr>New Memory Architectures</vt:lpstr>
      <vt:lpstr>PowerPoint Presentation</vt:lpstr>
      <vt:lpstr>What Causes the Long Memory Latency?</vt:lpstr>
      <vt:lpstr>Adaptive-Latency DRAM [HPCA 2015] </vt:lpstr>
      <vt:lpstr>AL-DRAM</vt:lpstr>
      <vt:lpstr>Experimental DRAM Testing Infrastructure</vt:lpstr>
      <vt:lpstr>Experimental Infrastructure (DRAM)</vt:lpstr>
      <vt:lpstr>PowerPoint Presentation</vt:lpstr>
      <vt:lpstr>PowerPoint Presentation</vt:lpstr>
      <vt:lpstr>PowerPoint Presentation</vt:lpstr>
      <vt:lpstr>PowerPoint Presentation</vt:lpstr>
      <vt:lpstr>ChargeCache </vt:lpstr>
      <vt:lpstr>ChargeCache: Executive Summary</vt:lpstr>
      <vt:lpstr>PowerPoint Presentation</vt:lpstr>
      <vt:lpstr>PowerPoint Presentation</vt:lpstr>
      <vt:lpstr>Observation 1</vt:lpstr>
      <vt:lpstr>PowerPoint Presentation</vt:lpstr>
      <vt:lpstr>Observation 2</vt:lpstr>
      <vt:lpstr>PowerPoint Presentation</vt:lpstr>
      <vt:lpstr>Key Idea</vt:lpstr>
      <vt:lpstr>ChargeCache Overview</vt:lpstr>
      <vt:lpstr>Area and Power Overhead</vt:lpstr>
      <vt:lpstr>Methodology</vt:lpstr>
      <vt:lpstr>Single-core Performance</vt:lpstr>
      <vt:lpstr>Eight-core Performance</vt:lpstr>
      <vt:lpstr>DRAM Energy Savings</vt:lpstr>
      <vt:lpstr>More on ChargeCache</vt:lpstr>
      <vt:lpstr>Tiered Latency DRAM</vt:lpstr>
      <vt:lpstr>   What Causes the Long Latency?</vt:lpstr>
      <vt:lpstr>   Why is the Subarray So Slow?</vt:lpstr>
      <vt:lpstr>   Trade-Off: Area (Die Size) vs. Latency</vt:lpstr>
      <vt:lpstr>   Trade-Off: Area (Die Size) vs. Latency</vt:lpstr>
      <vt:lpstr>   Approximating the Best of Both Worlds</vt:lpstr>
      <vt:lpstr>   Approximating the Best of Both Worlds</vt:lpstr>
      <vt:lpstr> Commodity DRAM vs. TL-DRAM [HPCA 2013] </vt:lpstr>
      <vt:lpstr>   Trade-Off: Area (Die-Area) vs. Latency</vt:lpstr>
      <vt:lpstr>   Leveraging Tiered-Latency DRAM </vt:lpstr>
      <vt:lpstr>   Performance &amp; Power Consumption  </vt:lpstr>
      <vt:lpstr>Architecture-Aware DRM</vt:lpstr>
      <vt:lpstr>Virtualized Cluster</vt:lpstr>
      <vt:lpstr>Conventional DRM Policies</vt:lpstr>
      <vt:lpstr>Microarchitecture-level Interference</vt:lpstr>
      <vt:lpstr>Microarchitecture Unawareness</vt:lpstr>
      <vt:lpstr>Impact on Performance</vt:lpstr>
      <vt:lpstr>Impact on Performance</vt:lpstr>
      <vt:lpstr>A-DRM: Architecture-aware DRM</vt:lpstr>
      <vt:lpstr>A-DRM: Architecture-aware DRM</vt:lpstr>
      <vt:lpstr>More on Architecture-Aware DRM</vt:lpstr>
      <vt:lpstr>Other Research</vt:lpstr>
      <vt:lpstr>Current Research Focus Areas</vt:lpstr>
    </vt:vector>
  </TitlesOfParts>
  <LinksUpToDate>false</LinksUpToDate>
  <SharedDoc>false</SharedDoc>
  <HyperlinksChanged>false</HyperlinksChanged>
  <AppVersion>14.0000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ATLAS: A Scalable and High-Performance Scheduling Algorithm for Multiple Memory Controllers</dc:title>
  <dc:creator>yoongu</dc:creator>
  <cp:lastModifiedBy>OM</cp:lastModifiedBy>
  <cp:revision>2366</cp:revision>
  <cp:lastPrinted>2010-05-26T16:43:32Z</cp:lastPrinted>
  <dcterms:created xsi:type="dcterms:W3CDTF">2010-10-08T20:41:54Z</dcterms:created>
  <dcterms:modified xsi:type="dcterms:W3CDTF">2016-06-14T21:36:29Z</dcterms:modified>
</cp:coreProperties>
</file>