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3AEB0-0332-4F06-BA8B-64BF136A82ED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988E-FFB1-4C5C-9E5D-9949661C2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1862E7-7989-4EBA-A406-F27A29D807D7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1A19-8163-4448-B1B4-87B2FF1B9281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A37A-3836-476E-BFF3-5F766EA8ADB0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E0561D-89EB-47C8-AB5F-3049B0470FF6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3DAAE4-C124-49A6-810B-8C23372EA4D8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347A-BFF3-4594-87CF-B0AD9ACBF7A5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C354-6435-4C0D-B73F-637D5E8B2CA8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44364E-BD90-4102-AA8B-63328FB688E6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2C8C-03AE-4CDE-AF9E-6CB4307431A5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6097B9-4314-4FF9-A20D-36B0D036B516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986E14-6D26-4EBB-AE69-41EC98079639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7BA0F4-23F2-47ED-A68A-941D8F142269}" type="datetime1">
              <a:rPr lang="en-US" smtClean="0"/>
              <a:pPr/>
              <a:t>2/12/2010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D5D9F0-6331-41D3-AEA1-083251DDC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Sythethesia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477000" cy="1371600"/>
          </a:xfrm>
        </p:spPr>
        <p:txBody>
          <a:bodyPr/>
          <a:lstStyle/>
          <a:p>
            <a:r>
              <a:rPr lang="en-US" dirty="0" smtClean="0"/>
              <a:t>Alan Gerber, Cem Onyuksel, Evan </a:t>
            </a:r>
            <a:r>
              <a:rPr lang="en-US" dirty="0" err="1" smtClean="0"/>
              <a:t>Tobac</a:t>
            </a:r>
            <a:r>
              <a:rPr lang="en-US" dirty="0" smtClean="0"/>
              <a:t>, James Forbes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836" t="7947" r="34491" b="60265"/>
          <a:stretch>
            <a:fillRect/>
          </a:stretch>
        </p:blipFill>
        <p:spPr bwMode="auto">
          <a:xfrm>
            <a:off x="3505200" y="5334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28109" r="55298" b="14179"/>
          <a:stretch>
            <a:fillRect/>
          </a:stretch>
        </p:blipFill>
        <p:spPr bwMode="auto">
          <a:xfrm>
            <a:off x="6858000" y="533400"/>
            <a:ext cx="1671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7033" r="23206" b="50000"/>
          <a:stretch>
            <a:fillRect/>
          </a:stretch>
        </p:blipFill>
        <p:spPr bwMode="auto">
          <a:xfrm>
            <a:off x="5181600" y="5334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25000"/>
          <a:stretch>
            <a:fillRect/>
          </a:stretch>
        </p:blipFill>
        <p:spPr bwMode="auto">
          <a:xfrm>
            <a:off x="5105400" y="2362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Idea: color-to-sound gun, allows user to “hear the rainbow”, sound properties defined by RGB content, </a:t>
            </a:r>
            <a:r>
              <a:rPr lang="en-US" dirty="0" err="1" smtClean="0"/>
              <a:t>tweakable</a:t>
            </a:r>
            <a:r>
              <a:rPr lang="en-US" dirty="0" smtClean="0"/>
              <a:t> via </a:t>
            </a:r>
            <a:r>
              <a:rPr lang="en-US" dirty="0" err="1" smtClean="0"/>
              <a:t>smartphone</a:t>
            </a:r>
            <a:endParaRPr lang="en-US" dirty="0" smtClean="0"/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Project idea slightly changed, decided against Bluetooth in favor of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Form factor will be decided later when electronics are functioning</a:t>
            </a:r>
          </a:p>
          <a:p>
            <a:pPr lvl="1"/>
            <a:r>
              <a:rPr lang="en-US" dirty="0" err="1" smtClean="0"/>
              <a:t>Gumstix</a:t>
            </a:r>
            <a:r>
              <a:rPr lang="en-US" dirty="0" smtClean="0"/>
              <a:t> and LEDs acquired</a:t>
            </a:r>
          </a:p>
          <a:p>
            <a:pPr lvl="1"/>
            <a:r>
              <a:rPr lang="en-US" dirty="0" smtClean="0"/>
              <a:t>Set up twice-weekly mandatory group meetings as status checkpoints</a:t>
            </a:r>
          </a:p>
          <a:p>
            <a:pPr lvl="1"/>
            <a:r>
              <a:rPr lang="en-US" smtClean="0"/>
              <a:t>Survey!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pic>
        <p:nvPicPr>
          <p:cNvPr id="1026" name="Picture 2" descr="C:\Documents and Settings\James\Desktop\549_box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1905000"/>
            <a:ext cx="5334000" cy="2792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James\Desktop\State Ch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343400"/>
            <a:ext cx="3581400" cy="190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4800600"/>
            <a:ext cx="457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Idle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20667" r="21875" b="7333"/>
          <a:stretch>
            <a:fillRect/>
          </a:stretch>
        </p:blipFill>
        <p:spPr bwMode="auto">
          <a:xfrm>
            <a:off x="609600" y="1371600"/>
            <a:ext cx="7315200" cy="519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&amp; Mitigation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Mitigation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Wifi</a:t>
                      </a:r>
                      <a:r>
                        <a:rPr lang="en-US" sz="2000" baseline="0" dirty="0" smtClean="0"/>
                        <a:t> connection cuts out between phone and sensor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/>
                        <a:t>Use most recent configuration settings</a:t>
                      </a:r>
                      <a:endParaRPr lang="en-US" sz="20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Reconnect </a:t>
                      </a:r>
                      <a:r>
                        <a:rPr lang="en-US" sz="2000" baseline="0" dirty="0" err="1" smtClean="0"/>
                        <a:t>Wifi</a:t>
                      </a:r>
                      <a:endParaRPr lang="en-US" sz="20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enough light for camera</a:t>
                      </a:r>
                      <a:r>
                        <a:rPr lang="en-US" sz="2000" baseline="0" dirty="0" smtClean="0"/>
                        <a:t> to identify colors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Add a brighter LED to light scene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Calibrate system for darker colors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Battery life is shorter than expected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Lower battery life expectations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Use rechargeable/better batteries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Camera interface draws too much power</a:t>
                      </a:r>
                      <a:r>
                        <a:rPr lang="en-US" sz="2000" baseline="0" dirty="0" smtClean="0"/>
                        <a:t> or is too clunky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Buying both sensors and camera to determine best form of input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159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Sythethesia</vt:lpstr>
      <vt:lpstr>Status Update</vt:lpstr>
      <vt:lpstr>Architecture</vt:lpstr>
      <vt:lpstr>Use Cases</vt:lpstr>
      <vt:lpstr>Risks &amp; Mitigation</vt:lpstr>
    </vt:vector>
  </TitlesOfParts>
  <Company>The Heinz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Your User Name</cp:lastModifiedBy>
  <cp:revision>13</cp:revision>
  <dcterms:created xsi:type="dcterms:W3CDTF">2010-02-09T19:18:18Z</dcterms:created>
  <dcterms:modified xsi:type="dcterms:W3CDTF">2010-02-12T15:44:26Z</dcterms:modified>
</cp:coreProperties>
</file>