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E27BD4-3241-461B-A9A8-AC55BB284B73}" type="datetimeFigureOut">
              <a:rPr lang="th-TH" smtClean="0"/>
              <a:pPr/>
              <a:t>20/03/52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BF20F7-CA59-4DF5-B480-691D48CFD41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Chiron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Rachata</a:t>
            </a:r>
            <a:r>
              <a:rPr lang="en-US" dirty="0" smtClean="0"/>
              <a:t> </a:t>
            </a:r>
            <a:r>
              <a:rPr lang="en-US" dirty="0" err="1" smtClean="0"/>
              <a:t>Ausavarungnirun</a:t>
            </a:r>
            <a:endParaRPr lang="en-US" dirty="0" smtClean="0"/>
          </a:p>
          <a:p>
            <a:r>
              <a:rPr lang="en-US" dirty="0" smtClean="0"/>
              <a:t>Carl </a:t>
            </a:r>
            <a:r>
              <a:rPr lang="en-US" dirty="0" err="1" smtClean="0"/>
              <a:t>Vanderlip</a:t>
            </a:r>
            <a:endParaRPr lang="en-US" dirty="0" smtClean="0"/>
          </a:p>
          <a:p>
            <a:r>
              <a:rPr lang="en-US" dirty="0" err="1" smtClean="0"/>
              <a:t>Wenyan</a:t>
            </a:r>
            <a:r>
              <a:rPr lang="en-US" dirty="0" smtClean="0"/>
              <a:t> Lu</a:t>
            </a:r>
          </a:p>
          <a:p>
            <a:r>
              <a:rPr lang="en-US" dirty="0" err="1" smtClean="0"/>
              <a:t>Kaimin</a:t>
            </a:r>
            <a:r>
              <a:rPr lang="en-US" dirty="0" smtClean="0"/>
              <a:t> </a:t>
            </a:r>
            <a:r>
              <a:rPr lang="en-US" dirty="0" err="1" smtClean="0"/>
              <a:t>Hu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Update(cont.)</a:t>
            </a:r>
            <a:endParaRPr lang="th-TH" dirty="0"/>
          </a:p>
        </p:txBody>
      </p:sp>
      <p:pic>
        <p:nvPicPr>
          <p:cNvPr id="40" name="Picture 39" descr="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98" y="2071678"/>
            <a:ext cx="5357818" cy="4018364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2214546" y="4857760"/>
            <a:ext cx="1214446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" name="Oval 42"/>
          <p:cNvSpPr/>
          <p:nvPr/>
        </p:nvSpPr>
        <p:spPr>
          <a:xfrm>
            <a:off x="2786050" y="2071678"/>
            <a:ext cx="3000396" cy="22145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Oval 43"/>
          <p:cNvSpPr/>
          <p:nvPr/>
        </p:nvSpPr>
        <p:spPr>
          <a:xfrm rot="1456438">
            <a:off x="1600623" y="4128206"/>
            <a:ext cx="1854789" cy="887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What’s being developed so far.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we accomplished so far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 smtClean="0"/>
              <a:t>the communication between the </a:t>
            </a:r>
            <a:r>
              <a:rPr lang="en-US" dirty="0" err="1" smtClean="0"/>
              <a:t>gumstix</a:t>
            </a:r>
            <a:r>
              <a:rPr lang="en-US" dirty="0" smtClean="0"/>
              <a:t> and </a:t>
            </a:r>
            <a:r>
              <a:rPr lang="en-US" dirty="0" err="1" smtClean="0"/>
              <a:t>robostix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Setting up </a:t>
            </a:r>
            <a:r>
              <a:rPr lang="en-US" dirty="0" smtClean="0"/>
              <a:t>the </a:t>
            </a:r>
            <a:r>
              <a:rPr lang="en-US" dirty="0" err="1" smtClean="0"/>
              <a:t>robostix</a:t>
            </a:r>
            <a:r>
              <a:rPr lang="en-US" dirty="0" smtClean="0"/>
              <a:t> for the I/O, LEDs and buttons.</a:t>
            </a:r>
          </a:p>
          <a:p>
            <a:pPr lvl="1"/>
            <a:r>
              <a:rPr lang="en-US" dirty="0" smtClean="0"/>
              <a:t>Setting up A/D input on the </a:t>
            </a:r>
            <a:r>
              <a:rPr lang="en-US" dirty="0" err="1" smtClean="0"/>
              <a:t>robostix</a:t>
            </a:r>
            <a:r>
              <a:rPr lang="en-US" dirty="0" smtClean="0"/>
              <a:t> for the flex sensors.</a:t>
            </a:r>
            <a:endParaRPr lang="en-US" dirty="0" smtClean="0"/>
          </a:p>
          <a:p>
            <a:r>
              <a:rPr lang="en-US" dirty="0" smtClean="0"/>
              <a:t>Risk mitigated so </a:t>
            </a:r>
            <a:r>
              <a:rPr lang="en-US" dirty="0" smtClean="0"/>
              <a:t>far</a:t>
            </a:r>
          </a:p>
          <a:p>
            <a:pPr lvl="1"/>
            <a:r>
              <a:rPr lang="en-US" dirty="0" smtClean="0"/>
              <a:t>Some of the drivers in the </a:t>
            </a:r>
            <a:r>
              <a:rPr lang="en-US" dirty="0" err="1" smtClean="0"/>
              <a:t>robostix</a:t>
            </a:r>
            <a:r>
              <a:rPr lang="en-US" dirty="0" smtClean="0"/>
              <a:t> is corrupted; need to update the files in order to get it to work correctly.</a:t>
            </a:r>
            <a:endParaRPr lang="en-US" dirty="0" smtClean="0"/>
          </a:p>
          <a:p>
            <a:pPr lvl="1"/>
            <a:r>
              <a:rPr lang="en-US" dirty="0" smtClean="0"/>
              <a:t>There is no easy way to connect SPI pins on the </a:t>
            </a:r>
            <a:r>
              <a:rPr lang="en-US" dirty="0" err="1" smtClean="0"/>
              <a:t>robostix</a:t>
            </a:r>
            <a:r>
              <a:rPr lang="en-US" dirty="0" smtClean="0"/>
              <a:t>; need to use bit </a:t>
            </a:r>
            <a:r>
              <a:rPr lang="en-US" dirty="0" smtClean="0"/>
              <a:t>banging and manually write the driver for the accelerometer.</a:t>
            </a:r>
            <a:endParaRPr lang="en-US" dirty="0" smtClean="0"/>
          </a:p>
          <a:p>
            <a:pPr lvl="1"/>
            <a:r>
              <a:rPr lang="en-US" dirty="0" smtClean="0"/>
              <a:t>The Bluetooth connection sometimes gets unstable when using for a long period of time</a:t>
            </a:r>
            <a:r>
              <a:rPr lang="en-US" dirty="0" smtClean="0"/>
              <a:t>. Reducing the connection speed might help the connection.</a:t>
            </a:r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we are making</a:t>
            </a:r>
          </a:p>
          <a:p>
            <a:pPr lvl="1"/>
            <a:r>
              <a:rPr lang="en-US" dirty="0" smtClean="0"/>
              <a:t>The accelerometer can pinpoint the position of the player within a 2x2 meters area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contact between the hand and the button will not create too much discomfort for the player.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560406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th-TH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500034" y="1142984"/>
          <a:ext cx="7972452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52"/>
              </a:tblGrid>
              <a:tr h="1224332">
                <a:tc>
                  <a:txBody>
                    <a:bodyPr/>
                    <a:lstStyle/>
                    <a:p>
                      <a:r>
                        <a:rPr lang="en-US" dirty="0" smtClean="0"/>
                        <a:t>Input: The button is</a:t>
                      </a:r>
                      <a:r>
                        <a:rPr lang="en-US" baseline="0" dirty="0" smtClean="0"/>
                        <a:t> pressed/release, sending an input to the I/O port, and report it to the console.</a:t>
                      </a:r>
                    </a:p>
                    <a:p>
                      <a:r>
                        <a:rPr lang="en-US" baseline="0" dirty="0" smtClean="0"/>
                        <a:t>Output: The board detects the incoming signal, upon getting the data, it sends out/cut the current to drive/disable the LED.</a:t>
                      </a:r>
                      <a:endParaRPr lang="th-TH" dirty="0"/>
                    </a:p>
                  </a:txBody>
                  <a:tcPr/>
                </a:tc>
              </a:tr>
              <a:tr h="3990642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500306"/>
            <a:ext cx="4786347" cy="3589761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rot="5400000">
            <a:off x="4107653" y="3178967"/>
            <a:ext cx="1071570" cy="8572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678893" y="4964917"/>
            <a:ext cx="1358116" cy="79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227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Team Chiron</vt:lpstr>
      <vt:lpstr>Status Update(cont.)</vt:lpstr>
      <vt:lpstr>Status Update</vt:lpstr>
      <vt:lpstr>Status Update (cont.)</vt:lpstr>
      <vt:lpstr>Demo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Chiron</dc:title>
  <dc:creator>ZmILe</dc:creator>
  <cp:lastModifiedBy>ZmILe</cp:lastModifiedBy>
  <cp:revision>35</cp:revision>
  <dcterms:created xsi:type="dcterms:W3CDTF">2009-02-02T05:57:48Z</dcterms:created>
  <dcterms:modified xsi:type="dcterms:W3CDTF">2009-03-20T07:22:20Z</dcterms:modified>
</cp:coreProperties>
</file>